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22"/>
  </p:notesMasterIdLst>
  <p:sldIdLst>
    <p:sldId id="276" r:id="rId3"/>
    <p:sldId id="2147473622" r:id="rId4"/>
    <p:sldId id="4304" r:id="rId5"/>
    <p:sldId id="2147473623" r:id="rId6"/>
    <p:sldId id="2147473624" r:id="rId7"/>
    <p:sldId id="2128752670" r:id="rId8"/>
    <p:sldId id="2147473625" r:id="rId9"/>
    <p:sldId id="2145707487" r:id="rId10"/>
    <p:sldId id="2145707488" r:id="rId11"/>
    <p:sldId id="2147473621" r:id="rId12"/>
    <p:sldId id="2128752685" r:id="rId13"/>
    <p:sldId id="2128752673" r:id="rId14"/>
    <p:sldId id="2145707486" r:id="rId15"/>
    <p:sldId id="2147473627" r:id="rId16"/>
    <p:sldId id="2147473628" r:id="rId17"/>
    <p:sldId id="265" r:id="rId18"/>
    <p:sldId id="266" r:id="rId19"/>
    <p:sldId id="267" r:id="rId20"/>
    <p:sldId id="2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8F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0A84FC-B6C9-4F0E-B6C7-B3E2B95913EF}" v="32" dt="2026-08-16T15:50:16.6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44" d="100"/>
          <a:sy n="144" d="100"/>
        </p:scale>
        <p:origin x="12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Matevosyan" userId="35275da4e72cfe02" providerId="LiveId" clId="{A0A4C55D-AD64-4320-B29E-849D4D5C9EAD}"/>
    <pc:docChg chg="undo custSel addSld delSld modSld sldOrd delMainMaster">
      <pc:chgData name="Julia Matevosyan" userId="35275da4e72cfe02" providerId="LiveId" clId="{A0A4C55D-AD64-4320-B29E-849D4D5C9EAD}" dt="2026-08-16T15:51:42.675" v="876" actId="113"/>
      <pc:docMkLst>
        <pc:docMk/>
      </pc:docMkLst>
      <pc:sldChg chg="addSp delSp modSp mod ord">
        <pc:chgData name="Julia Matevosyan" userId="35275da4e72cfe02" providerId="LiveId" clId="{A0A4C55D-AD64-4320-B29E-849D4D5C9EAD}" dt="2026-08-16T15:42:25.191" v="835" actId="20577"/>
        <pc:sldMkLst>
          <pc:docMk/>
          <pc:sldMk cId="551733573" sldId="265"/>
        </pc:sldMkLst>
        <pc:spChg chg="add del">
          <ac:chgData name="Julia Matevosyan" userId="35275da4e72cfe02" providerId="LiveId" clId="{A0A4C55D-AD64-4320-B29E-849D4D5C9EAD}" dt="2026-08-16T15:16:32.648" v="118" actId="22"/>
          <ac:spMkLst>
            <pc:docMk/>
            <pc:sldMk cId="551733573" sldId="265"/>
            <ac:spMk id="5" creationId="{AF3C3C7D-C20D-797A-38C1-614E0F0FE4A7}"/>
          </ac:spMkLst>
        </pc:spChg>
        <pc:spChg chg="add del">
          <ac:chgData name="Julia Matevosyan" userId="35275da4e72cfe02" providerId="LiveId" clId="{A0A4C55D-AD64-4320-B29E-849D4D5C9EAD}" dt="2026-08-16T15:19:15.715" v="226" actId="22"/>
          <ac:spMkLst>
            <pc:docMk/>
            <pc:sldMk cId="551733573" sldId="265"/>
            <ac:spMk id="9" creationId="{7225FB15-EA37-8721-C716-503C23CC8341}"/>
          </ac:spMkLst>
        </pc:spChg>
        <pc:spChg chg="add del">
          <ac:chgData name="Julia Matevosyan" userId="35275da4e72cfe02" providerId="LiveId" clId="{A0A4C55D-AD64-4320-B29E-849D4D5C9EAD}" dt="2026-08-16T15:19:29.501" v="228" actId="22"/>
          <ac:spMkLst>
            <pc:docMk/>
            <pc:sldMk cId="551733573" sldId="265"/>
            <ac:spMk id="17" creationId="{93EFAFD5-440A-B6DB-6320-EF8E6CDE9A37}"/>
          </ac:spMkLst>
        </pc:spChg>
        <pc:spChg chg="add mod">
          <ac:chgData name="Julia Matevosyan" userId="35275da4e72cfe02" providerId="LiveId" clId="{A0A4C55D-AD64-4320-B29E-849D4D5C9EAD}" dt="2026-08-16T15:42:25.191" v="835" actId="20577"/>
          <ac:spMkLst>
            <pc:docMk/>
            <pc:sldMk cId="551733573" sldId="265"/>
            <ac:spMk id="29" creationId="{C15A3CD8-8ACC-D7BB-49F1-6DC513C106D5}"/>
          </ac:spMkLst>
        </pc:spChg>
      </pc:sldChg>
      <pc:sldChg chg="addSp delSp modSp mod">
        <pc:chgData name="Julia Matevosyan" userId="35275da4e72cfe02" providerId="LiveId" clId="{A0A4C55D-AD64-4320-B29E-849D4D5C9EAD}" dt="2026-08-16T15:21:19.615" v="270" actId="1036"/>
        <pc:sldMkLst>
          <pc:docMk/>
          <pc:sldMk cId="1588739707" sldId="266"/>
        </pc:sldMkLst>
        <pc:spChg chg="del">
          <ac:chgData name="Julia Matevosyan" userId="35275da4e72cfe02" providerId="LiveId" clId="{A0A4C55D-AD64-4320-B29E-849D4D5C9EAD}" dt="2026-08-16T15:17:58.824" v="133" actId="478"/>
          <ac:spMkLst>
            <pc:docMk/>
            <pc:sldMk cId="1588739707" sldId="266"/>
            <ac:spMk id="3" creationId="{880D8D2C-AE29-8D8F-4304-A8793E1EAB02}"/>
          </ac:spMkLst>
        </pc:spChg>
        <pc:spChg chg="add mod">
          <ac:chgData name="Julia Matevosyan" userId="35275da4e72cfe02" providerId="LiveId" clId="{A0A4C55D-AD64-4320-B29E-849D4D5C9EAD}" dt="2026-08-16T15:21:19.615" v="270" actId="1036"/>
          <ac:spMkLst>
            <pc:docMk/>
            <pc:sldMk cId="1588739707" sldId="266"/>
            <ac:spMk id="5" creationId="{6A1ED702-E123-E32F-02C5-A4812453E8DC}"/>
          </ac:spMkLst>
        </pc:spChg>
        <pc:spChg chg="add del">
          <ac:chgData name="Julia Matevosyan" userId="35275da4e72cfe02" providerId="LiveId" clId="{A0A4C55D-AD64-4320-B29E-849D4D5C9EAD}" dt="2026-08-16T15:20:28.767" v="262" actId="22"/>
          <ac:spMkLst>
            <pc:docMk/>
            <pc:sldMk cId="1588739707" sldId="266"/>
            <ac:spMk id="9" creationId="{0E81BBBD-DECA-DB8D-FDD6-B41E4DE1FE6D}"/>
          </ac:spMkLst>
        </pc:spChg>
        <pc:spChg chg="mod">
          <ac:chgData name="Julia Matevosyan" userId="35275da4e72cfe02" providerId="LiveId" clId="{A0A4C55D-AD64-4320-B29E-849D4D5C9EAD}" dt="2026-08-16T15:20:05.091" v="258" actId="1038"/>
          <ac:spMkLst>
            <pc:docMk/>
            <pc:sldMk cId="1588739707" sldId="266"/>
            <ac:spMk id="13" creationId="{47920608-10C1-7074-178F-8C84C9AE7F1C}"/>
          </ac:spMkLst>
        </pc:spChg>
        <pc:spChg chg="mod">
          <ac:chgData name="Julia Matevosyan" userId="35275da4e72cfe02" providerId="LiveId" clId="{A0A4C55D-AD64-4320-B29E-849D4D5C9EAD}" dt="2026-08-16T15:19:01.955" v="224" actId="313"/>
          <ac:spMkLst>
            <pc:docMk/>
            <pc:sldMk cId="1588739707" sldId="266"/>
            <ac:spMk id="14" creationId="{6DF1BCC6-E474-9158-66AB-5DB5B817B435}"/>
          </ac:spMkLst>
        </pc:spChg>
        <pc:spChg chg="mod">
          <ac:chgData name="Julia Matevosyan" userId="35275da4e72cfe02" providerId="LiveId" clId="{A0A4C55D-AD64-4320-B29E-849D4D5C9EAD}" dt="2026-08-16T15:18:31.724" v="222" actId="20577"/>
          <ac:spMkLst>
            <pc:docMk/>
            <pc:sldMk cId="1588739707" sldId="266"/>
            <ac:spMk id="18" creationId="{78D81BF1-5E57-EBD4-15E5-CD30344BE140}"/>
          </ac:spMkLst>
        </pc:spChg>
        <pc:spChg chg="mod">
          <ac:chgData name="Julia Matevosyan" userId="35275da4e72cfe02" providerId="LiveId" clId="{A0A4C55D-AD64-4320-B29E-849D4D5C9EAD}" dt="2026-08-16T15:17:29.223" v="123"/>
          <ac:spMkLst>
            <pc:docMk/>
            <pc:sldMk cId="1588739707" sldId="266"/>
            <ac:spMk id="23" creationId="{18FA31BC-CD6D-E755-3E8F-2367E3C068D1}"/>
          </ac:spMkLst>
        </pc:spChg>
        <pc:spChg chg="add mod">
          <ac:chgData name="Julia Matevosyan" userId="35275da4e72cfe02" providerId="LiveId" clId="{A0A4C55D-AD64-4320-B29E-849D4D5C9EAD}" dt="2026-08-16T15:20:56.636" v="266" actId="14100"/>
          <ac:spMkLst>
            <pc:docMk/>
            <pc:sldMk cId="1588739707" sldId="266"/>
            <ac:spMk id="24" creationId="{0C0BCDC8-5C0B-8E78-FD38-99DD72D43649}"/>
          </ac:spMkLst>
        </pc:spChg>
        <pc:spChg chg="mod">
          <ac:chgData name="Julia Matevosyan" userId="35275da4e72cfe02" providerId="LiveId" clId="{A0A4C55D-AD64-4320-B29E-849D4D5C9EAD}" dt="2026-08-16T15:17:55.417" v="132" actId="20577"/>
          <ac:spMkLst>
            <pc:docMk/>
            <pc:sldMk cId="1588739707" sldId="266"/>
            <ac:spMk id="26" creationId="{8B70D6E1-8488-A551-FF7E-19389A9E2CA6}"/>
          </ac:spMkLst>
        </pc:spChg>
        <pc:spChg chg="add mod">
          <ac:chgData name="Julia Matevosyan" userId="35275da4e72cfe02" providerId="LiveId" clId="{A0A4C55D-AD64-4320-B29E-849D4D5C9EAD}" dt="2026-08-16T15:20:50.513" v="265" actId="1076"/>
          <ac:spMkLst>
            <pc:docMk/>
            <pc:sldMk cId="1588739707" sldId="266"/>
            <ac:spMk id="29" creationId="{CE290C74-EC4E-E759-D72F-7F8552899B77}"/>
          </ac:spMkLst>
        </pc:spChg>
      </pc:sldChg>
      <pc:sldChg chg="addSp delSp modSp mod">
        <pc:chgData name="Julia Matevosyan" userId="35275da4e72cfe02" providerId="LiveId" clId="{A0A4C55D-AD64-4320-B29E-849D4D5C9EAD}" dt="2026-08-16T15:24:08.130" v="291" actId="1076"/>
        <pc:sldMkLst>
          <pc:docMk/>
          <pc:sldMk cId="2276931525" sldId="267"/>
        </pc:sldMkLst>
        <pc:spChg chg="del">
          <ac:chgData name="Julia Matevosyan" userId="35275da4e72cfe02" providerId="LiveId" clId="{A0A4C55D-AD64-4320-B29E-849D4D5C9EAD}" dt="2026-08-16T15:22:15.142" v="277" actId="478"/>
          <ac:spMkLst>
            <pc:docMk/>
            <pc:sldMk cId="2276931525" sldId="267"/>
            <ac:spMk id="3" creationId="{EFE4CEE3-D7B5-87BD-AC3B-6C6004D9FF83}"/>
          </ac:spMkLst>
        </pc:spChg>
        <pc:spChg chg="add">
          <ac:chgData name="Julia Matevosyan" userId="35275da4e72cfe02" providerId="LiveId" clId="{A0A4C55D-AD64-4320-B29E-849D4D5C9EAD}" dt="2026-08-16T15:22:51.115" v="284" actId="22"/>
          <ac:spMkLst>
            <pc:docMk/>
            <pc:sldMk cId="2276931525" sldId="267"/>
            <ac:spMk id="5" creationId="{8E813FFC-BA36-69AE-464E-934FAFA07D6B}"/>
          </ac:spMkLst>
        </pc:spChg>
        <pc:spChg chg="add mod">
          <ac:chgData name="Julia Matevosyan" userId="35275da4e72cfe02" providerId="LiveId" clId="{A0A4C55D-AD64-4320-B29E-849D4D5C9EAD}" dt="2026-08-16T15:24:08.130" v="291" actId="1076"/>
          <ac:spMkLst>
            <pc:docMk/>
            <pc:sldMk cId="2276931525" sldId="267"/>
            <ac:spMk id="9" creationId="{248CB9A7-8C34-AD2D-CAA4-885E8DA0DF8D}"/>
          </ac:spMkLst>
        </pc:spChg>
        <pc:spChg chg="mod">
          <ac:chgData name="Julia Matevosyan" userId="35275da4e72cfe02" providerId="LiveId" clId="{A0A4C55D-AD64-4320-B29E-849D4D5C9EAD}" dt="2026-08-16T15:23:28.215" v="287" actId="6549"/>
          <ac:spMkLst>
            <pc:docMk/>
            <pc:sldMk cId="2276931525" sldId="267"/>
            <ac:spMk id="10" creationId="{123E79F0-5156-5F39-2E1D-366536F3ECF7}"/>
          </ac:spMkLst>
        </pc:spChg>
        <pc:spChg chg="mod">
          <ac:chgData name="Julia Matevosyan" userId="35275da4e72cfe02" providerId="LiveId" clId="{A0A4C55D-AD64-4320-B29E-849D4D5C9EAD}" dt="2026-08-16T15:23:44.227" v="288" actId="313"/>
          <ac:spMkLst>
            <pc:docMk/>
            <pc:sldMk cId="2276931525" sldId="267"/>
            <ac:spMk id="14" creationId="{E36780F9-F287-80DD-AD93-C6D562789A11}"/>
          </ac:spMkLst>
        </pc:spChg>
        <pc:spChg chg="add mod">
          <ac:chgData name="Julia Matevosyan" userId="35275da4e72cfe02" providerId="LiveId" clId="{A0A4C55D-AD64-4320-B29E-849D4D5C9EAD}" dt="2026-08-16T15:24:08.130" v="291" actId="1076"/>
          <ac:spMkLst>
            <pc:docMk/>
            <pc:sldMk cId="2276931525" sldId="267"/>
            <ac:spMk id="17" creationId="{1442D28A-FB94-2318-AB55-D20729E94CF4}"/>
          </ac:spMkLst>
        </pc:spChg>
        <pc:spChg chg="mod">
          <ac:chgData name="Julia Matevosyan" userId="35275da4e72cfe02" providerId="LiveId" clId="{A0A4C55D-AD64-4320-B29E-849D4D5C9EAD}" dt="2026-08-16T15:22:43.973" v="283" actId="20577"/>
          <ac:spMkLst>
            <pc:docMk/>
            <pc:sldMk cId="2276931525" sldId="267"/>
            <ac:spMk id="18" creationId="{D9A396CF-3212-87A5-33F0-D2C37769EDBA}"/>
          </ac:spMkLst>
        </pc:spChg>
        <pc:spChg chg="mod">
          <ac:chgData name="Julia Matevosyan" userId="35275da4e72cfe02" providerId="LiveId" clId="{A0A4C55D-AD64-4320-B29E-849D4D5C9EAD}" dt="2026-08-16T15:22:02.179" v="273"/>
          <ac:spMkLst>
            <pc:docMk/>
            <pc:sldMk cId="2276931525" sldId="267"/>
            <ac:spMk id="23" creationId="{9D2CA6F4-9F7B-2241-A5C4-BFB391D47D97}"/>
          </ac:spMkLst>
        </pc:spChg>
        <pc:spChg chg="del">
          <ac:chgData name="Julia Matevosyan" userId="35275da4e72cfe02" providerId="LiveId" clId="{A0A4C55D-AD64-4320-B29E-849D4D5C9EAD}" dt="2026-08-16T15:24:02.370" v="289" actId="478"/>
          <ac:spMkLst>
            <pc:docMk/>
            <pc:sldMk cId="2276931525" sldId="267"/>
            <ac:spMk id="25" creationId="{EF01FD7A-1B21-5768-E705-52A3C52A6047}"/>
          </ac:spMkLst>
        </pc:spChg>
        <pc:spChg chg="mod">
          <ac:chgData name="Julia Matevosyan" userId="35275da4e72cfe02" providerId="LiveId" clId="{A0A4C55D-AD64-4320-B29E-849D4D5C9EAD}" dt="2026-08-16T15:22:12.323" v="276"/>
          <ac:spMkLst>
            <pc:docMk/>
            <pc:sldMk cId="2276931525" sldId="267"/>
            <ac:spMk id="26" creationId="{0BE2D375-EA4A-CD3E-057D-DED76596E241}"/>
          </ac:spMkLst>
        </pc:spChg>
      </pc:sldChg>
      <pc:sldChg chg="modSp mod">
        <pc:chgData name="Julia Matevosyan" userId="35275da4e72cfe02" providerId="LiveId" clId="{A0A4C55D-AD64-4320-B29E-849D4D5C9EAD}" dt="2026-08-16T14:58:09.887" v="8" actId="20577"/>
        <pc:sldMkLst>
          <pc:docMk/>
          <pc:sldMk cId="3944739744" sldId="276"/>
        </pc:sldMkLst>
        <pc:spChg chg="mod">
          <ac:chgData name="Julia Matevosyan" userId="35275da4e72cfe02" providerId="LiveId" clId="{A0A4C55D-AD64-4320-B29E-849D4D5C9EAD}" dt="2026-08-16T14:58:09.887" v="8" actId="20577"/>
          <ac:spMkLst>
            <pc:docMk/>
            <pc:sldMk cId="3944739744" sldId="276"/>
            <ac:spMk id="13" creationId="{172F483F-E275-6349-88F5-7E61FFC792C2}"/>
          </ac:spMkLst>
        </pc:spChg>
      </pc:sldChg>
      <pc:sldChg chg="add del">
        <pc:chgData name="Julia Matevosyan" userId="35275da4e72cfe02" providerId="LiveId" clId="{A0A4C55D-AD64-4320-B29E-849D4D5C9EAD}" dt="2026-08-16T15:07:11.676" v="49" actId="47"/>
        <pc:sldMkLst>
          <pc:docMk/>
          <pc:sldMk cId="3903386184" sldId="4285"/>
        </pc:sldMkLst>
      </pc:sldChg>
      <pc:sldChg chg="del">
        <pc:chgData name="Julia Matevosyan" userId="35275da4e72cfe02" providerId="LiveId" clId="{A0A4C55D-AD64-4320-B29E-849D4D5C9EAD}" dt="2026-08-16T15:02:23.989" v="40" actId="47"/>
        <pc:sldMkLst>
          <pc:docMk/>
          <pc:sldMk cId="997787849" sldId="4306"/>
        </pc:sldMkLst>
      </pc:sldChg>
      <pc:sldChg chg="modSp add del mod modTransition">
        <pc:chgData name="Julia Matevosyan" userId="35275da4e72cfe02" providerId="LiveId" clId="{A0A4C55D-AD64-4320-B29E-849D4D5C9EAD}" dt="2026-08-16T15:07:02.492" v="48" actId="20577"/>
        <pc:sldMkLst>
          <pc:docMk/>
          <pc:sldMk cId="2648835830" sldId="2128752670"/>
        </pc:sldMkLst>
        <pc:spChg chg="mod">
          <ac:chgData name="Julia Matevosyan" userId="35275da4e72cfe02" providerId="LiveId" clId="{A0A4C55D-AD64-4320-B29E-849D4D5C9EAD}" dt="2026-08-16T15:07:02.492" v="48" actId="20577"/>
          <ac:spMkLst>
            <pc:docMk/>
            <pc:sldMk cId="2648835830" sldId="2128752670"/>
            <ac:spMk id="2" creationId="{EE7B113C-8D20-F5F8-105B-C92B1C6393CF}"/>
          </ac:spMkLst>
        </pc:spChg>
      </pc:sldChg>
      <pc:sldChg chg="del">
        <pc:chgData name="Julia Matevosyan" userId="35275da4e72cfe02" providerId="LiveId" clId="{A0A4C55D-AD64-4320-B29E-849D4D5C9EAD}" dt="2026-08-16T15:08:10.832" v="52" actId="47"/>
        <pc:sldMkLst>
          <pc:docMk/>
          <pc:sldMk cId="463864560" sldId="2128752671"/>
        </pc:sldMkLst>
      </pc:sldChg>
      <pc:sldChg chg="del">
        <pc:chgData name="Julia Matevosyan" userId="35275da4e72cfe02" providerId="LiveId" clId="{A0A4C55D-AD64-4320-B29E-849D4D5C9EAD}" dt="2026-08-16T15:08:10.832" v="52" actId="47"/>
        <pc:sldMkLst>
          <pc:docMk/>
          <pc:sldMk cId="3563698887" sldId="2128752672"/>
        </pc:sldMkLst>
      </pc:sldChg>
      <pc:sldChg chg="del">
        <pc:chgData name="Julia Matevosyan" userId="35275da4e72cfe02" providerId="LiveId" clId="{A0A4C55D-AD64-4320-B29E-849D4D5C9EAD}" dt="2026-08-16T15:08:29.338" v="53" actId="47"/>
        <pc:sldMkLst>
          <pc:docMk/>
          <pc:sldMk cId="2235359818" sldId="2128752674"/>
        </pc:sldMkLst>
      </pc:sldChg>
      <pc:sldChg chg="modSp add mod">
        <pc:chgData name="Julia Matevosyan" userId="35275da4e72cfe02" providerId="LiveId" clId="{A0A4C55D-AD64-4320-B29E-849D4D5C9EAD}" dt="2026-08-16T15:51:42.675" v="876" actId="113"/>
        <pc:sldMkLst>
          <pc:docMk/>
          <pc:sldMk cId="304906563" sldId="2128752685"/>
        </pc:sldMkLst>
        <pc:spChg chg="mod">
          <ac:chgData name="Julia Matevosyan" userId="35275da4e72cfe02" providerId="LiveId" clId="{A0A4C55D-AD64-4320-B29E-849D4D5C9EAD}" dt="2026-08-16T15:51:42.675" v="876" actId="113"/>
          <ac:spMkLst>
            <pc:docMk/>
            <pc:sldMk cId="304906563" sldId="2128752685"/>
            <ac:spMk id="3" creationId="{8E79CEC1-AF73-8764-B02E-4FC482F82812}"/>
          </ac:spMkLst>
        </pc:spChg>
      </pc:sldChg>
      <pc:sldChg chg="modSp add del mod">
        <pc:chgData name="Julia Matevosyan" userId="35275da4e72cfe02" providerId="LiveId" clId="{A0A4C55D-AD64-4320-B29E-849D4D5C9EAD}" dt="2026-08-16T15:07:26.215" v="50" actId="2696"/>
        <pc:sldMkLst>
          <pc:docMk/>
          <pc:sldMk cId="2638695185" sldId="2128752685"/>
        </pc:sldMkLst>
        <pc:spChg chg="mod">
          <ac:chgData name="Julia Matevosyan" userId="35275da4e72cfe02" providerId="LiveId" clId="{A0A4C55D-AD64-4320-B29E-849D4D5C9EAD}" dt="2026-08-16T15:00:01.500" v="15" actId="6549"/>
          <ac:spMkLst>
            <pc:docMk/>
            <pc:sldMk cId="2638695185" sldId="2128752685"/>
            <ac:spMk id="2" creationId="{23E151D7-ECC4-94F4-7735-6ED80F65597A}"/>
          </ac:spMkLst>
        </pc:spChg>
        <pc:spChg chg="mod">
          <ac:chgData name="Julia Matevosyan" userId="35275da4e72cfe02" providerId="LiveId" clId="{A0A4C55D-AD64-4320-B29E-849D4D5C9EAD}" dt="2026-08-16T15:00:05.051" v="27" actId="20577"/>
          <ac:spMkLst>
            <pc:docMk/>
            <pc:sldMk cId="2638695185" sldId="2128752685"/>
            <ac:spMk id="3" creationId="{8E79CEC1-AF73-8764-B02E-4FC482F82812}"/>
          </ac:spMkLst>
        </pc:spChg>
      </pc:sldChg>
      <pc:sldChg chg="del">
        <pc:chgData name="Julia Matevosyan" userId="35275da4e72cfe02" providerId="LiveId" clId="{A0A4C55D-AD64-4320-B29E-849D4D5C9EAD}" dt="2026-08-16T15:08:41.457" v="54" actId="47"/>
        <pc:sldMkLst>
          <pc:docMk/>
          <pc:sldMk cId="2390724555" sldId="2145707483"/>
        </pc:sldMkLst>
      </pc:sldChg>
      <pc:sldChg chg="del">
        <pc:chgData name="Julia Matevosyan" userId="35275da4e72cfe02" providerId="LiveId" clId="{A0A4C55D-AD64-4320-B29E-849D4D5C9EAD}" dt="2026-08-16T14:58:16.451" v="9" actId="47"/>
        <pc:sldMkLst>
          <pc:docMk/>
          <pc:sldMk cId="1036634176" sldId="2145707484"/>
        </pc:sldMkLst>
      </pc:sldChg>
      <pc:sldChg chg="del">
        <pc:chgData name="Julia Matevosyan" userId="35275da4e72cfe02" providerId="LiveId" clId="{A0A4C55D-AD64-4320-B29E-849D4D5C9EAD}" dt="2026-08-16T14:58:17.831" v="10" actId="47"/>
        <pc:sldMkLst>
          <pc:docMk/>
          <pc:sldMk cId="2173682464" sldId="2145707485"/>
        </pc:sldMkLst>
      </pc:sldChg>
      <pc:sldChg chg="add">
        <pc:chgData name="Julia Matevosyan" userId="35275da4e72cfe02" providerId="LiveId" clId="{A0A4C55D-AD64-4320-B29E-849D4D5C9EAD}" dt="2026-08-16T15:07:35.083" v="51"/>
        <pc:sldMkLst>
          <pc:docMk/>
          <pc:sldMk cId="1885560751" sldId="2145707487"/>
        </pc:sldMkLst>
      </pc:sldChg>
      <pc:sldChg chg="add del">
        <pc:chgData name="Julia Matevosyan" userId="35275da4e72cfe02" providerId="LiveId" clId="{A0A4C55D-AD64-4320-B29E-849D4D5C9EAD}" dt="2026-08-16T15:07:26.215" v="50" actId="2696"/>
        <pc:sldMkLst>
          <pc:docMk/>
          <pc:sldMk cId="3577520631" sldId="2145707487"/>
        </pc:sldMkLst>
      </pc:sldChg>
      <pc:sldChg chg="add">
        <pc:chgData name="Julia Matevosyan" userId="35275da4e72cfe02" providerId="LiveId" clId="{A0A4C55D-AD64-4320-B29E-849D4D5C9EAD}" dt="2026-08-16T15:07:35.083" v="51"/>
        <pc:sldMkLst>
          <pc:docMk/>
          <pc:sldMk cId="1692308318" sldId="2145707488"/>
        </pc:sldMkLst>
      </pc:sldChg>
      <pc:sldChg chg="add del">
        <pc:chgData name="Julia Matevosyan" userId="35275da4e72cfe02" providerId="LiveId" clId="{A0A4C55D-AD64-4320-B29E-849D4D5C9EAD}" dt="2026-08-16T15:07:26.215" v="50" actId="2696"/>
        <pc:sldMkLst>
          <pc:docMk/>
          <pc:sldMk cId="4258435069" sldId="2145707488"/>
        </pc:sldMkLst>
      </pc:sldChg>
      <pc:sldChg chg="add">
        <pc:chgData name="Julia Matevosyan" userId="35275da4e72cfe02" providerId="LiveId" clId="{A0A4C55D-AD64-4320-B29E-849D4D5C9EAD}" dt="2026-08-16T15:07:35.083" v="51"/>
        <pc:sldMkLst>
          <pc:docMk/>
          <pc:sldMk cId="3033636186" sldId="2147473621"/>
        </pc:sldMkLst>
      </pc:sldChg>
      <pc:sldChg chg="add del">
        <pc:chgData name="Julia Matevosyan" userId="35275da4e72cfe02" providerId="LiveId" clId="{A0A4C55D-AD64-4320-B29E-849D4D5C9EAD}" dt="2026-08-16T15:07:26.215" v="50" actId="2696"/>
        <pc:sldMkLst>
          <pc:docMk/>
          <pc:sldMk cId="3899727823" sldId="2147473621"/>
        </pc:sldMkLst>
      </pc:sldChg>
      <pc:sldChg chg="add modTransition">
        <pc:chgData name="Julia Matevosyan" userId="35275da4e72cfe02" providerId="LiveId" clId="{A0A4C55D-AD64-4320-B29E-849D4D5C9EAD}" dt="2026-08-16T15:00:25.139" v="28"/>
        <pc:sldMkLst>
          <pc:docMk/>
          <pc:sldMk cId="757111018" sldId="2147473622"/>
        </pc:sldMkLst>
      </pc:sldChg>
      <pc:sldChg chg="addSp modSp add mod modTransition">
        <pc:chgData name="Julia Matevosyan" userId="35275da4e72cfe02" providerId="LiveId" clId="{A0A4C55D-AD64-4320-B29E-849D4D5C9EAD}" dt="2026-08-16T15:02:11.311" v="39" actId="14100"/>
        <pc:sldMkLst>
          <pc:docMk/>
          <pc:sldMk cId="4084385326" sldId="2147473623"/>
        </pc:sldMkLst>
        <pc:spChg chg="add mod">
          <ac:chgData name="Julia Matevosyan" userId="35275da4e72cfe02" providerId="LiveId" clId="{A0A4C55D-AD64-4320-B29E-849D4D5C9EAD}" dt="2026-08-16T15:02:11.311" v="39" actId="14100"/>
          <ac:spMkLst>
            <pc:docMk/>
            <pc:sldMk cId="4084385326" sldId="2147473623"/>
            <ac:spMk id="6" creationId="{A6987A4E-07C2-4012-C5FC-1DD8683B274D}"/>
          </ac:spMkLst>
        </pc:spChg>
      </pc:sldChg>
      <pc:sldChg chg="modSp add mod modTransition">
        <pc:chgData name="Julia Matevosyan" userId="35275da4e72cfe02" providerId="LiveId" clId="{A0A4C55D-AD64-4320-B29E-849D4D5C9EAD}" dt="2026-08-16T15:01:45.217" v="35" actId="108"/>
        <pc:sldMkLst>
          <pc:docMk/>
          <pc:sldMk cId="2239766115" sldId="2147473624"/>
        </pc:sldMkLst>
        <pc:spChg chg="mod">
          <ac:chgData name="Julia Matevosyan" userId="35275da4e72cfe02" providerId="LiveId" clId="{A0A4C55D-AD64-4320-B29E-849D4D5C9EAD}" dt="2026-08-16T15:01:45.217" v="35" actId="108"/>
          <ac:spMkLst>
            <pc:docMk/>
            <pc:sldMk cId="2239766115" sldId="2147473624"/>
            <ac:spMk id="2" creationId="{22B37AFF-79E7-12C2-B4A1-BB09842297C0}"/>
          </ac:spMkLst>
        </pc:spChg>
      </pc:sldChg>
      <pc:sldChg chg="add">
        <pc:chgData name="Julia Matevosyan" userId="35275da4e72cfe02" providerId="LiveId" clId="{A0A4C55D-AD64-4320-B29E-849D4D5C9EAD}" dt="2026-08-16T15:02:36.282" v="42"/>
        <pc:sldMkLst>
          <pc:docMk/>
          <pc:sldMk cId="4223236522" sldId="2147473625"/>
        </pc:sldMkLst>
      </pc:sldChg>
      <pc:sldChg chg="add del">
        <pc:chgData name="Julia Matevosyan" userId="35275da4e72cfe02" providerId="LiveId" clId="{A0A4C55D-AD64-4320-B29E-849D4D5C9EAD}" dt="2026-08-16T15:24:31.735" v="292" actId="47"/>
        <pc:sldMkLst>
          <pc:docMk/>
          <pc:sldMk cId="660615033" sldId="2147473626"/>
        </pc:sldMkLst>
      </pc:sldChg>
      <pc:sldChg chg="add del">
        <pc:chgData name="Julia Matevosyan" userId="35275da4e72cfe02" providerId="LiveId" clId="{A0A4C55D-AD64-4320-B29E-849D4D5C9EAD}" dt="2026-08-16T15:16:01.432" v="114" actId="47"/>
        <pc:sldMkLst>
          <pc:docMk/>
          <pc:sldMk cId="1580234652" sldId="2147473626"/>
        </pc:sldMkLst>
      </pc:sldChg>
      <pc:sldChg chg="addSp modSp new mod ord">
        <pc:chgData name="Julia Matevosyan" userId="35275da4e72cfe02" providerId="LiveId" clId="{A0A4C55D-AD64-4320-B29E-849D4D5C9EAD}" dt="2026-08-16T15:16:22.522" v="116"/>
        <pc:sldMkLst>
          <pc:docMk/>
          <pc:sldMk cId="3756226567" sldId="2147473627"/>
        </pc:sldMkLst>
        <pc:spChg chg="mod">
          <ac:chgData name="Julia Matevosyan" userId="35275da4e72cfe02" providerId="LiveId" clId="{A0A4C55D-AD64-4320-B29E-849D4D5C9EAD}" dt="2026-08-16T15:11:33.798" v="62" actId="20577"/>
          <ac:spMkLst>
            <pc:docMk/>
            <pc:sldMk cId="3756226567" sldId="2147473627"/>
            <ac:spMk id="2" creationId="{5A03C680-B729-066D-3A3A-EA5FA590D6AE}"/>
          </ac:spMkLst>
        </pc:spChg>
        <pc:spChg chg="add mod">
          <ac:chgData name="Julia Matevosyan" userId="35275da4e72cfe02" providerId="LiveId" clId="{A0A4C55D-AD64-4320-B29E-849D4D5C9EAD}" dt="2026-08-16T15:15:55.720" v="113" actId="948"/>
          <ac:spMkLst>
            <pc:docMk/>
            <pc:sldMk cId="3756226567" sldId="2147473627"/>
            <ac:spMk id="4" creationId="{CD0B1698-0765-7646-58F2-ED8E6413F29C}"/>
          </ac:spMkLst>
        </pc:spChg>
        <pc:spChg chg="add mod">
          <ac:chgData name="Julia Matevosyan" userId="35275da4e72cfe02" providerId="LiveId" clId="{A0A4C55D-AD64-4320-B29E-849D4D5C9EAD}" dt="2026-08-16T15:13:10.031" v="96" actId="1035"/>
          <ac:spMkLst>
            <pc:docMk/>
            <pc:sldMk cId="3756226567" sldId="2147473627"/>
            <ac:spMk id="6" creationId="{F2F3D4ED-9DAE-C1B8-9F4A-10A5CF9B024C}"/>
          </ac:spMkLst>
        </pc:spChg>
        <pc:spChg chg="add mod">
          <ac:chgData name="Julia Matevosyan" userId="35275da4e72cfe02" providerId="LiveId" clId="{A0A4C55D-AD64-4320-B29E-849D4D5C9EAD}" dt="2026-08-16T15:13:18.169" v="97" actId="2711"/>
          <ac:spMkLst>
            <pc:docMk/>
            <pc:sldMk cId="3756226567" sldId="2147473627"/>
            <ac:spMk id="10" creationId="{F2522B46-0FB5-8CAE-7050-516F9DEC13D6}"/>
          </ac:spMkLst>
        </pc:spChg>
        <pc:picChg chg="add mod">
          <ac:chgData name="Julia Matevosyan" userId="35275da4e72cfe02" providerId="LiveId" clId="{A0A4C55D-AD64-4320-B29E-849D4D5C9EAD}" dt="2026-08-16T15:12:43.515" v="71" actId="1076"/>
          <ac:picMkLst>
            <pc:docMk/>
            <pc:sldMk cId="3756226567" sldId="2147473627"/>
            <ac:picMk id="8" creationId="{0E608B07-896F-0298-26D9-D5F7DE93FFD7}"/>
          </ac:picMkLst>
        </pc:picChg>
      </pc:sldChg>
      <pc:sldChg chg="addSp delSp modSp new mod">
        <pc:chgData name="Julia Matevosyan" userId="35275da4e72cfe02" providerId="LiveId" clId="{A0A4C55D-AD64-4320-B29E-849D4D5C9EAD}" dt="2026-08-16T15:41:22.916" v="826" actId="14100"/>
        <pc:sldMkLst>
          <pc:docMk/>
          <pc:sldMk cId="1879343308" sldId="2147473628"/>
        </pc:sldMkLst>
        <pc:spChg chg="mod">
          <ac:chgData name="Julia Matevosyan" userId="35275da4e72cfe02" providerId="LiveId" clId="{A0A4C55D-AD64-4320-B29E-849D4D5C9EAD}" dt="2026-08-16T15:27:34.507" v="389" actId="6549"/>
          <ac:spMkLst>
            <pc:docMk/>
            <pc:sldMk cId="1879343308" sldId="2147473628"/>
            <ac:spMk id="2" creationId="{DFB9BAF3-1F0A-276B-7FD3-707A19F7946A}"/>
          </ac:spMkLst>
        </pc:spChg>
        <pc:spChg chg="add mod">
          <ac:chgData name="Julia Matevosyan" userId="35275da4e72cfe02" providerId="LiveId" clId="{A0A4C55D-AD64-4320-B29E-849D4D5C9EAD}" dt="2026-08-16T15:34:28.954" v="565" actId="20577"/>
          <ac:spMkLst>
            <pc:docMk/>
            <pc:sldMk cId="1879343308" sldId="2147473628"/>
            <ac:spMk id="6" creationId="{B070464E-B19A-E499-009A-8D3E90EE53F2}"/>
          </ac:spMkLst>
        </pc:spChg>
        <pc:spChg chg="add mod">
          <ac:chgData name="Julia Matevosyan" userId="35275da4e72cfe02" providerId="LiveId" clId="{A0A4C55D-AD64-4320-B29E-849D4D5C9EAD}" dt="2026-08-16T15:41:22.916" v="826" actId="14100"/>
          <ac:spMkLst>
            <pc:docMk/>
            <pc:sldMk cId="1879343308" sldId="2147473628"/>
            <ac:spMk id="8" creationId="{1710EF35-1681-EFFB-1BCE-FA360AC11605}"/>
          </ac:spMkLst>
        </pc:spChg>
        <pc:spChg chg="add del mod">
          <ac:chgData name="Julia Matevosyan" userId="35275da4e72cfe02" providerId="LiveId" clId="{A0A4C55D-AD64-4320-B29E-849D4D5C9EAD}" dt="2026-08-16T15:37:48.586" v="790" actId="478"/>
          <ac:spMkLst>
            <pc:docMk/>
            <pc:sldMk cId="1879343308" sldId="2147473628"/>
            <ac:spMk id="9" creationId="{7679EBAB-F1C0-A001-FE91-121AEB16A83C}"/>
          </ac:spMkLst>
        </pc:spChg>
        <pc:spChg chg="add mod">
          <ac:chgData name="Julia Matevosyan" userId="35275da4e72cfe02" providerId="LiveId" clId="{A0A4C55D-AD64-4320-B29E-849D4D5C9EAD}" dt="2026-08-16T15:41:13.777" v="825" actId="1076"/>
          <ac:spMkLst>
            <pc:docMk/>
            <pc:sldMk cId="1879343308" sldId="2147473628"/>
            <ac:spMk id="13" creationId="{A2785621-09C5-3E06-8CBC-406A36BBC9F7}"/>
          </ac:spMkLst>
        </pc:spChg>
        <pc:graphicFrameChg chg="add mod">
          <ac:chgData name="Julia Matevosyan" userId="35275da4e72cfe02" providerId="LiveId" clId="{A0A4C55D-AD64-4320-B29E-849D4D5C9EAD}" dt="2026-08-16T15:31:18.927" v="542"/>
          <ac:graphicFrameMkLst>
            <pc:docMk/>
            <pc:sldMk cId="1879343308" sldId="2147473628"/>
            <ac:graphicFrameMk id="10" creationId="{8AC022F6-1915-7047-8B5D-E2FB0F74AC2D}"/>
          </ac:graphicFrameMkLst>
        </pc:graphicFrameChg>
        <pc:graphicFrameChg chg="add mod">
          <ac:chgData name="Julia Matevosyan" userId="35275da4e72cfe02" providerId="LiveId" clId="{A0A4C55D-AD64-4320-B29E-849D4D5C9EAD}" dt="2026-08-16T15:37:27.555" v="776"/>
          <ac:graphicFrameMkLst>
            <pc:docMk/>
            <pc:sldMk cId="1879343308" sldId="2147473628"/>
            <ac:graphicFrameMk id="11" creationId="{DC0E68CD-2A47-FDCC-EB2A-EDDDE6B4DE99}"/>
          </ac:graphicFrameMkLst>
        </pc:graphicFrameChg>
        <pc:picChg chg="add mod modCrop">
          <ac:chgData name="Julia Matevosyan" userId="35275da4e72cfe02" providerId="LiveId" clId="{A0A4C55D-AD64-4320-B29E-849D4D5C9EAD}" dt="2026-08-16T15:40:29.358" v="820" actId="14100"/>
          <ac:picMkLst>
            <pc:docMk/>
            <pc:sldMk cId="1879343308" sldId="2147473628"/>
            <ac:picMk id="4" creationId="{670F415F-A27C-39F3-EB56-8AB6E6767098}"/>
          </ac:picMkLst>
        </pc:picChg>
      </pc:sldChg>
      <pc:sldChg chg="add del">
        <pc:chgData name="Julia Matevosyan" userId="35275da4e72cfe02" providerId="LiveId" clId="{A0A4C55D-AD64-4320-B29E-849D4D5C9EAD}" dt="2026-08-16T15:21:43.455" v="271" actId="47"/>
        <pc:sldMkLst>
          <pc:docMk/>
          <pc:sldMk cId="2134319661" sldId="2147473628"/>
        </pc:sldMkLst>
      </pc:sldChg>
      <pc:sldMasterChg chg="delSldLayout">
        <pc:chgData name="Julia Matevosyan" userId="35275da4e72cfe02" providerId="LiveId" clId="{A0A4C55D-AD64-4320-B29E-849D4D5C9EAD}" dt="2026-08-16T15:24:31.735" v="292" actId="47"/>
        <pc:sldMasterMkLst>
          <pc:docMk/>
          <pc:sldMasterMk cId="2243856632" sldId="2147483666"/>
        </pc:sldMasterMkLst>
        <pc:sldLayoutChg chg="del">
          <pc:chgData name="Julia Matevosyan" userId="35275da4e72cfe02" providerId="LiveId" clId="{A0A4C55D-AD64-4320-B29E-849D4D5C9EAD}" dt="2026-08-16T15:07:26.215" v="50" actId="2696"/>
          <pc:sldLayoutMkLst>
            <pc:docMk/>
            <pc:sldMasterMk cId="2243856632" sldId="2147483666"/>
            <pc:sldLayoutMk cId="674640629" sldId="2147483689"/>
          </pc:sldLayoutMkLst>
        </pc:sldLayoutChg>
        <pc:sldLayoutChg chg="del">
          <pc:chgData name="Julia Matevosyan" userId="35275da4e72cfe02" providerId="LiveId" clId="{A0A4C55D-AD64-4320-B29E-849D4D5C9EAD}" dt="2026-08-16T15:21:43.455" v="271" actId="47"/>
          <pc:sldLayoutMkLst>
            <pc:docMk/>
            <pc:sldMasterMk cId="2243856632" sldId="2147483666"/>
            <pc:sldLayoutMk cId="999769523" sldId="2147483689"/>
          </pc:sldLayoutMkLst>
        </pc:sldLayoutChg>
        <pc:sldLayoutChg chg="del">
          <pc:chgData name="Julia Matevosyan" userId="35275da4e72cfe02" providerId="LiveId" clId="{A0A4C55D-AD64-4320-B29E-849D4D5C9EAD}" dt="2026-08-16T15:24:31.735" v="292" actId="47"/>
          <pc:sldLayoutMkLst>
            <pc:docMk/>
            <pc:sldMasterMk cId="2243856632" sldId="2147483666"/>
            <pc:sldLayoutMk cId="2402133302" sldId="2147483689"/>
          </pc:sldLayoutMkLst>
        </pc:sldLayoutChg>
      </pc:sldMasterChg>
      <pc:sldMasterChg chg="del delSldLayout">
        <pc:chgData name="Julia Matevosyan" userId="35275da4e72cfe02" providerId="LiveId" clId="{A0A4C55D-AD64-4320-B29E-849D4D5C9EAD}" dt="2026-08-16T15:16:01.432" v="114" actId="47"/>
        <pc:sldMasterMkLst>
          <pc:docMk/>
          <pc:sldMasterMk cId="2013900263" sldId="2147483689"/>
        </pc:sldMasterMkLst>
        <pc:sldLayoutChg chg="del">
          <pc:chgData name="Julia Matevosyan" userId="35275da4e72cfe02" providerId="LiveId" clId="{A0A4C55D-AD64-4320-B29E-849D4D5C9EAD}" dt="2026-08-16T15:16:01.432" v="114" actId="47"/>
          <pc:sldLayoutMkLst>
            <pc:docMk/>
            <pc:sldMasterMk cId="2013900263" sldId="2147483689"/>
            <pc:sldLayoutMk cId="3632585788" sldId="2147483690"/>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1456649003" sldId="2147483691"/>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4274371298" sldId="2147483692"/>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3432788248" sldId="2147483693"/>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1180642762" sldId="2147483694"/>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4198504489" sldId="2147483695"/>
          </pc:sldLayoutMkLst>
        </pc:sldLayoutChg>
        <pc:sldLayoutChg chg="del">
          <pc:chgData name="Julia Matevosyan" userId="35275da4e72cfe02" providerId="LiveId" clId="{A0A4C55D-AD64-4320-B29E-849D4D5C9EAD}" dt="2026-08-16T15:16:01.432" v="114" actId="47"/>
          <pc:sldLayoutMkLst>
            <pc:docMk/>
            <pc:sldMasterMk cId="2013900263" sldId="2147483689"/>
            <pc:sldLayoutMk cId="1839993721" sldId="214748369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FA1DC5-3461-482D-8927-59BCFA6BD655}" type="datetimeFigureOut">
              <a:rPr lang="en-US" smtClean="0"/>
              <a:t>8/16/2026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64F101-FACB-46C4-9335-143C5FDE7A0B}" type="slidenum">
              <a:rPr lang="en-US" smtClean="0"/>
              <a:t>‹#›</a:t>
            </a:fld>
            <a:endParaRPr lang="en-US"/>
          </a:p>
        </p:txBody>
      </p:sp>
    </p:spTree>
    <p:extLst>
      <p:ext uri="{BB962C8B-B14F-4D97-AF65-F5344CB8AC3E}">
        <p14:creationId xmlns:p14="http://schemas.microsoft.com/office/powerpoint/2010/main" val="630853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7508B-E454-1C48-9A1A-9DCCB2D17B66}" type="slidenum">
              <a:rPr lang="en-US" smtClean="0"/>
              <a:t>2</a:t>
            </a:fld>
            <a:endParaRPr lang="en-US"/>
          </a:p>
        </p:txBody>
      </p:sp>
    </p:spTree>
    <p:extLst>
      <p:ext uri="{BB962C8B-B14F-4D97-AF65-F5344CB8AC3E}">
        <p14:creationId xmlns:p14="http://schemas.microsoft.com/office/powerpoint/2010/main" val="3718822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60A7E-4661-6E79-39CA-8CCA8E1D9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E8F5A-72B2-CCB3-FDB2-A90CBB854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58157-B29C-14DF-551F-6C24CF59152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2EC30817-50DC-8847-35AE-E788DA39E012}"/>
              </a:ext>
            </a:extLst>
          </p:cNvPr>
          <p:cNvSpPr>
            <a:spLocks noGrp="1"/>
          </p:cNvSpPr>
          <p:nvPr>
            <p:ph type="sldNum" sz="quarter" idx="5"/>
          </p:nvPr>
        </p:nvSpPr>
        <p:spPr/>
        <p:txBody>
          <a:bodyPr/>
          <a:lstStyle/>
          <a:p>
            <a:pPr marL="0" marR="0" lvl="0" indent="0" algn="r" defTabSz="609403" rtl="0" eaLnBrk="1" fontAlgn="auto" latinLnBrk="0" hangingPunct="1">
              <a:lnSpc>
                <a:spcPct val="100000"/>
              </a:lnSpc>
              <a:spcBef>
                <a:spcPts val="0"/>
              </a:spcBef>
              <a:spcAft>
                <a:spcPts val="0"/>
              </a:spcAft>
              <a:buClrTx/>
              <a:buSzTx/>
              <a:buFontTx/>
              <a:buNone/>
              <a:tabLst/>
              <a:defRPr/>
            </a:pPr>
            <a:fld id="{241F931B-2B4E-B94B-BDF6-0B57EB892C3F}"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609403"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739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[DOE]</a:t>
            </a:r>
            <a:endParaRPr lang="en-US" dirty="0"/>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defTabSz="609403">
              <a:defRPr/>
            </a:pPr>
            <a:fld id="{241F931B-2B4E-B94B-BDF6-0B57EB892C3F}" type="slidenum">
              <a:rPr lang="en-US">
                <a:solidFill>
                  <a:prstClr val="black"/>
                </a:solidFill>
                <a:latin typeface="Calibri"/>
              </a:rPr>
              <a:pPr defTabSz="609403">
                <a:defRPr/>
              </a:pPr>
              <a:t>3</a:t>
            </a:fld>
            <a:endParaRPr lang="en-US">
              <a:solidFill>
                <a:prstClr val="black"/>
              </a:solidFill>
              <a:latin typeface="Calibri"/>
            </a:endParaRPr>
          </a:p>
        </p:txBody>
      </p:sp>
    </p:spTree>
    <p:extLst>
      <p:ext uri="{BB962C8B-B14F-4D97-AF65-F5344CB8AC3E}">
        <p14:creationId xmlns:p14="http://schemas.microsoft.com/office/powerpoint/2010/main" val="1576318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1F931B-2B4E-B94B-BDF6-0B57EB892C3F}" type="slidenum">
              <a:rPr lang="en-US" smtClean="0"/>
              <a:t>4</a:t>
            </a:fld>
            <a:endParaRPr lang="en-US"/>
          </a:p>
        </p:txBody>
      </p:sp>
    </p:spTree>
    <p:extLst>
      <p:ext uri="{BB962C8B-B14F-4D97-AF65-F5344CB8AC3E}">
        <p14:creationId xmlns:p14="http://schemas.microsoft.com/office/powerpoint/2010/main" val="1537401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defTabSz="609403">
              <a:defRPr/>
            </a:pPr>
            <a:fld id="{241F931B-2B4E-B94B-BDF6-0B57EB892C3F}" type="slidenum">
              <a:rPr lang="en-US">
                <a:solidFill>
                  <a:prstClr val="black"/>
                </a:solidFill>
                <a:latin typeface="Calibri"/>
              </a:rPr>
              <a:pPr defTabSz="609403">
                <a:defRPr/>
              </a:pPr>
              <a:t>5</a:t>
            </a:fld>
            <a:endParaRPr lang="en-US">
              <a:solidFill>
                <a:prstClr val="black"/>
              </a:solidFill>
              <a:latin typeface="Calibri"/>
            </a:endParaRPr>
          </a:p>
        </p:txBody>
      </p:sp>
    </p:spTree>
    <p:extLst>
      <p:ext uri="{BB962C8B-B14F-4D97-AF65-F5344CB8AC3E}">
        <p14:creationId xmlns:p14="http://schemas.microsoft.com/office/powerpoint/2010/main" val="164839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1F931B-2B4E-B94B-BDF6-0B57EB892C3F}" type="slidenum">
              <a:rPr lang="en-US" smtClean="0"/>
              <a:t>6</a:t>
            </a:fld>
            <a:endParaRPr lang="en-US"/>
          </a:p>
        </p:txBody>
      </p:sp>
    </p:spTree>
    <p:extLst>
      <p:ext uri="{BB962C8B-B14F-4D97-AF65-F5344CB8AC3E}">
        <p14:creationId xmlns:p14="http://schemas.microsoft.com/office/powerpoint/2010/main" val="1537401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3FD5-7909-CA71-E06A-22E818CF7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B7B69-1583-6953-358E-A3D95CB00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48269B-8778-DC32-3319-1C19D4023F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AC3FC5-DA74-F03A-852E-B3FA0F2C1152}"/>
              </a:ext>
            </a:extLst>
          </p:cNvPr>
          <p:cNvSpPr>
            <a:spLocks noGrp="1"/>
          </p:cNvSpPr>
          <p:nvPr>
            <p:ph type="sldNum" sz="quarter" idx="5"/>
          </p:nvPr>
        </p:nvSpPr>
        <p:spPr/>
        <p:txBody>
          <a:bodyPr/>
          <a:lstStyle/>
          <a:p>
            <a:fld id="{241F931B-2B4E-B94B-BDF6-0B57EB892C3F}" type="slidenum">
              <a:rPr lang="en-US" smtClean="0"/>
              <a:t>7</a:t>
            </a:fld>
            <a:endParaRPr lang="en-US"/>
          </a:p>
        </p:txBody>
      </p:sp>
    </p:spTree>
    <p:extLst>
      <p:ext uri="{BB962C8B-B14F-4D97-AF65-F5344CB8AC3E}">
        <p14:creationId xmlns:p14="http://schemas.microsoft.com/office/powerpoint/2010/main" val="1440866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7508B-E454-1C48-9A1A-9DCCB2D17B66}" type="slidenum">
              <a:rPr lang="en-US" smtClean="0"/>
              <a:t>8</a:t>
            </a:fld>
            <a:endParaRPr lang="en-US"/>
          </a:p>
        </p:txBody>
      </p:sp>
    </p:spTree>
    <p:extLst>
      <p:ext uri="{BB962C8B-B14F-4D97-AF65-F5344CB8AC3E}">
        <p14:creationId xmlns:p14="http://schemas.microsoft.com/office/powerpoint/2010/main" val="3397524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[DOE]</a:t>
            </a:r>
            <a:endParaRPr lang="en-US" dirty="0"/>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defTabSz="609403">
              <a:defRPr/>
            </a:pPr>
            <a:fld id="{241F931B-2B4E-B94B-BDF6-0B57EB892C3F}" type="slidenum">
              <a:rPr lang="en-US">
                <a:solidFill>
                  <a:prstClr val="black"/>
                </a:solidFill>
                <a:latin typeface="Calibri"/>
              </a:rPr>
              <a:pPr defTabSz="609403">
                <a:defRPr/>
              </a:pPr>
              <a:t>9</a:t>
            </a:fld>
            <a:endParaRPr lang="en-US">
              <a:solidFill>
                <a:prstClr val="black"/>
              </a:solidFill>
              <a:latin typeface="Calibri"/>
            </a:endParaRPr>
          </a:p>
        </p:txBody>
      </p:sp>
    </p:spTree>
    <p:extLst>
      <p:ext uri="{BB962C8B-B14F-4D97-AF65-F5344CB8AC3E}">
        <p14:creationId xmlns:p14="http://schemas.microsoft.com/office/powerpoint/2010/main" val="1141520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MSPP</a:t>
            </a:r>
            <a:r>
              <a:rPr lang="en-US" dirty="0"/>
              <a:t> stands for </a:t>
            </a:r>
            <a:r>
              <a:rPr lang="en-US" b="1" dirty="0"/>
              <a:t>Modernization of Standards Process and Procedures</a:t>
            </a:r>
            <a:r>
              <a:rPr lang="en-US" dirty="0"/>
              <a:t>.</a:t>
            </a:r>
          </a:p>
        </p:txBody>
      </p:sp>
      <p:sp>
        <p:nvSpPr>
          <p:cNvPr id="4" name="Slide Number Placeholder 3"/>
          <p:cNvSpPr>
            <a:spLocks noGrp="1"/>
          </p:cNvSpPr>
          <p:nvPr>
            <p:ph type="sldNum" sz="quarter" idx="5"/>
          </p:nvPr>
        </p:nvSpPr>
        <p:spPr/>
        <p:txBody>
          <a:bodyPr/>
          <a:lstStyle/>
          <a:p>
            <a:fld id="{241F931B-2B4E-B94B-BDF6-0B57EB892C3F}" type="slidenum">
              <a:rPr lang="en-US" smtClean="0"/>
              <a:t>11</a:t>
            </a:fld>
            <a:endParaRPr lang="en-US"/>
          </a:p>
        </p:txBody>
      </p:sp>
    </p:spTree>
    <p:extLst>
      <p:ext uri="{BB962C8B-B14F-4D97-AF65-F5344CB8AC3E}">
        <p14:creationId xmlns:p14="http://schemas.microsoft.com/office/powerpoint/2010/main" val="3995299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86542" y="1995716"/>
            <a:ext cx="6891060" cy="1701487"/>
          </a:xfrm>
          <a:prstGeom prst="rect">
            <a:avLst/>
          </a:prstGeom>
        </p:spPr>
        <p:txBody>
          <a:bodyPr lIns="121899" tIns="60949" rIns="121899" bIns="60949" anchor="b">
            <a:normAutofit/>
          </a:bodyPr>
          <a:lstStyle>
            <a:lvl1pPr algn="l">
              <a:defRPr sz="4800" b="1" i="0">
                <a:solidFill>
                  <a:srgbClr val="ED902F"/>
                </a:solidFill>
                <a:latin typeface="Calibri"/>
                <a:cs typeface="Calibri"/>
              </a:defRPr>
            </a:lvl1pPr>
          </a:lstStyle>
          <a:p>
            <a:r>
              <a:rPr lang="en-US"/>
              <a:t>CLICK TO EDIT MASTER TITLE STYLE</a:t>
            </a:r>
          </a:p>
        </p:txBody>
      </p:sp>
      <p:sp>
        <p:nvSpPr>
          <p:cNvPr id="3" name="Subtitle 2"/>
          <p:cNvSpPr>
            <a:spLocks noGrp="1"/>
          </p:cNvSpPr>
          <p:nvPr>
            <p:ph type="subTitle" idx="1"/>
          </p:nvPr>
        </p:nvSpPr>
        <p:spPr>
          <a:xfrm>
            <a:off x="4386539" y="3825709"/>
            <a:ext cx="6891062" cy="1302672"/>
          </a:xfrm>
          <a:prstGeom prst="rect">
            <a:avLst/>
          </a:prstGeom>
        </p:spPr>
        <p:txBody>
          <a:bodyPr lIns="121899" tIns="60949" rIns="121899" bIns="60949">
            <a:normAutofit/>
          </a:bodyPr>
          <a:lstStyle>
            <a:lvl1pPr marL="0" indent="0" algn="l">
              <a:buNone/>
              <a:defRPr sz="3200" b="0" i="0">
                <a:solidFill>
                  <a:schemeClr val="bg2">
                    <a:lumMod val="50000"/>
                  </a:schemeClr>
                </a:solidFill>
                <a:latin typeface="Calibri"/>
                <a:cs typeface="Calibri"/>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5" name="Text Placeholder 4"/>
          <p:cNvSpPr>
            <a:spLocks noGrp="1"/>
          </p:cNvSpPr>
          <p:nvPr>
            <p:ph type="body" sz="quarter" idx="10" hasCustomPrompt="1"/>
          </p:nvPr>
        </p:nvSpPr>
        <p:spPr>
          <a:xfrm>
            <a:off x="4386540" y="5695549"/>
            <a:ext cx="4280144" cy="909771"/>
          </a:xfrm>
          <a:prstGeom prst="rect">
            <a:avLst/>
          </a:prstGeom>
        </p:spPr>
        <p:txBody>
          <a:bodyPr lIns="121899" tIns="60949" rIns="121899" bIns="60949" anchor="ctr">
            <a:noAutofit/>
          </a:bodyPr>
          <a:lstStyle>
            <a:lvl1pPr marL="0" indent="0">
              <a:buNone/>
              <a:defRPr sz="2100">
                <a:solidFill>
                  <a:srgbClr val="8D98A3"/>
                </a:solidFill>
              </a:defRPr>
            </a:lvl1pPr>
            <a:lvl2pPr marL="609493" indent="0">
              <a:buNone/>
              <a:defRPr sz="2100"/>
            </a:lvl2pPr>
            <a:lvl3pPr marL="1218987" indent="0">
              <a:buNone/>
              <a:defRPr sz="2100"/>
            </a:lvl3pPr>
            <a:lvl4pPr marL="1828480" indent="0">
              <a:buNone/>
              <a:defRPr sz="2100"/>
            </a:lvl4pPr>
            <a:lvl5pPr marL="2437973" indent="0">
              <a:buNone/>
              <a:defRPr sz="2100"/>
            </a:lvl5pPr>
          </a:lstStyle>
          <a:p>
            <a:pPr lvl="0"/>
            <a:r>
              <a:rPr lang="en-US"/>
              <a:t>Click to edit Author</a:t>
            </a:r>
          </a:p>
        </p:txBody>
      </p:sp>
      <p:sp>
        <p:nvSpPr>
          <p:cNvPr id="7" name="Rectangle 6">
            <a:extLst>
              <a:ext uri="{FF2B5EF4-FFF2-40B4-BE49-F238E27FC236}">
                <a16:creationId xmlns:a16="http://schemas.microsoft.com/office/drawing/2014/main" id="{ED8179BA-4ECE-6A48-5BBF-5122FDB2CD4A}"/>
              </a:ext>
            </a:extLst>
          </p:cNvPr>
          <p:cNvSpPr/>
          <p:nvPr userDrawn="1"/>
        </p:nvSpPr>
        <p:spPr>
          <a:xfrm>
            <a:off x="1"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5088495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02">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9BFA8204-25DC-314E-8160-9A0E8397F9AB}"/>
              </a:ext>
            </a:extLst>
          </p:cNvPr>
          <p:cNvSpPr>
            <a:spLocks noGrp="1"/>
          </p:cNvSpPr>
          <p:nvPr>
            <p:ph type="pic" sz="quarter" idx="10"/>
          </p:nvPr>
        </p:nvSpPr>
        <p:spPr>
          <a:xfrm>
            <a:off x="658813" y="2542478"/>
            <a:ext cx="5437186" cy="3902928"/>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A3E4C348-ABA3-E475-C511-D1A3BA872651}"/>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CB62C0B1-E9AA-076E-AEEE-178D7CA41869}"/>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EF6C2FBA-2BEA-CDF1-2C18-0334640582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3307EB10-74E7-B7B5-11B7-985D49495BA4}"/>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4059952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03">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C9B84A11-A482-1143-A5F4-FFDC68BE297B}"/>
              </a:ext>
            </a:extLst>
          </p:cNvPr>
          <p:cNvSpPr>
            <a:spLocks noGrp="1"/>
          </p:cNvSpPr>
          <p:nvPr>
            <p:ph type="pic" sz="quarter" idx="10"/>
          </p:nvPr>
        </p:nvSpPr>
        <p:spPr>
          <a:xfrm>
            <a:off x="6958361" y="3086099"/>
            <a:ext cx="4624038" cy="3295643"/>
          </a:xfrm>
          <a:prstGeom prst="rect">
            <a:avLst/>
          </a:prstGeom>
          <a:pattFill prst="smCheck">
            <a:fgClr>
              <a:schemeClr val="tx1">
                <a:lumMod val="85000"/>
                <a:lumOff val="15000"/>
              </a:schemeClr>
            </a:fgClr>
            <a:bgClr>
              <a:schemeClr val="bg1"/>
            </a:bgClr>
          </a:pattFill>
        </p:spPr>
        <p:txBody>
          <a:bodyPr/>
          <a:lstStyle/>
          <a:p>
            <a:endParaRPr lang="en-US"/>
          </a:p>
        </p:txBody>
      </p:sp>
      <p:sp>
        <p:nvSpPr>
          <p:cNvPr id="3" name="Rectangle 2">
            <a:extLst>
              <a:ext uri="{FF2B5EF4-FFF2-40B4-BE49-F238E27FC236}">
                <a16:creationId xmlns:a16="http://schemas.microsoft.com/office/drawing/2014/main" id="{B03471DF-6B1B-C001-9F86-65F7646A6AA7}"/>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569C927F-7EF6-B7C8-E48D-981AE0B43672}"/>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E3217274-930E-5A71-9DF4-F1C29DAB97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6B91BEBF-BB71-4F0C-F224-27CDA73EDF13}"/>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849810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04">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C77F69D8-A51F-4D4F-A4AE-7968A37FD58B}"/>
              </a:ext>
            </a:extLst>
          </p:cNvPr>
          <p:cNvSpPr>
            <a:spLocks noGrp="1"/>
          </p:cNvSpPr>
          <p:nvPr>
            <p:ph type="pic" sz="quarter" idx="11"/>
          </p:nvPr>
        </p:nvSpPr>
        <p:spPr>
          <a:xfrm>
            <a:off x="658814" y="3020786"/>
            <a:ext cx="4729616" cy="3837214"/>
          </a:xfrm>
          <a:prstGeom prst="rect">
            <a:avLst/>
          </a:prstGeom>
          <a:pattFill prst="smCheck">
            <a:fgClr>
              <a:schemeClr val="tx1">
                <a:lumMod val="85000"/>
                <a:lumOff val="15000"/>
              </a:schemeClr>
            </a:fgClr>
            <a:bgClr>
              <a:schemeClr val="bg1"/>
            </a:bgClr>
          </a:pattFill>
        </p:spPr>
        <p:txBody>
          <a:bodyPr/>
          <a:lstStyle/>
          <a:p>
            <a:endParaRPr lang="en-US"/>
          </a:p>
        </p:txBody>
      </p:sp>
      <p:sp>
        <p:nvSpPr>
          <p:cNvPr id="10" name="Picture Placeholder 8">
            <a:extLst>
              <a:ext uri="{FF2B5EF4-FFF2-40B4-BE49-F238E27FC236}">
                <a16:creationId xmlns:a16="http://schemas.microsoft.com/office/drawing/2014/main" id="{B6B5EB95-9E0E-7040-8612-C9F702FB394B}"/>
              </a:ext>
            </a:extLst>
          </p:cNvPr>
          <p:cNvSpPr>
            <a:spLocks noGrp="1"/>
          </p:cNvSpPr>
          <p:nvPr>
            <p:ph type="pic" sz="quarter" idx="10"/>
          </p:nvPr>
        </p:nvSpPr>
        <p:spPr>
          <a:xfrm>
            <a:off x="6466113" y="-1"/>
            <a:ext cx="5725885" cy="3465513"/>
          </a:xfrm>
          <a:prstGeom prst="roundRect">
            <a:avLst>
              <a:gd name="adj" fmla="val 0"/>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ABB79B62-74C7-0114-65B3-BE7763A86AA1}"/>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47BC9F90-32B4-FE96-D1D8-A4762DAED25D}"/>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D480E86B-92DB-97D3-ADE3-74A61B90CA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4652E78C-D21D-2DFB-645F-3CDD56999168}"/>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844524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05">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6DBBB2F3-D52F-BE44-A0BE-EA0A9F9398D1}"/>
              </a:ext>
            </a:extLst>
          </p:cNvPr>
          <p:cNvSpPr>
            <a:spLocks noGrp="1"/>
          </p:cNvSpPr>
          <p:nvPr>
            <p:ph type="pic" sz="quarter" idx="11"/>
          </p:nvPr>
        </p:nvSpPr>
        <p:spPr>
          <a:xfrm>
            <a:off x="5266679" y="0"/>
            <a:ext cx="3420534" cy="6858000"/>
          </a:xfrm>
          <a:prstGeom prst="round2SameRect">
            <a:avLst>
              <a:gd name="adj1" fmla="val 0"/>
              <a:gd name="adj2" fmla="val 0"/>
            </a:avLst>
          </a:prstGeom>
          <a:pattFill prst="smCheck">
            <a:fgClr>
              <a:schemeClr val="tx1">
                <a:lumMod val="85000"/>
                <a:lumOff val="15000"/>
              </a:schemeClr>
            </a:fgClr>
            <a:bgClr>
              <a:schemeClr val="bg1"/>
            </a:bgClr>
          </a:pattFill>
        </p:spPr>
        <p:txBody>
          <a:bodyPr/>
          <a:lstStyle/>
          <a:p>
            <a:endParaRPr lang="en-US"/>
          </a:p>
        </p:txBody>
      </p:sp>
      <p:sp>
        <p:nvSpPr>
          <p:cNvPr id="3" name="Rectangle 2">
            <a:extLst>
              <a:ext uri="{FF2B5EF4-FFF2-40B4-BE49-F238E27FC236}">
                <a16:creationId xmlns:a16="http://schemas.microsoft.com/office/drawing/2014/main" id="{8A74902B-CDB5-B7F7-37E2-F5C2700975C6}"/>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701B06C2-7B25-6687-2535-73F3D3BCF078}"/>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586BCB3C-68CE-B522-82EE-7D6A6B27E7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AB7CA9AC-8C84-F38C-A842-D25162C89562}"/>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201021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06">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F5113C5-8BBD-2749-84FE-A2928E49C5CB}"/>
              </a:ext>
            </a:extLst>
          </p:cNvPr>
          <p:cNvSpPr>
            <a:spLocks noGrp="1"/>
          </p:cNvSpPr>
          <p:nvPr>
            <p:ph type="pic" sz="quarter" idx="11"/>
          </p:nvPr>
        </p:nvSpPr>
        <p:spPr>
          <a:xfrm>
            <a:off x="5053263" y="985344"/>
            <a:ext cx="3242566" cy="4887312"/>
          </a:xfrm>
          <a:prstGeom prst="round2SameRect">
            <a:avLst>
              <a:gd name="adj1" fmla="val 0"/>
              <a:gd name="adj2" fmla="val 0"/>
            </a:avLst>
          </a:prstGeom>
          <a:pattFill prst="smCheck">
            <a:fgClr>
              <a:schemeClr val="tx1">
                <a:lumMod val="85000"/>
                <a:lumOff val="15000"/>
              </a:schemeClr>
            </a:fgClr>
            <a:bgClr>
              <a:schemeClr val="bg1"/>
            </a:bgClr>
          </a:pattFill>
        </p:spPr>
        <p:txBody>
          <a:bodyPr/>
          <a:lstStyle/>
          <a:p>
            <a:endParaRPr lang="en-US"/>
          </a:p>
        </p:txBody>
      </p:sp>
      <p:sp>
        <p:nvSpPr>
          <p:cNvPr id="3" name="Rectangle 2">
            <a:extLst>
              <a:ext uri="{FF2B5EF4-FFF2-40B4-BE49-F238E27FC236}">
                <a16:creationId xmlns:a16="http://schemas.microsoft.com/office/drawing/2014/main" id="{29223078-528F-93EA-CC0F-7BEE33450825}"/>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D02DBABB-B635-C17E-EE2C-6A32F1DEBC6E}"/>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685863DE-F8BF-610A-CE0B-F6BAF25997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60B3F820-FD40-FFF9-843E-87B0D0E14D5D}"/>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375533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07">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DC279860-2F4F-804F-B824-90B39A185FC5}"/>
              </a:ext>
            </a:extLst>
          </p:cNvPr>
          <p:cNvSpPr>
            <a:spLocks noGrp="1"/>
          </p:cNvSpPr>
          <p:nvPr>
            <p:ph type="pic" sz="quarter" idx="11"/>
          </p:nvPr>
        </p:nvSpPr>
        <p:spPr>
          <a:xfrm>
            <a:off x="658813" y="2977933"/>
            <a:ext cx="2443655" cy="2020887"/>
          </a:xfrm>
          <a:prstGeom prst="rect">
            <a:avLst/>
          </a:prstGeom>
          <a:pattFill prst="smCheck">
            <a:fgClr>
              <a:schemeClr val="tx1">
                <a:lumMod val="85000"/>
                <a:lumOff val="15000"/>
              </a:schemeClr>
            </a:fgClr>
            <a:bgClr>
              <a:schemeClr val="bg1"/>
            </a:bgClr>
          </a:pattFill>
        </p:spPr>
        <p:txBody>
          <a:bodyPr/>
          <a:lstStyle/>
          <a:p>
            <a:endParaRPr lang="en-US"/>
          </a:p>
        </p:txBody>
      </p:sp>
      <p:sp>
        <p:nvSpPr>
          <p:cNvPr id="9" name="Picture Placeholder 8">
            <a:extLst>
              <a:ext uri="{FF2B5EF4-FFF2-40B4-BE49-F238E27FC236}">
                <a16:creationId xmlns:a16="http://schemas.microsoft.com/office/drawing/2014/main" id="{83B9453D-F01B-254A-A25F-0D7A89A3176F}"/>
              </a:ext>
            </a:extLst>
          </p:cNvPr>
          <p:cNvSpPr>
            <a:spLocks noGrp="1"/>
          </p:cNvSpPr>
          <p:nvPr>
            <p:ph type="pic" sz="quarter" idx="12"/>
          </p:nvPr>
        </p:nvSpPr>
        <p:spPr>
          <a:xfrm>
            <a:off x="4898779" y="2977933"/>
            <a:ext cx="2443655" cy="2020887"/>
          </a:xfrm>
          <a:prstGeom prst="rect">
            <a:avLst/>
          </a:prstGeom>
          <a:pattFill prst="smCheck">
            <a:fgClr>
              <a:schemeClr val="tx1">
                <a:lumMod val="85000"/>
                <a:lumOff val="15000"/>
              </a:schemeClr>
            </a:fgClr>
            <a:bgClr>
              <a:schemeClr val="bg1"/>
            </a:bgClr>
          </a:pattFill>
        </p:spPr>
        <p:txBody>
          <a:bodyPr/>
          <a:lstStyle/>
          <a:p>
            <a:endParaRPr lang="en-US"/>
          </a:p>
        </p:txBody>
      </p:sp>
      <p:sp>
        <p:nvSpPr>
          <p:cNvPr id="10" name="Picture Placeholder 8">
            <a:extLst>
              <a:ext uri="{FF2B5EF4-FFF2-40B4-BE49-F238E27FC236}">
                <a16:creationId xmlns:a16="http://schemas.microsoft.com/office/drawing/2014/main" id="{543E3C01-00BC-8C45-A26B-35AF091F497F}"/>
              </a:ext>
            </a:extLst>
          </p:cNvPr>
          <p:cNvSpPr>
            <a:spLocks noGrp="1"/>
          </p:cNvSpPr>
          <p:nvPr>
            <p:ph type="pic" sz="quarter" idx="13"/>
          </p:nvPr>
        </p:nvSpPr>
        <p:spPr>
          <a:xfrm>
            <a:off x="9138744" y="2977933"/>
            <a:ext cx="2443655" cy="2020887"/>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245C4038-D5A5-FE48-4985-A628CFE2D13A}"/>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647345F1-CEDD-3CBD-15F5-21B7FF9F27E2}"/>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9C8EF59D-EC09-0D89-C992-516F0D6367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5607462C-9A0C-4E7E-E133-334494D9BD22}"/>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393399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08">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BAC4EDD-7E72-604F-8CAD-E915883B6F33}"/>
              </a:ext>
            </a:extLst>
          </p:cNvPr>
          <p:cNvSpPr>
            <a:spLocks noGrp="1"/>
          </p:cNvSpPr>
          <p:nvPr>
            <p:ph type="pic" sz="quarter" idx="10"/>
          </p:nvPr>
        </p:nvSpPr>
        <p:spPr>
          <a:xfrm>
            <a:off x="6705600" y="1173881"/>
            <a:ext cx="4876799" cy="2954655"/>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4FE93CB1-5775-8ED9-BB13-9B95ACE51565}"/>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056531EF-23CD-9FAE-7E85-86532DB62E55}"/>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A2C25C04-BFE4-FC06-2858-99CE42E926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FF2CBAD1-AB67-6B0D-8F31-9C9E1C52EDB5}"/>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6596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09">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A2A7F0C-FD0C-BC42-945F-B965E59E2623}"/>
              </a:ext>
            </a:extLst>
          </p:cNvPr>
          <p:cNvSpPr>
            <a:spLocks noGrp="1"/>
          </p:cNvSpPr>
          <p:nvPr>
            <p:ph type="pic" sz="quarter" idx="11"/>
          </p:nvPr>
        </p:nvSpPr>
        <p:spPr>
          <a:xfrm>
            <a:off x="658813" y="3680844"/>
            <a:ext cx="4876797" cy="3177156"/>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E0822F04-7A12-9554-962E-1074C2A65A16}"/>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62F89843-8029-2954-336F-F5C5861FA020}"/>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13FC77BE-7937-D20C-5776-9CD28884C2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3367BBC6-B194-ADA4-65FE-8AE2B807679F}"/>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448406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FFD79AD3-AE05-5D4C-9121-C862CDB8D9AC}"/>
              </a:ext>
            </a:extLst>
          </p:cNvPr>
          <p:cNvSpPr>
            <a:spLocks noGrp="1"/>
          </p:cNvSpPr>
          <p:nvPr>
            <p:ph type="pic" sz="quarter" idx="10"/>
          </p:nvPr>
        </p:nvSpPr>
        <p:spPr>
          <a:xfrm>
            <a:off x="658812" y="1371600"/>
            <a:ext cx="5053699" cy="4995319"/>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BC5887F1-75CB-57A1-9F03-4989EE33D373}"/>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7469DC9D-F20B-3FBC-2155-9DADA1176860}"/>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D22F1F8C-2F7C-4436-BCFC-02A298AF0C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0590E2FF-978C-F83B-0E89-F157A2CF2D06}"/>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088249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7CBEB42F-14D7-F04E-B2E4-65D814382034}"/>
              </a:ext>
            </a:extLst>
          </p:cNvPr>
          <p:cNvSpPr>
            <a:spLocks noGrp="1"/>
          </p:cNvSpPr>
          <p:nvPr>
            <p:ph type="pic" sz="quarter" idx="10"/>
          </p:nvPr>
        </p:nvSpPr>
        <p:spPr>
          <a:xfrm>
            <a:off x="6635748" y="1286941"/>
            <a:ext cx="4946651" cy="3897700"/>
          </a:xfrm>
          <a:prstGeom prst="roundRect">
            <a:avLst>
              <a:gd name="adj" fmla="val 4371"/>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D5EB571B-8893-3997-4C23-BB0E9DC308EB}"/>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78EF3B98-B9F8-032A-3BB2-201841CF151B}"/>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8D610BF6-CB81-771B-D93A-D833ABAD01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3B9EABAE-8859-C582-F9AB-0931E13F6CA5}"/>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530561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Rays">
    <p:spTree>
      <p:nvGrpSpPr>
        <p:cNvPr id="1" name=""/>
        <p:cNvGrpSpPr/>
        <p:nvPr/>
      </p:nvGrpSpPr>
      <p:grpSpPr>
        <a:xfrm>
          <a:off x="0" y="0"/>
          <a:ext cx="0" cy="0"/>
          <a:chOff x="0" y="0"/>
          <a:chExt cx="0" cy="0"/>
        </a:xfrm>
      </p:grpSpPr>
      <p:sp>
        <p:nvSpPr>
          <p:cNvPr id="4" name="Title 1"/>
          <p:cNvSpPr>
            <a:spLocks noGrp="1"/>
          </p:cNvSpPr>
          <p:nvPr>
            <p:ph type="title"/>
          </p:nvPr>
        </p:nvSpPr>
        <p:spPr>
          <a:xfrm>
            <a:off x="609600" y="14990"/>
            <a:ext cx="10972801" cy="886505"/>
          </a:xfrm>
          <a:prstGeom prst="rect">
            <a:avLst/>
          </a:prstGeom>
        </p:spPr>
        <p:txBody>
          <a:bodyPr lIns="121899" tIns="60949" rIns="121899" bIns="60949" anchor="ctr"/>
          <a:lstStyle/>
          <a:p>
            <a:r>
              <a:rPr lang="en-US"/>
              <a:t>Click to edit Master title style</a:t>
            </a:r>
          </a:p>
        </p:txBody>
      </p:sp>
      <p:sp>
        <p:nvSpPr>
          <p:cNvPr id="5" name="Text Placeholder 2"/>
          <p:cNvSpPr>
            <a:spLocks noGrp="1"/>
          </p:cNvSpPr>
          <p:nvPr>
            <p:ph type="body" sz="quarter" idx="11"/>
          </p:nvPr>
        </p:nvSpPr>
        <p:spPr>
          <a:xfrm>
            <a:off x="609600" y="1128714"/>
            <a:ext cx="10972801" cy="4548187"/>
          </a:xfrm>
          <a:prstGeom prst="rect">
            <a:avLst/>
          </a:prstGeom>
        </p:spPr>
        <p:txBody>
          <a:bodyPr vert="horz" lIns="121899" tIns="60949" rIns="121899" bIns="60949"/>
          <a:lstStyle>
            <a:lvl1pPr marL="0" indent="0">
              <a:buNone/>
              <a:defRPr/>
            </a:lvl1pPr>
            <a:lvl2pPr marL="609493" indent="0">
              <a:buNone/>
              <a:defRPr/>
            </a:lvl2pPr>
            <a:lvl3pPr marL="1218987" indent="0">
              <a:buNone/>
              <a:defRPr/>
            </a:lvl3pPr>
            <a:lvl4pPr marL="1828480" indent="0">
              <a:buNone/>
              <a:defRPr/>
            </a:lvl4pPr>
            <a:lvl5pPr marL="243797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E27BB922-BDDC-44B1-BCAE-0280324CA72E}"/>
              </a:ext>
            </a:extLst>
          </p:cNvPr>
          <p:cNvSpPr/>
          <p:nvPr userDrawn="1"/>
        </p:nvSpPr>
        <p:spPr>
          <a:xfrm>
            <a:off x="11684528"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algn="ctr"/>
            <a:endParaRPr lang="en-US" sz="1800">
              <a:solidFill>
                <a:srgbClr val="F38F26"/>
              </a:solidFill>
            </a:endParaRPr>
          </a:p>
        </p:txBody>
      </p:sp>
      <p:sp>
        <p:nvSpPr>
          <p:cNvPr id="7" name="Slide Number Placeholder 4">
            <a:extLst>
              <a:ext uri="{FF2B5EF4-FFF2-40B4-BE49-F238E27FC236}">
                <a16:creationId xmlns:a16="http://schemas.microsoft.com/office/drawing/2014/main" id="{D518D76C-96E2-4216-9FCB-8ADC886A3F3D}"/>
              </a:ext>
            </a:extLst>
          </p:cNvPr>
          <p:cNvSpPr>
            <a:spLocks noGrp="1"/>
          </p:cNvSpPr>
          <p:nvPr>
            <p:ph type="sldNum" sz="quarter" idx="4"/>
          </p:nvPr>
        </p:nvSpPr>
        <p:spPr>
          <a:xfrm>
            <a:off x="11694672" y="6298512"/>
            <a:ext cx="497330" cy="365125"/>
          </a:xfrm>
          <a:prstGeom prst="rect">
            <a:avLst/>
          </a:prstGeom>
        </p:spPr>
        <p:txBody>
          <a:bodyPr vert="horz" lIns="121899" tIns="60949" rIns="121899" bIns="60949" rtlCol="0" anchor="ctr"/>
          <a:lstStyle>
            <a:lvl1pPr algn="ctr">
              <a:defRPr sz="1300">
                <a:solidFill>
                  <a:srgbClr val="4B545D"/>
                </a:solidFill>
              </a:defRPr>
            </a:lvl1pPr>
          </a:lstStyle>
          <a:p>
            <a:fld id="{4B7910E5-F3D7-7541-A239-E632F655FDFB}" type="slidenum">
              <a:rPr lang="en-US" smtClean="0"/>
              <a:pPr/>
              <a:t>‹#›</a:t>
            </a:fld>
            <a:endParaRPr lang="en-US"/>
          </a:p>
        </p:txBody>
      </p:sp>
    </p:spTree>
    <p:extLst>
      <p:ext uri="{BB962C8B-B14F-4D97-AF65-F5344CB8AC3E}">
        <p14:creationId xmlns:p14="http://schemas.microsoft.com/office/powerpoint/2010/main" val="3420260561"/>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97503B92-EEA6-0746-8649-E29EFC48A3F9}"/>
              </a:ext>
            </a:extLst>
          </p:cNvPr>
          <p:cNvSpPr>
            <a:spLocks noGrp="1"/>
          </p:cNvSpPr>
          <p:nvPr>
            <p:ph type="pic" sz="quarter" idx="10"/>
          </p:nvPr>
        </p:nvSpPr>
        <p:spPr>
          <a:xfrm>
            <a:off x="0" y="0"/>
            <a:ext cx="5943600" cy="3465512"/>
          </a:xfrm>
          <a:prstGeom prst="roundRect">
            <a:avLst>
              <a:gd name="adj" fmla="val 0"/>
            </a:avLst>
          </a:prstGeom>
          <a:pattFill prst="smCheck">
            <a:fgClr>
              <a:schemeClr val="tx1">
                <a:lumMod val="85000"/>
                <a:lumOff val="15000"/>
              </a:schemeClr>
            </a:fgClr>
            <a:bgClr>
              <a:schemeClr val="bg1"/>
            </a:bgClr>
          </a:pattFill>
        </p:spPr>
        <p:txBody>
          <a:bodyPr/>
          <a:lstStyle/>
          <a:p>
            <a:endParaRPr lang="en-US"/>
          </a:p>
        </p:txBody>
      </p:sp>
    </p:spTree>
    <p:extLst>
      <p:ext uri="{BB962C8B-B14F-4D97-AF65-F5344CB8AC3E}">
        <p14:creationId xmlns:p14="http://schemas.microsoft.com/office/powerpoint/2010/main" val="864488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5A4D4E96-0F1A-3743-8757-9FAA80C8E8E6}"/>
              </a:ext>
            </a:extLst>
          </p:cNvPr>
          <p:cNvSpPr>
            <a:spLocks noGrp="1"/>
          </p:cNvSpPr>
          <p:nvPr>
            <p:ph type="pic" sz="quarter" idx="10"/>
          </p:nvPr>
        </p:nvSpPr>
        <p:spPr>
          <a:xfrm>
            <a:off x="5427374" y="2455333"/>
            <a:ext cx="3183467" cy="4402666"/>
          </a:xfrm>
          <a:prstGeom prst="roundRect">
            <a:avLst>
              <a:gd name="adj" fmla="val 0"/>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95201D6E-C70A-C222-3E2A-816010236F9B}"/>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EEAE8AE4-2263-6324-9554-58EEF773E026}"/>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C8D8B4C8-13BC-924B-F70C-06FADA1ADE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154493D7-812E-C72D-AA8D-8EFFFEB14FDF}"/>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844366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DEEC1B0-99C5-2543-9954-1A5D2F632101}"/>
              </a:ext>
            </a:extLst>
          </p:cNvPr>
          <p:cNvSpPr>
            <a:spLocks noGrp="1"/>
          </p:cNvSpPr>
          <p:nvPr>
            <p:ph type="pic" sz="quarter" idx="10"/>
          </p:nvPr>
        </p:nvSpPr>
        <p:spPr>
          <a:xfrm>
            <a:off x="658812" y="1022926"/>
            <a:ext cx="4876799" cy="3544077"/>
          </a:xfrm>
          <a:prstGeom prst="roundRect">
            <a:avLst>
              <a:gd name="adj" fmla="val 5711"/>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74AD24A4-30E0-4648-6AE1-6EABA467706F}"/>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47C2548F-AD50-AD16-1442-E2DC400C1F08}"/>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DB4F88C1-95A7-066E-8BAA-2E52588C3E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226BACFD-AC31-AFBC-787B-FD5ACBBD25E4}"/>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2936263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D442D427-48A7-124F-BC4E-1C2F31CACC86}"/>
              </a:ext>
            </a:extLst>
          </p:cNvPr>
          <p:cNvSpPr>
            <a:spLocks noGrp="1"/>
          </p:cNvSpPr>
          <p:nvPr>
            <p:ph type="pic" sz="quarter" idx="10"/>
          </p:nvPr>
        </p:nvSpPr>
        <p:spPr>
          <a:xfrm>
            <a:off x="5356637" y="1062990"/>
            <a:ext cx="3354389" cy="3820418"/>
          </a:xfrm>
          <a:prstGeom prst="roundRect">
            <a:avLst>
              <a:gd name="adj" fmla="val 5711"/>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27BDC8EA-5985-B447-08E4-A972F10784B0}"/>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FDC8BDE1-9986-12B5-8992-436CC08027D8}"/>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1E710140-5673-82ED-FEC6-CA4DCBF037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55A6ACFC-6475-5FCE-9FC8-5A4EE20D2F52}"/>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061640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FB245DD-469F-3A43-8364-E5253CAEB8F6}"/>
              </a:ext>
            </a:extLst>
          </p:cNvPr>
          <p:cNvSpPr>
            <a:spLocks noGrp="1"/>
          </p:cNvSpPr>
          <p:nvPr>
            <p:ph type="pic" sz="quarter" idx="10"/>
          </p:nvPr>
        </p:nvSpPr>
        <p:spPr>
          <a:xfrm>
            <a:off x="658813" y="3180813"/>
            <a:ext cx="4598987" cy="2283617"/>
          </a:xfrm>
          <a:prstGeom prst="roundRect">
            <a:avLst>
              <a:gd name="adj" fmla="val 5711"/>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62671736-CB24-8869-7415-FA2770AEB746}"/>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4" name="TextBox 3">
            <a:extLst>
              <a:ext uri="{FF2B5EF4-FFF2-40B4-BE49-F238E27FC236}">
                <a16:creationId xmlns:a16="http://schemas.microsoft.com/office/drawing/2014/main" id="{BD40465D-8D05-97D3-8BDD-0A65394AC27D}"/>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F6376CE5-CF3C-CE5D-5AB3-36086CDCAB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F78248F2-CF15-4591-E023-4A78E667F917}"/>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3024375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7">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0AC60BD-960D-744D-8162-0278EE774627}"/>
              </a:ext>
            </a:extLst>
          </p:cNvPr>
          <p:cNvSpPr>
            <a:spLocks noGrp="1"/>
          </p:cNvSpPr>
          <p:nvPr>
            <p:ph type="pic" sz="quarter" idx="10"/>
          </p:nvPr>
        </p:nvSpPr>
        <p:spPr>
          <a:xfrm>
            <a:off x="9242812" y="1298335"/>
            <a:ext cx="2949188" cy="4392386"/>
          </a:xfrm>
          <a:prstGeom prst="roundRect">
            <a:avLst>
              <a:gd name="adj" fmla="val 0"/>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52B07E63-2253-5D1C-3072-6D6D2248BDD1}"/>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1A5E52C1-B97D-F205-DB7F-BB821DFA7004}"/>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5" name="Picture 4" descr="A blue and black logo&#10;&#10;AI-generated content may be incorrect.">
            <a:extLst>
              <a:ext uri="{FF2B5EF4-FFF2-40B4-BE49-F238E27FC236}">
                <a16:creationId xmlns:a16="http://schemas.microsoft.com/office/drawing/2014/main" id="{6DE33B77-D6CD-F4B0-5B83-BC826E43E0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6" name="Title 4">
            <a:extLst>
              <a:ext uri="{FF2B5EF4-FFF2-40B4-BE49-F238E27FC236}">
                <a16:creationId xmlns:a16="http://schemas.microsoft.com/office/drawing/2014/main" id="{A3C1911C-4E73-911A-6422-7F8A25DC1EAC}"/>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193992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lide 18">
    <p:bg>
      <p:bgPr>
        <a:solidFill>
          <a:srgbClr val="2D5078"/>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1C541-AAFD-7DDD-11AE-BFC99CB737DD}"/>
              </a:ext>
            </a:extLst>
          </p:cNvPr>
          <p:cNvSpPr/>
          <p:nvPr userDrawn="1"/>
        </p:nvSpPr>
        <p:spPr>
          <a:xfrm>
            <a:off x="658812" y="1489115"/>
            <a:ext cx="1995178" cy="498609"/>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7" name="Rectangle 6">
            <a:extLst>
              <a:ext uri="{FF2B5EF4-FFF2-40B4-BE49-F238E27FC236}">
                <a16:creationId xmlns:a16="http://schemas.microsoft.com/office/drawing/2014/main" id="{15463596-4344-D4E3-4B73-33AE7491767F}"/>
              </a:ext>
            </a:extLst>
          </p:cNvPr>
          <p:cNvSpPr/>
          <p:nvPr userDrawn="1"/>
        </p:nvSpPr>
        <p:spPr>
          <a:xfrm>
            <a:off x="7077033" y="1493330"/>
            <a:ext cx="1995178" cy="498609"/>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10" name="Rectangle 9">
            <a:extLst>
              <a:ext uri="{FF2B5EF4-FFF2-40B4-BE49-F238E27FC236}">
                <a16:creationId xmlns:a16="http://schemas.microsoft.com/office/drawing/2014/main" id="{8150531F-2277-26D8-F5B8-21485596CCE8}"/>
              </a:ext>
            </a:extLst>
          </p:cNvPr>
          <p:cNvSpPr/>
          <p:nvPr userDrawn="1"/>
        </p:nvSpPr>
        <p:spPr>
          <a:xfrm>
            <a:off x="658811" y="3684698"/>
            <a:ext cx="1995178" cy="498609"/>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13" name="Rectangle 12">
            <a:extLst>
              <a:ext uri="{FF2B5EF4-FFF2-40B4-BE49-F238E27FC236}">
                <a16:creationId xmlns:a16="http://schemas.microsoft.com/office/drawing/2014/main" id="{F91FEEB1-70E5-69CA-1F2C-DD94834FF598}"/>
              </a:ext>
            </a:extLst>
          </p:cNvPr>
          <p:cNvSpPr/>
          <p:nvPr userDrawn="1"/>
        </p:nvSpPr>
        <p:spPr>
          <a:xfrm>
            <a:off x="7077032" y="3684698"/>
            <a:ext cx="1995178" cy="498609"/>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16" name="Rectangle 15">
            <a:extLst>
              <a:ext uri="{FF2B5EF4-FFF2-40B4-BE49-F238E27FC236}">
                <a16:creationId xmlns:a16="http://schemas.microsoft.com/office/drawing/2014/main" id="{1C2AC1F1-FA6A-BFC0-F368-94E541E0F576}"/>
              </a:ext>
            </a:extLst>
          </p:cNvPr>
          <p:cNvSpPr/>
          <p:nvPr userDrawn="1"/>
        </p:nvSpPr>
        <p:spPr>
          <a:xfrm>
            <a:off x="325245" y="949458"/>
            <a:ext cx="11310094" cy="4627868"/>
          </a:xfrm>
          <a:prstGeom prst="rect">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black and white logo&#10;&#10;AI-generated content may be incorrect.">
            <a:extLst>
              <a:ext uri="{FF2B5EF4-FFF2-40B4-BE49-F238E27FC236}">
                <a16:creationId xmlns:a16="http://schemas.microsoft.com/office/drawing/2014/main" id="{229EE447-904A-EB3A-4BEC-1B3B8D0082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68969" y="6227705"/>
            <a:ext cx="1780591" cy="533466"/>
          </a:xfrm>
          <a:prstGeom prst="rect">
            <a:avLst/>
          </a:prstGeom>
        </p:spPr>
      </p:pic>
      <p:sp>
        <p:nvSpPr>
          <p:cNvPr id="18" name="Title 4">
            <a:extLst>
              <a:ext uri="{FF2B5EF4-FFF2-40B4-BE49-F238E27FC236}">
                <a16:creationId xmlns:a16="http://schemas.microsoft.com/office/drawing/2014/main" id="{F23E80E4-3E52-C740-A367-142C6C731E39}"/>
              </a:ext>
            </a:extLst>
          </p:cNvPr>
          <p:cNvSpPr>
            <a:spLocks noGrp="1"/>
          </p:cNvSpPr>
          <p:nvPr>
            <p:ph type="title" hasCustomPrompt="1"/>
          </p:nvPr>
        </p:nvSpPr>
        <p:spPr>
          <a:xfrm>
            <a:off x="325244" y="393994"/>
            <a:ext cx="5395332" cy="681325"/>
          </a:xfrm>
          <a:prstGeom prst="rect">
            <a:avLst/>
          </a:prstGeom>
        </p:spPr>
        <p:txBody>
          <a:bodyPr/>
          <a:lstStyle>
            <a:lvl1pPr>
              <a:defRPr sz="4400" b="1" i="0">
                <a:solidFill>
                  <a:schemeClr val="tx1"/>
                </a:solidFill>
                <a:latin typeface="Manrope ExtraBold" pitchFamily="2" charset="0"/>
              </a:defRPr>
            </a:lvl1pPr>
          </a:lstStyle>
          <a:p>
            <a:r>
              <a:rPr lang="en-US" dirty="0"/>
              <a:t>ADD TITLE HERE</a:t>
            </a:r>
          </a:p>
        </p:txBody>
      </p:sp>
      <p:sp>
        <p:nvSpPr>
          <p:cNvPr id="21" name="Content Placeholder 20">
            <a:extLst>
              <a:ext uri="{FF2B5EF4-FFF2-40B4-BE49-F238E27FC236}">
                <a16:creationId xmlns:a16="http://schemas.microsoft.com/office/drawing/2014/main" id="{131AC7FE-1C46-4413-F8EA-3BC0247A5CA5}"/>
              </a:ext>
            </a:extLst>
          </p:cNvPr>
          <p:cNvSpPr>
            <a:spLocks noGrp="1"/>
          </p:cNvSpPr>
          <p:nvPr>
            <p:ph sz="quarter" idx="10" hasCustomPrompt="1"/>
          </p:nvPr>
        </p:nvSpPr>
        <p:spPr>
          <a:xfrm>
            <a:off x="556661" y="2108200"/>
            <a:ext cx="3774291" cy="1155700"/>
          </a:xfrm>
          <a:prstGeom prst="rect">
            <a:avLst/>
          </a:prstGeom>
        </p:spPr>
        <p:txBody>
          <a:bodyPr/>
          <a:lstStyle>
            <a:lvl1pPr>
              <a:buNone/>
              <a:defRPr sz="1200" b="0" i="0">
                <a:latin typeface="Epilogue" pitchFamily="2" charset="77"/>
              </a:defRPr>
            </a:lvl1pPr>
          </a:lstStyle>
          <a:p>
            <a:pPr lvl="0"/>
            <a:r>
              <a:rPr lang="en-US" dirty="0"/>
              <a:t>Lorem Ipsum dolor sit </a:t>
            </a:r>
            <a:r>
              <a:rPr lang="en-US" dirty="0" err="1"/>
              <a:t>amet</a:t>
            </a:r>
            <a:r>
              <a:rPr lang="en-US" dirty="0"/>
              <a:t>, </a:t>
            </a:r>
            <a:r>
              <a:rPr lang="en-US" dirty="0" err="1"/>
              <a:t>consecture</a:t>
            </a:r>
            <a:endParaRPr lang="en-US" dirty="0"/>
          </a:p>
          <a:p>
            <a:pPr lvl="0"/>
            <a:r>
              <a:rPr lang="en-US" dirty="0" err="1"/>
              <a:t>Cbjdslc</a:t>
            </a:r>
            <a:r>
              <a:rPr lang="en-US" dirty="0"/>
              <a:t> </a:t>
            </a:r>
            <a:r>
              <a:rPr lang="en-US" dirty="0" err="1"/>
              <a:t>dsjfdshf</a:t>
            </a:r>
            <a:r>
              <a:rPr lang="en-US" dirty="0"/>
              <a:t> minim</a:t>
            </a:r>
          </a:p>
          <a:p>
            <a:pPr lvl="0"/>
            <a:r>
              <a:rPr lang="en-US" dirty="0" err="1"/>
              <a:t>Dshf;quis</a:t>
            </a:r>
            <a:r>
              <a:rPr lang="en-US" dirty="0"/>
              <a:t> magna execution. </a:t>
            </a:r>
          </a:p>
          <a:p>
            <a:pPr lvl="0"/>
            <a:r>
              <a:rPr lang="en-US" dirty="0" err="1"/>
              <a:t>dhjh</a:t>
            </a:r>
            <a:r>
              <a:rPr lang="en-US" dirty="0"/>
              <a:t>  </a:t>
            </a:r>
          </a:p>
        </p:txBody>
      </p:sp>
      <p:sp>
        <p:nvSpPr>
          <p:cNvPr id="24" name="Text Placeholder 23">
            <a:extLst>
              <a:ext uri="{FF2B5EF4-FFF2-40B4-BE49-F238E27FC236}">
                <a16:creationId xmlns:a16="http://schemas.microsoft.com/office/drawing/2014/main" id="{973478F9-F83E-4569-E493-96B71000DDA7}"/>
              </a:ext>
            </a:extLst>
          </p:cNvPr>
          <p:cNvSpPr>
            <a:spLocks noGrp="1"/>
          </p:cNvSpPr>
          <p:nvPr>
            <p:ph type="body" sz="quarter" idx="11" hasCustomPrompt="1"/>
          </p:nvPr>
        </p:nvSpPr>
        <p:spPr>
          <a:xfrm>
            <a:off x="1057574" y="1584325"/>
            <a:ext cx="2268537" cy="307975"/>
          </a:xfrm>
          <a:prstGeom prst="rect">
            <a:avLst/>
          </a:prstGeom>
        </p:spPr>
        <p:txBody>
          <a:bodyPr/>
          <a:lstStyle>
            <a:lvl1pPr>
              <a:buNone/>
              <a:defRPr sz="2000" b="1" i="0">
                <a:latin typeface="Epilogue" pitchFamily="2" charset="77"/>
              </a:defRPr>
            </a:lvl1pPr>
          </a:lstStyle>
          <a:p>
            <a:pPr lvl="0"/>
            <a:r>
              <a:rPr lang="en-US" dirty="0"/>
              <a:t>Text_01</a:t>
            </a:r>
          </a:p>
        </p:txBody>
      </p:sp>
      <p:sp>
        <p:nvSpPr>
          <p:cNvPr id="25" name="Text Placeholder 23">
            <a:extLst>
              <a:ext uri="{FF2B5EF4-FFF2-40B4-BE49-F238E27FC236}">
                <a16:creationId xmlns:a16="http://schemas.microsoft.com/office/drawing/2014/main" id="{0DBE1F1C-3979-9129-1E35-69E305516B9C}"/>
              </a:ext>
            </a:extLst>
          </p:cNvPr>
          <p:cNvSpPr>
            <a:spLocks noGrp="1"/>
          </p:cNvSpPr>
          <p:nvPr>
            <p:ph type="body" sz="quarter" idx="12" hasCustomPrompt="1"/>
          </p:nvPr>
        </p:nvSpPr>
        <p:spPr>
          <a:xfrm>
            <a:off x="7435225" y="1584324"/>
            <a:ext cx="2268537" cy="307975"/>
          </a:xfrm>
          <a:prstGeom prst="rect">
            <a:avLst/>
          </a:prstGeom>
        </p:spPr>
        <p:txBody>
          <a:bodyPr/>
          <a:lstStyle>
            <a:lvl1pPr>
              <a:buNone/>
              <a:defRPr sz="2000" b="1" i="0">
                <a:latin typeface="Epilogue" pitchFamily="2" charset="77"/>
              </a:defRPr>
            </a:lvl1pPr>
          </a:lstStyle>
          <a:p>
            <a:pPr lvl="0"/>
            <a:r>
              <a:rPr lang="en-US" dirty="0"/>
              <a:t>Text_02</a:t>
            </a:r>
          </a:p>
        </p:txBody>
      </p:sp>
      <p:sp>
        <p:nvSpPr>
          <p:cNvPr id="26" name="Text Placeholder 23">
            <a:extLst>
              <a:ext uri="{FF2B5EF4-FFF2-40B4-BE49-F238E27FC236}">
                <a16:creationId xmlns:a16="http://schemas.microsoft.com/office/drawing/2014/main" id="{91C8162D-9A0F-AACC-1159-EF5FB1A3D802}"/>
              </a:ext>
            </a:extLst>
          </p:cNvPr>
          <p:cNvSpPr>
            <a:spLocks noGrp="1"/>
          </p:cNvSpPr>
          <p:nvPr>
            <p:ph type="body" sz="quarter" idx="13" hasCustomPrompt="1"/>
          </p:nvPr>
        </p:nvSpPr>
        <p:spPr>
          <a:xfrm>
            <a:off x="1057573" y="3771760"/>
            <a:ext cx="2268537" cy="307975"/>
          </a:xfrm>
          <a:prstGeom prst="rect">
            <a:avLst/>
          </a:prstGeom>
        </p:spPr>
        <p:txBody>
          <a:bodyPr/>
          <a:lstStyle>
            <a:lvl1pPr>
              <a:buNone/>
              <a:defRPr sz="2000" b="1" i="0">
                <a:latin typeface="Epilogue" pitchFamily="2" charset="77"/>
              </a:defRPr>
            </a:lvl1pPr>
          </a:lstStyle>
          <a:p>
            <a:pPr lvl="0"/>
            <a:r>
              <a:rPr lang="en-US" dirty="0"/>
              <a:t>Text_03</a:t>
            </a:r>
          </a:p>
        </p:txBody>
      </p:sp>
      <p:sp>
        <p:nvSpPr>
          <p:cNvPr id="27" name="Text Placeholder 23">
            <a:extLst>
              <a:ext uri="{FF2B5EF4-FFF2-40B4-BE49-F238E27FC236}">
                <a16:creationId xmlns:a16="http://schemas.microsoft.com/office/drawing/2014/main" id="{4076B178-F5C2-671B-78EC-E56A89B828A4}"/>
              </a:ext>
            </a:extLst>
          </p:cNvPr>
          <p:cNvSpPr>
            <a:spLocks noGrp="1"/>
          </p:cNvSpPr>
          <p:nvPr>
            <p:ph type="body" sz="quarter" idx="14" hasCustomPrompt="1"/>
          </p:nvPr>
        </p:nvSpPr>
        <p:spPr>
          <a:xfrm>
            <a:off x="7435225" y="3785443"/>
            <a:ext cx="2268537" cy="307975"/>
          </a:xfrm>
          <a:prstGeom prst="rect">
            <a:avLst/>
          </a:prstGeom>
        </p:spPr>
        <p:txBody>
          <a:bodyPr/>
          <a:lstStyle>
            <a:lvl1pPr>
              <a:buNone/>
              <a:defRPr sz="2000" b="1" i="0">
                <a:latin typeface="Epilogue" pitchFamily="2" charset="77"/>
              </a:defRPr>
            </a:lvl1pPr>
          </a:lstStyle>
          <a:p>
            <a:pPr lvl="0"/>
            <a:r>
              <a:rPr lang="en-US" dirty="0"/>
              <a:t>Text_04</a:t>
            </a:r>
          </a:p>
        </p:txBody>
      </p:sp>
      <p:sp>
        <p:nvSpPr>
          <p:cNvPr id="28" name="Content Placeholder 20">
            <a:extLst>
              <a:ext uri="{FF2B5EF4-FFF2-40B4-BE49-F238E27FC236}">
                <a16:creationId xmlns:a16="http://schemas.microsoft.com/office/drawing/2014/main" id="{90F8864A-271C-6718-51ED-F5BA48A27064}"/>
              </a:ext>
            </a:extLst>
          </p:cNvPr>
          <p:cNvSpPr>
            <a:spLocks noGrp="1"/>
          </p:cNvSpPr>
          <p:nvPr>
            <p:ph sz="quarter" idx="15" hasCustomPrompt="1"/>
          </p:nvPr>
        </p:nvSpPr>
        <p:spPr>
          <a:xfrm>
            <a:off x="6992094" y="2108200"/>
            <a:ext cx="3774291" cy="1155700"/>
          </a:xfrm>
          <a:prstGeom prst="rect">
            <a:avLst/>
          </a:prstGeom>
        </p:spPr>
        <p:txBody>
          <a:bodyPr/>
          <a:lstStyle>
            <a:lvl1pPr>
              <a:buNone/>
              <a:defRPr sz="1200" b="0" i="0">
                <a:latin typeface="Epilogue" pitchFamily="2" charset="77"/>
              </a:defRPr>
            </a:lvl1pPr>
          </a:lstStyle>
          <a:p>
            <a:pPr lvl="0"/>
            <a:r>
              <a:rPr lang="en-US" dirty="0"/>
              <a:t>Lorem Ipsum dolor sit </a:t>
            </a:r>
            <a:r>
              <a:rPr lang="en-US" dirty="0" err="1"/>
              <a:t>amet</a:t>
            </a:r>
            <a:r>
              <a:rPr lang="en-US" dirty="0"/>
              <a:t>, </a:t>
            </a:r>
            <a:r>
              <a:rPr lang="en-US" dirty="0" err="1"/>
              <a:t>consecture</a:t>
            </a:r>
            <a:endParaRPr lang="en-US" dirty="0"/>
          </a:p>
          <a:p>
            <a:pPr lvl="0"/>
            <a:r>
              <a:rPr lang="en-US" dirty="0" err="1"/>
              <a:t>Cbjdslc</a:t>
            </a:r>
            <a:r>
              <a:rPr lang="en-US" dirty="0"/>
              <a:t> </a:t>
            </a:r>
            <a:r>
              <a:rPr lang="en-US" dirty="0" err="1"/>
              <a:t>dsjfdshf</a:t>
            </a:r>
            <a:r>
              <a:rPr lang="en-US" dirty="0"/>
              <a:t> minim</a:t>
            </a:r>
          </a:p>
          <a:p>
            <a:pPr lvl="0"/>
            <a:r>
              <a:rPr lang="en-US" dirty="0" err="1"/>
              <a:t>Dshf;quis</a:t>
            </a:r>
            <a:r>
              <a:rPr lang="en-US" dirty="0"/>
              <a:t> magna execution. </a:t>
            </a:r>
          </a:p>
          <a:p>
            <a:pPr lvl="0"/>
            <a:r>
              <a:rPr lang="en-US" dirty="0" err="1"/>
              <a:t>dhjh</a:t>
            </a:r>
            <a:r>
              <a:rPr lang="en-US" dirty="0"/>
              <a:t>  </a:t>
            </a:r>
          </a:p>
        </p:txBody>
      </p:sp>
      <p:sp>
        <p:nvSpPr>
          <p:cNvPr id="29" name="Content Placeholder 20">
            <a:extLst>
              <a:ext uri="{FF2B5EF4-FFF2-40B4-BE49-F238E27FC236}">
                <a16:creationId xmlns:a16="http://schemas.microsoft.com/office/drawing/2014/main" id="{937BE2FB-3B9D-F9CB-820B-2D665BDDB726}"/>
              </a:ext>
            </a:extLst>
          </p:cNvPr>
          <p:cNvSpPr>
            <a:spLocks noGrp="1"/>
          </p:cNvSpPr>
          <p:nvPr>
            <p:ph sz="quarter" idx="16" hasCustomPrompt="1"/>
          </p:nvPr>
        </p:nvSpPr>
        <p:spPr>
          <a:xfrm>
            <a:off x="556661" y="4292427"/>
            <a:ext cx="3774291" cy="1155700"/>
          </a:xfrm>
          <a:prstGeom prst="rect">
            <a:avLst/>
          </a:prstGeom>
        </p:spPr>
        <p:txBody>
          <a:bodyPr/>
          <a:lstStyle>
            <a:lvl1pPr>
              <a:buNone/>
              <a:defRPr sz="1200" b="0" i="0">
                <a:latin typeface="Epilogue" pitchFamily="2" charset="77"/>
              </a:defRPr>
            </a:lvl1pPr>
          </a:lstStyle>
          <a:p>
            <a:pPr lvl="0"/>
            <a:r>
              <a:rPr lang="en-US" dirty="0"/>
              <a:t>Lorem Ipsum dolor sit </a:t>
            </a:r>
            <a:r>
              <a:rPr lang="en-US" dirty="0" err="1"/>
              <a:t>amet</a:t>
            </a:r>
            <a:r>
              <a:rPr lang="en-US" dirty="0"/>
              <a:t>, </a:t>
            </a:r>
            <a:r>
              <a:rPr lang="en-US" dirty="0" err="1"/>
              <a:t>consecture</a:t>
            </a:r>
            <a:endParaRPr lang="en-US" dirty="0"/>
          </a:p>
          <a:p>
            <a:pPr lvl="0"/>
            <a:r>
              <a:rPr lang="en-US" dirty="0" err="1"/>
              <a:t>Cbjdslc</a:t>
            </a:r>
            <a:r>
              <a:rPr lang="en-US" dirty="0"/>
              <a:t> </a:t>
            </a:r>
            <a:r>
              <a:rPr lang="en-US" dirty="0" err="1"/>
              <a:t>dsjfdshf</a:t>
            </a:r>
            <a:r>
              <a:rPr lang="en-US" dirty="0"/>
              <a:t> minim</a:t>
            </a:r>
          </a:p>
          <a:p>
            <a:pPr lvl="0"/>
            <a:r>
              <a:rPr lang="en-US" dirty="0" err="1"/>
              <a:t>Dshf;quis</a:t>
            </a:r>
            <a:r>
              <a:rPr lang="en-US" dirty="0"/>
              <a:t> magna execution. </a:t>
            </a:r>
          </a:p>
          <a:p>
            <a:pPr lvl="0"/>
            <a:r>
              <a:rPr lang="en-US" dirty="0" err="1"/>
              <a:t>dhjh</a:t>
            </a:r>
            <a:r>
              <a:rPr lang="en-US" dirty="0"/>
              <a:t>  </a:t>
            </a:r>
          </a:p>
        </p:txBody>
      </p:sp>
      <p:sp>
        <p:nvSpPr>
          <p:cNvPr id="30" name="Content Placeholder 20">
            <a:extLst>
              <a:ext uri="{FF2B5EF4-FFF2-40B4-BE49-F238E27FC236}">
                <a16:creationId xmlns:a16="http://schemas.microsoft.com/office/drawing/2014/main" id="{9BA5D7BB-E8D6-5191-3056-E485FE820411}"/>
              </a:ext>
            </a:extLst>
          </p:cNvPr>
          <p:cNvSpPr>
            <a:spLocks noGrp="1"/>
          </p:cNvSpPr>
          <p:nvPr>
            <p:ph sz="quarter" idx="17" hasCustomPrompt="1"/>
          </p:nvPr>
        </p:nvSpPr>
        <p:spPr>
          <a:xfrm>
            <a:off x="6992094" y="4347411"/>
            <a:ext cx="3774291" cy="1155700"/>
          </a:xfrm>
          <a:prstGeom prst="rect">
            <a:avLst/>
          </a:prstGeom>
        </p:spPr>
        <p:txBody>
          <a:bodyPr/>
          <a:lstStyle>
            <a:lvl1pPr>
              <a:buNone/>
              <a:defRPr sz="1200" b="0" i="0">
                <a:latin typeface="Epilogue" pitchFamily="2" charset="77"/>
              </a:defRPr>
            </a:lvl1pPr>
          </a:lstStyle>
          <a:p>
            <a:pPr lvl="0"/>
            <a:r>
              <a:rPr lang="en-US" dirty="0"/>
              <a:t>Lorem Ipsum dolor sit </a:t>
            </a:r>
            <a:r>
              <a:rPr lang="en-US" dirty="0" err="1"/>
              <a:t>amet</a:t>
            </a:r>
            <a:r>
              <a:rPr lang="en-US" dirty="0"/>
              <a:t>, </a:t>
            </a:r>
            <a:r>
              <a:rPr lang="en-US" dirty="0" err="1"/>
              <a:t>consecture</a:t>
            </a:r>
            <a:endParaRPr lang="en-US" dirty="0"/>
          </a:p>
          <a:p>
            <a:pPr lvl="0"/>
            <a:r>
              <a:rPr lang="en-US" dirty="0" err="1"/>
              <a:t>Cbjdslc</a:t>
            </a:r>
            <a:r>
              <a:rPr lang="en-US" dirty="0"/>
              <a:t> </a:t>
            </a:r>
            <a:r>
              <a:rPr lang="en-US" dirty="0" err="1"/>
              <a:t>dsjfdshf</a:t>
            </a:r>
            <a:r>
              <a:rPr lang="en-US" dirty="0"/>
              <a:t> minim</a:t>
            </a:r>
          </a:p>
          <a:p>
            <a:pPr lvl="0"/>
            <a:r>
              <a:rPr lang="en-US" dirty="0" err="1"/>
              <a:t>Dshf;quis</a:t>
            </a:r>
            <a:r>
              <a:rPr lang="en-US" dirty="0"/>
              <a:t> magna execution. </a:t>
            </a:r>
          </a:p>
          <a:p>
            <a:pPr lvl="0"/>
            <a:r>
              <a:rPr lang="en-US" dirty="0" err="1"/>
              <a:t>dhjh</a:t>
            </a:r>
            <a:r>
              <a:rPr lang="en-US" dirty="0"/>
              <a:t>  </a:t>
            </a:r>
          </a:p>
        </p:txBody>
      </p:sp>
    </p:spTree>
    <p:extLst>
      <p:ext uri="{BB962C8B-B14F-4D97-AF65-F5344CB8AC3E}">
        <p14:creationId xmlns:p14="http://schemas.microsoft.com/office/powerpoint/2010/main" val="3511509007"/>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8">
    <p:bg>
      <p:bgPr>
        <a:solidFill>
          <a:srgbClr val="2D5078"/>
        </a:solidFill>
        <a:effectLst/>
      </p:bgPr>
    </p:bg>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73C7A54-F9FE-FF4A-B0BF-F5C504389990}"/>
              </a:ext>
            </a:extLst>
          </p:cNvPr>
          <p:cNvSpPr>
            <a:spLocks noGrp="1"/>
          </p:cNvSpPr>
          <p:nvPr>
            <p:ph type="pic" sz="quarter" idx="10"/>
          </p:nvPr>
        </p:nvSpPr>
        <p:spPr>
          <a:xfrm>
            <a:off x="-1" y="0"/>
            <a:ext cx="4392385" cy="6858000"/>
          </a:xfrm>
          <a:prstGeom prst="roundRect">
            <a:avLst>
              <a:gd name="adj" fmla="val 0"/>
            </a:avLst>
          </a:prstGeom>
          <a:pattFill prst="smCheck">
            <a:fgClr>
              <a:schemeClr val="tx1">
                <a:lumMod val="85000"/>
                <a:lumOff val="15000"/>
              </a:schemeClr>
            </a:fgClr>
            <a:bgClr>
              <a:schemeClr val="bg1"/>
            </a:bgClr>
          </a:pattFill>
        </p:spPr>
        <p:txBody>
          <a:bodyPr/>
          <a:lstStyle/>
          <a:p>
            <a:endParaRPr lang="en-US"/>
          </a:p>
        </p:txBody>
      </p:sp>
      <p:sp>
        <p:nvSpPr>
          <p:cNvPr id="6" name="Rectangle 5">
            <a:extLst>
              <a:ext uri="{FF2B5EF4-FFF2-40B4-BE49-F238E27FC236}">
                <a16:creationId xmlns:a16="http://schemas.microsoft.com/office/drawing/2014/main" id="{8092B603-69BB-AA1E-129A-E8F9059557E5}"/>
              </a:ext>
            </a:extLst>
          </p:cNvPr>
          <p:cNvSpPr/>
          <p:nvPr userDrawn="1"/>
        </p:nvSpPr>
        <p:spPr>
          <a:xfrm>
            <a:off x="4392384" y="1507958"/>
            <a:ext cx="5649973" cy="2310063"/>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ndParaRPr>
          </a:p>
        </p:txBody>
      </p:sp>
      <p:pic>
        <p:nvPicPr>
          <p:cNvPr id="13" name="Picture 12" descr="A black and white logo&#10;&#10;AI-generated content may be incorrect.">
            <a:extLst>
              <a:ext uri="{FF2B5EF4-FFF2-40B4-BE49-F238E27FC236}">
                <a16:creationId xmlns:a16="http://schemas.microsoft.com/office/drawing/2014/main" id="{32BDC5BF-C666-2D71-0710-58FDE5095E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68969" y="6227705"/>
            <a:ext cx="1780591" cy="533466"/>
          </a:xfrm>
          <a:prstGeom prst="rect">
            <a:avLst/>
          </a:prstGeom>
        </p:spPr>
      </p:pic>
      <p:sp>
        <p:nvSpPr>
          <p:cNvPr id="14" name="Content Placeholder 20">
            <a:extLst>
              <a:ext uri="{FF2B5EF4-FFF2-40B4-BE49-F238E27FC236}">
                <a16:creationId xmlns:a16="http://schemas.microsoft.com/office/drawing/2014/main" id="{0447F493-8B01-1DD4-EB84-653080A89301}"/>
              </a:ext>
            </a:extLst>
          </p:cNvPr>
          <p:cNvSpPr>
            <a:spLocks noGrp="1"/>
          </p:cNvSpPr>
          <p:nvPr>
            <p:ph sz="quarter" idx="15" hasCustomPrompt="1"/>
          </p:nvPr>
        </p:nvSpPr>
        <p:spPr>
          <a:xfrm>
            <a:off x="5093131" y="4825725"/>
            <a:ext cx="3774291" cy="1155700"/>
          </a:xfrm>
          <a:prstGeom prst="rect">
            <a:avLst/>
          </a:prstGeom>
        </p:spPr>
        <p:txBody>
          <a:bodyPr/>
          <a:lstStyle>
            <a:lvl1pPr>
              <a:buNone/>
              <a:defRPr sz="1200" b="0" i="0">
                <a:solidFill>
                  <a:schemeClr val="bg1"/>
                </a:solidFill>
                <a:latin typeface="Epilogue" pitchFamily="2" charset="77"/>
              </a:defRPr>
            </a:lvl1pPr>
          </a:lstStyle>
          <a:p>
            <a:pPr lvl="0"/>
            <a:r>
              <a:rPr lang="en-US" dirty="0"/>
              <a:t>Add contact, location, number, e-mail </a:t>
            </a:r>
          </a:p>
        </p:txBody>
      </p:sp>
      <p:sp>
        <p:nvSpPr>
          <p:cNvPr id="16" name="TextBox 15">
            <a:extLst>
              <a:ext uri="{FF2B5EF4-FFF2-40B4-BE49-F238E27FC236}">
                <a16:creationId xmlns:a16="http://schemas.microsoft.com/office/drawing/2014/main" id="{9E7408F9-E15C-B68D-AB33-EC10FD085ABE}"/>
              </a:ext>
            </a:extLst>
          </p:cNvPr>
          <p:cNvSpPr txBox="1"/>
          <p:nvPr userDrawn="1"/>
        </p:nvSpPr>
        <p:spPr>
          <a:xfrm>
            <a:off x="4892842" y="2134629"/>
            <a:ext cx="6120062" cy="1154162"/>
          </a:xfrm>
          <a:prstGeom prst="rect">
            <a:avLst/>
          </a:prstGeom>
          <a:noFill/>
        </p:spPr>
        <p:txBody>
          <a:bodyPr wrap="square">
            <a:spAutoFit/>
          </a:bodyPr>
          <a:lstStyle/>
          <a:p>
            <a:r>
              <a:rPr lang="en-US" sz="6900" b="1" dirty="0">
                <a:solidFill>
                  <a:schemeClr val="bg1"/>
                </a:solidFill>
                <a:latin typeface="Epilogue" pitchFamily="2" charset="77"/>
                <a:ea typeface="Roboto ExtraBold" panose="02000000000000000000" pitchFamily="2" charset="0"/>
                <a:cs typeface="Plus Jakarta Sans" pitchFamily="2" charset="77"/>
              </a:rPr>
              <a:t>Thank You!</a:t>
            </a:r>
          </a:p>
        </p:txBody>
      </p:sp>
    </p:spTree>
    <p:extLst>
      <p:ext uri="{BB962C8B-B14F-4D97-AF65-F5344CB8AC3E}">
        <p14:creationId xmlns:p14="http://schemas.microsoft.com/office/powerpoint/2010/main" val="628192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userDrawn="1"/>
        </p:nvSpPr>
        <p:spPr>
          <a:xfrm>
            <a:off x="1" y="0"/>
            <a:ext cx="12192000" cy="6858000"/>
          </a:xfrm>
          <a:prstGeom prst="rect">
            <a:avLst/>
          </a:prstGeom>
          <a:ln>
            <a:noFill/>
          </a:ln>
        </p:spPr>
        <p:style>
          <a:lnRef idx="2">
            <a:schemeClr val="dk1"/>
          </a:lnRef>
          <a:fillRef idx="1">
            <a:schemeClr val="lt1"/>
          </a:fillRef>
          <a:effectRef idx="0">
            <a:schemeClr val="dk1"/>
          </a:effectRef>
          <a:fontRef idx="minor">
            <a:schemeClr val="dk1"/>
          </a:fontRef>
        </p:style>
        <p:txBody>
          <a:bodyPr lIns="121899" tIns="60949" rIns="121899" bIns="60949" rtlCol="0" anchor="ctr"/>
          <a:lstStyle/>
          <a:p>
            <a:pPr algn="ctr"/>
            <a:endParaRPr lang="en-US" sz="1800"/>
          </a:p>
        </p:txBody>
      </p:sp>
      <p:sp>
        <p:nvSpPr>
          <p:cNvPr id="9" name="Rectangle 8"/>
          <p:cNvSpPr/>
          <p:nvPr userDrawn="1"/>
        </p:nvSpPr>
        <p:spPr>
          <a:xfrm>
            <a:off x="11684528"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algn="ctr"/>
            <a:endParaRPr lang="en-US" sz="1800">
              <a:solidFill>
                <a:srgbClr val="F38F26"/>
              </a:solidFill>
            </a:endParaRPr>
          </a:p>
        </p:txBody>
      </p:sp>
      <p:sp>
        <p:nvSpPr>
          <p:cNvPr id="12" name="Rectangle 11"/>
          <p:cNvSpPr/>
          <p:nvPr userDrawn="1"/>
        </p:nvSpPr>
        <p:spPr>
          <a:xfrm>
            <a:off x="325792" y="6417816"/>
            <a:ext cx="1322202" cy="338532"/>
          </a:xfrm>
          <a:prstGeom prst="rect">
            <a:avLst/>
          </a:prstGeom>
        </p:spPr>
        <p:txBody>
          <a:bodyPr wrap="none" lIns="121899" tIns="60949" rIns="121899" bIns="60949">
            <a:spAutoFit/>
          </a:bodyPr>
          <a:lstStyle/>
          <a:p>
            <a:r>
              <a:rPr lang="en-US" sz="1400" b="0" i="0">
                <a:solidFill>
                  <a:schemeClr val="tx1">
                    <a:lumMod val="60000"/>
                    <a:lumOff val="40000"/>
                  </a:schemeClr>
                </a:solidFill>
                <a:latin typeface="+mn-lt"/>
                <a:cs typeface="Calibri"/>
              </a:rPr>
              <a:t>energy.gov/i2x</a:t>
            </a:r>
          </a:p>
        </p:txBody>
      </p:sp>
      <p:sp>
        <p:nvSpPr>
          <p:cNvPr id="13" name="Slide Number Placeholder 4"/>
          <p:cNvSpPr>
            <a:spLocks noGrp="1"/>
          </p:cNvSpPr>
          <p:nvPr>
            <p:ph type="sldNum" sz="quarter" idx="4"/>
          </p:nvPr>
        </p:nvSpPr>
        <p:spPr>
          <a:xfrm>
            <a:off x="11694672" y="6298512"/>
            <a:ext cx="497330" cy="365125"/>
          </a:xfrm>
          <a:prstGeom prst="rect">
            <a:avLst/>
          </a:prstGeom>
        </p:spPr>
        <p:txBody>
          <a:bodyPr vert="horz" lIns="121899" tIns="60949" rIns="121899" bIns="60949" rtlCol="0" anchor="ctr"/>
          <a:lstStyle>
            <a:lvl1pPr algn="ctr">
              <a:defRPr sz="1300">
                <a:solidFill>
                  <a:srgbClr val="4B545D"/>
                </a:solidFill>
              </a:defRPr>
            </a:lvl1pPr>
          </a:lstStyle>
          <a:p>
            <a:fld id="{4B7910E5-F3D7-7541-A239-E632F655FDFB}" type="slidenum">
              <a:rPr lang="en-US" smtClean="0"/>
              <a:pPr/>
              <a:t>‹#›</a:t>
            </a:fld>
            <a:endParaRPr lang="en-US"/>
          </a:p>
        </p:txBody>
      </p:sp>
      <p:pic>
        <p:nvPicPr>
          <p:cNvPr id="3" name="Picture 2" descr="A picture containing text&#10;&#10;AI-generated content may be incorrect.">
            <a:extLst>
              <a:ext uri="{FF2B5EF4-FFF2-40B4-BE49-F238E27FC236}">
                <a16:creationId xmlns:a16="http://schemas.microsoft.com/office/drawing/2014/main" id="{8F442970-33C2-AE7D-2A4A-F41A8A76B3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77940" y="6193163"/>
            <a:ext cx="2329491" cy="564578"/>
          </a:xfrm>
          <a:prstGeom prst="rect">
            <a:avLst/>
          </a:prstGeom>
        </p:spPr>
      </p:pic>
    </p:spTree>
    <p:extLst>
      <p:ext uri="{BB962C8B-B14F-4D97-AF65-F5344CB8AC3E}">
        <p14:creationId xmlns:p14="http://schemas.microsoft.com/office/powerpoint/2010/main" val="115501436"/>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tal Blank">
    <p:spTree>
      <p:nvGrpSpPr>
        <p:cNvPr id="1" name=""/>
        <p:cNvGrpSpPr/>
        <p:nvPr/>
      </p:nvGrpSpPr>
      <p:grpSpPr>
        <a:xfrm>
          <a:off x="0" y="0"/>
          <a:ext cx="0" cy="0"/>
          <a:chOff x="0" y="0"/>
          <a:chExt cx="0" cy="0"/>
        </a:xfrm>
      </p:grpSpPr>
      <p:sp>
        <p:nvSpPr>
          <p:cNvPr id="2" name="Rectangle 1"/>
          <p:cNvSpPr/>
          <p:nvPr userDrawn="1"/>
        </p:nvSpPr>
        <p:spPr>
          <a:xfrm>
            <a:off x="1" y="0"/>
            <a:ext cx="12192000" cy="6858000"/>
          </a:xfrm>
          <a:prstGeom prst="rect">
            <a:avLst/>
          </a:prstGeom>
          <a:ln>
            <a:noFill/>
          </a:ln>
        </p:spPr>
        <p:style>
          <a:lnRef idx="2">
            <a:schemeClr val="dk1"/>
          </a:lnRef>
          <a:fillRef idx="1">
            <a:schemeClr val="lt1"/>
          </a:fillRef>
          <a:effectRef idx="0">
            <a:schemeClr val="dk1"/>
          </a:effectRef>
          <a:fontRef idx="minor">
            <a:schemeClr val="dk1"/>
          </a:fontRef>
        </p:style>
        <p:txBody>
          <a:bodyPr lIns="121899" tIns="60949" rIns="121899" bIns="60949" rtlCol="0" anchor="ctr"/>
          <a:lstStyle/>
          <a:p>
            <a:pPr algn="ctr"/>
            <a:endParaRPr lang="en-US" sz="1800"/>
          </a:p>
        </p:txBody>
      </p:sp>
      <p:sp>
        <p:nvSpPr>
          <p:cNvPr id="3" name="Rectangle 2">
            <a:extLst>
              <a:ext uri="{FF2B5EF4-FFF2-40B4-BE49-F238E27FC236}">
                <a16:creationId xmlns:a16="http://schemas.microsoft.com/office/drawing/2014/main" id="{5A6D35AA-A02A-33E0-802B-37DFBD29334D}"/>
              </a:ext>
            </a:extLst>
          </p:cNvPr>
          <p:cNvSpPr/>
          <p:nvPr userDrawn="1"/>
        </p:nvSpPr>
        <p:spPr>
          <a:xfrm>
            <a:off x="11684528"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algn="ctr"/>
            <a:endParaRPr lang="en-US" sz="1800">
              <a:solidFill>
                <a:srgbClr val="F38F26"/>
              </a:solidFill>
            </a:endParaRPr>
          </a:p>
        </p:txBody>
      </p:sp>
      <p:sp>
        <p:nvSpPr>
          <p:cNvPr id="4" name="Slide Number Placeholder 4">
            <a:extLst>
              <a:ext uri="{FF2B5EF4-FFF2-40B4-BE49-F238E27FC236}">
                <a16:creationId xmlns:a16="http://schemas.microsoft.com/office/drawing/2014/main" id="{772E33CB-28D7-F8FD-4A2B-2050F4B38261}"/>
              </a:ext>
            </a:extLst>
          </p:cNvPr>
          <p:cNvSpPr>
            <a:spLocks noGrp="1"/>
          </p:cNvSpPr>
          <p:nvPr>
            <p:ph type="sldNum" sz="quarter" idx="4"/>
          </p:nvPr>
        </p:nvSpPr>
        <p:spPr>
          <a:xfrm>
            <a:off x="11694672" y="6298512"/>
            <a:ext cx="497330" cy="365125"/>
          </a:xfrm>
          <a:prstGeom prst="rect">
            <a:avLst/>
          </a:prstGeom>
        </p:spPr>
        <p:txBody>
          <a:bodyPr vert="horz" lIns="121899" tIns="60949" rIns="121899" bIns="60949" rtlCol="0" anchor="ctr"/>
          <a:lstStyle>
            <a:lvl1pPr algn="ctr">
              <a:defRPr sz="1300">
                <a:solidFill>
                  <a:srgbClr val="4B545D"/>
                </a:solidFill>
              </a:defRPr>
            </a:lvl1pPr>
          </a:lstStyle>
          <a:p>
            <a:fld id="{4B7910E5-F3D7-7541-A239-E632F655FDFB}" type="slidenum">
              <a:rPr lang="en-US" smtClean="0"/>
              <a:pPr/>
              <a:t>‹#›</a:t>
            </a:fld>
            <a:endParaRPr lang="en-US"/>
          </a:p>
        </p:txBody>
      </p:sp>
    </p:spTree>
    <p:extLst>
      <p:ext uri="{BB962C8B-B14F-4D97-AF65-F5344CB8AC3E}">
        <p14:creationId xmlns:p14="http://schemas.microsoft.com/office/powerpoint/2010/main" val="402676676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87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24B402-E767-09F7-D7B0-7B1EAA96A8E3}"/>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5BE767DF-BD6D-0BBA-FB6E-ABD434B5C821}"/>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320825F6-69AE-DE51-662A-DDD37A0112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Rectangle 4">
            <a:extLst>
              <a:ext uri="{FF2B5EF4-FFF2-40B4-BE49-F238E27FC236}">
                <a16:creationId xmlns:a16="http://schemas.microsoft.com/office/drawing/2014/main" id="{6C0317AF-D7B2-5044-F389-2F9055EB1CAD}"/>
              </a:ext>
            </a:extLst>
          </p:cNvPr>
          <p:cNvSpPr/>
          <p:nvPr userDrawn="1"/>
        </p:nvSpPr>
        <p:spPr>
          <a:xfrm>
            <a:off x="8683506" y="0"/>
            <a:ext cx="3508493" cy="6858000"/>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7" name="TextBox 6">
            <a:extLst>
              <a:ext uri="{FF2B5EF4-FFF2-40B4-BE49-F238E27FC236}">
                <a16:creationId xmlns:a16="http://schemas.microsoft.com/office/drawing/2014/main" id="{0D5E47C4-DA11-5B7C-3899-BA0A57998BD8}"/>
              </a:ext>
            </a:extLst>
          </p:cNvPr>
          <p:cNvSpPr txBox="1"/>
          <p:nvPr userDrawn="1"/>
        </p:nvSpPr>
        <p:spPr>
          <a:xfrm>
            <a:off x="9174768" y="6534436"/>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12" name="Picture 11" descr="A blue and black logo&#10;&#10;AI-generated content may be incorrect.">
            <a:extLst>
              <a:ext uri="{FF2B5EF4-FFF2-40B4-BE49-F238E27FC236}">
                <a16:creationId xmlns:a16="http://schemas.microsoft.com/office/drawing/2014/main" id="{F8C85C16-3633-0084-CA58-758306744A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2934" y="444288"/>
            <a:ext cx="1667877" cy="501227"/>
          </a:xfrm>
          <a:prstGeom prst="rect">
            <a:avLst/>
          </a:prstGeom>
        </p:spPr>
      </p:pic>
      <p:sp>
        <p:nvSpPr>
          <p:cNvPr id="13" name="Rectangle 12">
            <a:extLst>
              <a:ext uri="{FF2B5EF4-FFF2-40B4-BE49-F238E27FC236}">
                <a16:creationId xmlns:a16="http://schemas.microsoft.com/office/drawing/2014/main" id="{2C3195BC-7768-8564-1D1B-6A1C1D0152AC}"/>
              </a:ext>
            </a:extLst>
          </p:cNvPr>
          <p:cNvSpPr/>
          <p:nvPr userDrawn="1"/>
        </p:nvSpPr>
        <p:spPr>
          <a:xfrm>
            <a:off x="529066" y="1949256"/>
            <a:ext cx="11078677" cy="3417924"/>
          </a:xfrm>
          <a:prstGeom prst="rect">
            <a:avLst/>
          </a:prstGeom>
          <a:noFill/>
          <a:ln w="317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8">
            <a:extLst>
              <a:ext uri="{FF2B5EF4-FFF2-40B4-BE49-F238E27FC236}">
                <a16:creationId xmlns:a16="http://schemas.microsoft.com/office/drawing/2014/main" id="{CB210283-FD9B-8CE1-F905-1D97B85F1104}"/>
              </a:ext>
            </a:extLst>
          </p:cNvPr>
          <p:cNvSpPr>
            <a:spLocks noGrp="1"/>
          </p:cNvSpPr>
          <p:nvPr>
            <p:ph type="pic" sz="quarter" idx="10"/>
          </p:nvPr>
        </p:nvSpPr>
        <p:spPr>
          <a:xfrm>
            <a:off x="5729579" y="1532787"/>
            <a:ext cx="6225354" cy="4250861"/>
          </a:xfrm>
          <a:prstGeom prst="rect">
            <a:avLst/>
          </a:prstGeom>
          <a:pattFill prst="smCheck">
            <a:fgClr>
              <a:schemeClr val="tx1">
                <a:lumMod val="85000"/>
                <a:lumOff val="15000"/>
              </a:schemeClr>
            </a:fgClr>
            <a:bgClr>
              <a:schemeClr val="bg1"/>
            </a:bgClr>
          </a:pattFill>
        </p:spPr>
        <p:txBody>
          <a:bodyPr/>
          <a:lstStyle/>
          <a:p>
            <a:endParaRPr lang="en-US"/>
          </a:p>
        </p:txBody>
      </p:sp>
      <p:sp>
        <p:nvSpPr>
          <p:cNvPr id="15" name="Title 14">
            <a:extLst>
              <a:ext uri="{FF2B5EF4-FFF2-40B4-BE49-F238E27FC236}">
                <a16:creationId xmlns:a16="http://schemas.microsoft.com/office/drawing/2014/main" id="{D9087779-7A17-4209-56B5-77827FF71EFB}"/>
              </a:ext>
            </a:extLst>
          </p:cNvPr>
          <p:cNvSpPr>
            <a:spLocks noGrp="1"/>
          </p:cNvSpPr>
          <p:nvPr>
            <p:ph type="title" hasCustomPrompt="1"/>
          </p:nvPr>
        </p:nvSpPr>
        <p:spPr>
          <a:xfrm>
            <a:off x="658813" y="1662029"/>
            <a:ext cx="5925285" cy="496139"/>
          </a:xfrm>
          <a:prstGeom prst="rect">
            <a:avLst/>
          </a:prstGeom>
        </p:spPr>
        <p:txBody>
          <a:bodyPr/>
          <a:lstStyle>
            <a:lvl1pPr>
              <a:defRPr sz="2400" b="1" i="0">
                <a:solidFill>
                  <a:srgbClr val="2D5078"/>
                </a:solidFill>
                <a:latin typeface="Epilogue ExtraBold" pitchFamily="2" charset="77"/>
              </a:defRPr>
            </a:lvl1pPr>
          </a:lstStyle>
          <a:p>
            <a:r>
              <a:rPr lang="en-US" dirty="0"/>
              <a:t>CLICK TO EDIT TITLE</a:t>
            </a:r>
            <a:br>
              <a:rPr lang="en-US" dirty="0"/>
            </a:br>
            <a:endParaRPr lang="en-US" dirty="0"/>
          </a:p>
        </p:txBody>
      </p:sp>
      <p:sp>
        <p:nvSpPr>
          <p:cNvPr id="20" name="Text Placeholder 19">
            <a:extLst>
              <a:ext uri="{FF2B5EF4-FFF2-40B4-BE49-F238E27FC236}">
                <a16:creationId xmlns:a16="http://schemas.microsoft.com/office/drawing/2014/main" id="{F5A44013-DA7C-BAA0-A91E-BC19C887FD62}"/>
              </a:ext>
            </a:extLst>
          </p:cNvPr>
          <p:cNvSpPr>
            <a:spLocks noGrp="1"/>
          </p:cNvSpPr>
          <p:nvPr>
            <p:ph type="body" sz="quarter" idx="11" hasCustomPrompt="1"/>
          </p:nvPr>
        </p:nvSpPr>
        <p:spPr>
          <a:xfrm>
            <a:off x="529066" y="2224105"/>
            <a:ext cx="5672137" cy="935323"/>
          </a:xfrm>
          <a:prstGeom prst="rect">
            <a:avLst/>
          </a:prstGeom>
        </p:spPr>
        <p:txBody>
          <a:bodyPr/>
          <a:lstStyle>
            <a:lvl1pPr>
              <a:buNone/>
              <a:defRPr sz="8000" b="1" i="0">
                <a:solidFill>
                  <a:srgbClr val="2D5078"/>
                </a:solidFill>
                <a:latin typeface="Epilogue ExtraBold" pitchFamily="2" charset="77"/>
              </a:defRPr>
            </a:lvl1pPr>
          </a:lstStyle>
          <a:p>
            <a:pPr lvl="0"/>
            <a:r>
              <a:rPr lang="en-US" dirty="0"/>
              <a:t>ADD TITLE</a:t>
            </a:r>
          </a:p>
        </p:txBody>
      </p:sp>
      <p:sp>
        <p:nvSpPr>
          <p:cNvPr id="38" name="Text Placeholder 37">
            <a:extLst>
              <a:ext uri="{FF2B5EF4-FFF2-40B4-BE49-F238E27FC236}">
                <a16:creationId xmlns:a16="http://schemas.microsoft.com/office/drawing/2014/main" id="{1E9D1F07-F492-C68F-BEAB-29619F21B826}"/>
              </a:ext>
            </a:extLst>
          </p:cNvPr>
          <p:cNvSpPr>
            <a:spLocks noGrp="1"/>
          </p:cNvSpPr>
          <p:nvPr>
            <p:ph type="body" sz="quarter" idx="13" hasCustomPrompt="1"/>
          </p:nvPr>
        </p:nvSpPr>
        <p:spPr>
          <a:xfrm>
            <a:off x="658813" y="3315444"/>
            <a:ext cx="4505325" cy="383129"/>
          </a:xfrm>
          <a:prstGeom prst="rect">
            <a:avLst/>
          </a:prstGeom>
        </p:spPr>
        <p:txBody>
          <a:bodyPr/>
          <a:lstStyle>
            <a:lvl1pPr>
              <a:buNone/>
              <a:defRPr sz="1800"/>
            </a:lvl1pPr>
          </a:lstStyle>
          <a:p>
            <a:r>
              <a:rPr lang="en-US" b="1" dirty="0">
                <a:solidFill>
                  <a:srgbClr val="2D5078"/>
                </a:solidFill>
                <a:latin typeface="Epilogue" pitchFamily="2" charset="77"/>
                <a:ea typeface="Roboto ExtraBold" panose="02000000000000000000" pitchFamily="2" charset="0"/>
                <a:cs typeface="Poppins" pitchFamily="2" charset="77"/>
              </a:rPr>
              <a:t>Add subtitle here</a:t>
            </a:r>
          </a:p>
        </p:txBody>
      </p:sp>
      <p:sp>
        <p:nvSpPr>
          <p:cNvPr id="40" name="Text Placeholder 39">
            <a:extLst>
              <a:ext uri="{FF2B5EF4-FFF2-40B4-BE49-F238E27FC236}">
                <a16:creationId xmlns:a16="http://schemas.microsoft.com/office/drawing/2014/main" id="{96444D33-EDB3-4D5F-414E-D82444C3185B}"/>
              </a:ext>
            </a:extLst>
          </p:cNvPr>
          <p:cNvSpPr>
            <a:spLocks noGrp="1"/>
          </p:cNvSpPr>
          <p:nvPr>
            <p:ph type="body" sz="quarter" idx="14" hasCustomPrompt="1"/>
          </p:nvPr>
        </p:nvSpPr>
        <p:spPr>
          <a:xfrm>
            <a:off x="658813" y="3985800"/>
            <a:ext cx="4437062" cy="1327150"/>
          </a:xfrm>
          <a:prstGeom prst="rect">
            <a:avLst/>
          </a:prstGeom>
        </p:spPr>
        <p:txBody>
          <a:bodyPr/>
          <a:lstStyle>
            <a:lvl1pPr>
              <a:buNone/>
              <a:defRPr sz="1200">
                <a:latin typeface="Epilogue" pitchFamily="2" charset="77"/>
              </a:defRPr>
            </a:lvl1pPr>
          </a:lstStyle>
          <a:p>
            <a:pPr lvl="0"/>
            <a:r>
              <a:rPr lang="en-US" dirty="0"/>
              <a:t>Add text here</a:t>
            </a:r>
          </a:p>
        </p:txBody>
      </p:sp>
    </p:spTree>
    <p:extLst>
      <p:ext uri="{BB962C8B-B14F-4D97-AF65-F5344CB8AC3E}">
        <p14:creationId xmlns:p14="http://schemas.microsoft.com/office/powerpoint/2010/main" val="221563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24B402-E767-09F7-D7B0-7B1EAA96A8E3}"/>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5BE767DF-BD6D-0BBA-FB6E-ABD434B5C821}"/>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320825F6-69AE-DE51-662A-DDD37A0112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D8F95311-99AE-AFA2-792A-582FAF27F380}"/>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99120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24B402-E767-09F7-D7B0-7B1EAA96A8E3}"/>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5BE767DF-BD6D-0BBA-FB6E-ABD434B5C821}"/>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320825F6-69AE-DE51-662A-DDD37A0112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D8F95311-99AE-AFA2-792A-582FAF27F380}"/>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
        <p:nvSpPr>
          <p:cNvPr id="11" name="Text Placeholder 10">
            <a:extLst>
              <a:ext uri="{FF2B5EF4-FFF2-40B4-BE49-F238E27FC236}">
                <a16:creationId xmlns:a16="http://schemas.microsoft.com/office/drawing/2014/main" id="{7AFC048E-D2D5-48D6-A814-BE4D5F1B8533}"/>
              </a:ext>
            </a:extLst>
          </p:cNvPr>
          <p:cNvSpPr>
            <a:spLocks noGrp="1"/>
          </p:cNvSpPr>
          <p:nvPr>
            <p:ph type="body" sz="quarter" idx="10" hasCustomPrompt="1"/>
          </p:nvPr>
        </p:nvSpPr>
        <p:spPr>
          <a:xfrm>
            <a:off x="325438" y="1731963"/>
            <a:ext cx="6748462" cy="4300537"/>
          </a:xfrm>
          <a:prstGeom prst="rect">
            <a:avLst/>
          </a:prstGeom>
        </p:spPr>
        <p:txBody>
          <a:bodyPr/>
          <a:lstStyle>
            <a:lvl1pPr>
              <a:buNone/>
              <a:defRPr sz="1800" b="0" i="0">
                <a:latin typeface="Epilogue" pitchFamily="2" charset="77"/>
              </a:defRPr>
            </a:lvl1pPr>
          </a:lstStyle>
          <a:p>
            <a:pPr lvl="0"/>
            <a:r>
              <a:rPr lang="en-US" dirty="0"/>
              <a:t>Type main text here</a:t>
            </a:r>
          </a:p>
        </p:txBody>
      </p:sp>
    </p:spTree>
    <p:extLst>
      <p:ext uri="{BB962C8B-B14F-4D97-AF65-F5344CB8AC3E}">
        <p14:creationId xmlns:p14="http://schemas.microsoft.com/office/powerpoint/2010/main" val="2979342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lide 0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A9CED9-58C8-054A-A893-E0AC28C7B75F}"/>
              </a:ext>
            </a:extLst>
          </p:cNvPr>
          <p:cNvSpPr>
            <a:spLocks noGrp="1"/>
          </p:cNvSpPr>
          <p:nvPr>
            <p:ph type="pic" sz="quarter" idx="10"/>
          </p:nvPr>
        </p:nvSpPr>
        <p:spPr>
          <a:xfrm>
            <a:off x="6653843" y="1347717"/>
            <a:ext cx="4373053" cy="4639303"/>
          </a:xfrm>
          <a:prstGeom prst="rect">
            <a:avLst/>
          </a:prstGeom>
          <a:pattFill prst="smCheck">
            <a:fgClr>
              <a:schemeClr val="tx1">
                <a:lumMod val="85000"/>
                <a:lumOff val="15000"/>
              </a:schemeClr>
            </a:fgClr>
            <a:bgClr>
              <a:schemeClr val="bg1"/>
            </a:bgClr>
          </a:pattFill>
        </p:spPr>
        <p:txBody>
          <a:bodyPr/>
          <a:lstStyle/>
          <a:p>
            <a:endParaRPr lang="en-US"/>
          </a:p>
        </p:txBody>
      </p:sp>
      <p:sp>
        <p:nvSpPr>
          <p:cNvPr id="2" name="Rectangle 1">
            <a:extLst>
              <a:ext uri="{FF2B5EF4-FFF2-40B4-BE49-F238E27FC236}">
                <a16:creationId xmlns:a16="http://schemas.microsoft.com/office/drawing/2014/main" id="{A3E56617-B797-6B81-00BF-F53DEBC7C176}"/>
              </a:ext>
            </a:extLst>
          </p:cNvPr>
          <p:cNvSpPr/>
          <p:nvPr userDrawn="1"/>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pitchFamily="2" charset="77"/>
              <a:ea typeface="Roboto ExtraLight" panose="02000000000000000000" pitchFamily="2" charset="0"/>
            </a:endParaRPr>
          </a:p>
        </p:txBody>
      </p:sp>
      <p:sp>
        <p:nvSpPr>
          <p:cNvPr id="3" name="TextBox 2">
            <a:extLst>
              <a:ext uri="{FF2B5EF4-FFF2-40B4-BE49-F238E27FC236}">
                <a16:creationId xmlns:a16="http://schemas.microsoft.com/office/drawing/2014/main" id="{1DC93B92-2C7D-8B0F-7262-E029057DE3DD}"/>
              </a:ext>
            </a:extLst>
          </p:cNvPr>
          <p:cNvSpPr txBox="1"/>
          <p:nvPr userDrawn="1"/>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pic>
        <p:nvPicPr>
          <p:cNvPr id="4" name="Picture 3" descr="A blue and black logo&#10;&#10;AI-generated content may be incorrect.">
            <a:extLst>
              <a:ext uri="{FF2B5EF4-FFF2-40B4-BE49-F238E27FC236}">
                <a16:creationId xmlns:a16="http://schemas.microsoft.com/office/drawing/2014/main" id="{93C686C9-AFCE-C7E5-990C-BF0F6BDC01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5" name="Title 4">
            <a:extLst>
              <a:ext uri="{FF2B5EF4-FFF2-40B4-BE49-F238E27FC236}">
                <a16:creationId xmlns:a16="http://schemas.microsoft.com/office/drawing/2014/main" id="{8112221B-27C7-4C9A-18B1-718EE5F8E073}"/>
              </a:ext>
            </a:extLst>
          </p:cNvPr>
          <p:cNvSpPr>
            <a:spLocks noGrp="1"/>
          </p:cNvSpPr>
          <p:nvPr>
            <p:ph type="title" hasCustomPrompt="1"/>
          </p:nvPr>
        </p:nvSpPr>
        <p:spPr>
          <a:xfrm>
            <a:off x="325244" y="612216"/>
            <a:ext cx="5395332" cy="681325"/>
          </a:xfrm>
          <a:prstGeom prst="rect">
            <a:avLst/>
          </a:prstGeom>
        </p:spPr>
        <p:txBody>
          <a:bodyPr/>
          <a:lstStyle>
            <a:lvl1pPr>
              <a:defRPr sz="4400" b="1" i="0">
                <a:solidFill>
                  <a:srgbClr val="2D5078"/>
                </a:solidFill>
                <a:latin typeface="Manrope ExtraBold" pitchFamily="2" charset="0"/>
              </a:defRPr>
            </a:lvl1pPr>
          </a:lstStyle>
          <a:p>
            <a:r>
              <a:rPr lang="en-US" dirty="0"/>
              <a:t>ADD TITLE HERE</a:t>
            </a:r>
          </a:p>
        </p:txBody>
      </p:sp>
    </p:spTree>
    <p:extLst>
      <p:ext uri="{BB962C8B-B14F-4D97-AF65-F5344CB8AC3E}">
        <p14:creationId xmlns:p14="http://schemas.microsoft.com/office/powerpoint/2010/main" val="3653356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theme" Target="../theme/theme2.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44000"/>
          </a:schemeClr>
        </a:solidFill>
        <a:effectLst/>
      </p:bgPr>
    </p:bg>
    <p:spTree>
      <p:nvGrpSpPr>
        <p:cNvPr id="1" name=""/>
        <p:cNvGrpSpPr/>
        <p:nvPr/>
      </p:nvGrpSpPr>
      <p:grpSpPr>
        <a:xfrm>
          <a:off x="0" y="0"/>
          <a:ext cx="0" cy="0"/>
          <a:chOff x="0" y="0"/>
          <a:chExt cx="0" cy="0"/>
        </a:xfrm>
      </p:grpSpPr>
      <p:pic>
        <p:nvPicPr>
          <p:cNvPr id="23" name="Picture 22" descr="SunShot &#10;U.S. Department of Energy"/>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 y="0"/>
            <a:ext cx="12192000" cy="6858000"/>
          </a:xfrm>
          <a:prstGeom prst="rect">
            <a:avLst/>
          </a:prstGeom>
        </p:spPr>
      </p:pic>
      <p:cxnSp>
        <p:nvCxnSpPr>
          <p:cNvPr id="21" name="Straight Connector 20"/>
          <p:cNvCxnSpPr/>
          <p:nvPr/>
        </p:nvCxnSpPr>
        <p:spPr>
          <a:xfrm>
            <a:off x="609599" y="898479"/>
            <a:ext cx="10972801"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325792" y="6417816"/>
            <a:ext cx="1322202" cy="338532"/>
          </a:xfrm>
          <a:prstGeom prst="rect">
            <a:avLst/>
          </a:prstGeom>
        </p:spPr>
        <p:txBody>
          <a:bodyPr wrap="none" lIns="121899" tIns="60949" rIns="121899" bIns="60949">
            <a:spAutoFit/>
          </a:bodyPr>
          <a:lstStyle/>
          <a:p>
            <a:r>
              <a:rPr lang="en-US" sz="1400" b="0" i="0">
                <a:solidFill>
                  <a:schemeClr val="tx1">
                    <a:lumMod val="60000"/>
                    <a:lumOff val="40000"/>
                  </a:schemeClr>
                </a:solidFill>
                <a:latin typeface="+mn-lt"/>
                <a:cs typeface="Calibri"/>
              </a:rPr>
              <a:t>energy.gov/i2x</a:t>
            </a:r>
          </a:p>
        </p:txBody>
      </p:sp>
      <p:pic>
        <p:nvPicPr>
          <p:cNvPr id="3" name="Picture 2" descr="A picture containing text&#10;&#10;AI-generated content may be incorrect.">
            <a:extLst>
              <a:ext uri="{FF2B5EF4-FFF2-40B4-BE49-F238E27FC236}">
                <a16:creationId xmlns:a16="http://schemas.microsoft.com/office/drawing/2014/main" id="{7BFD2759-DF46-F8D6-F014-90CBF76E1D4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277940" y="6193163"/>
            <a:ext cx="2329491" cy="564578"/>
          </a:xfrm>
          <a:prstGeom prst="rect">
            <a:avLst/>
          </a:prstGeom>
        </p:spPr>
      </p:pic>
    </p:spTree>
    <p:extLst>
      <p:ext uri="{BB962C8B-B14F-4D97-AF65-F5344CB8AC3E}">
        <p14:creationId xmlns:p14="http://schemas.microsoft.com/office/powerpoint/2010/main" val="2473178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med">
    <p:fade/>
  </p:transition>
  <p:hf hdr="0" ftr="0" dt="0"/>
  <p:txStyles>
    <p:titleStyle>
      <a:lvl1pPr algn="l" defTabSz="609493" rtl="0" eaLnBrk="1" latinLnBrk="0" hangingPunct="1">
        <a:spcBef>
          <a:spcPct val="0"/>
        </a:spcBef>
        <a:buNone/>
        <a:defRPr sz="3700" b="1" i="0" kern="1200">
          <a:solidFill>
            <a:srgbClr val="F38F26"/>
          </a:solidFill>
          <a:latin typeface="Calibri"/>
          <a:ea typeface="+mj-ea"/>
          <a:cs typeface="Calibri"/>
        </a:defRPr>
      </a:lvl1pPr>
    </p:titleStyle>
    <p:body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85663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urldefense.proofpoint.com/v2/url?u=https-3A__t.e2ma.net_click_0a5zck_kqmvrx1c_gv3s7ub&amp;d=DwMFaQ&amp;c=euGZstcaTDllvimEN8b7jXrwqOf-v5A_CdpgnVfiiMM&amp;r=ashoo6JPuTGhH7IOFBqwartedz9VnoRBCw2mxU5WP1k&amp;m=vxnlGry9VOH71RP4wdsumIDm7WNekzruhj9ptwps5zrGFbfKBoQmN52DVZ4djYug&amp;s=PSAPYX7vRkA9Jq5rbxdUVx8SoAOmP8rPbIJwLB6w_ac&amp;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esig.energy/i2x-initiatives/#i2X-Season-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https://d31hzlhk6di2h5.cloudfront.net/20260427/98/2c/68/36/a7828ae62aafd045dc7aae9a_1268x438.png" TargetMode="External"/><Relationship Id="rId2" Type="http://schemas.openxmlformats.org/officeDocument/2006/relationships/hyperlink" Target="https://www.esig.energy/i2x-initiatives/#Office-Hours" TargetMode="Externa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esig.energy/wp-content/uploads/2026/06/Interconnection-Office-Hours-FAQ_6.5.26.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sig.energy/event/2026-fall-om-users-group-conference/"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esig.energy/event/2026-fall-technical-workshop/"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hilton.com/en/book/reservation/rooms/?ctyhocn=PDXCUQQ&amp;arrivalDate=2026-06-14&amp;departureDate=2026-06-19&amp;groupCode=91C&amp;room1NumAdults=1&amp;cid=OM%2CWW%2CHILTONLINK%2CEN%2CDirectLink" TargetMode="External"/><Relationship Id="rId2" Type="http://schemas.openxmlformats.org/officeDocument/2006/relationships/hyperlink" Target="https://www.bpa.gov/" TargetMode="External"/><Relationship Id="rId1" Type="http://schemas.openxmlformats.org/officeDocument/2006/relationships/slideLayout" Target="../slideLayouts/slideLayout7.xml"/><Relationship Id="rId6" Type="http://schemas.openxmlformats.org/officeDocument/2006/relationships/hyperlink" Target="https://www.esig.energy/working-groups/research-education/esig-trainings/" TargetMode="External"/><Relationship Id="rId5" Type="http://schemas.openxmlformats.org/officeDocument/2006/relationships/image" Target="../media/image3.png"/><Relationship Id="rId4" Type="http://schemas.openxmlformats.org/officeDocument/2006/relationships/hyperlink" Target="https://www.esig.energy/event/interconnection-short-cours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sig.energy/event/interconnection-short-course/" TargetMode="External"/><Relationship Id="rId2" Type="http://schemas.openxmlformats.org/officeDocument/2006/relationships/hyperlink" Target="https://www.texasre.org/" TargetMode="External"/><Relationship Id="rId1" Type="http://schemas.openxmlformats.org/officeDocument/2006/relationships/slideLayout" Target="../slideLayouts/slideLayout7.xml"/><Relationship Id="rId6" Type="http://schemas.openxmlformats.org/officeDocument/2006/relationships/hyperlink" Target="https://www.esig.energy/event/2026-esig-electromagnetic-transient-training/" TargetMode="External"/><Relationship Id="rId5" Type="http://schemas.openxmlformats.org/officeDocument/2006/relationships/hyperlink" Target="https://www.esig.energy/working-groups/research-education/esig-trainings/" TargetMode="Externa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so-ne.com/" TargetMode="External"/><Relationship Id="rId1" Type="http://schemas.openxmlformats.org/officeDocument/2006/relationships/slideLayout" Target="../slideLayouts/slideLayout7.xml"/><Relationship Id="rId5" Type="http://schemas.openxmlformats.org/officeDocument/2006/relationships/hyperlink" Target="https://www.esig.energy/event/esig-advanced-electromagnetic-transient-training/" TargetMode="External"/><Relationship Id="rId4" Type="http://schemas.openxmlformats.org/officeDocument/2006/relationships/hyperlink" Target="https://www.esig.energy/event/interconnection-short-course/"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https://d31hzlhk6di2h5.cloudfront.net/20260427/98/2c/68/36/a7828ae62aafd045dc7aae9a_1268x438.png"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www.esig.energy/i2x-initiatives/#i2x-STITCH"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esig.energy/event/2027-spring-technical-worksho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esig.energy/i2x-initiatives/#i2x-STITCH"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esig.energy/i2x-initiatives/#i2x-STITCH"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https://d31hzlhk6di2h5.cloudfront.net/20260427/98/2c/68/36/a7828ae62aafd045dc7aae9a_1268x438.png" TargetMode="External"/><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0327F9-A0A3-C34F-951F-4E01E4FEE861}"/>
              </a:ext>
            </a:extLst>
          </p:cNvPr>
          <p:cNvSpPr/>
          <p:nvPr/>
        </p:nvSpPr>
        <p:spPr>
          <a:xfrm>
            <a:off x="8683506" y="0"/>
            <a:ext cx="3508493" cy="6858000"/>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pitchFamily="2" charset="77"/>
            </a:endParaRPr>
          </a:p>
        </p:txBody>
      </p:sp>
      <p:sp>
        <p:nvSpPr>
          <p:cNvPr id="9" name="TextBox 8">
            <a:extLst>
              <a:ext uri="{FF2B5EF4-FFF2-40B4-BE49-F238E27FC236}">
                <a16:creationId xmlns:a16="http://schemas.microsoft.com/office/drawing/2014/main" id="{BA7E6BAB-5742-9346-BFEC-A50A2C7F644D}"/>
              </a:ext>
            </a:extLst>
          </p:cNvPr>
          <p:cNvSpPr txBox="1"/>
          <p:nvPr/>
        </p:nvSpPr>
        <p:spPr>
          <a:xfrm>
            <a:off x="9174768" y="6534436"/>
            <a:ext cx="2780165" cy="153888"/>
          </a:xfrm>
          <a:prstGeom prst="rect">
            <a:avLst/>
          </a:prstGeom>
          <a:noFill/>
        </p:spPr>
        <p:txBody>
          <a:bodyPr wrap="square" lIns="0" tIns="0" rIns="0" bIns="0" rtlCol="0">
            <a:spAutoFit/>
          </a:bodyPr>
          <a:lstStyle/>
          <a:p>
            <a:pPr algn="r"/>
            <a:r>
              <a:rPr lang="en-ID" sz="1000" dirty="0">
                <a:solidFill>
                  <a:schemeClr val="bg1"/>
                </a:solidFill>
                <a:latin typeface="Epilogue"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pitchFamily="2" charset="77"/>
              <a:ea typeface="Roboto ExtraLight" panose="02000000000000000000" pitchFamily="2" charset="0"/>
              <a:cs typeface="Poppins" pitchFamily="2" charset="77"/>
            </a:endParaRPr>
          </a:p>
        </p:txBody>
      </p:sp>
      <p:sp>
        <p:nvSpPr>
          <p:cNvPr id="11" name="TextBox 10">
            <a:extLst>
              <a:ext uri="{FF2B5EF4-FFF2-40B4-BE49-F238E27FC236}">
                <a16:creationId xmlns:a16="http://schemas.microsoft.com/office/drawing/2014/main" id="{469AA6EF-E338-CC4A-81D1-60CE3088CC1D}"/>
              </a:ext>
            </a:extLst>
          </p:cNvPr>
          <p:cNvSpPr txBox="1"/>
          <p:nvPr/>
        </p:nvSpPr>
        <p:spPr>
          <a:xfrm>
            <a:off x="752969" y="2139289"/>
            <a:ext cx="4774996" cy="369332"/>
          </a:xfrm>
          <a:prstGeom prst="rect">
            <a:avLst/>
          </a:prstGeom>
          <a:noFill/>
        </p:spPr>
        <p:txBody>
          <a:bodyPr wrap="square" lIns="0" tIns="0" rIns="0" bIns="0" rtlCol="0">
            <a:spAutoFit/>
          </a:bodyPr>
          <a:lstStyle/>
          <a:p>
            <a:r>
              <a:rPr lang="en-US" sz="2400" b="1" dirty="0">
                <a:solidFill>
                  <a:srgbClr val="2D5078"/>
                </a:solidFill>
                <a:latin typeface="Epilogue" pitchFamily="2" charset="77"/>
                <a:ea typeface="Roboto ExtraBold" panose="02000000000000000000" pitchFamily="2" charset="0"/>
                <a:cs typeface="Poppins" pitchFamily="2" charset="77"/>
              </a:rPr>
              <a:t>ERCOT IBRWG Industry Updates</a:t>
            </a:r>
            <a:endParaRPr lang="en-US" sz="1600" b="1" dirty="0">
              <a:solidFill>
                <a:srgbClr val="2D5078"/>
              </a:solidFill>
              <a:latin typeface="Epilogue" pitchFamily="2" charset="77"/>
              <a:ea typeface="Roboto ExtraBold" panose="02000000000000000000" pitchFamily="2" charset="0"/>
              <a:cs typeface="Poppins" pitchFamily="2" charset="77"/>
            </a:endParaRPr>
          </a:p>
        </p:txBody>
      </p:sp>
      <p:sp>
        <p:nvSpPr>
          <p:cNvPr id="13" name="TextBox 12">
            <a:extLst>
              <a:ext uri="{FF2B5EF4-FFF2-40B4-BE49-F238E27FC236}">
                <a16:creationId xmlns:a16="http://schemas.microsoft.com/office/drawing/2014/main" id="{172F483F-E275-6349-88F5-7E61FFC792C2}"/>
              </a:ext>
            </a:extLst>
          </p:cNvPr>
          <p:cNvSpPr txBox="1"/>
          <p:nvPr/>
        </p:nvSpPr>
        <p:spPr>
          <a:xfrm>
            <a:off x="658814" y="3887655"/>
            <a:ext cx="4125200" cy="1231106"/>
          </a:xfrm>
          <a:prstGeom prst="rect">
            <a:avLst/>
          </a:prstGeom>
          <a:noFill/>
        </p:spPr>
        <p:txBody>
          <a:bodyPr wrap="square" lIns="0" tIns="0" rIns="0" bIns="0">
            <a:spAutoFit/>
          </a:bodyPr>
          <a:lstStyle/>
          <a:p>
            <a:r>
              <a:rPr lang="en-ID" sz="1600" b="1" i="0" dirty="0">
                <a:solidFill>
                  <a:srgbClr val="000000"/>
                </a:solidFill>
                <a:effectLst/>
                <a:latin typeface="Epilogue" pitchFamily="2" charset="77"/>
                <a:ea typeface="Roboto ExtraLight" panose="02000000000000000000" pitchFamily="2" charset="0"/>
              </a:rPr>
              <a:t>Julia Matevosyan, Associate Director and Chief Engineer, ESIG (ERCOT IBRWG chair)</a:t>
            </a:r>
          </a:p>
          <a:p>
            <a:endParaRPr lang="en-ID" sz="1600" b="1" dirty="0">
              <a:solidFill>
                <a:srgbClr val="000000"/>
              </a:solidFill>
              <a:latin typeface="Epilogue" pitchFamily="2" charset="77"/>
              <a:ea typeface="Roboto ExtraLight" panose="02000000000000000000" pitchFamily="2" charset="0"/>
            </a:endParaRPr>
          </a:p>
          <a:p>
            <a:r>
              <a:rPr lang="en-ID" sz="1600" dirty="0">
                <a:solidFill>
                  <a:srgbClr val="000000"/>
                </a:solidFill>
                <a:latin typeface="Epilogue" pitchFamily="2" charset="77"/>
                <a:ea typeface="Roboto ExtraLight" panose="02000000000000000000" pitchFamily="2" charset="0"/>
              </a:rPr>
              <a:t>August 17, 2026</a:t>
            </a:r>
          </a:p>
          <a:p>
            <a:r>
              <a:rPr lang="en-ID" sz="1600" dirty="0">
                <a:solidFill>
                  <a:srgbClr val="000000"/>
                </a:solidFill>
                <a:latin typeface="Epilogue" pitchFamily="2" charset="77"/>
                <a:ea typeface="Roboto ExtraLight" panose="02000000000000000000" pitchFamily="2" charset="0"/>
              </a:rPr>
              <a:t>ERCOT IBRWG Meeting</a:t>
            </a:r>
          </a:p>
        </p:txBody>
      </p:sp>
      <p:pic>
        <p:nvPicPr>
          <p:cNvPr id="16" name="Picture Placeholder 15" descr="A power lines in a city&#10;&#10;AI-generated content may be incorrect.">
            <a:extLst>
              <a:ext uri="{FF2B5EF4-FFF2-40B4-BE49-F238E27FC236}">
                <a16:creationId xmlns:a16="http://schemas.microsoft.com/office/drawing/2014/main" id="{E06CF801-06C8-8D47-A376-3C493C4454B7}"/>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5616357" y="1511249"/>
            <a:ext cx="6338576" cy="4250861"/>
          </a:xfrm>
          <a:prstGeom prst="rect">
            <a:avLst/>
          </a:prstGeom>
          <a:ln>
            <a:noFill/>
          </a:ln>
          <a:effectLst>
            <a:outerShdw blurRad="292100" dist="139700" dir="2700000" algn="tl" rotWithShape="0">
              <a:srgbClr val="333333">
                <a:alpha val="65000"/>
              </a:srgbClr>
            </a:outerShdw>
          </a:effectLst>
        </p:spPr>
      </p:pic>
      <p:pic>
        <p:nvPicPr>
          <p:cNvPr id="2" name="Picture 1" descr="A color palette with different colors&#10;&#10;AI-generated content may be incorrect.">
            <a:extLst>
              <a:ext uri="{FF2B5EF4-FFF2-40B4-BE49-F238E27FC236}">
                <a16:creationId xmlns:a16="http://schemas.microsoft.com/office/drawing/2014/main" id="{F2D94553-D6D1-AFD2-3512-1EF8FAD0CDB2}"/>
              </a:ext>
            </a:extLst>
          </p:cNvPr>
          <p:cNvPicPr>
            <a:picLocks noChangeAspect="1"/>
          </p:cNvPicPr>
          <p:nvPr/>
        </p:nvPicPr>
        <p:blipFill>
          <a:blip r:embed="rId3" cstate="screen">
            <a:extLst>
              <a:ext uri="{28A0092B-C50C-407E-A947-70E740481C1C}">
                <a14:useLocalDpi xmlns:a14="http://schemas.microsoft.com/office/drawing/2010/main"/>
              </a:ext>
            </a:extLst>
          </a:blip>
          <a:srcRect t="14490" r="3" b="3"/>
          <a:stretch>
            <a:fillRect/>
          </a:stretch>
        </p:blipFill>
        <p:spPr>
          <a:xfrm>
            <a:off x="2061205" y="-2904571"/>
            <a:ext cx="4007199" cy="2458552"/>
          </a:xfrm>
          <a:prstGeom prst="rect">
            <a:avLst/>
          </a:prstGeom>
          <a:noFill/>
          <a:ln>
            <a:noFill/>
          </a:ln>
        </p:spPr>
      </p:pic>
      <p:pic>
        <p:nvPicPr>
          <p:cNvPr id="18" name="Picture 17" descr="A blue and black logo&#10;&#10;AI-generated content may be incorrect.">
            <a:extLst>
              <a:ext uri="{FF2B5EF4-FFF2-40B4-BE49-F238E27FC236}">
                <a16:creationId xmlns:a16="http://schemas.microsoft.com/office/drawing/2014/main" id="{008B795E-2A1D-53B6-4F32-F04B11F947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2934" y="444288"/>
            <a:ext cx="1667877" cy="501227"/>
          </a:xfrm>
          <a:prstGeom prst="rect">
            <a:avLst/>
          </a:prstGeom>
        </p:spPr>
      </p:pic>
      <p:sp>
        <p:nvSpPr>
          <p:cNvPr id="20" name="Rectangle 19">
            <a:extLst>
              <a:ext uri="{FF2B5EF4-FFF2-40B4-BE49-F238E27FC236}">
                <a16:creationId xmlns:a16="http://schemas.microsoft.com/office/drawing/2014/main" id="{AC007035-BC43-28CB-D6AD-FF79D3678FB6}"/>
              </a:ext>
            </a:extLst>
          </p:cNvPr>
          <p:cNvSpPr/>
          <p:nvPr/>
        </p:nvSpPr>
        <p:spPr>
          <a:xfrm>
            <a:off x="529066" y="1949256"/>
            <a:ext cx="11078677" cy="3417924"/>
          </a:xfrm>
          <a:prstGeom prst="rect">
            <a:avLst/>
          </a:prstGeom>
          <a:noFill/>
          <a:ln w="317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4739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4458F-88C9-6452-E7D3-0D58B53CC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5C024-A1C0-B0E2-B595-BFFA07331A83}"/>
              </a:ext>
            </a:extLst>
          </p:cNvPr>
          <p:cNvSpPr>
            <a:spLocks noGrp="1"/>
          </p:cNvSpPr>
          <p:nvPr>
            <p:ph type="title"/>
          </p:nvPr>
        </p:nvSpPr>
        <p:spPr/>
        <p:txBody>
          <a:bodyPr/>
          <a:lstStyle/>
          <a:p>
            <a:r>
              <a:rPr lang="en-US" sz="3000" dirty="0"/>
              <a:t>NERC Milestone 4 Projects: NERC Project 2022 – 04 EMT Modeling</a:t>
            </a:r>
          </a:p>
        </p:txBody>
      </p:sp>
      <p:sp>
        <p:nvSpPr>
          <p:cNvPr id="3" name="Text Placeholder 2">
            <a:extLst>
              <a:ext uri="{FF2B5EF4-FFF2-40B4-BE49-F238E27FC236}">
                <a16:creationId xmlns:a16="http://schemas.microsoft.com/office/drawing/2014/main" id="{6829465F-2DC0-A3B1-259B-7A63D55D6E86}"/>
              </a:ext>
            </a:extLst>
          </p:cNvPr>
          <p:cNvSpPr>
            <a:spLocks noGrp="1"/>
          </p:cNvSpPr>
          <p:nvPr>
            <p:ph type="body" sz="quarter" idx="11"/>
          </p:nvPr>
        </p:nvSpPr>
        <p:spPr>
          <a:xfrm>
            <a:off x="611029" y="1128714"/>
            <a:ext cx="11082186" cy="4548187"/>
          </a:xfrm>
        </p:spPr>
        <p:txBody>
          <a:bodyPr/>
          <a:lstStyle/>
          <a:p>
            <a:pPr marL="456565" indent="-456565">
              <a:lnSpc>
                <a:spcPct val="107000"/>
              </a:lnSpc>
              <a:spcBef>
                <a:spcPts val="0"/>
              </a:spcBef>
              <a:spcAft>
                <a:spcPts val="600"/>
              </a:spcAft>
              <a:buFont typeface="Arial" panose="020B0604020202020204" pitchFamily="34" charset="0"/>
              <a:buChar char="•"/>
              <a:defRPr/>
            </a:pPr>
            <a:r>
              <a:rPr lang="en-US" sz="2200" b="1" dirty="0">
                <a:solidFill>
                  <a:srgbClr val="4B545D"/>
                </a:solidFill>
              </a:rPr>
              <a:t>Meeting Introduction:  </a:t>
            </a:r>
            <a:r>
              <a:rPr lang="en-US" sz="2200" dirty="0">
                <a:solidFill>
                  <a:srgbClr val="4B545D"/>
                </a:solidFill>
              </a:rPr>
              <a:t>Julia Matevosyan, ESIG</a:t>
            </a:r>
          </a:p>
          <a:p>
            <a:pPr marL="456565" indent="-456565">
              <a:lnSpc>
                <a:spcPct val="107000"/>
              </a:lnSpc>
              <a:spcBef>
                <a:spcPts val="0"/>
              </a:spcBef>
              <a:spcAft>
                <a:spcPts val="600"/>
              </a:spcAft>
              <a:buFont typeface="Arial" panose="020B0604020202020204" pitchFamily="34" charset="0"/>
              <a:buChar char="•"/>
              <a:defRPr/>
            </a:pPr>
            <a:r>
              <a:rPr lang="en-US" sz="2200" b="1" dirty="0">
                <a:solidFill>
                  <a:srgbClr val="4B545D"/>
                </a:solidFill>
              </a:rPr>
              <a:t>NERC Project 2022-04 Update: </a:t>
            </a:r>
            <a:r>
              <a:rPr lang="en-US" sz="2200" dirty="0">
                <a:solidFill>
                  <a:srgbClr val="4B545D"/>
                </a:solidFill>
              </a:rPr>
              <a:t>Michael Marz, ATC</a:t>
            </a:r>
          </a:p>
          <a:p>
            <a:pPr marL="456565" indent="-456565">
              <a:lnSpc>
                <a:spcPct val="107000"/>
              </a:lnSpc>
              <a:spcBef>
                <a:spcPts val="0"/>
              </a:spcBef>
              <a:spcAft>
                <a:spcPts val="600"/>
              </a:spcAft>
              <a:buFont typeface="Arial" panose="020B0604020202020204" pitchFamily="34" charset="0"/>
              <a:buChar char="•"/>
              <a:defRPr/>
            </a:pPr>
            <a:r>
              <a:rPr lang="en-US" sz="2200" b="1" dirty="0">
                <a:solidFill>
                  <a:srgbClr val="4B545D"/>
                </a:solidFill>
              </a:rPr>
              <a:t>EMT Modeling Requirements in SPP: </a:t>
            </a:r>
            <a:r>
              <a:rPr lang="en-US" sz="2200" dirty="0">
                <a:solidFill>
                  <a:srgbClr val="4B545D"/>
                </a:solidFill>
              </a:rPr>
              <a:t>Mostafa Sedighizadeh, SPP</a:t>
            </a:r>
          </a:p>
          <a:p>
            <a:pPr marL="456565" indent="-456565">
              <a:lnSpc>
                <a:spcPct val="107000"/>
              </a:lnSpc>
              <a:spcBef>
                <a:spcPts val="0"/>
              </a:spcBef>
              <a:spcAft>
                <a:spcPts val="600"/>
              </a:spcAft>
              <a:buFont typeface="Arial" panose="020B0604020202020204" pitchFamily="34" charset="0"/>
              <a:buChar char="•"/>
              <a:defRPr/>
            </a:pPr>
            <a:r>
              <a:rPr lang="en-US" sz="2200" b="1" dirty="0">
                <a:solidFill>
                  <a:srgbClr val="4B545D"/>
                </a:solidFill>
              </a:rPr>
              <a:t>How to Navigate Changing Landscape of EMT Modeling Requirements: </a:t>
            </a:r>
            <a:r>
              <a:rPr lang="en-US" sz="2200" dirty="0">
                <a:solidFill>
                  <a:srgbClr val="4B545D"/>
                </a:solidFill>
              </a:rPr>
              <a:t>Kyle Thomas, Elevate Energy Consulting  </a:t>
            </a:r>
          </a:p>
          <a:p>
            <a:pPr marL="456565" indent="-456565">
              <a:lnSpc>
                <a:spcPct val="107000"/>
              </a:lnSpc>
              <a:spcBef>
                <a:spcPts val="0"/>
              </a:spcBef>
              <a:spcAft>
                <a:spcPts val="600"/>
              </a:spcAft>
              <a:buFont typeface="Arial" panose="020B0604020202020204" pitchFamily="34" charset="0"/>
              <a:buChar char="•"/>
              <a:defRPr/>
            </a:pPr>
            <a:r>
              <a:rPr lang="en-US" sz="2200" b="1" dirty="0">
                <a:solidFill>
                  <a:srgbClr val="4B545D"/>
                </a:solidFill>
              </a:rPr>
              <a:t>Audience Q&amp;A and Discussion</a:t>
            </a:r>
            <a:r>
              <a:rPr lang="en-US" sz="2200" dirty="0">
                <a:solidFill>
                  <a:srgbClr val="4B545D"/>
                </a:solidFill>
              </a:rPr>
              <a:t>, led by Julia Matevosyan, ESIG</a:t>
            </a:r>
          </a:p>
          <a:p>
            <a:endParaRPr lang="en-US" dirty="0"/>
          </a:p>
        </p:txBody>
      </p:sp>
      <p:sp>
        <p:nvSpPr>
          <p:cNvPr id="4" name="Slide Number Placeholder 3">
            <a:extLst>
              <a:ext uri="{FF2B5EF4-FFF2-40B4-BE49-F238E27FC236}">
                <a16:creationId xmlns:a16="http://schemas.microsoft.com/office/drawing/2014/main" id="{3A123BB2-F7AF-FF5E-E89D-E099B3E11D71}"/>
              </a:ext>
            </a:extLst>
          </p:cNvPr>
          <p:cNvSpPr>
            <a:spLocks noGrp="1"/>
          </p:cNvSpPr>
          <p:nvPr>
            <p:ph type="sldNum" sz="quarter" idx="4"/>
          </p:nvPr>
        </p:nvSpPr>
        <p:spPr/>
        <p:txBody>
          <a:bodyPr/>
          <a:lstStyle/>
          <a:p>
            <a:fld id="{4B7910E5-F3D7-7541-A239-E632F655FDFB}" type="slidenum">
              <a:rPr lang="en-US" smtClean="0"/>
              <a:pPr/>
              <a:t>10</a:t>
            </a:fld>
            <a:endParaRPr lang="en-US"/>
          </a:p>
        </p:txBody>
      </p:sp>
    </p:spTree>
    <p:extLst>
      <p:ext uri="{BB962C8B-B14F-4D97-AF65-F5344CB8AC3E}">
        <p14:creationId xmlns:p14="http://schemas.microsoft.com/office/powerpoint/2010/main" val="303363618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151D7-ECC4-94F4-7735-6ED80F65597A}"/>
              </a:ext>
            </a:extLst>
          </p:cNvPr>
          <p:cNvSpPr>
            <a:spLocks noGrp="1"/>
          </p:cNvSpPr>
          <p:nvPr>
            <p:ph type="title"/>
          </p:nvPr>
        </p:nvSpPr>
        <p:spPr/>
        <p:txBody>
          <a:bodyPr/>
          <a:lstStyle/>
          <a:p>
            <a:r>
              <a:rPr lang="en-US" sz="4000" dirty="0"/>
              <a:t>Key Themes from the Meeting </a:t>
            </a:r>
          </a:p>
        </p:txBody>
      </p:sp>
      <p:sp>
        <p:nvSpPr>
          <p:cNvPr id="3" name="Text Placeholder 2">
            <a:extLst>
              <a:ext uri="{FF2B5EF4-FFF2-40B4-BE49-F238E27FC236}">
                <a16:creationId xmlns:a16="http://schemas.microsoft.com/office/drawing/2014/main" id="{8E79CEC1-AF73-8764-B02E-4FC482F82812}"/>
              </a:ext>
            </a:extLst>
          </p:cNvPr>
          <p:cNvSpPr>
            <a:spLocks noGrp="1"/>
          </p:cNvSpPr>
          <p:nvPr>
            <p:ph type="body" sz="quarter" idx="11"/>
          </p:nvPr>
        </p:nvSpPr>
        <p:spPr/>
        <p:txBody>
          <a:bodyPr/>
          <a:lstStyle/>
          <a:p>
            <a:pPr marL="285750" indent="-285750">
              <a:lnSpc>
                <a:spcPct val="100000"/>
              </a:lnSpc>
              <a:spcBef>
                <a:spcPts val="600"/>
              </a:spcBef>
              <a:spcAft>
                <a:spcPts val="600"/>
              </a:spcAft>
              <a:buFont typeface="Arial" panose="020B0604020202020204" pitchFamily="34" charset="0"/>
              <a:buChar char="•"/>
            </a:pPr>
            <a:r>
              <a:rPr lang="en-US" sz="2000" b="1" dirty="0">
                <a:latin typeface="+mn-lt"/>
                <a:cs typeface="Arial" panose="020B0604020202020204" pitchFamily="34" charset="0"/>
              </a:rPr>
              <a:t>NERC EMT standards face implementation hurdles</a:t>
            </a:r>
            <a:r>
              <a:rPr lang="en-US" sz="2000" dirty="0">
                <a:latin typeface="+mn-lt"/>
                <a:cs typeface="Arial" panose="020B0604020202020204" pitchFamily="34" charset="0"/>
              </a:rPr>
              <a:t>: NERC Project 2022-04 seeks to address EMT gaps in FAC-002, MOD-032, and TPL-001, but progress has been slowed by low ballot support and procedural changes. FAC-002-5 failed initial ballot and is expected to transition to NERC’s new standards-development framework (MSPP); TPL-001 work is deferred indefinitely.</a:t>
            </a:r>
          </a:p>
          <a:p>
            <a:pPr marL="285750" indent="-285750">
              <a:lnSpc>
                <a:spcPct val="108000"/>
              </a:lnSpc>
              <a:spcBef>
                <a:spcPts val="600"/>
              </a:spcBef>
              <a:spcAft>
                <a:spcPts val="600"/>
              </a:spcAft>
              <a:buFont typeface="Arial" panose="020B0604020202020204" pitchFamily="34" charset="0"/>
              <a:buChar char="•"/>
            </a:pPr>
            <a:r>
              <a:rPr lang="en-US" sz="2000" b="1" dirty="0">
                <a:latin typeface="+mn-lt"/>
                <a:cs typeface="Arial" panose="020B0604020202020204" pitchFamily="34" charset="0"/>
              </a:rPr>
              <a:t>ISOs/RTOs are moving ahead of national standards: </a:t>
            </a:r>
            <a:r>
              <a:rPr lang="en-US" sz="2000" dirty="0">
                <a:latin typeface="+mn-lt"/>
                <a:cs typeface="Arial" panose="020B0604020202020204" pitchFamily="34" charset="0"/>
              </a:rPr>
              <a:t>SPP, ERCOT, MISO, ISO-NE, and others are developing or strengthening EMT/dynamic modeling requirements, with growing emphasis on model quality, benchmarking, verification, and validation.</a:t>
            </a:r>
          </a:p>
          <a:p>
            <a:pPr marL="285750" indent="-285750">
              <a:lnSpc>
                <a:spcPct val="108000"/>
              </a:lnSpc>
              <a:spcBef>
                <a:spcPts val="600"/>
              </a:spcBef>
              <a:spcAft>
                <a:spcPts val="600"/>
              </a:spcAft>
              <a:buFont typeface="Arial" panose="020B0604020202020204" pitchFamily="34" charset="0"/>
              <a:buChar char="•"/>
            </a:pPr>
            <a:r>
              <a:rPr lang="en-US" sz="2000" b="1" dirty="0">
                <a:latin typeface="+mn-lt"/>
                <a:cs typeface="Arial" panose="020B0604020202020204" pitchFamily="34" charset="0"/>
              </a:rPr>
              <a:t>Model accuracy must be managed across the asset lifecycle:</a:t>
            </a:r>
            <a:r>
              <a:rPr lang="en-US" sz="2000" dirty="0">
                <a:latin typeface="+mn-lt"/>
                <a:cs typeface="Arial" panose="020B0604020202020204" pitchFamily="34" charset="0"/>
              </a:rPr>
              <a:t> Model requirements increasingly extend from interconnection → commissioning/COD → operations, but processes for post-COD model changes remain immature. ERCOT PGRR 109 provides a leading example.</a:t>
            </a:r>
          </a:p>
          <a:p>
            <a:pPr marL="285750" indent="-285750">
              <a:lnSpc>
                <a:spcPct val="108000"/>
              </a:lnSpc>
              <a:spcBef>
                <a:spcPts val="600"/>
              </a:spcBef>
              <a:spcAft>
                <a:spcPts val="600"/>
              </a:spcAft>
              <a:buFont typeface="Arial" panose="020B0604020202020204" pitchFamily="34" charset="0"/>
              <a:buChar char="•"/>
            </a:pPr>
            <a:r>
              <a:rPr lang="en-US" sz="2000" b="1" dirty="0">
                <a:latin typeface="+mn-lt"/>
                <a:cs typeface="Arial" panose="020B0604020202020204" pitchFamily="34" charset="0"/>
              </a:rPr>
              <a:t>Fast-timescale phenomena require new validation approaches</a:t>
            </a:r>
            <a:r>
              <a:rPr lang="en-US" sz="2000" dirty="0">
                <a:latin typeface="+mn-lt"/>
                <a:cs typeface="Arial" panose="020B0604020202020204" pitchFamily="34" charset="0"/>
              </a:rPr>
              <a:t>: For phenomena such as SSO, field disturbance testing may be impractical or unsafe. Validation therefore relies on OEM EMT models, benchmarking, verification checks, and targeted testing rather than conventional event-based validation.</a:t>
            </a:r>
          </a:p>
        </p:txBody>
      </p:sp>
      <p:sp>
        <p:nvSpPr>
          <p:cNvPr id="4" name="Slide Number Placeholder 3">
            <a:extLst>
              <a:ext uri="{FF2B5EF4-FFF2-40B4-BE49-F238E27FC236}">
                <a16:creationId xmlns:a16="http://schemas.microsoft.com/office/drawing/2014/main" id="{B7420A36-5184-AD6C-6142-78C1907B3951}"/>
              </a:ext>
            </a:extLst>
          </p:cNvPr>
          <p:cNvSpPr>
            <a:spLocks noGrp="1"/>
          </p:cNvSpPr>
          <p:nvPr>
            <p:ph type="sldNum" sz="quarter" idx="4"/>
          </p:nvPr>
        </p:nvSpPr>
        <p:spPr/>
        <p:txBody>
          <a:bodyPr/>
          <a:lstStyle/>
          <a:p>
            <a:fld id="{4B7910E5-F3D7-7541-A239-E632F655FDFB}" type="slidenum">
              <a:rPr lang="en-US" smtClean="0"/>
              <a:pPr/>
              <a:t>11</a:t>
            </a:fld>
            <a:endParaRPr lang="en-US"/>
          </a:p>
        </p:txBody>
      </p:sp>
    </p:spTree>
    <p:extLst>
      <p:ext uri="{BB962C8B-B14F-4D97-AF65-F5344CB8AC3E}">
        <p14:creationId xmlns:p14="http://schemas.microsoft.com/office/powerpoint/2010/main" val="30490656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0CB1E-2F6E-7D6F-B515-12DEDE04F6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6D6EA04-FB8C-2F7D-97AA-9D6B66BAAC0D}"/>
              </a:ext>
            </a:extLst>
          </p:cNvPr>
          <p:cNvSpPr txBox="1">
            <a:spLocks/>
          </p:cNvSpPr>
          <p:nvPr/>
        </p:nvSpPr>
        <p:spPr>
          <a:xfrm>
            <a:off x="1589" y="235266"/>
            <a:ext cx="9072321" cy="668489"/>
          </a:xfrm>
          <a:prstGeom prst="rect">
            <a:avLst/>
          </a:prstGeom>
        </p:spPr>
        <p:txBody>
          <a:bodyPr anchor="ctr"/>
          <a:lstStyle>
            <a:lvl1pPr algn="l" defTabSz="609493" rtl="0" eaLnBrk="1" latinLnBrk="0" hangingPunct="1">
              <a:spcBef>
                <a:spcPct val="0"/>
              </a:spcBef>
              <a:buNone/>
              <a:defRPr sz="3700" b="1" i="0" kern="1200">
                <a:solidFill>
                  <a:srgbClr val="F38F26"/>
                </a:solidFill>
                <a:latin typeface="Calibri"/>
                <a:ea typeface="+mj-ea"/>
                <a:cs typeface="Calibri"/>
              </a:defRPr>
            </a:lvl1pPr>
          </a:lstStyle>
          <a:p>
            <a:pPr algn="ctr">
              <a:defRPr/>
            </a:pPr>
            <a:endParaRPr lang="en-US" sz="4000"/>
          </a:p>
        </p:txBody>
      </p:sp>
      <p:sp>
        <p:nvSpPr>
          <p:cNvPr id="7" name="Title 6">
            <a:extLst>
              <a:ext uri="{FF2B5EF4-FFF2-40B4-BE49-F238E27FC236}">
                <a16:creationId xmlns:a16="http://schemas.microsoft.com/office/drawing/2014/main" id="{803C16B6-DC57-7C8D-7880-B0C658030B9B}"/>
              </a:ext>
            </a:extLst>
          </p:cNvPr>
          <p:cNvSpPr>
            <a:spLocks noGrp="1"/>
          </p:cNvSpPr>
          <p:nvPr>
            <p:ph type="title"/>
          </p:nvPr>
        </p:nvSpPr>
        <p:spPr/>
        <p:txBody>
          <a:bodyPr/>
          <a:lstStyle/>
          <a:p>
            <a:r>
              <a:rPr lang="en-US" sz="4000" dirty="0">
                <a:solidFill>
                  <a:schemeClr val="accent1"/>
                </a:solidFill>
              </a:rPr>
              <a:t>i2X FIRST, Season 3 Meetings – Preliminary Topics</a:t>
            </a:r>
            <a:endParaRPr lang="en-US" dirty="0"/>
          </a:p>
        </p:txBody>
      </p:sp>
      <p:sp>
        <p:nvSpPr>
          <p:cNvPr id="4" name="Slide Number Placeholder 3">
            <a:extLst>
              <a:ext uri="{FF2B5EF4-FFF2-40B4-BE49-F238E27FC236}">
                <a16:creationId xmlns:a16="http://schemas.microsoft.com/office/drawing/2014/main" id="{4DA332C3-AC7A-D247-B977-17F4A92E4B6E}"/>
              </a:ext>
            </a:extLst>
          </p:cNvPr>
          <p:cNvSpPr>
            <a:spLocks noGrp="1"/>
          </p:cNvSpPr>
          <p:nvPr>
            <p:ph type="sldNum" sz="quarter" idx="4"/>
          </p:nvPr>
        </p:nvSpPr>
        <p:spPr>
          <a:prstGeom prst="rect">
            <a:avLst/>
          </a:prstGeom>
        </p:spPr>
        <p:txBody>
          <a:bodyPr/>
          <a:lstStyle/>
          <a:p>
            <a:pPr defTabSz="609493">
              <a:defRPr/>
            </a:pPr>
            <a:fld id="{4B7910E5-F3D7-7541-A239-E632F655FDFB}" type="slidenum">
              <a:rPr lang="en-US">
                <a:latin typeface="Calibri"/>
              </a:rPr>
              <a:pPr defTabSz="609493">
                <a:defRPr/>
              </a:pPr>
              <a:t>12</a:t>
            </a:fld>
            <a:endParaRPr lang="en-US">
              <a:latin typeface="Calibri"/>
            </a:endParaRPr>
          </a:p>
        </p:txBody>
      </p:sp>
      <p:sp>
        <p:nvSpPr>
          <p:cNvPr id="2" name="Content Placeholder 3">
            <a:extLst>
              <a:ext uri="{FF2B5EF4-FFF2-40B4-BE49-F238E27FC236}">
                <a16:creationId xmlns:a16="http://schemas.microsoft.com/office/drawing/2014/main" id="{BC73E7A3-68D4-4B91-215F-C1DC9F8885C9}"/>
              </a:ext>
            </a:extLst>
          </p:cNvPr>
          <p:cNvSpPr txBox="1">
            <a:spLocks/>
          </p:cNvSpPr>
          <p:nvPr/>
        </p:nvSpPr>
        <p:spPr>
          <a:xfrm>
            <a:off x="611029" y="1121771"/>
            <a:ext cx="10772022" cy="4966381"/>
          </a:xfrm>
          <a:prstGeom prst="rect">
            <a:avLst/>
          </a:prstGeom>
        </p:spPr>
        <p:txBody>
          <a:bodyPr lIns="91440" tIns="45720" rIns="91440" bIns="45720" anchor="t"/>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457200" indent="-457200">
              <a:buFont typeface="+mj-lt"/>
              <a:buAutoNum type="arabicPeriod"/>
            </a:pPr>
            <a:r>
              <a:rPr lang="en-US" sz="1800" b="1" dirty="0">
                <a:solidFill>
                  <a:srgbClr val="4B545D"/>
                </a:solidFill>
              </a:rPr>
              <a:t>June 4, 2026, 11 a.m. - 1 p.m. ET: Deep Dive NERC PRC-029 Implementation Updates</a:t>
            </a:r>
          </a:p>
          <a:p>
            <a:pPr marL="457200" indent="-457200">
              <a:buFont typeface="+mj-lt"/>
              <a:buAutoNum type="arabicPeriod"/>
            </a:pPr>
            <a:r>
              <a:rPr lang="en-US" sz="1800" dirty="0">
                <a:solidFill>
                  <a:srgbClr val="4B545D"/>
                </a:solidFill>
              </a:rPr>
              <a:t>August 6, 2026, 11 a.m.- 1 p.m. ET: NERC Milestone 4 Projects and NERC Project 2022-04 EMT Modeling</a:t>
            </a:r>
          </a:p>
          <a:p>
            <a:pPr marL="457200" indent="-457200">
              <a:buFont typeface="+mj-lt"/>
              <a:buAutoNum type="arabicPeriod"/>
            </a:pPr>
            <a:r>
              <a:rPr lang="en-US" sz="1800" dirty="0">
                <a:solidFill>
                  <a:srgbClr val="4B545D"/>
                </a:solidFill>
              </a:rPr>
              <a:t>October 2026 hybrid session during </a:t>
            </a:r>
            <a:r>
              <a:rPr lang="en-US" sz="1800" dirty="0">
                <a:solidFill>
                  <a:srgbClr val="4B545D"/>
                </a:solidFill>
                <a:hlinkClick r:id="rId3"/>
              </a:rPr>
              <a:t>ESIG Fall Technical Workshop </a:t>
            </a:r>
            <a:r>
              <a:rPr lang="en-US" sz="1800" dirty="0">
                <a:solidFill>
                  <a:srgbClr val="4B545D"/>
                </a:solidFill>
              </a:rPr>
              <a:t>– IEEE 2800.2 Deep Dive</a:t>
            </a:r>
          </a:p>
          <a:p>
            <a:pPr marL="457200" indent="-457200">
              <a:buFont typeface="+mj-lt"/>
              <a:buAutoNum type="arabicPeriod"/>
            </a:pPr>
            <a:r>
              <a:rPr lang="en-US" sz="1800" dirty="0">
                <a:solidFill>
                  <a:srgbClr val="4B545D"/>
                </a:solidFill>
              </a:rPr>
              <a:t>January 14, 2027: IEEE 2800 Updates Session</a:t>
            </a:r>
          </a:p>
          <a:p>
            <a:pPr marL="0" indent="0">
              <a:buNone/>
            </a:pPr>
            <a:r>
              <a:rPr lang="en-US" sz="1800" dirty="0">
                <a:solidFill>
                  <a:srgbClr val="4B545D"/>
                </a:solidFill>
              </a:rPr>
              <a:t> </a:t>
            </a:r>
          </a:p>
          <a:p>
            <a:pPr marL="0" indent="0">
              <a:lnSpc>
                <a:spcPct val="110000"/>
              </a:lnSpc>
              <a:spcBef>
                <a:spcPts val="800"/>
              </a:spcBef>
              <a:buNone/>
            </a:pPr>
            <a:r>
              <a:rPr lang="en-US" sz="1800" b="1" dirty="0">
                <a:solidFill>
                  <a:srgbClr val="4B545D"/>
                </a:solidFill>
              </a:rPr>
              <a:t>Follow</a:t>
            </a:r>
            <a:r>
              <a:rPr lang="en-US" sz="1800" dirty="0">
                <a:solidFill>
                  <a:srgbClr val="4B545D"/>
                </a:solidFill>
              </a:rPr>
              <a:t> ESIG i2X FIRST website: </a:t>
            </a:r>
            <a:r>
              <a:rPr lang="en-US" sz="1800" u="sng" dirty="0">
                <a:solidFill>
                  <a:srgbClr val="000000"/>
                </a:solidFill>
                <a:ea typeface="Times New Roman" panose="02020603050405020304" pitchFamily="18" charset="0"/>
                <a:cs typeface="Aptos" panose="020B0004020202020204" pitchFamily="34" charset="0"/>
                <a:hlinkClick r:id="rId4"/>
              </a:rPr>
              <a:t>https://www.esig.energy/i2x-initiatives/#i2X-Season-3</a:t>
            </a:r>
            <a:r>
              <a:rPr lang="en-US" sz="1800" u="sng" dirty="0">
                <a:solidFill>
                  <a:srgbClr val="000000"/>
                </a:solidFill>
                <a:ea typeface="Times New Roman" panose="02020603050405020304" pitchFamily="18" charset="0"/>
                <a:cs typeface="Aptos" panose="020B0004020202020204" pitchFamily="34" charset="0"/>
              </a:rPr>
              <a:t> </a:t>
            </a:r>
            <a:r>
              <a:rPr lang="en-US" sz="1800" dirty="0">
                <a:solidFill>
                  <a:srgbClr val="4B545D"/>
                </a:solidFill>
              </a:rPr>
              <a:t>for meeting materials &amp; recordings and for future meeting details, agendas, and to register! </a:t>
            </a:r>
          </a:p>
          <a:p>
            <a:pPr marL="0" indent="0">
              <a:buNone/>
            </a:pPr>
            <a:endParaRPr lang="en-US" sz="1800" dirty="0">
              <a:solidFill>
                <a:srgbClr val="4B545D"/>
              </a:solidFill>
            </a:endParaRPr>
          </a:p>
          <a:p>
            <a:pPr marL="0" indent="0">
              <a:buNone/>
            </a:pPr>
            <a:endParaRPr lang="en-US" sz="1800" dirty="0">
              <a:solidFill>
                <a:srgbClr val="4B545D"/>
              </a:solidFill>
            </a:endParaRPr>
          </a:p>
          <a:p>
            <a:pPr marL="456565" indent="-456565"/>
            <a:endParaRPr lang="en-US" sz="1800" dirty="0">
              <a:solidFill>
                <a:srgbClr val="4B545D"/>
              </a:solidFill>
            </a:endParaRPr>
          </a:p>
        </p:txBody>
      </p:sp>
    </p:spTree>
    <p:extLst>
      <p:ext uri="{BB962C8B-B14F-4D97-AF65-F5344CB8AC3E}">
        <p14:creationId xmlns:p14="http://schemas.microsoft.com/office/powerpoint/2010/main" val="4457574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7C364-BEE1-727C-F4A0-9088DDCC7246}"/>
              </a:ext>
            </a:extLst>
          </p:cNvPr>
          <p:cNvSpPr>
            <a:spLocks noGrp="1"/>
          </p:cNvSpPr>
          <p:nvPr>
            <p:ph type="title"/>
          </p:nvPr>
        </p:nvSpPr>
        <p:spPr/>
        <p:txBody>
          <a:bodyPr/>
          <a:lstStyle/>
          <a:p>
            <a:r>
              <a:rPr lang="en-US" sz="4000" dirty="0"/>
              <a:t>i2X Technical Assistance Hours </a:t>
            </a:r>
            <a:endParaRPr lang="en-US" dirty="0"/>
          </a:p>
        </p:txBody>
      </p:sp>
      <p:sp>
        <p:nvSpPr>
          <p:cNvPr id="3" name="Text Placeholder 2">
            <a:extLst>
              <a:ext uri="{FF2B5EF4-FFF2-40B4-BE49-F238E27FC236}">
                <a16:creationId xmlns:a16="http://schemas.microsoft.com/office/drawing/2014/main" id="{2A59F526-33ED-4C5C-E1BA-58B1EA7BD48C}"/>
              </a:ext>
            </a:extLst>
          </p:cNvPr>
          <p:cNvSpPr>
            <a:spLocks noGrp="1"/>
          </p:cNvSpPr>
          <p:nvPr>
            <p:ph type="body" sz="quarter" idx="11"/>
          </p:nvPr>
        </p:nvSpPr>
        <p:spPr/>
        <p:txBody>
          <a:bodyPr/>
          <a:lstStyle/>
          <a:p>
            <a:r>
              <a:rPr lang="en-US" sz="2800" b="1" dirty="0">
                <a:cs typeface="Arial" panose="020B0604020202020204" pitchFamily="34" charset="0"/>
              </a:rPr>
              <a:t>i2x Technical Assistance Hours – </a:t>
            </a:r>
            <a:r>
              <a:rPr lang="en-US" sz="2800" dirty="0">
                <a:cs typeface="Arial" panose="020B0604020202020204" pitchFamily="34" charset="0"/>
              </a:rPr>
              <a:t>provide technical assistance to interconnection stakeholders focused on adoption of a harmonized and/or comprehensive interconnection requirements or standards. One-one sessions with ESIG and Elevate Energy Consulting staff for key interconnection stakeholders. </a:t>
            </a:r>
          </a:p>
          <a:p>
            <a:endParaRPr lang="en-US" dirty="0"/>
          </a:p>
        </p:txBody>
      </p:sp>
      <p:sp>
        <p:nvSpPr>
          <p:cNvPr id="4" name="Slide Number Placeholder 3">
            <a:extLst>
              <a:ext uri="{FF2B5EF4-FFF2-40B4-BE49-F238E27FC236}">
                <a16:creationId xmlns:a16="http://schemas.microsoft.com/office/drawing/2014/main" id="{8240A551-3230-E691-8321-495D5F3E8F9A}"/>
              </a:ext>
            </a:extLst>
          </p:cNvPr>
          <p:cNvSpPr>
            <a:spLocks noGrp="1"/>
          </p:cNvSpPr>
          <p:nvPr>
            <p:ph type="sldNum" sz="quarter" idx="4"/>
          </p:nvPr>
        </p:nvSpPr>
        <p:spPr/>
        <p:txBody>
          <a:bodyPr/>
          <a:lstStyle/>
          <a:p>
            <a:fld id="{4B7910E5-F3D7-7541-A239-E632F655FDFB}" type="slidenum">
              <a:rPr lang="en-US" smtClean="0"/>
              <a:pPr/>
              <a:t>13</a:t>
            </a:fld>
            <a:endParaRPr lang="en-US"/>
          </a:p>
        </p:txBody>
      </p:sp>
      <p:sp>
        <p:nvSpPr>
          <p:cNvPr id="6" name="TextBox 5">
            <a:extLst>
              <a:ext uri="{FF2B5EF4-FFF2-40B4-BE49-F238E27FC236}">
                <a16:creationId xmlns:a16="http://schemas.microsoft.com/office/drawing/2014/main" id="{23CA4585-C166-557B-A149-3AD833C46900}"/>
              </a:ext>
            </a:extLst>
          </p:cNvPr>
          <p:cNvSpPr txBox="1"/>
          <p:nvPr/>
        </p:nvSpPr>
        <p:spPr>
          <a:xfrm>
            <a:off x="609598" y="5492235"/>
            <a:ext cx="8506121" cy="461665"/>
          </a:xfrm>
          <a:prstGeom prst="rect">
            <a:avLst/>
          </a:prstGeom>
          <a:noFill/>
        </p:spPr>
        <p:txBody>
          <a:bodyPr wrap="square">
            <a:spAutoFit/>
          </a:bodyPr>
          <a:lstStyle/>
          <a:p>
            <a:r>
              <a:rPr lang="en-US" sz="2400" dirty="0">
                <a:hlinkClick r:id="rId2"/>
              </a:rPr>
              <a:t>https://www.esig.energy/i2x-initiatives/#Office-Hours</a:t>
            </a:r>
            <a:r>
              <a:rPr lang="en-US" sz="2400" dirty="0"/>
              <a:t> </a:t>
            </a:r>
          </a:p>
        </p:txBody>
      </p:sp>
      <p:pic>
        <p:nvPicPr>
          <p:cNvPr id="8" name="Picture 4">
            <a:extLst>
              <a:ext uri="{FF2B5EF4-FFF2-40B4-BE49-F238E27FC236}">
                <a16:creationId xmlns:a16="http://schemas.microsoft.com/office/drawing/2014/main" id="{9B812DCD-2DF4-72C6-2652-E17B27013615}"/>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8237336" y="4535253"/>
            <a:ext cx="3706001" cy="1280148"/>
          </a:xfrm>
          <a:prstGeom prst="rect">
            <a:avLst/>
          </a:prstGeom>
          <a:solidFill>
            <a:schemeClr val="accent1">
              <a:lumMod val="40000"/>
              <a:lumOff val="60000"/>
              <a:alpha val="17000"/>
            </a:schemeClr>
          </a:solidFill>
          <a:ln>
            <a:noFill/>
          </a:ln>
        </p:spPr>
      </p:pic>
      <p:pic>
        <p:nvPicPr>
          <p:cNvPr id="10" name="Picture 9">
            <a:hlinkClick r:id="rId4"/>
            <a:extLst>
              <a:ext uri="{FF2B5EF4-FFF2-40B4-BE49-F238E27FC236}">
                <a16:creationId xmlns:a16="http://schemas.microsoft.com/office/drawing/2014/main" id="{03E6E900-B84F-EF56-17C8-F557ABB9F9AA}"/>
              </a:ext>
            </a:extLst>
          </p:cNvPr>
          <p:cNvPicPr>
            <a:picLocks noChangeAspect="1"/>
          </p:cNvPicPr>
          <p:nvPr/>
        </p:nvPicPr>
        <p:blipFill>
          <a:blip r:embed="rId5"/>
          <a:srcRect l="2237" t="20855" b="11057"/>
          <a:stretch>
            <a:fillRect/>
          </a:stretch>
        </p:blipFill>
        <p:spPr>
          <a:xfrm>
            <a:off x="725863" y="3817855"/>
            <a:ext cx="4669803" cy="461665"/>
          </a:xfrm>
          <a:prstGeom prst="rect">
            <a:avLst/>
          </a:prstGeom>
        </p:spPr>
      </p:pic>
    </p:spTree>
    <p:extLst>
      <p:ext uri="{BB962C8B-B14F-4D97-AF65-F5344CB8AC3E}">
        <p14:creationId xmlns:p14="http://schemas.microsoft.com/office/powerpoint/2010/main" val="301486936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C680-B729-066D-3A3A-EA5FA590D6AE}"/>
              </a:ext>
            </a:extLst>
          </p:cNvPr>
          <p:cNvSpPr>
            <a:spLocks noGrp="1"/>
          </p:cNvSpPr>
          <p:nvPr>
            <p:ph type="title"/>
          </p:nvPr>
        </p:nvSpPr>
        <p:spPr>
          <a:xfrm>
            <a:off x="325243" y="612216"/>
            <a:ext cx="11680953" cy="681325"/>
          </a:xfrm>
        </p:spPr>
        <p:txBody>
          <a:bodyPr/>
          <a:lstStyle/>
          <a:p>
            <a:r>
              <a:rPr lang="en-US" dirty="0"/>
              <a:t>ESIG O&amp;M UG Meeting – IBR Developer Track</a:t>
            </a:r>
          </a:p>
        </p:txBody>
      </p:sp>
      <p:sp>
        <p:nvSpPr>
          <p:cNvPr id="4" name="Content Placeholder 2">
            <a:extLst>
              <a:ext uri="{FF2B5EF4-FFF2-40B4-BE49-F238E27FC236}">
                <a16:creationId xmlns:a16="http://schemas.microsoft.com/office/drawing/2014/main" id="{CD0B1698-0765-7646-58F2-ED8E6413F29C}"/>
              </a:ext>
            </a:extLst>
          </p:cNvPr>
          <p:cNvSpPr txBox="1">
            <a:spLocks/>
          </p:cNvSpPr>
          <p:nvPr/>
        </p:nvSpPr>
        <p:spPr>
          <a:xfrm>
            <a:off x="582937" y="1759907"/>
            <a:ext cx="4632451" cy="4660730"/>
          </a:xfrm>
          <a:prstGeom prst="rect">
            <a:avLst/>
          </a:prstGeom>
        </p:spPr>
        <p:txBody>
          <a:bodyPr/>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0" indent="0">
              <a:lnSpc>
                <a:spcPct val="108000"/>
              </a:lnSpc>
              <a:spcBef>
                <a:spcPts val="300"/>
              </a:spcBef>
              <a:spcAft>
                <a:spcPts val="300"/>
              </a:spcAft>
              <a:buNone/>
            </a:pPr>
            <a:r>
              <a:rPr lang="en-US" sz="2000" b="1" dirty="0">
                <a:solidFill>
                  <a:srgbClr val="4B545D"/>
                </a:solidFill>
                <a:latin typeface="Epilogue"/>
                <a:cs typeface="Arial" panose="020B0604020202020204" pitchFamily="34" charset="0"/>
              </a:rPr>
              <a:t>This time the focus is on NERC PRC-029, 028, 030 and GFM requirements:</a:t>
            </a:r>
          </a:p>
          <a:p>
            <a:pPr marL="173038" indent="-173038">
              <a:lnSpc>
                <a:spcPct val="108000"/>
              </a:lnSpc>
              <a:spcBef>
                <a:spcPts val="6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1: IBR Unit Model Validation</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2: IBR Plant Design Evaluation</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Tech Talk: PRC-029 Implementation Guide</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3: Model Verification and Commissioning Testing</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4: IBR Plant Modeling Throughout the Interconnection Process</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5: NERC and Other Standards/Requirements</a:t>
            </a:r>
          </a:p>
          <a:p>
            <a:pPr marL="173038" indent="-173038">
              <a:lnSpc>
                <a:spcPct val="108000"/>
              </a:lnSpc>
              <a:spcBef>
                <a:spcPts val="300"/>
              </a:spcBef>
              <a:spcAft>
                <a:spcPts val="300"/>
              </a:spcAft>
              <a:buClr>
                <a:srgbClr val="FF512F"/>
              </a:buClr>
              <a:buFont typeface="Wingdings" panose="05000000000000000000" pitchFamily="2" charset="2"/>
              <a:buChar char="§"/>
            </a:pPr>
            <a:r>
              <a:rPr lang="en-US" sz="1800" dirty="0">
                <a:solidFill>
                  <a:srgbClr val="4B545D"/>
                </a:solidFill>
                <a:latin typeface="Epilogue"/>
                <a:cs typeface="Arial" panose="020B0604020202020204" pitchFamily="34" charset="0"/>
              </a:rPr>
              <a:t>Roundtable 6: Post-Commissioning</a:t>
            </a:r>
          </a:p>
        </p:txBody>
      </p:sp>
      <p:sp>
        <p:nvSpPr>
          <p:cNvPr id="6" name="TextBox 5">
            <a:extLst>
              <a:ext uri="{FF2B5EF4-FFF2-40B4-BE49-F238E27FC236}">
                <a16:creationId xmlns:a16="http://schemas.microsoft.com/office/drawing/2014/main" id="{F2F3D4ED-9DAE-C1B8-9F4A-10A5CF9B024C}"/>
              </a:ext>
            </a:extLst>
          </p:cNvPr>
          <p:cNvSpPr txBox="1"/>
          <p:nvPr/>
        </p:nvSpPr>
        <p:spPr>
          <a:xfrm>
            <a:off x="5215387" y="2890610"/>
            <a:ext cx="6393678" cy="3447098"/>
          </a:xfrm>
          <a:prstGeom prst="rect">
            <a:avLst/>
          </a:prstGeom>
          <a:noFill/>
        </p:spPr>
        <p:txBody>
          <a:bodyPr wrap="square">
            <a:spAutoFit/>
          </a:bodyPr>
          <a:lstStyle/>
          <a:p>
            <a:pPr defTabSz="609493"/>
            <a:r>
              <a:rPr lang="en-US" b="1" dirty="0">
                <a:solidFill>
                  <a:srgbClr val="FF0000"/>
                </a:solidFill>
                <a:latin typeface="Epilogue"/>
              </a:rPr>
              <a:t>New this year</a:t>
            </a:r>
            <a:r>
              <a:rPr lang="en-US" dirty="0">
                <a:solidFill>
                  <a:srgbClr val="4B545D"/>
                </a:solidFill>
                <a:latin typeface="Epilogue"/>
              </a:rPr>
              <a:t>: </a:t>
            </a:r>
            <a:r>
              <a:rPr lang="en-US" b="1" dirty="0">
                <a:solidFill>
                  <a:srgbClr val="4B545D"/>
                </a:solidFill>
                <a:latin typeface="Epilogue"/>
              </a:rPr>
              <a:t>Developer Track </a:t>
            </a:r>
            <a:r>
              <a:rPr lang="en-US" dirty="0">
                <a:solidFill>
                  <a:srgbClr val="4B545D"/>
                </a:solidFill>
                <a:latin typeface="Epilogue"/>
              </a:rPr>
              <a:t>focused on challenges associated with interconnection studies, performance standards for IBRs, and emerging best practices for ensuring reliable grid integration.</a:t>
            </a:r>
          </a:p>
          <a:p>
            <a:pPr defTabSz="609493"/>
            <a:endParaRPr lang="en-US" sz="1000" dirty="0">
              <a:solidFill>
                <a:srgbClr val="4B545D"/>
              </a:solidFill>
              <a:latin typeface="Epilogue"/>
            </a:endParaRPr>
          </a:p>
          <a:p>
            <a:pPr defTabSz="609493"/>
            <a:r>
              <a:rPr lang="en-US" dirty="0">
                <a:solidFill>
                  <a:srgbClr val="4B545D"/>
                </a:solidFill>
                <a:latin typeface="Epilogue"/>
              </a:rPr>
              <a:t>The Developer Track will feature discussion roundtables and tech talks. The roundtables will provide the opportunity for frank and open discussion among users to promote knowledge and experience sharing. </a:t>
            </a:r>
          </a:p>
          <a:p>
            <a:pPr defTabSz="609493"/>
            <a:endParaRPr lang="en-US" sz="1000" dirty="0">
              <a:solidFill>
                <a:srgbClr val="4B545D"/>
              </a:solidFill>
              <a:latin typeface="Epilogue"/>
            </a:endParaRPr>
          </a:p>
          <a:p>
            <a:pPr defTabSz="609493"/>
            <a:r>
              <a:rPr lang="en-US" dirty="0">
                <a:solidFill>
                  <a:srgbClr val="4B545D"/>
                </a:solidFill>
                <a:latin typeface="Epilogue"/>
              </a:rPr>
              <a:t>Participation in the roundtables is limited to ESIG member organizations that own, develop or operate generation resources and  consultants that are ESIG members and actively working with generator developers, owners and operators.</a:t>
            </a:r>
          </a:p>
        </p:txBody>
      </p:sp>
      <p:pic>
        <p:nvPicPr>
          <p:cNvPr id="8" name="Picture 7">
            <a:extLst>
              <a:ext uri="{FF2B5EF4-FFF2-40B4-BE49-F238E27FC236}">
                <a16:creationId xmlns:a16="http://schemas.microsoft.com/office/drawing/2014/main" id="{0E608B07-896F-0298-26D9-D5F7DE93FFD7}"/>
              </a:ext>
            </a:extLst>
          </p:cNvPr>
          <p:cNvPicPr>
            <a:picLocks noChangeAspect="1"/>
          </p:cNvPicPr>
          <p:nvPr/>
        </p:nvPicPr>
        <p:blipFill>
          <a:blip r:embed="rId2"/>
          <a:srcRect r="30550"/>
          <a:stretch>
            <a:fillRect/>
          </a:stretch>
        </p:blipFill>
        <p:spPr>
          <a:xfrm>
            <a:off x="5303070" y="1293541"/>
            <a:ext cx="5563260" cy="1472056"/>
          </a:xfrm>
          <a:prstGeom prst="rect">
            <a:avLst/>
          </a:prstGeom>
        </p:spPr>
      </p:pic>
      <p:sp>
        <p:nvSpPr>
          <p:cNvPr id="10" name="TextBox 9">
            <a:extLst>
              <a:ext uri="{FF2B5EF4-FFF2-40B4-BE49-F238E27FC236}">
                <a16:creationId xmlns:a16="http://schemas.microsoft.com/office/drawing/2014/main" id="{F2522B46-0FB5-8CAE-7050-516F9DEC13D6}"/>
              </a:ext>
            </a:extLst>
          </p:cNvPr>
          <p:cNvSpPr txBox="1"/>
          <p:nvPr/>
        </p:nvSpPr>
        <p:spPr>
          <a:xfrm>
            <a:off x="2273162" y="6420638"/>
            <a:ext cx="7645676" cy="369332"/>
          </a:xfrm>
          <a:prstGeom prst="rect">
            <a:avLst/>
          </a:prstGeom>
          <a:noFill/>
        </p:spPr>
        <p:txBody>
          <a:bodyPr wrap="square">
            <a:spAutoFit/>
          </a:bodyPr>
          <a:lstStyle/>
          <a:p>
            <a:pPr defTabSz="609493"/>
            <a:r>
              <a:rPr lang="en-US" dirty="0">
                <a:solidFill>
                  <a:srgbClr val="4B545D"/>
                </a:solidFill>
                <a:latin typeface="Epilogue"/>
                <a:hlinkClick r:id="rId3"/>
              </a:rPr>
              <a:t>https://www.esig.energy/event/2026-fall-om-users-group-conference/</a:t>
            </a:r>
            <a:r>
              <a:rPr lang="en-US" dirty="0">
                <a:solidFill>
                  <a:srgbClr val="4B545D"/>
                </a:solidFill>
                <a:latin typeface="Epilogue"/>
              </a:rPr>
              <a:t> </a:t>
            </a:r>
          </a:p>
        </p:txBody>
      </p:sp>
    </p:spTree>
    <p:extLst>
      <p:ext uri="{BB962C8B-B14F-4D97-AF65-F5344CB8AC3E}">
        <p14:creationId xmlns:p14="http://schemas.microsoft.com/office/powerpoint/2010/main" val="3756226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BAF3-1F0A-276B-7FD3-707A19F7946A}"/>
              </a:ext>
            </a:extLst>
          </p:cNvPr>
          <p:cNvSpPr>
            <a:spLocks noGrp="1"/>
          </p:cNvSpPr>
          <p:nvPr>
            <p:ph type="title"/>
          </p:nvPr>
        </p:nvSpPr>
        <p:spPr>
          <a:xfrm>
            <a:off x="325244" y="612216"/>
            <a:ext cx="11866756" cy="681325"/>
          </a:xfrm>
        </p:spPr>
        <p:txBody>
          <a:bodyPr/>
          <a:lstStyle/>
          <a:p>
            <a:r>
              <a:rPr lang="en-US" dirty="0"/>
              <a:t>ESIG Fall Technical Workshop</a:t>
            </a:r>
          </a:p>
        </p:txBody>
      </p:sp>
      <p:pic>
        <p:nvPicPr>
          <p:cNvPr id="4" name="Picture 3">
            <a:extLst>
              <a:ext uri="{FF2B5EF4-FFF2-40B4-BE49-F238E27FC236}">
                <a16:creationId xmlns:a16="http://schemas.microsoft.com/office/drawing/2014/main" id="{670F415F-A27C-39F3-EB56-8AB6E6767098}"/>
              </a:ext>
            </a:extLst>
          </p:cNvPr>
          <p:cNvPicPr>
            <a:picLocks noChangeAspect="1"/>
          </p:cNvPicPr>
          <p:nvPr/>
        </p:nvPicPr>
        <p:blipFill>
          <a:blip r:embed="rId2"/>
          <a:srcRect l="638" t="3794" r="51796" b="3339"/>
          <a:stretch>
            <a:fillRect/>
          </a:stretch>
        </p:blipFill>
        <p:spPr>
          <a:xfrm>
            <a:off x="6877879" y="1378225"/>
            <a:ext cx="4856922" cy="1351723"/>
          </a:xfrm>
          <a:prstGeom prst="rect">
            <a:avLst/>
          </a:prstGeom>
        </p:spPr>
      </p:pic>
      <p:sp>
        <p:nvSpPr>
          <p:cNvPr id="6" name="TextBox 5">
            <a:extLst>
              <a:ext uri="{FF2B5EF4-FFF2-40B4-BE49-F238E27FC236}">
                <a16:creationId xmlns:a16="http://schemas.microsoft.com/office/drawing/2014/main" id="{B070464E-B19A-E499-009A-8D3E90EE53F2}"/>
              </a:ext>
            </a:extLst>
          </p:cNvPr>
          <p:cNvSpPr txBox="1"/>
          <p:nvPr/>
        </p:nvSpPr>
        <p:spPr>
          <a:xfrm>
            <a:off x="457200" y="1646104"/>
            <a:ext cx="6096000" cy="3119444"/>
          </a:xfrm>
          <a:prstGeom prst="rect">
            <a:avLst/>
          </a:prstGeom>
          <a:noFill/>
        </p:spPr>
        <p:txBody>
          <a:bodyPr wrap="square">
            <a:spAutoFit/>
          </a:bodyPr>
          <a:lstStyle/>
          <a:p>
            <a:r>
              <a:rPr lang="en-US" sz="1800" b="1" i="0" dirty="0">
                <a:solidFill>
                  <a:schemeClr val="tx1"/>
                </a:solidFill>
                <a:effectLst/>
                <a:latin typeface="Epilogue"/>
              </a:rPr>
              <a:t>Monday, October 26:</a:t>
            </a:r>
            <a:br>
              <a:rPr lang="en-US" dirty="0">
                <a:latin typeface="Epilogue"/>
              </a:rPr>
            </a:br>
            <a:r>
              <a:rPr lang="en-US" sz="1800" b="1" i="0" dirty="0">
                <a:solidFill>
                  <a:schemeClr val="tx1"/>
                </a:solidFill>
                <a:effectLst/>
                <a:latin typeface="Epilogue"/>
              </a:rPr>
              <a:t>​8:00 am – 5:00 pm:</a:t>
            </a:r>
            <a:r>
              <a:rPr lang="en-US" sz="1800" b="0" i="0" dirty="0">
                <a:solidFill>
                  <a:schemeClr val="tx1"/>
                </a:solidFill>
                <a:effectLst/>
                <a:latin typeface="Epilogue"/>
              </a:rPr>
              <a:t>  Oscillations Workshop</a:t>
            </a:r>
          </a:p>
          <a:p>
            <a:pPr marL="173038" indent="-173038">
              <a:lnSpc>
                <a:spcPct val="108000"/>
              </a:lnSpc>
              <a:spcBef>
                <a:spcPts val="1200"/>
              </a:spcBef>
              <a:spcAft>
                <a:spcPts val="300"/>
              </a:spcAft>
              <a:buClr>
                <a:srgbClr val="FF512F"/>
              </a:buClr>
              <a:buFont typeface="Wingdings" panose="05000000000000000000" pitchFamily="2" charset="2"/>
              <a:buChar char="§"/>
            </a:pPr>
            <a:r>
              <a:rPr lang="en-US" dirty="0">
                <a:latin typeface="Epilogue"/>
              </a:rPr>
              <a:t>Opening Session</a:t>
            </a:r>
          </a:p>
          <a:p>
            <a:pPr marL="173038" indent="-173038">
              <a:lnSpc>
                <a:spcPct val="108000"/>
              </a:lnSpc>
              <a:spcBef>
                <a:spcPts val="300"/>
              </a:spcBef>
              <a:spcAft>
                <a:spcPts val="300"/>
              </a:spcAft>
              <a:buClr>
                <a:srgbClr val="FF512F"/>
              </a:buClr>
              <a:buFont typeface="Wingdings" panose="05000000000000000000" pitchFamily="2" charset="2"/>
              <a:buChar char="§"/>
            </a:pPr>
            <a:r>
              <a:rPr lang="en-US" dirty="0">
                <a:latin typeface="Epilogue"/>
              </a:rPr>
              <a:t>Preventive analysis and actions to minimize oscillations</a:t>
            </a:r>
          </a:p>
          <a:p>
            <a:pPr marL="173038" indent="-173038">
              <a:lnSpc>
                <a:spcPct val="108000"/>
              </a:lnSpc>
              <a:spcBef>
                <a:spcPts val="300"/>
              </a:spcBef>
              <a:spcAft>
                <a:spcPts val="300"/>
              </a:spcAft>
              <a:buClr>
                <a:srgbClr val="FF512F"/>
              </a:buClr>
              <a:buFont typeface="Wingdings" panose="05000000000000000000" pitchFamily="2" charset="2"/>
              <a:buChar char="§"/>
            </a:pPr>
            <a:r>
              <a:rPr lang="en-US" dirty="0">
                <a:latin typeface="Epilogue"/>
              </a:rPr>
              <a:t>Monitoring, detection, and management of oscillations in real time</a:t>
            </a:r>
          </a:p>
          <a:p>
            <a:pPr marL="173038" indent="-173038">
              <a:lnSpc>
                <a:spcPct val="108000"/>
              </a:lnSpc>
              <a:spcBef>
                <a:spcPts val="300"/>
              </a:spcBef>
              <a:spcAft>
                <a:spcPts val="300"/>
              </a:spcAft>
              <a:buClr>
                <a:srgbClr val="FF512F"/>
              </a:buClr>
              <a:buFont typeface="Wingdings" panose="05000000000000000000" pitchFamily="2" charset="2"/>
              <a:buChar char="§"/>
            </a:pPr>
            <a:r>
              <a:rPr lang="en-US" dirty="0">
                <a:latin typeface="Epilogue"/>
              </a:rPr>
              <a:t>Oscillation root-cause analysis and mitigation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latin typeface="Epilogue"/>
            </a:endParaRPr>
          </a:p>
        </p:txBody>
      </p:sp>
      <p:sp>
        <p:nvSpPr>
          <p:cNvPr id="8" name="TextBox 7">
            <a:extLst>
              <a:ext uri="{FF2B5EF4-FFF2-40B4-BE49-F238E27FC236}">
                <a16:creationId xmlns:a16="http://schemas.microsoft.com/office/drawing/2014/main" id="{1710EF35-1681-EFFB-1BCE-FA360AC11605}"/>
              </a:ext>
            </a:extLst>
          </p:cNvPr>
          <p:cNvSpPr txBox="1"/>
          <p:nvPr/>
        </p:nvSpPr>
        <p:spPr>
          <a:xfrm>
            <a:off x="6824871" y="2770895"/>
            <a:ext cx="4909930" cy="3533788"/>
          </a:xfrm>
          <a:prstGeom prst="rect">
            <a:avLst/>
          </a:prstGeom>
          <a:noFill/>
        </p:spPr>
        <p:txBody>
          <a:bodyPr wrap="square">
            <a:spAutoFit/>
          </a:bodyPr>
          <a:lstStyle/>
          <a:p>
            <a:r>
              <a:rPr lang="en-US" sz="1800" b="1" i="0" dirty="0">
                <a:solidFill>
                  <a:schemeClr val="tx1"/>
                </a:solidFill>
                <a:effectLst/>
                <a:latin typeface="Epilogue"/>
              </a:rPr>
              <a:t>Tuesday, October 27 to Thursday October 29:</a:t>
            </a:r>
            <a:br>
              <a:rPr lang="en-US" dirty="0">
                <a:latin typeface="Epilogue"/>
              </a:rPr>
            </a:br>
            <a:r>
              <a:rPr lang="en-US" sz="1800" b="1" i="0" dirty="0">
                <a:solidFill>
                  <a:schemeClr val="tx1"/>
                </a:solidFill>
                <a:effectLst/>
                <a:latin typeface="Epilogue"/>
              </a:rPr>
              <a:t>8:30 am – 5:30 pm: </a:t>
            </a:r>
            <a:r>
              <a:rPr lang="en-US" sz="1800" b="0" i="0" dirty="0">
                <a:solidFill>
                  <a:schemeClr val="tx1"/>
                </a:solidFill>
                <a:effectLst/>
                <a:latin typeface="Epilogue"/>
              </a:rPr>
              <a:t>Technical Workshop</a:t>
            </a:r>
          </a:p>
          <a:p>
            <a:r>
              <a:rPr lang="en-US" b="1" dirty="0">
                <a:latin typeface="Epilogue"/>
              </a:rPr>
              <a:t>Topics of Interest to ERCOT IBRWG:</a:t>
            </a:r>
          </a:p>
          <a:p>
            <a:pPr marL="173038" indent="-173038">
              <a:lnSpc>
                <a:spcPct val="108000"/>
              </a:lnSpc>
              <a:spcBef>
                <a:spcPts val="600"/>
              </a:spcBef>
              <a:spcAft>
                <a:spcPts val="300"/>
              </a:spcAft>
              <a:buClr>
                <a:srgbClr val="FF512F"/>
              </a:buClr>
              <a:buFont typeface="Wingdings" panose="05000000000000000000" pitchFamily="2" charset="2"/>
              <a:buChar char="§"/>
            </a:pPr>
            <a:r>
              <a:rPr lang="en-US" dirty="0">
                <a:latin typeface="Epilogue"/>
              </a:rPr>
              <a:t>Grid Forming Performance and Modeling Requirements Practical Implementation</a:t>
            </a:r>
          </a:p>
          <a:p>
            <a:pPr marL="173038" indent="-173038">
              <a:lnSpc>
                <a:spcPct val="108000"/>
              </a:lnSpc>
              <a:spcBef>
                <a:spcPts val="300"/>
              </a:spcBef>
              <a:spcAft>
                <a:spcPts val="300"/>
              </a:spcAft>
              <a:buClr>
                <a:srgbClr val="FF512F"/>
              </a:buClr>
              <a:buFont typeface="Wingdings" panose="05000000000000000000" pitchFamily="2" charset="2"/>
              <a:buChar char="§"/>
            </a:pPr>
            <a:r>
              <a:rPr lang="en-US" dirty="0">
                <a:latin typeface="Epilogue"/>
              </a:rPr>
              <a:t>From Standard to Practice: Implementing IEEE 2800.2 Recommended Practice for Test and Verification Procedures for IBRs (i2x FIRST Session, available virtually)</a:t>
            </a:r>
          </a:p>
          <a:p>
            <a:pPr marL="173038" indent="-173038">
              <a:lnSpc>
                <a:spcPct val="108000"/>
              </a:lnSpc>
              <a:spcBef>
                <a:spcPts val="300"/>
              </a:spcBef>
              <a:spcAft>
                <a:spcPts val="300"/>
              </a:spcAft>
              <a:buClr>
                <a:srgbClr val="FF512F"/>
              </a:buClr>
              <a:buFont typeface="Wingdings" panose="05000000000000000000" pitchFamily="2" charset="2"/>
              <a:buChar char="§"/>
            </a:pPr>
            <a:r>
              <a:rPr lang="en-US" dirty="0">
                <a:latin typeface="Epilogue"/>
              </a:rPr>
              <a:t>Lessons Learned from Integrating High Shares of Wind and Solar in Large Island Grids </a:t>
            </a:r>
          </a:p>
        </p:txBody>
      </p:sp>
      <p:sp>
        <p:nvSpPr>
          <p:cNvPr id="13" name="TextBox 12">
            <a:extLst>
              <a:ext uri="{FF2B5EF4-FFF2-40B4-BE49-F238E27FC236}">
                <a16:creationId xmlns:a16="http://schemas.microsoft.com/office/drawing/2014/main" id="{A2785621-09C5-3E06-8CBC-406A36BBC9F7}"/>
              </a:ext>
            </a:extLst>
          </p:cNvPr>
          <p:cNvSpPr txBox="1"/>
          <p:nvPr/>
        </p:nvSpPr>
        <p:spPr>
          <a:xfrm>
            <a:off x="457200" y="5027230"/>
            <a:ext cx="6096000" cy="369332"/>
          </a:xfrm>
          <a:prstGeom prst="rect">
            <a:avLst/>
          </a:prstGeom>
          <a:noFill/>
        </p:spPr>
        <p:txBody>
          <a:bodyPr wrap="square">
            <a:spAutoFit/>
          </a:bodyPr>
          <a:lstStyle/>
          <a:p>
            <a:r>
              <a:rPr lang="en-US" dirty="0">
                <a:hlinkClick r:id="rId3"/>
              </a:rPr>
              <a:t>https://www.esig.energy/event/2026-fall-technical-workshop/</a:t>
            </a:r>
            <a:r>
              <a:rPr lang="en-US" dirty="0"/>
              <a:t> </a:t>
            </a:r>
          </a:p>
        </p:txBody>
      </p:sp>
    </p:spTree>
    <p:extLst>
      <p:ext uri="{BB962C8B-B14F-4D97-AF65-F5344CB8AC3E}">
        <p14:creationId xmlns:p14="http://schemas.microsoft.com/office/powerpoint/2010/main" val="1879343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4153C34-A19E-2F4A-A26C-964F97B276FC}"/>
              </a:ext>
            </a:extLst>
          </p:cNvPr>
          <p:cNvSpPr/>
          <p:nvPr/>
        </p:nvSpPr>
        <p:spPr>
          <a:xfrm>
            <a:off x="6402373" y="1012522"/>
            <a:ext cx="5515599" cy="5175705"/>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Medium" pitchFamily="2" charset="77"/>
            </a:endParaRPr>
          </a:p>
        </p:txBody>
      </p:sp>
      <p:sp>
        <p:nvSpPr>
          <p:cNvPr id="8" name="TextBox 7">
            <a:extLst>
              <a:ext uri="{FF2B5EF4-FFF2-40B4-BE49-F238E27FC236}">
                <a16:creationId xmlns:a16="http://schemas.microsoft.com/office/drawing/2014/main" id="{A4023ABE-C929-014B-8454-13340A147A51}"/>
              </a:ext>
            </a:extLst>
          </p:cNvPr>
          <p:cNvSpPr txBox="1"/>
          <p:nvPr/>
        </p:nvSpPr>
        <p:spPr>
          <a:xfrm>
            <a:off x="7785134" y="1880703"/>
            <a:ext cx="2831025"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Venue</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0" name="TextBox 9">
            <a:extLst>
              <a:ext uri="{FF2B5EF4-FFF2-40B4-BE49-F238E27FC236}">
                <a16:creationId xmlns:a16="http://schemas.microsoft.com/office/drawing/2014/main" id="{745C1E72-1CB4-944A-936B-5713F470C4AB}"/>
              </a:ext>
            </a:extLst>
          </p:cNvPr>
          <p:cNvSpPr txBox="1"/>
          <p:nvPr/>
        </p:nvSpPr>
        <p:spPr>
          <a:xfrm>
            <a:off x="7785134" y="2132955"/>
            <a:ext cx="3672458" cy="1081065"/>
          </a:xfrm>
          <a:prstGeom prst="rect">
            <a:avLst/>
          </a:prstGeom>
          <a:noFill/>
        </p:spPr>
        <p:txBody>
          <a:bodyPr wrap="square" lIns="0" tIns="0" rIns="0" bIns="0">
            <a:spAutoFit/>
          </a:bodyPr>
          <a:lstStyle/>
          <a:p>
            <a:pPr>
              <a:lnSpc>
                <a:spcPct val="150000"/>
              </a:lnSpc>
            </a:pPr>
            <a:r>
              <a:rPr lang="en-ID" sz="1200" b="0" i="0" dirty="0">
                <a:solidFill>
                  <a:schemeClr val="bg1"/>
                </a:solidFill>
                <a:effectLst/>
                <a:latin typeface="Epilogue Medium" pitchFamily="2" charset="77"/>
                <a:ea typeface="Roboto ExtraLight" panose="02000000000000000000" pitchFamily="2" charset="0"/>
              </a:rPr>
              <a:t>Donated by </a:t>
            </a:r>
            <a:r>
              <a:rPr lang="en-ID" sz="1200" b="0" i="0" dirty="0">
                <a:solidFill>
                  <a:schemeClr val="bg1"/>
                </a:solidFill>
                <a:effectLst/>
                <a:latin typeface="Epilogue Medium" pitchFamily="2" charset="77"/>
                <a:ea typeface="Roboto ExtraLight" panose="02000000000000000000" pitchFamily="2" charset="0"/>
                <a:hlinkClick r:id="rId2">
                  <a:extLst>
                    <a:ext uri="{A12FA001-AC4F-418D-AE19-62706E023703}">
                      <ahyp:hlinkClr xmlns:ahyp="http://schemas.microsoft.com/office/drawing/2018/hyperlinkcolor" val="tx"/>
                    </a:ext>
                  </a:extLst>
                </a:hlinkClick>
              </a:rPr>
              <a:t>The Bonneville Power Association</a:t>
            </a:r>
            <a:r>
              <a:rPr lang="en-ID" sz="1200" b="0" i="0" dirty="0">
                <a:solidFill>
                  <a:schemeClr val="bg1"/>
                </a:solidFill>
                <a:effectLst/>
                <a:latin typeface="Epilogue Medium" pitchFamily="2" charset="77"/>
                <a:ea typeface="Roboto ExtraLight" panose="02000000000000000000" pitchFamily="2" charset="0"/>
              </a:rPr>
              <a:t>:</a:t>
            </a:r>
            <a:br>
              <a:rPr lang="en-ID" sz="1200" b="0" i="0" dirty="0">
                <a:solidFill>
                  <a:schemeClr val="bg1"/>
                </a:solidFill>
                <a:effectLst/>
                <a:latin typeface="Epilogue Medium" pitchFamily="2" charset="77"/>
                <a:ea typeface="Roboto ExtraLight" panose="02000000000000000000" pitchFamily="2" charset="0"/>
              </a:rPr>
            </a:br>
            <a:r>
              <a:rPr lang="en-ID" sz="1200" b="0" i="0" dirty="0">
                <a:solidFill>
                  <a:schemeClr val="bg1"/>
                </a:solidFill>
                <a:effectLst/>
                <a:latin typeface="Epilogue Medium" pitchFamily="2" charset="77"/>
                <a:ea typeface="Roboto ExtraLight" panose="02000000000000000000" pitchFamily="2" charset="0"/>
              </a:rPr>
              <a:t>US General Service Administration</a:t>
            </a:r>
          </a:p>
          <a:p>
            <a:pPr>
              <a:lnSpc>
                <a:spcPct val="150000"/>
              </a:lnSpc>
            </a:pPr>
            <a:r>
              <a:rPr lang="en-ID" sz="1200" dirty="0">
                <a:solidFill>
                  <a:schemeClr val="bg1"/>
                </a:solidFill>
                <a:latin typeface="Epilogue Medium" pitchFamily="2" charset="77"/>
                <a:ea typeface="Roboto ExtraLight" panose="02000000000000000000" pitchFamily="2" charset="0"/>
              </a:rPr>
              <a:t>1220 SW Third Avenue</a:t>
            </a:r>
          </a:p>
          <a:p>
            <a:pPr>
              <a:lnSpc>
                <a:spcPct val="150000"/>
              </a:lnSpc>
            </a:pPr>
            <a:r>
              <a:rPr lang="en-ID" sz="1200" dirty="0">
                <a:solidFill>
                  <a:schemeClr val="bg1"/>
                </a:solidFill>
                <a:latin typeface="Epilogue Medium" pitchFamily="2" charset="77"/>
                <a:ea typeface="Roboto ExtraLight" panose="02000000000000000000" pitchFamily="2" charset="0"/>
              </a:rPr>
              <a:t>Portland, Oregon 97204</a:t>
            </a:r>
            <a:endParaRPr lang="en-US" sz="1200" dirty="0">
              <a:solidFill>
                <a:schemeClr val="bg1"/>
              </a:solidFill>
              <a:latin typeface="Epilogue Medium" pitchFamily="2" charset="77"/>
              <a:ea typeface="Roboto ExtraLight" panose="02000000000000000000" pitchFamily="2" charset="0"/>
            </a:endParaRPr>
          </a:p>
        </p:txBody>
      </p:sp>
      <p:sp>
        <p:nvSpPr>
          <p:cNvPr id="11" name="Rectangle 10">
            <a:extLst>
              <a:ext uri="{FF2B5EF4-FFF2-40B4-BE49-F238E27FC236}">
                <a16:creationId xmlns:a16="http://schemas.microsoft.com/office/drawing/2014/main" id="{A2EF7E52-B277-2B45-BF1A-D1E8448A609C}"/>
              </a:ext>
            </a:extLst>
          </p:cNvPr>
          <p:cNvSpPr/>
          <p:nvPr/>
        </p:nvSpPr>
        <p:spPr>
          <a:xfrm>
            <a:off x="6884559" y="3161316"/>
            <a:ext cx="318066" cy="311856"/>
          </a:xfrm>
          <a:prstGeom prst="rect">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Epilogue Medium" pitchFamily="2" charset="77"/>
              <a:ea typeface="Roboto ExtraLight" panose="02000000000000000000" pitchFamily="2" charset="0"/>
              <a:cs typeface="Plus Jakarta Sans" pitchFamily="2" charset="77"/>
            </a:endParaRPr>
          </a:p>
        </p:txBody>
      </p:sp>
      <p:sp>
        <p:nvSpPr>
          <p:cNvPr id="12" name="TextBox 11">
            <a:extLst>
              <a:ext uri="{FF2B5EF4-FFF2-40B4-BE49-F238E27FC236}">
                <a16:creationId xmlns:a16="http://schemas.microsoft.com/office/drawing/2014/main" id="{73A8CC5E-7AB6-634B-8916-EDD0A23ADD75}"/>
              </a:ext>
            </a:extLst>
          </p:cNvPr>
          <p:cNvSpPr txBox="1"/>
          <p:nvPr/>
        </p:nvSpPr>
        <p:spPr>
          <a:xfrm>
            <a:off x="7785134" y="3255458"/>
            <a:ext cx="2526373"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Topics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4" name="TextBox 13">
            <a:extLst>
              <a:ext uri="{FF2B5EF4-FFF2-40B4-BE49-F238E27FC236}">
                <a16:creationId xmlns:a16="http://schemas.microsoft.com/office/drawing/2014/main" id="{5A0A3C43-3830-6F47-85F7-0DC1ECFBB9C1}"/>
              </a:ext>
            </a:extLst>
          </p:cNvPr>
          <p:cNvSpPr txBox="1"/>
          <p:nvPr/>
        </p:nvSpPr>
        <p:spPr>
          <a:xfrm>
            <a:off x="7819527" y="3483464"/>
            <a:ext cx="3672458" cy="1081065"/>
          </a:xfrm>
          <a:prstGeom prst="rect">
            <a:avLst/>
          </a:prstGeom>
          <a:noFill/>
        </p:spPr>
        <p:txBody>
          <a:bodyPr wrap="square" lIns="0" tIns="0" rIns="0" bIns="0">
            <a:spAutoFit/>
          </a:bodyPr>
          <a:lstStyle/>
          <a:p>
            <a:pPr>
              <a:lnSpc>
                <a:spcPct val="150000"/>
              </a:lnSpc>
            </a:pPr>
            <a:r>
              <a:rPr lang="en-ID" sz="1200" dirty="0">
                <a:solidFill>
                  <a:schemeClr val="bg1"/>
                </a:solidFill>
                <a:latin typeface="Epilogue Medium" pitchFamily="2" charset="77"/>
                <a:ea typeface="Roboto ExtraLight" panose="02000000000000000000" pitchFamily="2" charset="0"/>
              </a:rPr>
              <a:t>An example agenda can be found on the training page on the ESIG website. This agenda is representative of the course but the course will be fine tuned based on attendee needs.</a:t>
            </a:r>
            <a:endParaRPr lang="en-US" sz="1200" dirty="0">
              <a:solidFill>
                <a:schemeClr val="bg1"/>
              </a:solidFill>
              <a:latin typeface="Epilogue Medium" pitchFamily="2" charset="77"/>
              <a:ea typeface="Roboto ExtraLight" panose="02000000000000000000" pitchFamily="2" charset="0"/>
            </a:endParaRPr>
          </a:p>
        </p:txBody>
      </p:sp>
      <p:sp>
        <p:nvSpPr>
          <p:cNvPr id="15" name="Rectangle 14">
            <a:extLst>
              <a:ext uri="{FF2B5EF4-FFF2-40B4-BE49-F238E27FC236}">
                <a16:creationId xmlns:a16="http://schemas.microsoft.com/office/drawing/2014/main" id="{5B42F882-38C1-7348-BAC2-6076685D11F1}"/>
              </a:ext>
            </a:extLst>
          </p:cNvPr>
          <p:cNvSpPr/>
          <p:nvPr/>
        </p:nvSpPr>
        <p:spPr>
          <a:xfrm>
            <a:off x="6884559" y="474510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16" name="TextBox 15">
            <a:extLst>
              <a:ext uri="{FF2B5EF4-FFF2-40B4-BE49-F238E27FC236}">
                <a16:creationId xmlns:a16="http://schemas.microsoft.com/office/drawing/2014/main" id="{01A22267-DDAA-4043-A86B-9420426A748F}"/>
              </a:ext>
            </a:extLst>
          </p:cNvPr>
          <p:cNvSpPr txBox="1"/>
          <p:nvPr/>
        </p:nvSpPr>
        <p:spPr>
          <a:xfrm>
            <a:off x="7838452" y="4727873"/>
            <a:ext cx="2611387"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Accommodations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8" name="TextBox 17">
            <a:extLst>
              <a:ext uri="{FF2B5EF4-FFF2-40B4-BE49-F238E27FC236}">
                <a16:creationId xmlns:a16="http://schemas.microsoft.com/office/drawing/2014/main" id="{EC776A96-A404-C143-B8B0-57CCB1F9A3E6}"/>
              </a:ext>
            </a:extLst>
          </p:cNvPr>
          <p:cNvSpPr txBox="1"/>
          <p:nvPr/>
        </p:nvSpPr>
        <p:spPr>
          <a:xfrm>
            <a:off x="7853470" y="4997317"/>
            <a:ext cx="3729132" cy="1081065"/>
          </a:xfrm>
          <a:prstGeom prst="rect">
            <a:avLst/>
          </a:prstGeom>
          <a:noFill/>
        </p:spPr>
        <p:txBody>
          <a:bodyPr wrap="square" lIns="0" tIns="0" rIns="0" bIns="0">
            <a:spAutoFit/>
          </a:bodyPr>
          <a:lstStyle/>
          <a:p>
            <a:pPr>
              <a:lnSpc>
                <a:spcPct val="150000"/>
              </a:lnSpc>
            </a:pPr>
            <a:r>
              <a:rPr lang="en-US" sz="1200" dirty="0">
                <a:solidFill>
                  <a:schemeClr val="bg1"/>
                </a:solidFill>
                <a:latin typeface="Epilogue Medium" pitchFamily="2" charset="77"/>
              </a:rPr>
              <a:t>ESIG has a special room rate of </a:t>
            </a:r>
            <a:r>
              <a:rPr lang="en-US" sz="1200" b="1" dirty="0">
                <a:solidFill>
                  <a:schemeClr val="bg1"/>
                </a:solidFill>
                <a:latin typeface="Epilogue Black" pitchFamily="2" charset="77"/>
              </a:rPr>
              <a:t>$179/night</a:t>
            </a:r>
            <a:r>
              <a:rPr lang="en-US" sz="1200" dirty="0">
                <a:solidFill>
                  <a:schemeClr val="bg1"/>
                </a:solidFill>
                <a:latin typeface="Epilogue Medium" pitchFamily="2" charset="77"/>
              </a:rPr>
              <a:t> at </a:t>
            </a:r>
            <a:r>
              <a:rPr lang="en-US" sz="1200" b="1" u="sng" dirty="0">
                <a:solidFill>
                  <a:schemeClr val="bg1"/>
                </a:solidFill>
                <a:latin typeface="Epilogue Black" pitchFamily="2" charset="77"/>
                <a:hlinkClick r:id="rId3">
                  <a:extLst>
                    <a:ext uri="{A12FA001-AC4F-418D-AE19-62706E023703}">
                      <ahyp:hlinkClr xmlns:ahyp="http://schemas.microsoft.com/office/drawing/2018/hyperlinkcolor" val="tx"/>
                    </a:ext>
                  </a:extLst>
                </a:hlinkClick>
              </a:rPr>
              <a:t>The Porter Portland, Curio Collection by Hilton</a:t>
            </a:r>
            <a:r>
              <a:rPr lang="en-US" sz="1200" dirty="0">
                <a:solidFill>
                  <a:schemeClr val="bg1"/>
                </a:solidFill>
                <a:latin typeface="Epilogue Medium" pitchFamily="2" charset="77"/>
              </a:rPr>
              <a:t>, 1355 S W 2nd Avenue, Portland, about a two-minute walk to the meeting.</a:t>
            </a:r>
            <a:endParaRPr lang="en-US" sz="1200" dirty="0">
              <a:solidFill>
                <a:schemeClr val="bg1"/>
              </a:solidFill>
              <a:latin typeface="Epilogue Medium" pitchFamily="2" charset="77"/>
              <a:ea typeface="Roboto ExtraLight" panose="02000000000000000000" pitchFamily="2" charset="0"/>
            </a:endParaRPr>
          </a:p>
        </p:txBody>
      </p:sp>
      <p:sp>
        <p:nvSpPr>
          <p:cNvPr id="23" name="TextBox 22">
            <a:extLst>
              <a:ext uri="{FF2B5EF4-FFF2-40B4-BE49-F238E27FC236}">
                <a16:creationId xmlns:a16="http://schemas.microsoft.com/office/drawing/2014/main" id="{3890658B-4539-AD4F-8AA3-9F1EDEE908F4}"/>
              </a:ext>
            </a:extLst>
          </p:cNvPr>
          <p:cNvSpPr txBox="1"/>
          <p:nvPr/>
        </p:nvSpPr>
        <p:spPr>
          <a:xfrm>
            <a:off x="658813" y="2475630"/>
            <a:ext cx="5247710" cy="3480055"/>
          </a:xfrm>
          <a:prstGeom prst="rect">
            <a:avLst/>
          </a:prstGeom>
          <a:noFill/>
        </p:spPr>
        <p:txBody>
          <a:bodyPr wrap="square" lIns="0" tIns="0" rIns="0" bIns="0">
            <a:spAutoFit/>
          </a:bodyPr>
          <a:lstStyle/>
          <a:p>
            <a:pPr>
              <a:lnSpc>
                <a:spcPct val="150000"/>
              </a:lnSpc>
            </a:pPr>
            <a:r>
              <a:rPr lang="en-US" sz="1400" dirty="0">
                <a:latin typeface="Epilogue Medium" pitchFamily="2" charset="77"/>
              </a:rPr>
              <a:t>This three-day in-person training is intended to enhance the knowledge and ability of the current workforce through coursework focused on best practices for performing the study work necessary to interconnect inverter-based resources to the bulk power system reliably. Training participants will learn practical methods and best practices that can be leveraged into enhanced study practices across the industry. These training modules will focus on the expected day-to-day needs of engineers performing interconnection studies, model quality tests, or inverter-based resource model and simulation work as well as managing study practices within their organization.</a:t>
            </a:r>
            <a:endParaRPr lang="en-US" sz="1400" dirty="0">
              <a:latin typeface="Epilogue Medium" pitchFamily="2" charset="77"/>
              <a:ea typeface="Roboto ExtraLight" panose="02000000000000000000" pitchFamily="2" charset="0"/>
            </a:endParaRPr>
          </a:p>
          <a:p>
            <a:pPr>
              <a:lnSpc>
                <a:spcPct val="150000"/>
              </a:lnSpc>
            </a:pPr>
            <a:endParaRPr lang="en-US" sz="1200" dirty="0">
              <a:latin typeface="Epilogue Medium" pitchFamily="2" charset="77"/>
              <a:ea typeface="Roboto ExtraLight" panose="02000000000000000000" pitchFamily="2" charset="0"/>
            </a:endParaRPr>
          </a:p>
        </p:txBody>
      </p:sp>
      <p:sp>
        <p:nvSpPr>
          <p:cNvPr id="24" name="Rounded Rectangle 23">
            <a:extLst>
              <a:ext uri="{FF2B5EF4-FFF2-40B4-BE49-F238E27FC236}">
                <a16:creationId xmlns:a16="http://schemas.microsoft.com/office/drawing/2014/main" id="{A9A07A67-EFA8-424D-AF37-C64A1608B82F}"/>
              </a:ext>
            </a:extLst>
          </p:cNvPr>
          <p:cNvSpPr/>
          <p:nvPr/>
        </p:nvSpPr>
        <p:spPr>
          <a:xfrm>
            <a:off x="529067" y="5940577"/>
            <a:ext cx="1481681" cy="495301"/>
          </a:xfrm>
          <a:prstGeom prst="roundRect">
            <a:avLst>
              <a:gd name="adj" fmla="val 0"/>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Medium" pitchFamily="2" charset="77"/>
            </a:endParaRPr>
          </a:p>
        </p:txBody>
      </p:sp>
      <p:sp>
        <p:nvSpPr>
          <p:cNvPr id="25" name="TextBox 7">
            <a:hlinkClick r:id="rId4"/>
            <a:extLst>
              <a:ext uri="{FF2B5EF4-FFF2-40B4-BE49-F238E27FC236}">
                <a16:creationId xmlns:a16="http://schemas.microsoft.com/office/drawing/2014/main" id="{CC931CB6-06E2-C549-AAB8-29AD17FDBED3}"/>
              </a:ext>
            </a:extLst>
          </p:cNvPr>
          <p:cNvSpPr txBox="1"/>
          <p:nvPr/>
        </p:nvSpPr>
        <p:spPr>
          <a:xfrm>
            <a:off x="576608" y="6065117"/>
            <a:ext cx="1386598" cy="246221"/>
          </a:xfrm>
          <a:prstGeom prst="rect">
            <a:avLst/>
          </a:prstGeom>
          <a:noFill/>
          <a:ln>
            <a:noFill/>
          </a:ln>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latin typeface="Epilogue Black" pitchFamily="2" charset="77"/>
                <a:ea typeface="Roboto ExtraBold" panose="02000000000000000000" pitchFamily="2" charset="0"/>
                <a:cs typeface="Open Sans" pitchFamily="2" charset="0"/>
                <a:hlinkClick r:id="rId4">
                  <a:extLst>
                    <a:ext uri="{A12FA001-AC4F-418D-AE19-62706E023703}">
                      <ahyp:hlinkClr xmlns:ahyp="http://schemas.microsoft.com/office/drawing/2018/hyperlinkcolor" val="tx"/>
                    </a:ext>
                  </a:extLst>
                </a:hlinkClick>
              </a:rPr>
              <a:t>Explore Here</a:t>
            </a:r>
            <a:endParaRPr lang="en-US" sz="1600" b="1" dirty="0">
              <a:solidFill>
                <a:schemeClr val="bg1"/>
              </a:solidFill>
              <a:latin typeface="Epilogue Black" pitchFamily="2" charset="77"/>
              <a:ea typeface="Roboto ExtraBold" panose="02000000000000000000" pitchFamily="2" charset="0"/>
              <a:cs typeface="Open Sans" pitchFamily="2" charset="0"/>
            </a:endParaRPr>
          </a:p>
        </p:txBody>
      </p:sp>
      <p:sp>
        <p:nvSpPr>
          <p:cNvPr id="26" name="TextBox 7">
            <a:extLst>
              <a:ext uri="{FF2B5EF4-FFF2-40B4-BE49-F238E27FC236}">
                <a16:creationId xmlns:a16="http://schemas.microsoft.com/office/drawing/2014/main" id="{5D91F5BC-7292-7643-95EB-EC6951A81BC7}"/>
              </a:ext>
            </a:extLst>
          </p:cNvPr>
          <p:cNvSpPr txBox="1"/>
          <p:nvPr/>
        </p:nvSpPr>
        <p:spPr>
          <a:xfrm>
            <a:off x="697767" y="2004459"/>
            <a:ext cx="2876414" cy="3077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June 15</a:t>
            </a:r>
            <a:r>
              <a:rPr lang="en-US" sz="2000" b="1" baseline="30000"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th</a:t>
            </a:r>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-17</a:t>
            </a:r>
            <a:r>
              <a:rPr lang="en-US" sz="2000" b="1" baseline="30000"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th</a:t>
            </a:r>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 2026</a:t>
            </a:r>
          </a:p>
        </p:txBody>
      </p:sp>
      <p:sp>
        <p:nvSpPr>
          <p:cNvPr id="19" name="Rectangle 18">
            <a:extLst>
              <a:ext uri="{FF2B5EF4-FFF2-40B4-BE49-F238E27FC236}">
                <a16:creationId xmlns:a16="http://schemas.microsoft.com/office/drawing/2014/main" id="{E3E23D03-EEBD-FC14-2B1A-4C8784A0FE12}"/>
              </a:ext>
            </a:extLst>
          </p:cNvPr>
          <p:cNvSpPr/>
          <p:nvPr/>
        </p:nvSpPr>
        <p:spPr>
          <a:xfrm>
            <a:off x="529067" y="1805968"/>
            <a:ext cx="7160714" cy="3904448"/>
          </a:xfrm>
          <a:prstGeom prst="rect">
            <a:avLst/>
          </a:prstGeom>
          <a:noFill/>
          <a:ln w="317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08B85A6-0951-8A0B-3811-B89B8E04B651}"/>
              </a:ext>
            </a:extLst>
          </p:cNvPr>
          <p:cNvSpPr/>
          <p:nvPr/>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Medium" pitchFamily="2" charset="77"/>
              <a:ea typeface="Roboto ExtraLight" panose="02000000000000000000" pitchFamily="2" charset="0"/>
            </a:endParaRPr>
          </a:p>
        </p:txBody>
      </p:sp>
      <p:sp>
        <p:nvSpPr>
          <p:cNvPr id="21" name="TextBox 20">
            <a:extLst>
              <a:ext uri="{FF2B5EF4-FFF2-40B4-BE49-F238E27FC236}">
                <a16:creationId xmlns:a16="http://schemas.microsoft.com/office/drawing/2014/main" id="{ECA75BFF-75DE-FD93-F0DB-C1AA02C3F445}"/>
              </a:ext>
            </a:extLst>
          </p:cNvPr>
          <p:cNvSpPr txBox="1"/>
          <p:nvPr/>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Medium"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Medium" pitchFamily="2" charset="77"/>
              <a:ea typeface="Roboto ExtraLight" panose="02000000000000000000" pitchFamily="2" charset="0"/>
              <a:cs typeface="Poppins" pitchFamily="2" charset="77"/>
            </a:endParaRPr>
          </a:p>
        </p:txBody>
      </p:sp>
      <p:pic>
        <p:nvPicPr>
          <p:cNvPr id="22" name="Picture 21" descr="A blue and black logo&#10;&#10;AI-generated content may be incorrect.">
            <a:extLst>
              <a:ext uri="{FF2B5EF4-FFF2-40B4-BE49-F238E27FC236}">
                <a16:creationId xmlns:a16="http://schemas.microsoft.com/office/drawing/2014/main" id="{4B4E46BF-E0C0-3CB9-E226-CCEBB3E6F5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27" name="Title 26">
            <a:extLst>
              <a:ext uri="{FF2B5EF4-FFF2-40B4-BE49-F238E27FC236}">
                <a16:creationId xmlns:a16="http://schemas.microsoft.com/office/drawing/2014/main" id="{573C282E-1E20-F8CD-4B1A-287565BA232E}"/>
              </a:ext>
            </a:extLst>
          </p:cNvPr>
          <p:cNvSpPr>
            <a:spLocks noGrp="1"/>
          </p:cNvSpPr>
          <p:nvPr>
            <p:ph type="title"/>
          </p:nvPr>
        </p:nvSpPr>
        <p:spPr>
          <a:xfrm>
            <a:off x="335064" y="638588"/>
            <a:ext cx="6261039" cy="606550"/>
          </a:xfrm>
        </p:spPr>
        <p:txBody>
          <a:bodyPr/>
          <a:lstStyle/>
          <a:p>
            <a:r>
              <a:rPr lang="en-US" sz="4400" dirty="0">
                <a:latin typeface="Manrope ExtraBold" pitchFamily="2" charset="0"/>
              </a:rPr>
              <a:t>Interconnection Studies Short Course</a:t>
            </a:r>
          </a:p>
        </p:txBody>
      </p:sp>
      <p:sp>
        <p:nvSpPr>
          <p:cNvPr id="2" name="Rectangle 1">
            <a:extLst>
              <a:ext uri="{FF2B5EF4-FFF2-40B4-BE49-F238E27FC236}">
                <a16:creationId xmlns:a16="http://schemas.microsoft.com/office/drawing/2014/main" id="{5BCE02BC-6EBA-9627-9CED-4087A211FBD0}"/>
              </a:ext>
            </a:extLst>
          </p:cNvPr>
          <p:cNvSpPr/>
          <p:nvPr/>
        </p:nvSpPr>
        <p:spPr>
          <a:xfrm>
            <a:off x="6884559" y="189793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3" name="Rounded Rectangle 23">
            <a:extLst>
              <a:ext uri="{FF2B5EF4-FFF2-40B4-BE49-F238E27FC236}">
                <a16:creationId xmlns:a16="http://schemas.microsoft.com/office/drawing/2014/main" id="{9C273193-0461-70BB-1B7B-D1DDE004FB20}"/>
              </a:ext>
            </a:extLst>
          </p:cNvPr>
          <p:cNvSpPr/>
          <p:nvPr/>
        </p:nvSpPr>
        <p:spPr>
          <a:xfrm>
            <a:off x="3538523" y="5873810"/>
            <a:ext cx="2782006" cy="555731"/>
          </a:xfrm>
          <a:prstGeom prst="roundRect">
            <a:avLst>
              <a:gd name="adj" fmla="val 0"/>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chemeClr val="bg1"/>
                </a:solidFill>
                <a:latin typeface="Epilogue Medium" pitchFamily="2" charset="77"/>
                <a:hlinkClick r:id="rId6">
                  <a:extLst>
                    <a:ext uri="{A12FA001-AC4F-418D-AE19-62706E023703}">
                      <ahyp:hlinkClr xmlns:ahyp="http://schemas.microsoft.com/office/drawing/2018/hyperlinkcolor" val="tx"/>
                    </a:ext>
                  </a:extLst>
                </a:hlinkClick>
              </a:rPr>
              <a:t>Materials from Fall 2025 Course Here</a:t>
            </a:r>
            <a:endParaRPr lang="en-US" b="1" u="sng" dirty="0">
              <a:solidFill>
                <a:schemeClr val="bg1"/>
              </a:solidFill>
              <a:latin typeface="Epilogue Medium" pitchFamily="2" charset="77"/>
            </a:endParaRPr>
          </a:p>
        </p:txBody>
      </p:sp>
      <p:sp>
        <p:nvSpPr>
          <p:cNvPr id="29" name="TextBox 28">
            <a:extLst>
              <a:ext uri="{FF2B5EF4-FFF2-40B4-BE49-F238E27FC236}">
                <a16:creationId xmlns:a16="http://schemas.microsoft.com/office/drawing/2014/main" id="{C15A3CD8-8ACC-D7BB-49F1-6DC513C106D5}"/>
              </a:ext>
            </a:extLst>
          </p:cNvPr>
          <p:cNvSpPr txBox="1"/>
          <p:nvPr/>
        </p:nvSpPr>
        <p:spPr>
          <a:xfrm>
            <a:off x="2577874" y="6508025"/>
            <a:ext cx="7501843" cy="338554"/>
          </a:xfrm>
          <a:prstGeom prst="rect">
            <a:avLst/>
          </a:prstGeom>
          <a:solidFill>
            <a:schemeClr val="bg1"/>
          </a:solidFill>
        </p:spPr>
        <p:txBody>
          <a:bodyPr wrap="square" rtlCol="0">
            <a:spAutoFit/>
          </a:bodyPr>
          <a:lstStyle/>
          <a:p>
            <a:pPr algn="ctr"/>
            <a:r>
              <a:rPr lang="en-US" sz="1600" dirty="0">
                <a:latin typeface="Epilogue"/>
                <a:cs typeface="Arial" panose="020B0604020202020204" pitchFamily="34" charset="0"/>
              </a:rPr>
              <a:t>Thanks to BPA for hosting at their facilities! </a:t>
            </a:r>
          </a:p>
        </p:txBody>
      </p:sp>
    </p:spTree>
    <p:extLst>
      <p:ext uri="{BB962C8B-B14F-4D97-AF65-F5344CB8AC3E}">
        <p14:creationId xmlns:p14="http://schemas.microsoft.com/office/powerpoint/2010/main" val="551733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57CAB-6DD9-4AA5-EC4C-EC5A88716C0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5BDEECE-7C38-1066-C4E0-0C89779E5941}"/>
              </a:ext>
            </a:extLst>
          </p:cNvPr>
          <p:cNvSpPr/>
          <p:nvPr/>
        </p:nvSpPr>
        <p:spPr>
          <a:xfrm>
            <a:off x="6402373" y="1012522"/>
            <a:ext cx="5515599" cy="5175705"/>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Medium" pitchFamily="2" charset="77"/>
            </a:endParaRPr>
          </a:p>
        </p:txBody>
      </p:sp>
      <p:sp>
        <p:nvSpPr>
          <p:cNvPr id="8" name="TextBox 7">
            <a:extLst>
              <a:ext uri="{FF2B5EF4-FFF2-40B4-BE49-F238E27FC236}">
                <a16:creationId xmlns:a16="http://schemas.microsoft.com/office/drawing/2014/main" id="{CFE298B3-0A4F-2C9D-974B-ACDAAE5ADDBE}"/>
              </a:ext>
            </a:extLst>
          </p:cNvPr>
          <p:cNvSpPr txBox="1"/>
          <p:nvPr/>
        </p:nvSpPr>
        <p:spPr>
          <a:xfrm>
            <a:off x="7785134" y="1880703"/>
            <a:ext cx="2831025"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Venue</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0" name="TextBox 9">
            <a:extLst>
              <a:ext uri="{FF2B5EF4-FFF2-40B4-BE49-F238E27FC236}">
                <a16:creationId xmlns:a16="http://schemas.microsoft.com/office/drawing/2014/main" id="{0C2824BA-3B66-6A3C-3B36-3D90D35A16FB}"/>
              </a:ext>
            </a:extLst>
          </p:cNvPr>
          <p:cNvSpPr txBox="1"/>
          <p:nvPr/>
        </p:nvSpPr>
        <p:spPr>
          <a:xfrm>
            <a:off x="7785134" y="2132955"/>
            <a:ext cx="3672458" cy="1081065"/>
          </a:xfrm>
          <a:prstGeom prst="rect">
            <a:avLst/>
          </a:prstGeom>
          <a:noFill/>
        </p:spPr>
        <p:txBody>
          <a:bodyPr wrap="square" lIns="0" tIns="0" rIns="0" bIns="0">
            <a:spAutoFit/>
          </a:bodyPr>
          <a:lstStyle/>
          <a:p>
            <a:pPr>
              <a:lnSpc>
                <a:spcPct val="150000"/>
              </a:lnSpc>
            </a:pPr>
            <a:r>
              <a:rPr lang="en-ID" sz="1200" b="0" i="0" dirty="0">
                <a:solidFill>
                  <a:schemeClr val="bg1"/>
                </a:solidFill>
                <a:effectLst/>
                <a:latin typeface="Epilogue Medium" pitchFamily="2" charset="77"/>
                <a:ea typeface="Roboto ExtraLight" panose="02000000000000000000" pitchFamily="2" charset="0"/>
              </a:rPr>
              <a:t>Donated by </a:t>
            </a:r>
            <a:r>
              <a:rPr lang="en-ID" sz="1200" b="0" i="0" dirty="0">
                <a:solidFill>
                  <a:schemeClr val="bg1"/>
                </a:solidFill>
                <a:effectLst/>
                <a:latin typeface="Epilogue Medium" pitchFamily="2" charset="77"/>
                <a:ea typeface="Roboto ExtraLight" panose="02000000000000000000" pitchFamily="2" charset="0"/>
                <a:hlinkClick r:id="rId2">
                  <a:extLst>
                    <a:ext uri="{A12FA001-AC4F-418D-AE19-62706E023703}">
                      <ahyp:hlinkClr xmlns:ahyp="http://schemas.microsoft.com/office/drawing/2018/hyperlinkcolor" val="tx"/>
                    </a:ext>
                  </a:extLst>
                </a:hlinkClick>
              </a:rPr>
              <a:t>The Texas Reliability Entity</a:t>
            </a:r>
            <a:r>
              <a:rPr lang="en-ID" sz="1200" b="0" i="0" dirty="0">
                <a:solidFill>
                  <a:schemeClr val="bg1"/>
                </a:solidFill>
                <a:effectLst/>
                <a:latin typeface="Epilogue Medium" pitchFamily="2" charset="77"/>
                <a:ea typeface="Roboto ExtraLight" panose="02000000000000000000" pitchFamily="2" charset="0"/>
              </a:rPr>
              <a:t>:</a:t>
            </a:r>
            <a:br>
              <a:rPr lang="en-ID" sz="1200" b="0" i="0" dirty="0">
                <a:solidFill>
                  <a:schemeClr val="bg1"/>
                </a:solidFill>
                <a:effectLst/>
                <a:latin typeface="Epilogue Medium" pitchFamily="2" charset="77"/>
                <a:ea typeface="Roboto ExtraLight" panose="02000000000000000000" pitchFamily="2" charset="0"/>
              </a:rPr>
            </a:br>
            <a:r>
              <a:rPr lang="en-ID" sz="1200" b="0" i="0" dirty="0">
                <a:solidFill>
                  <a:schemeClr val="bg1"/>
                </a:solidFill>
                <a:effectLst/>
                <a:latin typeface="Epilogue Medium" pitchFamily="2" charset="77"/>
                <a:ea typeface="Roboto ExtraLight" panose="02000000000000000000" pitchFamily="2" charset="0"/>
              </a:rPr>
              <a:t>8000 Metropolis Drive</a:t>
            </a:r>
          </a:p>
          <a:p>
            <a:pPr>
              <a:lnSpc>
                <a:spcPct val="150000"/>
              </a:lnSpc>
            </a:pPr>
            <a:r>
              <a:rPr lang="en-ID" sz="1200" dirty="0">
                <a:solidFill>
                  <a:schemeClr val="bg1"/>
                </a:solidFill>
                <a:latin typeface="Epilogue Medium" pitchFamily="2" charset="77"/>
                <a:ea typeface="Roboto ExtraLight" panose="02000000000000000000" pitchFamily="2" charset="0"/>
              </a:rPr>
              <a:t>Building A Suite 300</a:t>
            </a:r>
          </a:p>
          <a:p>
            <a:pPr>
              <a:lnSpc>
                <a:spcPct val="150000"/>
              </a:lnSpc>
            </a:pPr>
            <a:r>
              <a:rPr lang="en-ID" sz="1200" dirty="0">
                <a:solidFill>
                  <a:schemeClr val="bg1"/>
                </a:solidFill>
                <a:latin typeface="Epilogue Medium" pitchFamily="2" charset="77"/>
                <a:ea typeface="Roboto ExtraLight" panose="02000000000000000000" pitchFamily="2" charset="0"/>
              </a:rPr>
              <a:t>Austin, TX 78744</a:t>
            </a:r>
            <a:endParaRPr lang="en-US" sz="1200" dirty="0">
              <a:solidFill>
                <a:schemeClr val="bg1"/>
              </a:solidFill>
              <a:latin typeface="Epilogue Medium" pitchFamily="2" charset="77"/>
              <a:ea typeface="Roboto ExtraLight" panose="02000000000000000000" pitchFamily="2" charset="0"/>
            </a:endParaRPr>
          </a:p>
        </p:txBody>
      </p:sp>
      <p:sp>
        <p:nvSpPr>
          <p:cNvPr id="11" name="Rectangle 10">
            <a:extLst>
              <a:ext uri="{FF2B5EF4-FFF2-40B4-BE49-F238E27FC236}">
                <a16:creationId xmlns:a16="http://schemas.microsoft.com/office/drawing/2014/main" id="{65575A15-1752-785B-00D4-66C6F55DC339}"/>
              </a:ext>
            </a:extLst>
          </p:cNvPr>
          <p:cNvSpPr/>
          <p:nvPr/>
        </p:nvSpPr>
        <p:spPr>
          <a:xfrm>
            <a:off x="6884559" y="3161316"/>
            <a:ext cx="318066" cy="311856"/>
          </a:xfrm>
          <a:prstGeom prst="rect">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Epilogue Medium" pitchFamily="2" charset="77"/>
              <a:ea typeface="Roboto ExtraLight" panose="02000000000000000000" pitchFamily="2" charset="0"/>
              <a:cs typeface="Plus Jakarta Sans" pitchFamily="2" charset="77"/>
            </a:endParaRPr>
          </a:p>
        </p:txBody>
      </p:sp>
      <p:sp>
        <p:nvSpPr>
          <p:cNvPr id="12" name="TextBox 11">
            <a:extLst>
              <a:ext uri="{FF2B5EF4-FFF2-40B4-BE49-F238E27FC236}">
                <a16:creationId xmlns:a16="http://schemas.microsoft.com/office/drawing/2014/main" id="{AAC0D1DC-0BBB-AFAC-CD59-1978413F132A}"/>
              </a:ext>
            </a:extLst>
          </p:cNvPr>
          <p:cNvSpPr txBox="1"/>
          <p:nvPr/>
        </p:nvSpPr>
        <p:spPr>
          <a:xfrm>
            <a:off x="7785134" y="3255458"/>
            <a:ext cx="2526373"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Topics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4" name="TextBox 13">
            <a:extLst>
              <a:ext uri="{FF2B5EF4-FFF2-40B4-BE49-F238E27FC236}">
                <a16:creationId xmlns:a16="http://schemas.microsoft.com/office/drawing/2014/main" id="{6DF1BCC6-E474-9158-66AB-5DB5B817B435}"/>
              </a:ext>
            </a:extLst>
          </p:cNvPr>
          <p:cNvSpPr txBox="1"/>
          <p:nvPr/>
        </p:nvSpPr>
        <p:spPr>
          <a:xfrm>
            <a:off x="7819527" y="3483464"/>
            <a:ext cx="3672458" cy="1081065"/>
          </a:xfrm>
          <a:prstGeom prst="rect">
            <a:avLst/>
          </a:prstGeom>
          <a:noFill/>
        </p:spPr>
        <p:txBody>
          <a:bodyPr wrap="square" lIns="0" tIns="0" rIns="0" bIns="0">
            <a:spAutoFit/>
          </a:bodyPr>
          <a:lstStyle/>
          <a:p>
            <a:pPr>
              <a:lnSpc>
                <a:spcPct val="150000"/>
              </a:lnSpc>
            </a:pPr>
            <a:r>
              <a:rPr lang="en-US" sz="1200" dirty="0">
                <a:solidFill>
                  <a:schemeClr val="bg1"/>
                </a:solidFill>
                <a:latin typeface="Epilogue Medium" pitchFamily="2" charset="77"/>
                <a:ea typeface="Roboto ExtraLight" panose="02000000000000000000" pitchFamily="2" charset="0"/>
              </a:rPr>
              <a:t>Focusing on IBR and EMT study fundamentals with introductions to design evaluation, model quality and testing and special studies. An example agenda is posted on the EMT Training event page on the ESIG website.</a:t>
            </a:r>
          </a:p>
        </p:txBody>
      </p:sp>
      <p:sp>
        <p:nvSpPr>
          <p:cNvPr id="15" name="Rectangle 14">
            <a:extLst>
              <a:ext uri="{FF2B5EF4-FFF2-40B4-BE49-F238E27FC236}">
                <a16:creationId xmlns:a16="http://schemas.microsoft.com/office/drawing/2014/main" id="{429F9CAE-61A6-66EB-5642-560C2BA513B4}"/>
              </a:ext>
            </a:extLst>
          </p:cNvPr>
          <p:cNvSpPr/>
          <p:nvPr/>
        </p:nvSpPr>
        <p:spPr>
          <a:xfrm>
            <a:off x="6884559" y="474510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16" name="TextBox 15">
            <a:extLst>
              <a:ext uri="{FF2B5EF4-FFF2-40B4-BE49-F238E27FC236}">
                <a16:creationId xmlns:a16="http://schemas.microsoft.com/office/drawing/2014/main" id="{1BD20887-02A6-B791-6EFE-37060D97D4DB}"/>
              </a:ext>
            </a:extLst>
          </p:cNvPr>
          <p:cNvSpPr txBox="1"/>
          <p:nvPr/>
        </p:nvSpPr>
        <p:spPr>
          <a:xfrm>
            <a:off x="7838452" y="4727873"/>
            <a:ext cx="2611387"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Accommodations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8" name="TextBox 17">
            <a:extLst>
              <a:ext uri="{FF2B5EF4-FFF2-40B4-BE49-F238E27FC236}">
                <a16:creationId xmlns:a16="http://schemas.microsoft.com/office/drawing/2014/main" id="{78D81BF1-5E57-EBD4-15E5-CD30344BE140}"/>
              </a:ext>
            </a:extLst>
          </p:cNvPr>
          <p:cNvSpPr txBox="1"/>
          <p:nvPr/>
        </p:nvSpPr>
        <p:spPr>
          <a:xfrm>
            <a:off x="7853470" y="4997317"/>
            <a:ext cx="3729132" cy="525400"/>
          </a:xfrm>
          <a:prstGeom prst="rect">
            <a:avLst/>
          </a:prstGeom>
          <a:noFill/>
        </p:spPr>
        <p:txBody>
          <a:bodyPr wrap="square" lIns="0" tIns="0" rIns="0" bIns="0">
            <a:spAutoFit/>
          </a:bodyPr>
          <a:lstStyle/>
          <a:p>
            <a:pPr>
              <a:lnSpc>
                <a:spcPct val="150000"/>
              </a:lnSpc>
            </a:pPr>
            <a:r>
              <a:rPr lang="en-US" sz="1200" dirty="0">
                <a:solidFill>
                  <a:schemeClr val="bg1"/>
                </a:solidFill>
                <a:latin typeface="Epilogue Medium" pitchFamily="2" charset="77"/>
              </a:rPr>
              <a:t>Multiple hotel blocks available. Additional details available on the EMT Training event page on the ESIG website</a:t>
            </a:r>
          </a:p>
        </p:txBody>
      </p:sp>
      <p:sp>
        <p:nvSpPr>
          <p:cNvPr id="23" name="TextBox 22">
            <a:extLst>
              <a:ext uri="{FF2B5EF4-FFF2-40B4-BE49-F238E27FC236}">
                <a16:creationId xmlns:a16="http://schemas.microsoft.com/office/drawing/2014/main" id="{18FA31BC-CD6D-E755-3E8F-2367E3C068D1}"/>
              </a:ext>
            </a:extLst>
          </p:cNvPr>
          <p:cNvSpPr txBox="1"/>
          <p:nvPr/>
        </p:nvSpPr>
        <p:spPr>
          <a:xfrm>
            <a:off x="658813" y="2475630"/>
            <a:ext cx="5247710" cy="3285771"/>
          </a:xfrm>
          <a:prstGeom prst="rect">
            <a:avLst/>
          </a:prstGeom>
          <a:noFill/>
        </p:spPr>
        <p:txBody>
          <a:bodyPr wrap="square" lIns="0" tIns="0" rIns="0" bIns="0">
            <a:spAutoFit/>
          </a:bodyPr>
          <a:lstStyle/>
          <a:p>
            <a:pPr>
              <a:lnSpc>
                <a:spcPct val="150000"/>
              </a:lnSpc>
            </a:pPr>
            <a:r>
              <a:rPr lang="en-US" sz="1600" b="1" dirty="0">
                <a:latin typeface="Epilogue Medium" pitchFamily="2" charset="77"/>
              </a:rPr>
              <a:t>This 3-day in-person training </a:t>
            </a:r>
            <a:r>
              <a:rPr lang="en-US" sz="1600" dirty="0">
                <a:latin typeface="Epilogue Medium" pitchFamily="2" charset="77"/>
              </a:rPr>
              <a:t>is intended to enhance the knowledge and ability of the current workforce through coursework</a:t>
            </a:r>
            <a:r>
              <a:rPr lang="en-US" sz="1600" b="1" dirty="0">
                <a:latin typeface="Epilogue Medium" pitchFamily="2" charset="77"/>
              </a:rPr>
              <a:t> focused on performing EMT simulations in the current interconnection and planning paradigm</a:t>
            </a:r>
            <a:r>
              <a:rPr lang="en-US" sz="1600" dirty="0">
                <a:latin typeface="Epilogue Medium" pitchFamily="2" charset="77"/>
              </a:rPr>
              <a:t>. Training participants will learn practical methods and best practices that can be leveraged into enhanced study practices across the industry. These training modules will </a:t>
            </a:r>
            <a:r>
              <a:rPr lang="en-US" sz="1600" b="1" dirty="0">
                <a:latin typeface="Epilogue Medium" pitchFamily="2" charset="77"/>
              </a:rPr>
              <a:t>focus on the expected day-to-day needs of engineers performing EMT analysis </a:t>
            </a:r>
            <a:r>
              <a:rPr lang="en-US" sz="1600" dirty="0">
                <a:latin typeface="Epilogue Medium" pitchFamily="2" charset="77"/>
              </a:rPr>
              <a:t>as well as managing EMT study practices within their organization.</a:t>
            </a:r>
            <a:endParaRPr lang="en-US" sz="1600" dirty="0">
              <a:latin typeface="Epilogue Medium" pitchFamily="2" charset="77"/>
              <a:ea typeface="Roboto ExtraLight" panose="02000000000000000000" pitchFamily="2" charset="0"/>
            </a:endParaRPr>
          </a:p>
        </p:txBody>
      </p:sp>
      <p:sp>
        <p:nvSpPr>
          <p:cNvPr id="25" name="TextBox 7">
            <a:hlinkClick r:id="rId3"/>
            <a:extLst>
              <a:ext uri="{FF2B5EF4-FFF2-40B4-BE49-F238E27FC236}">
                <a16:creationId xmlns:a16="http://schemas.microsoft.com/office/drawing/2014/main" id="{F27A05B0-0864-FAB5-FEE2-030C563B5339}"/>
              </a:ext>
            </a:extLst>
          </p:cNvPr>
          <p:cNvSpPr txBox="1"/>
          <p:nvPr/>
        </p:nvSpPr>
        <p:spPr>
          <a:xfrm>
            <a:off x="576608" y="6065117"/>
            <a:ext cx="1386598" cy="246221"/>
          </a:xfrm>
          <a:prstGeom prst="rect">
            <a:avLst/>
          </a:prstGeom>
          <a:noFill/>
          <a:ln>
            <a:noFill/>
          </a:ln>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latin typeface="Epilogue Black" pitchFamily="2" charset="77"/>
                <a:ea typeface="Roboto ExtraBold" panose="02000000000000000000" pitchFamily="2" charset="0"/>
                <a:cs typeface="Open Sans" pitchFamily="2" charset="0"/>
              </a:rPr>
              <a:t>Explore Here</a:t>
            </a:r>
          </a:p>
        </p:txBody>
      </p:sp>
      <p:sp>
        <p:nvSpPr>
          <p:cNvPr id="26" name="TextBox 7">
            <a:extLst>
              <a:ext uri="{FF2B5EF4-FFF2-40B4-BE49-F238E27FC236}">
                <a16:creationId xmlns:a16="http://schemas.microsoft.com/office/drawing/2014/main" id="{8B70D6E1-8488-A551-FF7E-19389A9E2CA6}"/>
              </a:ext>
            </a:extLst>
          </p:cNvPr>
          <p:cNvSpPr txBox="1"/>
          <p:nvPr/>
        </p:nvSpPr>
        <p:spPr>
          <a:xfrm>
            <a:off x="697767" y="2004459"/>
            <a:ext cx="4249618" cy="3077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October 6-8</a:t>
            </a:r>
            <a:r>
              <a:rPr lang="en-US" sz="2000" b="1" baseline="30000"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th</a:t>
            </a:r>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 2026</a:t>
            </a:r>
          </a:p>
        </p:txBody>
      </p:sp>
      <p:sp>
        <p:nvSpPr>
          <p:cNvPr id="19" name="Rectangle 18">
            <a:extLst>
              <a:ext uri="{FF2B5EF4-FFF2-40B4-BE49-F238E27FC236}">
                <a16:creationId xmlns:a16="http://schemas.microsoft.com/office/drawing/2014/main" id="{7544E840-B139-8D25-1CDF-5B8D7CA1E2E2}"/>
              </a:ext>
            </a:extLst>
          </p:cNvPr>
          <p:cNvSpPr/>
          <p:nvPr/>
        </p:nvSpPr>
        <p:spPr>
          <a:xfrm>
            <a:off x="529067" y="1805967"/>
            <a:ext cx="7160714" cy="4010069"/>
          </a:xfrm>
          <a:prstGeom prst="rect">
            <a:avLst/>
          </a:prstGeom>
          <a:noFill/>
          <a:ln w="317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A34D344-B699-65AB-5F06-793EAACE8318}"/>
              </a:ext>
            </a:extLst>
          </p:cNvPr>
          <p:cNvSpPr/>
          <p:nvPr/>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Medium" pitchFamily="2" charset="77"/>
              <a:ea typeface="Roboto ExtraLight" panose="02000000000000000000" pitchFamily="2" charset="0"/>
            </a:endParaRPr>
          </a:p>
        </p:txBody>
      </p:sp>
      <p:sp>
        <p:nvSpPr>
          <p:cNvPr id="21" name="TextBox 20">
            <a:extLst>
              <a:ext uri="{FF2B5EF4-FFF2-40B4-BE49-F238E27FC236}">
                <a16:creationId xmlns:a16="http://schemas.microsoft.com/office/drawing/2014/main" id="{52CEA214-DFDC-54B2-7A82-23492C2CCA52}"/>
              </a:ext>
            </a:extLst>
          </p:cNvPr>
          <p:cNvSpPr txBox="1"/>
          <p:nvPr/>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Medium"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Medium" pitchFamily="2" charset="77"/>
              <a:ea typeface="Roboto ExtraLight" panose="02000000000000000000" pitchFamily="2" charset="0"/>
              <a:cs typeface="Poppins" pitchFamily="2" charset="77"/>
            </a:endParaRPr>
          </a:p>
        </p:txBody>
      </p:sp>
      <p:pic>
        <p:nvPicPr>
          <p:cNvPr id="22" name="Picture 21" descr="A blue and black logo&#10;&#10;AI-generated content may be incorrect.">
            <a:extLst>
              <a:ext uri="{FF2B5EF4-FFF2-40B4-BE49-F238E27FC236}">
                <a16:creationId xmlns:a16="http://schemas.microsoft.com/office/drawing/2014/main" id="{7A65B0FB-640C-E3CB-6A79-70697C59AC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27" name="Title 26">
            <a:extLst>
              <a:ext uri="{FF2B5EF4-FFF2-40B4-BE49-F238E27FC236}">
                <a16:creationId xmlns:a16="http://schemas.microsoft.com/office/drawing/2014/main" id="{19B80AFC-508F-56E3-BE04-2402260290CF}"/>
              </a:ext>
            </a:extLst>
          </p:cNvPr>
          <p:cNvSpPr>
            <a:spLocks noGrp="1"/>
          </p:cNvSpPr>
          <p:nvPr>
            <p:ph type="title"/>
          </p:nvPr>
        </p:nvSpPr>
        <p:spPr>
          <a:xfrm>
            <a:off x="335064" y="638588"/>
            <a:ext cx="6261039" cy="606550"/>
          </a:xfrm>
        </p:spPr>
        <p:txBody>
          <a:bodyPr/>
          <a:lstStyle/>
          <a:p>
            <a:r>
              <a:rPr lang="en-US" sz="4400" dirty="0">
                <a:latin typeface="Manrope ExtraBold" pitchFamily="2" charset="0"/>
              </a:rPr>
              <a:t>Electromagnetic Transient Training</a:t>
            </a:r>
          </a:p>
        </p:txBody>
      </p:sp>
      <p:sp>
        <p:nvSpPr>
          <p:cNvPr id="2" name="Rectangle 1">
            <a:extLst>
              <a:ext uri="{FF2B5EF4-FFF2-40B4-BE49-F238E27FC236}">
                <a16:creationId xmlns:a16="http://schemas.microsoft.com/office/drawing/2014/main" id="{6546F283-AC44-49C0-2CFD-4B68F0353438}"/>
              </a:ext>
            </a:extLst>
          </p:cNvPr>
          <p:cNvSpPr/>
          <p:nvPr/>
        </p:nvSpPr>
        <p:spPr>
          <a:xfrm>
            <a:off x="6884559" y="189793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13" name="Rounded Rectangle 23">
            <a:extLst>
              <a:ext uri="{FF2B5EF4-FFF2-40B4-BE49-F238E27FC236}">
                <a16:creationId xmlns:a16="http://schemas.microsoft.com/office/drawing/2014/main" id="{47920608-10C1-7074-178F-8C84C9AE7F1C}"/>
              </a:ext>
            </a:extLst>
          </p:cNvPr>
          <p:cNvSpPr/>
          <p:nvPr/>
        </p:nvSpPr>
        <p:spPr>
          <a:xfrm>
            <a:off x="3520767" y="5882331"/>
            <a:ext cx="2782006" cy="555731"/>
          </a:xfrm>
          <a:prstGeom prst="roundRect">
            <a:avLst>
              <a:gd name="adj" fmla="val 0"/>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chemeClr val="bg1"/>
                </a:solidFill>
                <a:latin typeface="Epilogue Medium" pitchFamily="2" charset="77"/>
                <a:hlinkClick r:id="rId5">
                  <a:extLst>
                    <a:ext uri="{A12FA001-AC4F-418D-AE19-62706E023703}">
                      <ahyp:hlinkClr xmlns:ahyp="http://schemas.microsoft.com/office/drawing/2018/hyperlinkcolor" val="tx"/>
                    </a:ext>
                  </a:extLst>
                </a:hlinkClick>
              </a:rPr>
              <a:t>Materials from Fall 2025 Course Here</a:t>
            </a:r>
            <a:endParaRPr lang="en-US" b="1" u="sng" dirty="0">
              <a:solidFill>
                <a:schemeClr val="bg1"/>
              </a:solidFill>
              <a:latin typeface="Epilogue Medium" pitchFamily="2" charset="77"/>
            </a:endParaRPr>
          </a:p>
        </p:txBody>
      </p:sp>
      <p:sp>
        <p:nvSpPr>
          <p:cNvPr id="5" name="TextBox 4">
            <a:extLst>
              <a:ext uri="{FF2B5EF4-FFF2-40B4-BE49-F238E27FC236}">
                <a16:creationId xmlns:a16="http://schemas.microsoft.com/office/drawing/2014/main" id="{6A1ED702-E123-E32F-02C5-A4812453E8DC}"/>
              </a:ext>
            </a:extLst>
          </p:cNvPr>
          <p:cNvSpPr txBox="1"/>
          <p:nvPr/>
        </p:nvSpPr>
        <p:spPr>
          <a:xfrm>
            <a:off x="2577874" y="6508025"/>
            <a:ext cx="7501843" cy="338554"/>
          </a:xfrm>
          <a:prstGeom prst="rect">
            <a:avLst/>
          </a:prstGeom>
          <a:solidFill>
            <a:schemeClr val="bg1"/>
          </a:solidFill>
        </p:spPr>
        <p:txBody>
          <a:bodyPr wrap="square" rtlCol="0">
            <a:spAutoFit/>
          </a:bodyPr>
          <a:lstStyle/>
          <a:p>
            <a:pPr algn="ctr"/>
            <a:r>
              <a:rPr lang="en-US" sz="1600" dirty="0">
                <a:latin typeface="Epilogue"/>
                <a:cs typeface="Arial" panose="020B0604020202020204" pitchFamily="34" charset="0"/>
              </a:rPr>
              <a:t>Thanks to Texas Reliability Entity for hosting at their facilities! </a:t>
            </a:r>
          </a:p>
        </p:txBody>
      </p:sp>
      <p:sp>
        <p:nvSpPr>
          <p:cNvPr id="24" name="Rounded Rectangle 23">
            <a:extLst>
              <a:ext uri="{FF2B5EF4-FFF2-40B4-BE49-F238E27FC236}">
                <a16:creationId xmlns:a16="http://schemas.microsoft.com/office/drawing/2014/main" id="{0C0BCDC8-5C0B-8E78-FD38-99DD72D43649}"/>
              </a:ext>
            </a:extLst>
          </p:cNvPr>
          <p:cNvSpPr/>
          <p:nvPr/>
        </p:nvSpPr>
        <p:spPr>
          <a:xfrm>
            <a:off x="530657" y="5880150"/>
            <a:ext cx="2649866" cy="555730"/>
          </a:xfrm>
          <a:prstGeom prst="roundRect">
            <a:avLst>
              <a:gd name="adj" fmla="val 0"/>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Epilogue Medium" pitchFamily="2" charset="77"/>
            </a:endParaRPr>
          </a:p>
        </p:txBody>
      </p:sp>
      <p:sp>
        <p:nvSpPr>
          <p:cNvPr id="29" name="TextBox 7">
            <a:hlinkClick r:id="rId3"/>
            <a:extLst>
              <a:ext uri="{FF2B5EF4-FFF2-40B4-BE49-F238E27FC236}">
                <a16:creationId xmlns:a16="http://schemas.microsoft.com/office/drawing/2014/main" id="{CE290C74-EC4E-E759-D72F-7F8552899B77}"/>
              </a:ext>
            </a:extLst>
          </p:cNvPr>
          <p:cNvSpPr txBox="1"/>
          <p:nvPr/>
        </p:nvSpPr>
        <p:spPr>
          <a:xfrm>
            <a:off x="-391523" y="6060738"/>
            <a:ext cx="4494226" cy="246221"/>
          </a:xfrm>
          <a:prstGeom prst="rect">
            <a:avLst/>
          </a:prstGeom>
          <a:noFill/>
          <a:ln>
            <a:noFill/>
          </a:ln>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latin typeface="Epilogue Black" pitchFamily="2" charset="77"/>
                <a:ea typeface="Roboto ExtraBold" panose="02000000000000000000" pitchFamily="2" charset="0"/>
                <a:cs typeface="Open Sans" pitchFamily="2" charset="0"/>
                <a:hlinkClick r:id="rId6">
                  <a:extLst>
                    <a:ext uri="{A12FA001-AC4F-418D-AE19-62706E023703}">
                      <ahyp:hlinkClr xmlns:ahyp="http://schemas.microsoft.com/office/drawing/2018/hyperlinkcolor" val="tx"/>
                    </a:ext>
                  </a:extLst>
                </a:hlinkClick>
              </a:rPr>
              <a:t>Explore the Event Page Here</a:t>
            </a:r>
            <a:endParaRPr lang="en-US" sz="1600" b="1" dirty="0">
              <a:solidFill>
                <a:schemeClr val="bg1"/>
              </a:solidFill>
              <a:latin typeface="Epilogue Black" pitchFamily="2" charset="77"/>
              <a:ea typeface="Roboto ExtraBold" panose="02000000000000000000" pitchFamily="2" charset="0"/>
              <a:cs typeface="Open Sans" pitchFamily="2" charset="0"/>
            </a:endParaRPr>
          </a:p>
        </p:txBody>
      </p:sp>
    </p:spTree>
    <p:extLst>
      <p:ext uri="{BB962C8B-B14F-4D97-AF65-F5344CB8AC3E}">
        <p14:creationId xmlns:p14="http://schemas.microsoft.com/office/powerpoint/2010/main" val="1588739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8C176-FB97-1AB5-CEBA-8BFB1948D59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D0C4E57-6CF6-93F7-4B1D-17AFA7338E80}"/>
              </a:ext>
            </a:extLst>
          </p:cNvPr>
          <p:cNvSpPr/>
          <p:nvPr/>
        </p:nvSpPr>
        <p:spPr>
          <a:xfrm>
            <a:off x="6402373" y="1012522"/>
            <a:ext cx="5515599" cy="5175705"/>
          </a:xfrm>
          <a:prstGeom prst="rect">
            <a:avLst/>
          </a:prstGeom>
          <a:solidFill>
            <a:srgbClr val="FF5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pilogue Medium" pitchFamily="2" charset="77"/>
            </a:endParaRPr>
          </a:p>
        </p:txBody>
      </p:sp>
      <p:sp>
        <p:nvSpPr>
          <p:cNvPr id="8" name="TextBox 7">
            <a:extLst>
              <a:ext uri="{FF2B5EF4-FFF2-40B4-BE49-F238E27FC236}">
                <a16:creationId xmlns:a16="http://schemas.microsoft.com/office/drawing/2014/main" id="{3B3AC813-B84B-DE21-644C-59C72A2BC659}"/>
              </a:ext>
            </a:extLst>
          </p:cNvPr>
          <p:cNvSpPr txBox="1"/>
          <p:nvPr/>
        </p:nvSpPr>
        <p:spPr>
          <a:xfrm>
            <a:off x="7785134" y="1880703"/>
            <a:ext cx="2831025"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Venue</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0" name="TextBox 9">
            <a:extLst>
              <a:ext uri="{FF2B5EF4-FFF2-40B4-BE49-F238E27FC236}">
                <a16:creationId xmlns:a16="http://schemas.microsoft.com/office/drawing/2014/main" id="{123E79F0-5156-5F39-2E1D-366536F3ECF7}"/>
              </a:ext>
            </a:extLst>
          </p:cNvPr>
          <p:cNvSpPr txBox="1"/>
          <p:nvPr/>
        </p:nvSpPr>
        <p:spPr>
          <a:xfrm>
            <a:off x="7785134" y="2132955"/>
            <a:ext cx="3672458" cy="1079398"/>
          </a:xfrm>
          <a:prstGeom prst="rect">
            <a:avLst/>
          </a:prstGeom>
          <a:noFill/>
        </p:spPr>
        <p:txBody>
          <a:bodyPr wrap="square" lIns="0" tIns="0" rIns="0" bIns="0">
            <a:spAutoFit/>
          </a:bodyPr>
          <a:lstStyle/>
          <a:p>
            <a:pPr>
              <a:lnSpc>
                <a:spcPct val="150000"/>
              </a:lnSpc>
            </a:pPr>
            <a:r>
              <a:rPr lang="en-ID" sz="1200" dirty="0">
                <a:solidFill>
                  <a:schemeClr val="bg1"/>
                </a:solidFill>
                <a:latin typeface="Epilogue Medium" pitchFamily="2" charset="77"/>
                <a:ea typeface="Roboto ExtraLight" panose="02000000000000000000" pitchFamily="2" charset="0"/>
              </a:rPr>
              <a:t>Donated by </a:t>
            </a:r>
            <a:r>
              <a:rPr lang="en-ID" sz="1200" dirty="0">
                <a:solidFill>
                  <a:schemeClr val="bg1"/>
                </a:solidFill>
                <a:latin typeface="Epilogue Medium" pitchFamily="2" charset="77"/>
                <a:ea typeface="Roboto ExtraLight" panose="02000000000000000000" pitchFamily="2" charset="0"/>
                <a:hlinkClick r:id="rId2">
                  <a:extLst>
                    <a:ext uri="{A12FA001-AC4F-418D-AE19-62706E023703}">
                      <ahyp:hlinkClr xmlns:ahyp="http://schemas.microsoft.com/office/drawing/2018/hyperlinkcolor" val="tx"/>
                    </a:ext>
                  </a:extLst>
                </a:hlinkClick>
              </a:rPr>
              <a:t>The New England Independent System Operator</a:t>
            </a:r>
            <a:r>
              <a:rPr lang="en-ID" sz="1200" dirty="0">
                <a:solidFill>
                  <a:schemeClr val="bg1"/>
                </a:solidFill>
                <a:latin typeface="Epilogue Medium" pitchFamily="2" charset="77"/>
                <a:ea typeface="Roboto ExtraLight" panose="02000000000000000000" pitchFamily="2" charset="0"/>
              </a:rPr>
              <a:t>: </a:t>
            </a:r>
            <a:r>
              <a:rPr lang="en-US" sz="1200" dirty="0">
                <a:solidFill>
                  <a:schemeClr val="bg1"/>
                </a:solidFill>
                <a:latin typeface="Epilogue Medium" pitchFamily="2" charset="77"/>
              </a:rPr>
              <a:t>ISO New England</a:t>
            </a:r>
          </a:p>
          <a:p>
            <a:pPr>
              <a:lnSpc>
                <a:spcPct val="150000"/>
              </a:lnSpc>
            </a:pPr>
            <a:r>
              <a:rPr lang="en-US" sz="1200" dirty="0">
                <a:solidFill>
                  <a:schemeClr val="bg1"/>
                </a:solidFill>
                <a:latin typeface="Epilogue Medium" pitchFamily="2" charset="77"/>
              </a:rPr>
              <a:t>55 </a:t>
            </a:r>
            <a:r>
              <a:rPr lang="en-US" sz="1200" dirty="0" err="1">
                <a:solidFill>
                  <a:schemeClr val="bg1"/>
                </a:solidFill>
                <a:latin typeface="Epilogue Medium" pitchFamily="2" charset="77"/>
              </a:rPr>
              <a:t>Helmsford</a:t>
            </a:r>
            <a:r>
              <a:rPr lang="en-US" sz="1200" dirty="0">
                <a:solidFill>
                  <a:schemeClr val="bg1"/>
                </a:solidFill>
                <a:latin typeface="Epilogue Medium" pitchFamily="2" charset="77"/>
              </a:rPr>
              <a:t> Way</a:t>
            </a:r>
            <a:br>
              <a:rPr lang="en-US" sz="1200" dirty="0">
                <a:solidFill>
                  <a:schemeClr val="bg1"/>
                </a:solidFill>
                <a:latin typeface="Epilogue Medium" pitchFamily="2" charset="77"/>
              </a:rPr>
            </a:br>
            <a:r>
              <a:rPr lang="en-US" sz="1200" dirty="0">
                <a:solidFill>
                  <a:schemeClr val="bg1"/>
                </a:solidFill>
                <a:latin typeface="Epilogue Medium" pitchFamily="2" charset="77"/>
              </a:rPr>
              <a:t>Windsor, Connecticut 06095</a:t>
            </a:r>
          </a:p>
        </p:txBody>
      </p:sp>
      <p:sp>
        <p:nvSpPr>
          <p:cNvPr id="11" name="Rectangle 10">
            <a:extLst>
              <a:ext uri="{FF2B5EF4-FFF2-40B4-BE49-F238E27FC236}">
                <a16:creationId xmlns:a16="http://schemas.microsoft.com/office/drawing/2014/main" id="{EE216563-A8DB-2185-C57D-2319619D2236}"/>
              </a:ext>
            </a:extLst>
          </p:cNvPr>
          <p:cNvSpPr/>
          <p:nvPr/>
        </p:nvSpPr>
        <p:spPr>
          <a:xfrm>
            <a:off x="6884559" y="3161316"/>
            <a:ext cx="318066" cy="311856"/>
          </a:xfrm>
          <a:prstGeom prst="rect">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Epilogue Medium" pitchFamily="2" charset="77"/>
              <a:ea typeface="Roboto ExtraLight" panose="02000000000000000000" pitchFamily="2" charset="0"/>
              <a:cs typeface="Plus Jakarta Sans" pitchFamily="2" charset="77"/>
            </a:endParaRPr>
          </a:p>
        </p:txBody>
      </p:sp>
      <p:sp>
        <p:nvSpPr>
          <p:cNvPr id="12" name="TextBox 11">
            <a:extLst>
              <a:ext uri="{FF2B5EF4-FFF2-40B4-BE49-F238E27FC236}">
                <a16:creationId xmlns:a16="http://schemas.microsoft.com/office/drawing/2014/main" id="{38F63685-CC07-24EB-9509-3175A7F4923A}"/>
              </a:ext>
            </a:extLst>
          </p:cNvPr>
          <p:cNvSpPr txBox="1"/>
          <p:nvPr/>
        </p:nvSpPr>
        <p:spPr>
          <a:xfrm>
            <a:off x="7785134" y="3255458"/>
            <a:ext cx="2526373"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Topics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4" name="TextBox 13">
            <a:extLst>
              <a:ext uri="{FF2B5EF4-FFF2-40B4-BE49-F238E27FC236}">
                <a16:creationId xmlns:a16="http://schemas.microsoft.com/office/drawing/2014/main" id="{E36780F9-F287-80DD-AD93-C6D562789A11}"/>
              </a:ext>
            </a:extLst>
          </p:cNvPr>
          <p:cNvSpPr txBox="1"/>
          <p:nvPr/>
        </p:nvSpPr>
        <p:spPr>
          <a:xfrm>
            <a:off x="7819527" y="3483464"/>
            <a:ext cx="3672458" cy="802399"/>
          </a:xfrm>
          <a:prstGeom prst="rect">
            <a:avLst/>
          </a:prstGeom>
          <a:noFill/>
        </p:spPr>
        <p:txBody>
          <a:bodyPr wrap="square" lIns="0" tIns="0" rIns="0" bIns="0">
            <a:spAutoFit/>
          </a:bodyPr>
          <a:lstStyle/>
          <a:p>
            <a:pPr>
              <a:lnSpc>
                <a:spcPct val="150000"/>
              </a:lnSpc>
            </a:pPr>
            <a:r>
              <a:rPr lang="en-US" sz="1200" dirty="0">
                <a:solidFill>
                  <a:schemeClr val="bg1"/>
                </a:solidFill>
                <a:latin typeface="Epilogue Medium" pitchFamily="2" charset="77"/>
                <a:ea typeface="Roboto ExtraLight" panose="02000000000000000000" pitchFamily="2" charset="0"/>
              </a:rPr>
              <a:t>Focusing on IBR controls and EMT special studies, an example agenda is posted on the Advanced EMT Training event page on the ESIG website.</a:t>
            </a:r>
          </a:p>
        </p:txBody>
      </p:sp>
      <p:sp>
        <p:nvSpPr>
          <p:cNvPr id="15" name="Rectangle 14">
            <a:extLst>
              <a:ext uri="{FF2B5EF4-FFF2-40B4-BE49-F238E27FC236}">
                <a16:creationId xmlns:a16="http://schemas.microsoft.com/office/drawing/2014/main" id="{1CE66564-6972-75AF-EC2E-D17E776B92AA}"/>
              </a:ext>
            </a:extLst>
          </p:cNvPr>
          <p:cNvSpPr/>
          <p:nvPr/>
        </p:nvSpPr>
        <p:spPr>
          <a:xfrm>
            <a:off x="6884559" y="474510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16" name="TextBox 15">
            <a:extLst>
              <a:ext uri="{FF2B5EF4-FFF2-40B4-BE49-F238E27FC236}">
                <a16:creationId xmlns:a16="http://schemas.microsoft.com/office/drawing/2014/main" id="{D612E752-933B-07D7-CA77-7FFA5A197F33}"/>
              </a:ext>
            </a:extLst>
          </p:cNvPr>
          <p:cNvSpPr txBox="1"/>
          <p:nvPr/>
        </p:nvSpPr>
        <p:spPr>
          <a:xfrm>
            <a:off x="7838452" y="4727873"/>
            <a:ext cx="2611387" cy="307777"/>
          </a:xfrm>
          <a:prstGeom prst="rect">
            <a:avLst/>
          </a:prstGeom>
          <a:noFill/>
        </p:spPr>
        <p:txBody>
          <a:bodyPr wrap="square" lIns="0" tIns="0" rIns="0" bIns="0" rtlCol="0">
            <a:spAutoFit/>
          </a:bodyPr>
          <a:lstStyle/>
          <a:p>
            <a:r>
              <a:rPr lang="en-US" sz="2000" b="1" dirty="0">
                <a:solidFill>
                  <a:schemeClr val="bg1"/>
                </a:solidFill>
                <a:latin typeface="Epilogue Black" pitchFamily="2" charset="77"/>
                <a:ea typeface="Roboto ExtraBold" panose="02000000000000000000" pitchFamily="2" charset="0"/>
                <a:cs typeface="Plus Jakarta Sans" pitchFamily="2" charset="0"/>
              </a:rPr>
              <a:t>Accommodations</a:t>
            </a:r>
            <a:endParaRPr lang="en-US" sz="2000" b="1" baseline="30000" dirty="0">
              <a:solidFill>
                <a:schemeClr val="bg1"/>
              </a:solidFill>
              <a:latin typeface="Epilogue Black" pitchFamily="2" charset="77"/>
              <a:ea typeface="Roboto ExtraBold" panose="02000000000000000000" pitchFamily="2" charset="0"/>
              <a:cs typeface="Plus Jakarta Sans" pitchFamily="2" charset="0"/>
            </a:endParaRPr>
          </a:p>
        </p:txBody>
      </p:sp>
      <p:sp>
        <p:nvSpPr>
          <p:cNvPr id="18" name="TextBox 17">
            <a:extLst>
              <a:ext uri="{FF2B5EF4-FFF2-40B4-BE49-F238E27FC236}">
                <a16:creationId xmlns:a16="http://schemas.microsoft.com/office/drawing/2014/main" id="{D9A396CF-3212-87A5-33F0-D2C37769EDBA}"/>
              </a:ext>
            </a:extLst>
          </p:cNvPr>
          <p:cNvSpPr txBox="1"/>
          <p:nvPr/>
        </p:nvSpPr>
        <p:spPr>
          <a:xfrm>
            <a:off x="7853470" y="4997317"/>
            <a:ext cx="3729132" cy="802399"/>
          </a:xfrm>
          <a:prstGeom prst="rect">
            <a:avLst/>
          </a:prstGeom>
          <a:noFill/>
        </p:spPr>
        <p:txBody>
          <a:bodyPr wrap="square" lIns="0" tIns="0" rIns="0" bIns="0">
            <a:spAutoFit/>
          </a:bodyPr>
          <a:lstStyle/>
          <a:p>
            <a:pPr>
              <a:lnSpc>
                <a:spcPct val="150000"/>
              </a:lnSpc>
            </a:pPr>
            <a:r>
              <a:rPr lang="en-US" sz="1200" dirty="0">
                <a:solidFill>
                  <a:schemeClr val="bg1"/>
                </a:solidFill>
                <a:latin typeface="Epilogue Medium" pitchFamily="2" charset="77"/>
              </a:rPr>
              <a:t>Multiple hotel blocks available. Additional details available on the Advanced EMT Training event page on the ESIG website</a:t>
            </a:r>
          </a:p>
        </p:txBody>
      </p:sp>
      <p:sp>
        <p:nvSpPr>
          <p:cNvPr id="23" name="TextBox 22">
            <a:extLst>
              <a:ext uri="{FF2B5EF4-FFF2-40B4-BE49-F238E27FC236}">
                <a16:creationId xmlns:a16="http://schemas.microsoft.com/office/drawing/2014/main" id="{9D2CA6F4-9F7B-2241-A5C4-BFB391D47D97}"/>
              </a:ext>
            </a:extLst>
          </p:cNvPr>
          <p:cNvSpPr txBox="1"/>
          <p:nvPr/>
        </p:nvSpPr>
        <p:spPr>
          <a:xfrm>
            <a:off x="658813" y="2475630"/>
            <a:ext cx="5247710" cy="3018390"/>
          </a:xfrm>
          <a:prstGeom prst="rect">
            <a:avLst/>
          </a:prstGeom>
          <a:noFill/>
        </p:spPr>
        <p:txBody>
          <a:bodyPr wrap="square" lIns="0" tIns="0" rIns="0" bIns="0">
            <a:spAutoFit/>
          </a:bodyPr>
          <a:lstStyle/>
          <a:p>
            <a:pPr>
              <a:lnSpc>
                <a:spcPct val="150000"/>
              </a:lnSpc>
            </a:pPr>
            <a:r>
              <a:rPr lang="en-US" sz="1200" dirty="0">
                <a:latin typeface="Epilogue Medium" pitchFamily="2" charset="77"/>
              </a:rPr>
              <a:t>This training is intended </a:t>
            </a:r>
            <a:r>
              <a:rPr lang="en-US" sz="1200" b="1" dirty="0">
                <a:latin typeface="Epilogue Medium" pitchFamily="2" charset="77"/>
              </a:rPr>
              <a:t>to expand upon the material and concepts presented in the ESIG EMT Fundamentals training</a:t>
            </a:r>
            <a:r>
              <a:rPr lang="en-US" sz="1200" dirty="0">
                <a:latin typeface="Epilogue Medium" pitchFamily="2" charset="77"/>
              </a:rPr>
              <a:t>. The coursework will provide </a:t>
            </a:r>
            <a:r>
              <a:rPr lang="en-US" sz="1200" b="1" dirty="0">
                <a:latin typeface="Epilogue Medium" pitchFamily="2" charset="77"/>
              </a:rPr>
              <a:t>deeper dive into special studies, focusing on issues such as modeling complex IBR plants, control interactions between multiple generation resources on the network or within a specific plant, sub-synchronous resonance issues, and other advanced topics </a:t>
            </a:r>
            <a:r>
              <a:rPr lang="en-US" sz="1200" dirty="0">
                <a:latin typeface="Epilogue Medium" pitchFamily="2" charset="77"/>
              </a:rPr>
              <a:t>necessary to move the paradigm forward. These topic areas, as a starting point in the training, will provide holistic view of EMT modeling in the new study paradigm and this knowledge will be used as a basis to tackle practical topics like ensuring design evaluation changes are implemented through pre-commissioning checks and model verification, commissioning best practices,  and post-commissioning model validation based on actual event data. </a:t>
            </a:r>
            <a:endParaRPr lang="en-US" sz="1200" dirty="0">
              <a:latin typeface="Epilogue Medium" pitchFamily="2" charset="77"/>
              <a:ea typeface="Roboto ExtraLight" panose="02000000000000000000" pitchFamily="2" charset="0"/>
            </a:endParaRPr>
          </a:p>
        </p:txBody>
      </p:sp>
      <p:sp>
        <p:nvSpPr>
          <p:cNvPr id="26" name="TextBox 7">
            <a:extLst>
              <a:ext uri="{FF2B5EF4-FFF2-40B4-BE49-F238E27FC236}">
                <a16:creationId xmlns:a16="http://schemas.microsoft.com/office/drawing/2014/main" id="{0BE2D375-EA4A-CD3E-057D-DED76596E241}"/>
              </a:ext>
            </a:extLst>
          </p:cNvPr>
          <p:cNvSpPr txBox="1"/>
          <p:nvPr/>
        </p:nvSpPr>
        <p:spPr>
          <a:xfrm>
            <a:off x="697767" y="2004459"/>
            <a:ext cx="4249618" cy="3077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November 10</a:t>
            </a:r>
            <a:r>
              <a:rPr lang="en-US" sz="2000" b="1" baseline="30000"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th</a:t>
            </a:r>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-12</a:t>
            </a:r>
            <a:r>
              <a:rPr lang="en-US" sz="2000" b="1" baseline="30000"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th</a:t>
            </a:r>
            <a:r>
              <a:rPr lang="en-US" sz="2000" b="1" dirty="0">
                <a:solidFill>
                  <a:schemeClr val="tx1">
                    <a:lumMod val="85000"/>
                    <a:lumOff val="15000"/>
                  </a:schemeClr>
                </a:solidFill>
                <a:latin typeface="Epilogue Black" pitchFamily="2" charset="77"/>
                <a:ea typeface="Roboto ExtraBold" panose="02000000000000000000" pitchFamily="2" charset="0"/>
                <a:cs typeface="Poppins" panose="00000500000000000000" pitchFamily="2" charset="0"/>
              </a:rPr>
              <a:t>, 2026</a:t>
            </a:r>
          </a:p>
        </p:txBody>
      </p:sp>
      <p:sp>
        <p:nvSpPr>
          <p:cNvPr id="19" name="Rectangle 18">
            <a:extLst>
              <a:ext uri="{FF2B5EF4-FFF2-40B4-BE49-F238E27FC236}">
                <a16:creationId xmlns:a16="http://schemas.microsoft.com/office/drawing/2014/main" id="{26198F37-E5E4-EE6D-6812-F8FD979C9F0A}"/>
              </a:ext>
            </a:extLst>
          </p:cNvPr>
          <p:cNvSpPr/>
          <p:nvPr/>
        </p:nvSpPr>
        <p:spPr>
          <a:xfrm>
            <a:off x="529067" y="1805968"/>
            <a:ext cx="7160714" cy="3904448"/>
          </a:xfrm>
          <a:prstGeom prst="rect">
            <a:avLst/>
          </a:prstGeom>
          <a:noFill/>
          <a:ln w="317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AB4A38B-2D94-06A1-CD83-8073EDAC6884}"/>
              </a:ext>
            </a:extLst>
          </p:cNvPr>
          <p:cNvSpPr/>
          <p:nvPr/>
        </p:nvSpPr>
        <p:spPr>
          <a:xfrm>
            <a:off x="9023692" y="333599"/>
            <a:ext cx="2780165" cy="257816"/>
          </a:xfrm>
          <a:prstGeom prst="rect">
            <a:avLst/>
          </a:prstGeom>
          <a:solidFill>
            <a:srgbClr val="63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Epilogue Medium" pitchFamily="2" charset="77"/>
              <a:ea typeface="Roboto ExtraLight" panose="02000000000000000000" pitchFamily="2" charset="0"/>
            </a:endParaRPr>
          </a:p>
        </p:txBody>
      </p:sp>
      <p:sp>
        <p:nvSpPr>
          <p:cNvPr id="21" name="TextBox 20">
            <a:extLst>
              <a:ext uri="{FF2B5EF4-FFF2-40B4-BE49-F238E27FC236}">
                <a16:creationId xmlns:a16="http://schemas.microsoft.com/office/drawing/2014/main" id="{FDD363D1-7F99-C5FF-0EF2-D780B81BFAC6}"/>
              </a:ext>
            </a:extLst>
          </p:cNvPr>
          <p:cNvSpPr txBox="1"/>
          <p:nvPr/>
        </p:nvSpPr>
        <p:spPr>
          <a:xfrm>
            <a:off x="8855173" y="377639"/>
            <a:ext cx="2780165" cy="153888"/>
          </a:xfrm>
          <a:prstGeom prst="rect">
            <a:avLst/>
          </a:prstGeom>
          <a:noFill/>
        </p:spPr>
        <p:txBody>
          <a:bodyPr wrap="square" lIns="0" tIns="0" rIns="0" bIns="0" rtlCol="0">
            <a:spAutoFit/>
          </a:bodyPr>
          <a:lstStyle/>
          <a:p>
            <a:pPr algn="r"/>
            <a:r>
              <a:rPr lang="en-ID" sz="1000" dirty="0">
                <a:solidFill>
                  <a:schemeClr val="bg1"/>
                </a:solidFill>
                <a:latin typeface="Epilogue Medium" pitchFamily="2" charset="77"/>
                <a:ea typeface="Roboto ExtraLight" panose="02000000000000000000" pitchFamily="2" charset="0"/>
                <a:cs typeface="Poppins" pitchFamily="2" charset="77"/>
              </a:rPr>
              <a:t>Energy Systems Integration Group 2026 </a:t>
            </a:r>
            <a:endParaRPr lang="en-US" sz="1000" dirty="0">
              <a:solidFill>
                <a:schemeClr val="bg1"/>
              </a:solidFill>
              <a:latin typeface="Epilogue Medium" pitchFamily="2" charset="77"/>
              <a:ea typeface="Roboto ExtraLight" panose="02000000000000000000" pitchFamily="2" charset="0"/>
              <a:cs typeface="Poppins" pitchFamily="2" charset="77"/>
            </a:endParaRPr>
          </a:p>
        </p:txBody>
      </p:sp>
      <p:pic>
        <p:nvPicPr>
          <p:cNvPr id="22" name="Picture 21" descr="A blue and black logo&#10;&#10;AI-generated content may be incorrect.">
            <a:extLst>
              <a:ext uri="{FF2B5EF4-FFF2-40B4-BE49-F238E27FC236}">
                <a16:creationId xmlns:a16="http://schemas.microsoft.com/office/drawing/2014/main" id="{8930BE6A-7A08-8451-0CD4-09615DC994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90570" y="6229665"/>
            <a:ext cx="1667877" cy="501227"/>
          </a:xfrm>
          <a:prstGeom prst="rect">
            <a:avLst/>
          </a:prstGeom>
        </p:spPr>
      </p:pic>
      <p:sp>
        <p:nvSpPr>
          <p:cNvPr id="27" name="Title 26">
            <a:extLst>
              <a:ext uri="{FF2B5EF4-FFF2-40B4-BE49-F238E27FC236}">
                <a16:creationId xmlns:a16="http://schemas.microsoft.com/office/drawing/2014/main" id="{2A8CE295-5856-6242-74D9-840E954418CD}"/>
              </a:ext>
            </a:extLst>
          </p:cNvPr>
          <p:cNvSpPr>
            <a:spLocks noGrp="1"/>
          </p:cNvSpPr>
          <p:nvPr>
            <p:ph type="title"/>
          </p:nvPr>
        </p:nvSpPr>
        <p:spPr>
          <a:xfrm>
            <a:off x="335064" y="638588"/>
            <a:ext cx="6261039" cy="606550"/>
          </a:xfrm>
        </p:spPr>
        <p:txBody>
          <a:bodyPr/>
          <a:lstStyle/>
          <a:p>
            <a:r>
              <a:rPr lang="en-US" sz="4400" dirty="0">
                <a:latin typeface="Manrope ExtraBold" pitchFamily="2" charset="0"/>
              </a:rPr>
              <a:t>Advanced EMT Training</a:t>
            </a:r>
          </a:p>
        </p:txBody>
      </p:sp>
      <p:sp>
        <p:nvSpPr>
          <p:cNvPr id="2" name="Rectangle 1">
            <a:extLst>
              <a:ext uri="{FF2B5EF4-FFF2-40B4-BE49-F238E27FC236}">
                <a16:creationId xmlns:a16="http://schemas.microsoft.com/office/drawing/2014/main" id="{988C6A09-7862-23B6-42D9-22D0AD314CAC}"/>
              </a:ext>
            </a:extLst>
          </p:cNvPr>
          <p:cNvSpPr/>
          <p:nvPr/>
        </p:nvSpPr>
        <p:spPr>
          <a:xfrm>
            <a:off x="6884559" y="1897932"/>
            <a:ext cx="318066" cy="29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pilogue Medium" pitchFamily="2" charset="77"/>
              <a:ea typeface="Roboto ExtraLight" panose="02000000000000000000" pitchFamily="2" charset="0"/>
              <a:cs typeface="Plus Jakarta Sans" pitchFamily="2" charset="77"/>
            </a:endParaRPr>
          </a:p>
        </p:txBody>
      </p:sp>
      <p:sp>
        <p:nvSpPr>
          <p:cNvPr id="5" name="TextBox 4">
            <a:extLst>
              <a:ext uri="{FF2B5EF4-FFF2-40B4-BE49-F238E27FC236}">
                <a16:creationId xmlns:a16="http://schemas.microsoft.com/office/drawing/2014/main" id="{8E813FFC-BA36-69AE-464E-934FAFA07D6B}"/>
              </a:ext>
            </a:extLst>
          </p:cNvPr>
          <p:cNvSpPr txBox="1"/>
          <p:nvPr/>
        </p:nvSpPr>
        <p:spPr>
          <a:xfrm>
            <a:off x="3673256" y="6481521"/>
            <a:ext cx="6406460" cy="369332"/>
          </a:xfrm>
          <a:prstGeom prst="rect">
            <a:avLst/>
          </a:prstGeom>
          <a:solidFill>
            <a:schemeClr val="bg1"/>
          </a:solidFill>
        </p:spPr>
        <p:txBody>
          <a:bodyPr wrap="square" rtlCol="0">
            <a:spAutoFit/>
          </a:bodyPr>
          <a:lstStyle/>
          <a:p>
            <a:pPr algn="ctr"/>
            <a:r>
              <a:rPr lang="en-US" dirty="0">
                <a:latin typeface="Arial" panose="020B0604020202020204" pitchFamily="34" charset="0"/>
                <a:cs typeface="Arial" panose="020B0604020202020204" pitchFamily="34" charset="0"/>
              </a:rPr>
              <a:t>Thanks to ISO-NE for hosting at their facilities! </a:t>
            </a:r>
          </a:p>
        </p:txBody>
      </p:sp>
      <p:sp>
        <p:nvSpPr>
          <p:cNvPr id="9" name="Rounded Rectangle 6">
            <a:extLst>
              <a:ext uri="{FF2B5EF4-FFF2-40B4-BE49-F238E27FC236}">
                <a16:creationId xmlns:a16="http://schemas.microsoft.com/office/drawing/2014/main" id="{248CB9A7-8C34-AD2D-CAA4-885E8DA0DF8D}"/>
              </a:ext>
            </a:extLst>
          </p:cNvPr>
          <p:cNvSpPr/>
          <p:nvPr/>
        </p:nvSpPr>
        <p:spPr>
          <a:xfrm>
            <a:off x="530655" y="5884777"/>
            <a:ext cx="3142601" cy="495301"/>
          </a:xfrm>
          <a:prstGeom prst="roundRect">
            <a:avLst>
              <a:gd name="adj" fmla="val 0"/>
            </a:avLst>
          </a:prstGeom>
          <a:solidFill>
            <a:srgbClr val="2D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Epilogue Medium" pitchFamily="2" charset="77"/>
            </a:endParaRPr>
          </a:p>
        </p:txBody>
      </p:sp>
      <p:sp>
        <p:nvSpPr>
          <p:cNvPr id="17" name="TextBox 7">
            <a:hlinkClick r:id="rId4"/>
            <a:extLst>
              <a:ext uri="{FF2B5EF4-FFF2-40B4-BE49-F238E27FC236}">
                <a16:creationId xmlns:a16="http://schemas.microsoft.com/office/drawing/2014/main" id="{1442D28A-FB94-2318-AB55-D20729E94CF4}"/>
              </a:ext>
            </a:extLst>
          </p:cNvPr>
          <p:cNvSpPr txBox="1"/>
          <p:nvPr/>
        </p:nvSpPr>
        <p:spPr>
          <a:xfrm>
            <a:off x="-563003" y="6018339"/>
            <a:ext cx="5329915" cy="246221"/>
          </a:xfrm>
          <a:prstGeom prst="rect">
            <a:avLst/>
          </a:prstGeom>
          <a:noFill/>
          <a:ln>
            <a:noFill/>
          </a:ln>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latin typeface="Epilogue Black" pitchFamily="2" charset="77"/>
                <a:ea typeface="Roboto ExtraBold" panose="02000000000000000000" pitchFamily="2" charset="0"/>
                <a:cs typeface="Open Sans" pitchFamily="2" charset="0"/>
                <a:hlinkClick r:id="rId5">
                  <a:extLst>
                    <a:ext uri="{A12FA001-AC4F-418D-AE19-62706E023703}">
                      <ahyp:hlinkClr xmlns:ahyp="http://schemas.microsoft.com/office/drawing/2018/hyperlinkcolor" val="tx"/>
                    </a:ext>
                  </a:extLst>
                </a:hlinkClick>
              </a:rPr>
              <a:t>Explore the Event Page Here</a:t>
            </a:r>
            <a:endParaRPr lang="en-US" sz="1600" b="1" dirty="0">
              <a:solidFill>
                <a:schemeClr val="bg1"/>
              </a:solidFill>
              <a:latin typeface="Epilogue Black" pitchFamily="2" charset="77"/>
              <a:ea typeface="Roboto ExtraBold" panose="02000000000000000000" pitchFamily="2" charset="0"/>
              <a:cs typeface="Open Sans" pitchFamily="2" charset="0"/>
            </a:endParaRPr>
          </a:p>
        </p:txBody>
      </p:sp>
    </p:spTree>
    <p:extLst>
      <p:ext uri="{BB962C8B-B14F-4D97-AF65-F5344CB8AC3E}">
        <p14:creationId xmlns:p14="http://schemas.microsoft.com/office/powerpoint/2010/main" val="2276931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454D60-31BD-BDC5-6149-88BF7E3FE032}"/>
              </a:ext>
            </a:extLst>
          </p:cNvPr>
          <p:cNvSpPr>
            <a:spLocks noGrp="1"/>
          </p:cNvSpPr>
          <p:nvPr>
            <p:ph sz="quarter" idx="15"/>
          </p:nvPr>
        </p:nvSpPr>
        <p:spPr/>
        <p:txBody>
          <a:bodyPr>
            <a:normAutofit/>
          </a:bodyPr>
          <a:lstStyle/>
          <a:p>
            <a:r>
              <a:rPr lang="en-US" sz="2400" dirty="0" err="1"/>
              <a:t>julia@esig.energy</a:t>
            </a:r>
            <a:r>
              <a:rPr lang="en-US" sz="2400" dirty="0"/>
              <a:t> </a:t>
            </a:r>
          </a:p>
        </p:txBody>
      </p:sp>
      <p:pic>
        <p:nvPicPr>
          <p:cNvPr id="8" name="Picture Placeholder 7" descr="A person standing on a walkway&#10;&#10;AI-generated content may be incorrect.">
            <a:extLst>
              <a:ext uri="{FF2B5EF4-FFF2-40B4-BE49-F238E27FC236}">
                <a16:creationId xmlns:a16="http://schemas.microsoft.com/office/drawing/2014/main" id="{D1E8BAFC-DB4A-A934-D5D7-B009D638FF1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2" name="Content Placeholder 2">
            <a:extLst>
              <a:ext uri="{FF2B5EF4-FFF2-40B4-BE49-F238E27FC236}">
                <a16:creationId xmlns:a16="http://schemas.microsoft.com/office/drawing/2014/main" id="{0F8B988D-F388-6A35-D925-6D6FC04E79D7}"/>
              </a:ext>
            </a:extLst>
          </p:cNvPr>
          <p:cNvSpPr txBox="1">
            <a:spLocks/>
          </p:cNvSpPr>
          <p:nvPr/>
        </p:nvSpPr>
        <p:spPr>
          <a:xfrm>
            <a:off x="5093131" y="5564071"/>
            <a:ext cx="5103492" cy="1155700"/>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None/>
              <a:defRPr sz="1200" b="0" i="0" kern="1200">
                <a:solidFill>
                  <a:schemeClr val="bg1"/>
                </a:solidFill>
                <a:latin typeface="Epilogue" pitchFamily="2" charset="77"/>
                <a:ea typeface="+mn-ea"/>
                <a:cs typeface="+mn-cs"/>
              </a:defRPr>
            </a:lvl1pPr>
            <a:lvl2pPr marL="990575" indent="-380990" algn="l" defTabSz="609585" rtl="0" eaLnBrk="1" latinLnBrk="0" hangingPunct="1">
              <a:spcBef>
                <a:spcPct val="20000"/>
              </a:spcBef>
              <a:buFont typeface="Arial"/>
              <a:buChar char="–"/>
              <a:defRPr sz="3200"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endParaRPr lang="en-US" sz="2400" dirty="0"/>
          </a:p>
        </p:txBody>
      </p:sp>
    </p:spTree>
    <p:extLst>
      <p:ext uri="{BB962C8B-B14F-4D97-AF65-F5344CB8AC3E}">
        <p14:creationId xmlns:p14="http://schemas.microsoft.com/office/powerpoint/2010/main" val="3394984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sky, outdoor, railroad&#10;&#10;Description automatically generated">
            <a:extLst>
              <a:ext uri="{FF2B5EF4-FFF2-40B4-BE49-F238E27FC236}">
                <a16:creationId xmlns:a16="http://schemas.microsoft.com/office/drawing/2014/main" id="{E816CD48-813D-3254-F466-CB8D2BFCD773}"/>
              </a:ext>
            </a:extLst>
          </p:cNvPr>
          <p:cNvPicPr/>
          <p:nvPr/>
        </p:nvPicPr>
        <p:blipFill rotWithShape="1">
          <a:blip r:embed="rId3" cstate="screen">
            <a:alphaModFix amt="70000"/>
            <a:extLst>
              <a:ext uri="{28A0092B-C50C-407E-A947-70E740481C1C}">
                <a14:useLocalDpi xmlns:a14="http://schemas.microsoft.com/office/drawing/2010/main"/>
              </a:ext>
            </a:extLst>
          </a:blip>
          <a:srcRect l="68874" r="7225"/>
          <a:stretch>
            <a:fillRect/>
          </a:stretch>
        </p:blipFill>
        <p:spPr>
          <a:xfrm>
            <a:off x="1588" y="0"/>
            <a:ext cx="5270810" cy="6858000"/>
          </a:xfrm>
          <a:prstGeom prst="rect">
            <a:avLst/>
          </a:prstGeom>
        </p:spPr>
      </p:pic>
      <p:sp>
        <p:nvSpPr>
          <p:cNvPr id="17" name="Subtitle 10">
            <a:extLst>
              <a:ext uri="{FF2B5EF4-FFF2-40B4-BE49-F238E27FC236}">
                <a16:creationId xmlns:a16="http://schemas.microsoft.com/office/drawing/2014/main" id="{D2563B38-CE3E-4DA9-9934-B04399408713}"/>
              </a:ext>
            </a:extLst>
          </p:cNvPr>
          <p:cNvSpPr txBox="1">
            <a:spLocks/>
          </p:cNvSpPr>
          <p:nvPr/>
        </p:nvSpPr>
        <p:spPr>
          <a:xfrm>
            <a:off x="5443382" y="257411"/>
            <a:ext cx="6504878" cy="2617500"/>
          </a:xfrm>
          <a:prstGeom prst="rect">
            <a:avLst/>
          </a:prstGeom>
        </p:spPr>
        <p:txBody>
          <a:bodyPr lIns="0" tIns="45720" rIns="91440" bIns="45720" anchor="t">
            <a:noAutofit/>
          </a:bodyPr>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0" indent="0" algn="r">
              <a:spcBef>
                <a:spcPts val="0"/>
              </a:spcBef>
              <a:buNone/>
            </a:pPr>
            <a:r>
              <a:rPr lang="en-US" sz="3600" b="1" dirty="0">
                <a:latin typeface="+mj-lt"/>
              </a:rPr>
              <a:t>i2X Studies, Tools, and Interconnection Consistency and Harmonization</a:t>
            </a:r>
          </a:p>
          <a:p>
            <a:pPr marL="0" indent="0" algn="r">
              <a:spcBef>
                <a:spcPts val="1200"/>
              </a:spcBef>
              <a:buNone/>
            </a:pPr>
            <a:r>
              <a:rPr lang="en-US" sz="3000" b="1" dirty="0"/>
              <a:t>Regional Studies: </a:t>
            </a:r>
            <a:r>
              <a:rPr lang="en-US" sz="3000" b="1" u="sng" dirty="0"/>
              <a:t>WECC &amp; CAISO</a:t>
            </a:r>
            <a:endParaRPr lang="en-US" sz="3000" b="1" dirty="0">
              <a:latin typeface="+mj-lt"/>
            </a:endParaRPr>
          </a:p>
          <a:p>
            <a:pPr marL="0" indent="0" algn="r">
              <a:spcBef>
                <a:spcPts val="0"/>
              </a:spcBef>
              <a:buNone/>
            </a:pPr>
            <a:r>
              <a:rPr lang="en-US" sz="3000" b="1" dirty="0">
                <a:latin typeface="+mj-lt"/>
              </a:rPr>
              <a:t>i2X STITCH</a:t>
            </a:r>
            <a:r>
              <a:rPr lang="en-US" sz="3000" b="1" dirty="0">
                <a:solidFill>
                  <a:schemeClr val="accent1"/>
                </a:solidFill>
                <a:latin typeface="+mj-lt"/>
              </a:rPr>
              <a:t>|</a:t>
            </a:r>
            <a:r>
              <a:rPr lang="en-US" sz="3000" b="1" dirty="0">
                <a:latin typeface="+mj-lt"/>
              </a:rPr>
              <a:t> 07/28/2026</a:t>
            </a:r>
          </a:p>
          <a:p>
            <a:pPr marL="0" indent="0" algn="r">
              <a:spcBef>
                <a:spcPts val="0"/>
              </a:spcBef>
              <a:buNone/>
            </a:pPr>
            <a:endParaRPr lang="en-US" sz="3200" b="1" dirty="0"/>
          </a:p>
        </p:txBody>
      </p:sp>
      <p:pic>
        <p:nvPicPr>
          <p:cNvPr id="5" name="Picture 4" descr="A picture containing text&#10;&#10;AI-generated content may be incorrect.">
            <a:extLst>
              <a:ext uri="{FF2B5EF4-FFF2-40B4-BE49-F238E27FC236}">
                <a16:creationId xmlns:a16="http://schemas.microsoft.com/office/drawing/2014/main" id="{4492E62E-4A24-A097-2F5A-01162F838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59" y="4875285"/>
            <a:ext cx="4565982" cy="1106905"/>
          </a:xfrm>
          <a:prstGeom prst="rect">
            <a:avLst/>
          </a:prstGeom>
        </p:spPr>
      </p:pic>
      <p:sp>
        <p:nvSpPr>
          <p:cNvPr id="3" name="TextBox 2">
            <a:extLst>
              <a:ext uri="{FF2B5EF4-FFF2-40B4-BE49-F238E27FC236}">
                <a16:creationId xmlns:a16="http://schemas.microsoft.com/office/drawing/2014/main" id="{1E45AF4D-EF72-5856-DDF2-F03CC117B19F}"/>
              </a:ext>
            </a:extLst>
          </p:cNvPr>
          <p:cNvSpPr txBox="1"/>
          <p:nvPr/>
        </p:nvSpPr>
        <p:spPr>
          <a:xfrm>
            <a:off x="7609808" y="6117109"/>
            <a:ext cx="4171845" cy="584775"/>
          </a:xfrm>
          <a:prstGeom prst="rect">
            <a:avLst/>
          </a:prstGeom>
          <a:noFill/>
        </p:spPr>
        <p:txBody>
          <a:bodyPr wrap="square" lIns="91440" tIns="45720" rIns="91440" bIns="45720" rtlCol="0" anchor="t">
            <a:spAutoFit/>
          </a:bodyPr>
          <a:lstStyle/>
          <a:p>
            <a:r>
              <a:rPr lang="en-US" sz="1600" i="1" dirty="0"/>
              <a:t>A DOE initiative supported by the Office of Critical Minerals and Energy Innovation (CMEI)</a:t>
            </a:r>
            <a:endParaRPr lang="en-US" sz="3600" dirty="0"/>
          </a:p>
        </p:txBody>
      </p:sp>
      <p:pic>
        <p:nvPicPr>
          <p:cNvPr id="2" name="Picture 4">
            <a:extLst>
              <a:ext uri="{FF2B5EF4-FFF2-40B4-BE49-F238E27FC236}">
                <a16:creationId xmlns:a16="http://schemas.microsoft.com/office/drawing/2014/main" id="{E21EB10F-CBB5-E605-D063-91C6ED79A79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8075652" y="3359940"/>
            <a:ext cx="3706001" cy="1280148"/>
          </a:xfrm>
          <a:prstGeom prst="rect">
            <a:avLst/>
          </a:prstGeom>
          <a:solidFill>
            <a:schemeClr val="accent1">
              <a:lumMod val="40000"/>
              <a:lumOff val="60000"/>
              <a:alpha val="17000"/>
            </a:schemeClr>
          </a:solidFill>
          <a:ln>
            <a:noFill/>
          </a:ln>
        </p:spPr>
      </p:pic>
    </p:spTree>
    <p:extLst>
      <p:ext uri="{BB962C8B-B14F-4D97-AF65-F5344CB8AC3E}">
        <p14:creationId xmlns:p14="http://schemas.microsoft.com/office/powerpoint/2010/main" val="75711101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F015D0-F530-4EB1-A87F-ABD0699E7ED0}"/>
              </a:ext>
            </a:extLst>
          </p:cNvPr>
          <p:cNvSpPr txBox="1">
            <a:spLocks/>
          </p:cNvSpPr>
          <p:nvPr/>
        </p:nvSpPr>
        <p:spPr>
          <a:xfrm>
            <a:off x="1589" y="235266"/>
            <a:ext cx="9072321" cy="668489"/>
          </a:xfrm>
          <a:prstGeom prst="rect">
            <a:avLst/>
          </a:prstGeom>
        </p:spPr>
        <p:txBody>
          <a:bodyPr anchor="ctr"/>
          <a:lstStyle>
            <a:lvl1pPr algn="l" defTabSz="609493" rtl="0" eaLnBrk="1" latinLnBrk="0" hangingPunct="1">
              <a:spcBef>
                <a:spcPct val="0"/>
              </a:spcBef>
              <a:buNone/>
              <a:defRPr sz="3700" b="1" i="0" kern="1200">
                <a:solidFill>
                  <a:srgbClr val="F38F26"/>
                </a:solidFill>
                <a:latin typeface="Calibri"/>
                <a:ea typeface="+mj-ea"/>
                <a:cs typeface="Calibri"/>
              </a:defRPr>
            </a:lvl1pPr>
          </a:lstStyle>
          <a:p>
            <a:pPr algn="ctr">
              <a:defRPr/>
            </a:pPr>
            <a:endParaRPr lang="en-US" sz="4000"/>
          </a:p>
        </p:txBody>
      </p:sp>
      <p:sp>
        <p:nvSpPr>
          <p:cNvPr id="5" name="Title 4">
            <a:extLst>
              <a:ext uri="{FF2B5EF4-FFF2-40B4-BE49-F238E27FC236}">
                <a16:creationId xmlns:a16="http://schemas.microsoft.com/office/drawing/2014/main" id="{C519E5CF-869B-9A74-8C47-A7D7D8EB35D4}"/>
              </a:ext>
            </a:extLst>
          </p:cNvPr>
          <p:cNvSpPr>
            <a:spLocks noGrp="1"/>
          </p:cNvSpPr>
          <p:nvPr>
            <p:ph type="title"/>
          </p:nvPr>
        </p:nvSpPr>
        <p:spPr/>
        <p:txBody>
          <a:bodyPr/>
          <a:lstStyle/>
          <a:p>
            <a:r>
              <a:rPr lang="en-US" sz="4000" dirty="0">
                <a:solidFill>
                  <a:schemeClr val="accent1"/>
                </a:solidFill>
              </a:rPr>
              <a:t>Key Goals and Outcomes from i2X STITCH </a:t>
            </a:r>
            <a:endParaRPr lang="en-US" dirty="0"/>
          </a:p>
        </p:txBody>
      </p:sp>
      <p:sp>
        <p:nvSpPr>
          <p:cNvPr id="4" name="Slide Number Placeholder 3">
            <a:extLst>
              <a:ext uri="{FF2B5EF4-FFF2-40B4-BE49-F238E27FC236}">
                <a16:creationId xmlns:a16="http://schemas.microsoft.com/office/drawing/2014/main" id="{BB75CC35-EB57-4F7A-8DB5-73E9CE4D5205}"/>
              </a:ext>
            </a:extLst>
          </p:cNvPr>
          <p:cNvSpPr>
            <a:spLocks noGrp="1"/>
          </p:cNvSpPr>
          <p:nvPr>
            <p:ph type="sldNum" sz="quarter" idx="4"/>
          </p:nvPr>
        </p:nvSpPr>
        <p:spPr>
          <a:prstGeom prst="rect">
            <a:avLst/>
          </a:prstGeom>
        </p:spPr>
        <p:txBody>
          <a:bodyPr/>
          <a:lstStyle/>
          <a:p>
            <a:pPr defTabSz="609493">
              <a:defRPr/>
            </a:pPr>
            <a:fld id="{4B7910E5-F3D7-7541-A239-E632F655FDFB}" type="slidenum">
              <a:rPr lang="en-US">
                <a:latin typeface="Calibri"/>
              </a:rPr>
              <a:pPr defTabSz="609493">
                <a:defRPr/>
              </a:pPr>
              <a:t>3</a:t>
            </a:fld>
            <a:endParaRPr lang="en-US">
              <a:latin typeface="Calibri"/>
            </a:endParaRPr>
          </a:p>
        </p:txBody>
      </p:sp>
      <p:pic>
        <p:nvPicPr>
          <p:cNvPr id="109" name="Graphic 108" descr="Group of people outline">
            <a:extLst>
              <a:ext uri="{FF2B5EF4-FFF2-40B4-BE49-F238E27FC236}">
                <a16:creationId xmlns:a16="http://schemas.microsoft.com/office/drawing/2014/main" id="{DE4B02C1-9CEF-D056-0C21-8DD33650F80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52616" y="390338"/>
            <a:ext cx="533897" cy="533897"/>
          </a:xfrm>
          <a:prstGeom prst="rect">
            <a:avLst/>
          </a:prstGeom>
        </p:spPr>
      </p:pic>
      <p:sp>
        <p:nvSpPr>
          <p:cNvPr id="2" name="Content Placeholder 3">
            <a:extLst>
              <a:ext uri="{FF2B5EF4-FFF2-40B4-BE49-F238E27FC236}">
                <a16:creationId xmlns:a16="http://schemas.microsoft.com/office/drawing/2014/main" id="{22B37AFF-79E7-12C2-B4A1-BB09842297C0}"/>
              </a:ext>
            </a:extLst>
          </p:cNvPr>
          <p:cNvSpPr txBox="1">
            <a:spLocks/>
          </p:cNvSpPr>
          <p:nvPr/>
        </p:nvSpPr>
        <p:spPr>
          <a:xfrm>
            <a:off x="605490" y="1009651"/>
            <a:ext cx="7457777" cy="5156339"/>
          </a:xfrm>
          <a:prstGeom prst="rect">
            <a:avLst/>
          </a:prstGeom>
        </p:spPr>
        <p:txBody>
          <a:bodyPr lIns="91440" tIns="45720" rIns="91440" bIns="45720" anchor="t"/>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456565" indent="-456565">
              <a:spcBef>
                <a:spcPts val="1200"/>
              </a:spcBef>
            </a:pPr>
            <a:r>
              <a:rPr lang="en-US" sz="2000" dirty="0"/>
              <a:t>To advance interconnection study practices across U.S. regions by identifying opportunities for harmonization, standardization, and automation to improve the speed, transparency, and reliability of generation and storage interconnections.</a:t>
            </a:r>
          </a:p>
          <a:p>
            <a:pPr marL="456565" indent="-456565">
              <a:spcBef>
                <a:spcPts val="1200"/>
              </a:spcBef>
            </a:pPr>
            <a:r>
              <a:rPr lang="en-US" sz="2000" dirty="0"/>
              <a:t>The Forum will convene the industry stakeholders and synthesize insights from meetings into a technical whitepaper that defines actionable pathways for consistent and efficient interconnection study processes nationwide.</a:t>
            </a:r>
          </a:p>
          <a:p>
            <a:pPr marL="456565" indent="-456565">
              <a:spcBef>
                <a:spcPts val="1200"/>
              </a:spcBef>
            </a:pPr>
            <a:r>
              <a:rPr lang="en-US" sz="2000" dirty="0"/>
              <a:t>The presentation portion of these meetings will be recorded and posted, and presentation slides will be shared. </a:t>
            </a:r>
          </a:p>
          <a:p>
            <a:pPr marL="456565" indent="-456565">
              <a:spcBef>
                <a:spcPts val="1200"/>
              </a:spcBef>
            </a:pPr>
            <a:r>
              <a:rPr lang="en-US" sz="2000" dirty="0"/>
              <a:t>Regional study processes, challenges and gaps, recommended practices and harmonization opportunities will be summarized in the whitepaper, published by the end of the meeting series, in February 2027</a:t>
            </a:r>
          </a:p>
        </p:txBody>
      </p:sp>
      <p:pic>
        <p:nvPicPr>
          <p:cNvPr id="8" name="Picture 2" descr="LINKS Center Social Network Analysis Workshop a Success | News | Gatton  College of Business and Economics">
            <a:extLst>
              <a:ext uri="{FF2B5EF4-FFF2-40B4-BE49-F238E27FC236}">
                <a16:creationId xmlns:a16="http://schemas.microsoft.com/office/drawing/2014/main" id="{062EE339-096E-6A84-34B8-CBC7C23D4D8D}"/>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2014" r="19300" b="2"/>
          <a:stretch/>
        </p:blipFill>
        <p:spPr bwMode="auto">
          <a:xfrm>
            <a:off x="8063267" y="1121770"/>
            <a:ext cx="4127147" cy="4746764"/>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658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B113C-8D20-F5F8-105B-C92B1C6393CF}"/>
              </a:ext>
            </a:extLst>
          </p:cNvPr>
          <p:cNvSpPr>
            <a:spLocks noGrp="1"/>
          </p:cNvSpPr>
          <p:nvPr>
            <p:ph type="title"/>
          </p:nvPr>
        </p:nvSpPr>
        <p:spPr/>
        <p:txBody>
          <a:bodyPr/>
          <a:lstStyle/>
          <a:p>
            <a:r>
              <a:rPr lang="en-US" sz="3200" dirty="0"/>
              <a:t>i2X STITCH July 28</a:t>
            </a:r>
            <a:r>
              <a:rPr lang="en-US" sz="3200" baseline="30000" dirty="0"/>
              <a:t>th</a:t>
            </a:r>
            <a:r>
              <a:rPr lang="en-US" sz="3200" dirty="0"/>
              <a:t> Regional Meeting CAISO &amp; WECC – Agenda</a:t>
            </a:r>
          </a:p>
        </p:txBody>
      </p:sp>
      <p:sp>
        <p:nvSpPr>
          <p:cNvPr id="3" name="Text Placeholder 2">
            <a:extLst>
              <a:ext uri="{FF2B5EF4-FFF2-40B4-BE49-F238E27FC236}">
                <a16:creationId xmlns:a16="http://schemas.microsoft.com/office/drawing/2014/main" id="{92EA4B70-F68A-FAD5-A778-D447E57899C1}"/>
              </a:ext>
            </a:extLst>
          </p:cNvPr>
          <p:cNvSpPr>
            <a:spLocks noGrp="1"/>
          </p:cNvSpPr>
          <p:nvPr>
            <p:ph type="body" sz="quarter" idx="11"/>
          </p:nvPr>
        </p:nvSpPr>
        <p:spPr/>
        <p:txBody>
          <a:bodyPr/>
          <a:lstStyle/>
          <a:p>
            <a:pPr marL="457200" indent="-457200">
              <a:lnSpc>
                <a:spcPct val="107000"/>
              </a:lnSpc>
              <a:spcBef>
                <a:spcPts val="0"/>
              </a:spcBef>
              <a:spcAft>
                <a:spcPts val="600"/>
              </a:spcAft>
              <a:buFont typeface="+mj-lt"/>
              <a:buAutoNum type="arabicPeriod"/>
            </a:pPr>
            <a:r>
              <a:rPr lang="en-US" sz="2200" b="1" dirty="0"/>
              <a:t>Meeting Introduction: </a:t>
            </a:r>
            <a:r>
              <a:rPr lang="en-US" sz="2200" dirty="0"/>
              <a:t>Julia Matevosyan, ESIG</a:t>
            </a:r>
          </a:p>
          <a:p>
            <a:pPr marL="457200" indent="-457200">
              <a:lnSpc>
                <a:spcPct val="107000"/>
              </a:lnSpc>
              <a:spcBef>
                <a:spcPts val="0"/>
              </a:spcBef>
              <a:spcAft>
                <a:spcPts val="600"/>
              </a:spcAft>
              <a:buFont typeface="+mj-lt"/>
              <a:buAutoNum type="arabicPeriod"/>
            </a:pPr>
            <a:r>
              <a:rPr lang="en-US" sz="2200" b="1" dirty="0"/>
              <a:t>CAISO Interconnection Study Process: </a:t>
            </a:r>
            <a:r>
              <a:rPr lang="en-US" sz="2200" dirty="0"/>
              <a:t>Robert Sparks, CAISO</a:t>
            </a:r>
          </a:p>
          <a:p>
            <a:pPr marL="457200" indent="-457200">
              <a:lnSpc>
                <a:spcPct val="107000"/>
              </a:lnSpc>
              <a:spcBef>
                <a:spcPts val="0"/>
              </a:spcBef>
              <a:spcAft>
                <a:spcPts val="600"/>
              </a:spcAft>
              <a:buFont typeface="+mj-lt"/>
              <a:buAutoNum type="arabicPeriod"/>
            </a:pPr>
            <a:r>
              <a:rPr lang="en-US" sz="2200" b="1" dirty="0"/>
              <a:t>Developer Perspective on CAISO Interconnection Study Process: </a:t>
            </a:r>
            <a:r>
              <a:rPr lang="en-US" sz="2200" dirty="0"/>
              <a:t>Jorge Chacon, EPE</a:t>
            </a:r>
          </a:p>
          <a:p>
            <a:pPr marL="457200" indent="-457200">
              <a:lnSpc>
                <a:spcPct val="107000"/>
              </a:lnSpc>
              <a:spcBef>
                <a:spcPts val="0"/>
              </a:spcBef>
              <a:spcAft>
                <a:spcPts val="600"/>
              </a:spcAft>
              <a:buFont typeface="+mj-lt"/>
              <a:buAutoNum type="arabicPeriod"/>
            </a:pPr>
            <a:r>
              <a:rPr lang="en-US" sz="2200" b="1" dirty="0"/>
              <a:t>BPA Interconnection Study Process: </a:t>
            </a:r>
            <a:r>
              <a:rPr lang="en-US" sz="2200" dirty="0"/>
              <a:t>Eric Heredia, BPA</a:t>
            </a:r>
          </a:p>
          <a:p>
            <a:pPr marL="457200" indent="-457200">
              <a:lnSpc>
                <a:spcPct val="107000"/>
              </a:lnSpc>
              <a:spcBef>
                <a:spcPts val="0"/>
              </a:spcBef>
              <a:spcAft>
                <a:spcPts val="600"/>
              </a:spcAft>
              <a:buFont typeface="+mj-lt"/>
              <a:buAutoNum type="arabicPeriod"/>
            </a:pPr>
            <a:r>
              <a:rPr lang="en-US" sz="2200" b="1" dirty="0"/>
              <a:t>PacifiCorp Interconnection Study Process: </a:t>
            </a:r>
            <a:r>
              <a:rPr lang="en-US" sz="2200" dirty="0"/>
              <a:t>Rikin Shah, PacifiCorp</a:t>
            </a:r>
          </a:p>
          <a:p>
            <a:pPr marL="457200" indent="-457200">
              <a:lnSpc>
                <a:spcPct val="107000"/>
              </a:lnSpc>
              <a:spcBef>
                <a:spcPts val="0"/>
              </a:spcBef>
              <a:spcAft>
                <a:spcPts val="600"/>
              </a:spcAft>
              <a:buFont typeface="+mj-lt"/>
              <a:buAutoNum type="arabicPeriod"/>
            </a:pPr>
            <a:r>
              <a:rPr lang="en-US" sz="2200" b="1" dirty="0"/>
              <a:t>Audience Q&amp;A and Discussion</a:t>
            </a:r>
            <a:r>
              <a:rPr lang="en-US" sz="2200" dirty="0"/>
              <a:t>, led by Julia Matevosyan, ESIG &amp; Sirisha Tanneeru, Elevate Energy Consulting</a:t>
            </a:r>
            <a:endParaRPr lang="en-US" sz="2200" b="1" dirty="0"/>
          </a:p>
        </p:txBody>
      </p:sp>
      <p:sp>
        <p:nvSpPr>
          <p:cNvPr id="4" name="Slide Number Placeholder 3">
            <a:extLst>
              <a:ext uri="{FF2B5EF4-FFF2-40B4-BE49-F238E27FC236}">
                <a16:creationId xmlns:a16="http://schemas.microsoft.com/office/drawing/2014/main" id="{44329332-BA6A-2F69-8507-B763483878AE}"/>
              </a:ext>
            </a:extLst>
          </p:cNvPr>
          <p:cNvSpPr>
            <a:spLocks noGrp="1"/>
          </p:cNvSpPr>
          <p:nvPr>
            <p:ph type="sldNum" sz="quarter" idx="4"/>
          </p:nvPr>
        </p:nvSpPr>
        <p:spPr/>
        <p:txBody>
          <a:bodyPr/>
          <a:lstStyle/>
          <a:p>
            <a:fld id="{4B7910E5-F3D7-7541-A239-E632F655FDFB}" type="slidenum">
              <a:rPr lang="en-US" smtClean="0"/>
              <a:pPr/>
              <a:t>4</a:t>
            </a:fld>
            <a:endParaRPr lang="en-US"/>
          </a:p>
        </p:txBody>
      </p:sp>
      <p:sp>
        <p:nvSpPr>
          <p:cNvPr id="6" name="TextBox 5">
            <a:extLst>
              <a:ext uri="{FF2B5EF4-FFF2-40B4-BE49-F238E27FC236}">
                <a16:creationId xmlns:a16="http://schemas.microsoft.com/office/drawing/2014/main" id="{A6987A4E-07C2-4012-C5FC-1DD8683B274D}"/>
              </a:ext>
            </a:extLst>
          </p:cNvPr>
          <p:cNvSpPr txBox="1"/>
          <p:nvPr/>
        </p:nvSpPr>
        <p:spPr>
          <a:xfrm>
            <a:off x="609598" y="4968895"/>
            <a:ext cx="10972802" cy="686470"/>
          </a:xfrm>
          <a:prstGeom prst="rect">
            <a:avLst/>
          </a:prstGeom>
          <a:noFill/>
        </p:spPr>
        <p:txBody>
          <a:bodyPr wrap="square">
            <a:spAutoFit/>
          </a:bodyPr>
          <a:lstStyle/>
          <a:p>
            <a:pPr marL="0" indent="0">
              <a:lnSpc>
                <a:spcPct val="110000"/>
              </a:lnSpc>
              <a:spcBef>
                <a:spcPts val="800"/>
              </a:spcBef>
              <a:buNone/>
            </a:pPr>
            <a:r>
              <a:rPr lang="en-US" sz="1800" b="1" dirty="0"/>
              <a:t>Follow</a:t>
            </a:r>
            <a:r>
              <a:rPr lang="en-US" sz="1800" dirty="0"/>
              <a:t> ESIG i2X STITCH website</a:t>
            </a:r>
            <a:r>
              <a:rPr lang="en-US" sz="1800" dirty="0">
                <a:latin typeface="+mn-lt"/>
              </a:rPr>
              <a:t>: </a:t>
            </a:r>
            <a:r>
              <a:rPr lang="en-US" sz="1800" u="sng" dirty="0">
                <a:solidFill>
                  <a:srgbClr val="000000"/>
                </a:solidFill>
                <a:effectLst/>
                <a:latin typeface="+mn-lt"/>
                <a:ea typeface="Times New Roman" panose="02020603050405020304" pitchFamily="18" charset="0"/>
                <a:cs typeface="Aptos" panose="020B0004020202020204" pitchFamily="34" charset="0"/>
                <a:hlinkClick r:id="rId3"/>
              </a:rPr>
              <a:t>https://www.esig.energy/i2x-initiatives/#i2x-STITCH</a:t>
            </a:r>
            <a:r>
              <a:rPr lang="en-US" sz="1800" u="sng" dirty="0">
                <a:solidFill>
                  <a:srgbClr val="000000"/>
                </a:solidFill>
                <a:effectLst/>
                <a:latin typeface="+mn-lt"/>
                <a:ea typeface="Times New Roman" panose="02020603050405020304" pitchFamily="18" charset="0"/>
                <a:cs typeface="Aptos" panose="020B0004020202020204" pitchFamily="34" charset="0"/>
              </a:rPr>
              <a:t> </a:t>
            </a:r>
            <a:r>
              <a:rPr lang="en-US" sz="1800" dirty="0"/>
              <a:t>for meeting materials &amp; recordings and for future meeting details, agendas, and to register! </a:t>
            </a:r>
          </a:p>
        </p:txBody>
      </p:sp>
    </p:spTree>
    <p:extLst>
      <p:ext uri="{BB962C8B-B14F-4D97-AF65-F5344CB8AC3E}">
        <p14:creationId xmlns:p14="http://schemas.microsoft.com/office/powerpoint/2010/main" val="408438532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F015D0-F530-4EB1-A87F-ABD0699E7ED0}"/>
              </a:ext>
            </a:extLst>
          </p:cNvPr>
          <p:cNvSpPr txBox="1">
            <a:spLocks/>
          </p:cNvSpPr>
          <p:nvPr/>
        </p:nvSpPr>
        <p:spPr>
          <a:xfrm>
            <a:off x="1589" y="235266"/>
            <a:ext cx="9072321" cy="668489"/>
          </a:xfrm>
          <a:prstGeom prst="rect">
            <a:avLst/>
          </a:prstGeom>
        </p:spPr>
        <p:txBody>
          <a:bodyPr anchor="ctr"/>
          <a:lstStyle>
            <a:lvl1pPr algn="l" defTabSz="609493" rtl="0" eaLnBrk="1" latinLnBrk="0" hangingPunct="1">
              <a:spcBef>
                <a:spcPct val="0"/>
              </a:spcBef>
              <a:buNone/>
              <a:defRPr sz="3700" b="1" i="0" kern="1200">
                <a:solidFill>
                  <a:srgbClr val="F38F26"/>
                </a:solidFill>
                <a:latin typeface="Calibri"/>
                <a:ea typeface="+mj-ea"/>
                <a:cs typeface="Calibri"/>
              </a:defRPr>
            </a:lvl1pPr>
          </a:lstStyle>
          <a:p>
            <a:pPr algn="ctr">
              <a:defRPr/>
            </a:pPr>
            <a:endParaRPr lang="en-US" sz="4000"/>
          </a:p>
        </p:txBody>
      </p:sp>
      <p:sp>
        <p:nvSpPr>
          <p:cNvPr id="7" name="Title 6">
            <a:extLst>
              <a:ext uri="{FF2B5EF4-FFF2-40B4-BE49-F238E27FC236}">
                <a16:creationId xmlns:a16="http://schemas.microsoft.com/office/drawing/2014/main" id="{029C42CD-9692-AFAF-6E5D-D2665F6C5746}"/>
              </a:ext>
            </a:extLst>
          </p:cNvPr>
          <p:cNvSpPr>
            <a:spLocks noGrp="1"/>
          </p:cNvSpPr>
          <p:nvPr>
            <p:ph type="title"/>
          </p:nvPr>
        </p:nvSpPr>
        <p:spPr/>
        <p:txBody>
          <a:bodyPr/>
          <a:lstStyle/>
          <a:p>
            <a:r>
              <a:rPr lang="en-US" sz="4000" dirty="0">
                <a:solidFill>
                  <a:schemeClr val="accent1"/>
                </a:solidFill>
              </a:rPr>
              <a:t>i2X STITCH Meetings – Preliminary Agenda</a:t>
            </a:r>
            <a:endParaRPr lang="en-US" dirty="0"/>
          </a:p>
        </p:txBody>
      </p:sp>
      <p:sp>
        <p:nvSpPr>
          <p:cNvPr id="4" name="Slide Number Placeholder 3">
            <a:extLst>
              <a:ext uri="{FF2B5EF4-FFF2-40B4-BE49-F238E27FC236}">
                <a16:creationId xmlns:a16="http://schemas.microsoft.com/office/drawing/2014/main" id="{BB75CC35-EB57-4F7A-8DB5-73E9CE4D5205}"/>
              </a:ext>
            </a:extLst>
          </p:cNvPr>
          <p:cNvSpPr>
            <a:spLocks noGrp="1"/>
          </p:cNvSpPr>
          <p:nvPr>
            <p:ph type="sldNum" sz="quarter" idx="4"/>
          </p:nvPr>
        </p:nvSpPr>
        <p:spPr>
          <a:prstGeom prst="rect">
            <a:avLst/>
          </a:prstGeom>
        </p:spPr>
        <p:txBody>
          <a:bodyPr/>
          <a:lstStyle/>
          <a:p>
            <a:pPr defTabSz="609493">
              <a:defRPr/>
            </a:pPr>
            <a:fld id="{4B7910E5-F3D7-7541-A239-E632F655FDFB}" type="slidenum">
              <a:rPr lang="en-US">
                <a:latin typeface="Calibri"/>
              </a:rPr>
              <a:pPr defTabSz="609493">
                <a:defRPr/>
              </a:pPr>
              <a:t>5</a:t>
            </a:fld>
            <a:endParaRPr lang="en-US">
              <a:latin typeface="Calibri"/>
            </a:endParaRPr>
          </a:p>
        </p:txBody>
      </p:sp>
      <p:sp>
        <p:nvSpPr>
          <p:cNvPr id="2" name="Content Placeholder 3">
            <a:extLst>
              <a:ext uri="{FF2B5EF4-FFF2-40B4-BE49-F238E27FC236}">
                <a16:creationId xmlns:a16="http://schemas.microsoft.com/office/drawing/2014/main" id="{22B37AFF-79E7-12C2-B4A1-BB09842297C0}"/>
              </a:ext>
            </a:extLst>
          </p:cNvPr>
          <p:cNvSpPr txBox="1">
            <a:spLocks/>
          </p:cNvSpPr>
          <p:nvPr/>
        </p:nvSpPr>
        <p:spPr>
          <a:xfrm>
            <a:off x="611029" y="1121771"/>
            <a:ext cx="10772022" cy="4966381"/>
          </a:xfrm>
          <a:prstGeom prst="rect">
            <a:avLst/>
          </a:prstGeom>
        </p:spPr>
        <p:txBody>
          <a:bodyPr lIns="91440" tIns="45720" rIns="91440" bIns="45720" anchor="t"/>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457200" indent="-457200">
              <a:buFont typeface="+mj-lt"/>
              <a:buAutoNum type="arabicPeriod"/>
            </a:pPr>
            <a:r>
              <a:rPr lang="en-US" sz="1800" dirty="0">
                <a:solidFill>
                  <a:schemeClr val="bg2">
                    <a:lumMod val="75000"/>
                  </a:schemeClr>
                </a:solidFill>
              </a:rPr>
              <a:t>May 26th, 2026, 11 a.m.- 1 p.m. ET: Kick-Off Meeting</a:t>
            </a:r>
          </a:p>
          <a:p>
            <a:pPr marL="457200" indent="-457200">
              <a:buFont typeface="+mj-lt"/>
              <a:buAutoNum type="arabicPeriod"/>
            </a:pPr>
            <a:r>
              <a:rPr lang="en-US" sz="1800" dirty="0">
                <a:solidFill>
                  <a:schemeClr val="bg2">
                    <a:lumMod val="75000"/>
                  </a:schemeClr>
                </a:solidFill>
              </a:rPr>
              <a:t>June 23rd, 2026, 11 a.m.- 1 p.m. ET: Regional Study Process (MISO, ERCOT)</a:t>
            </a:r>
          </a:p>
          <a:p>
            <a:pPr marL="457200" indent="-457200">
              <a:buFont typeface="+mj-lt"/>
              <a:buAutoNum type="arabicPeriod"/>
            </a:pPr>
            <a:r>
              <a:rPr lang="en-US" sz="1800" dirty="0">
                <a:solidFill>
                  <a:schemeClr val="bg2">
                    <a:lumMod val="75000"/>
                  </a:schemeClr>
                </a:solidFill>
              </a:rPr>
              <a:t>July 28th, 2026, 11 a.m.- 1 p.m. ET: Regional Study Process Cont. (CAISO, WECC utility) </a:t>
            </a:r>
          </a:p>
          <a:p>
            <a:pPr marL="457200" indent="-457200">
              <a:buFont typeface="+mj-lt"/>
              <a:buAutoNum type="arabicPeriod"/>
            </a:pPr>
            <a:r>
              <a:rPr lang="en-US" sz="1800" b="1" dirty="0"/>
              <a:t>August 18th, 2026, 11 a.m.- 1 p.m. ET: Automation and Data Harmonization </a:t>
            </a:r>
          </a:p>
          <a:p>
            <a:pPr marL="457200" indent="-457200">
              <a:buFont typeface="+mj-lt"/>
              <a:buAutoNum type="arabicPeriod"/>
            </a:pPr>
            <a:r>
              <a:rPr lang="en-US" sz="1800" dirty="0"/>
              <a:t>September 22nd, 2026, 11 a.m.- 1 p.m. ET: Regional Study Process Cont. (SPP, PJM)</a:t>
            </a:r>
          </a:p>
          <a:p>
            <a:pPr marL="457200" indent="-457200">
              <a:buFont typeface="+mj-lt"/>
              <a:buAutoNum type="arabicPeriod"/>
            </a:pPr>
            <a:r>
              <a:rPr lang="en-US" sz="1800" dirty="0"/>
              <a:t>October 20th, 2026, 11 a.m.- 1 p.m. ET: Regional Study Process Cont. (NYISO, ISO-NE, non-ISO utility)</a:t>
            </a:r>
          </a:p>
          <a:p>
            <a:pPr marL="457200" indent="-457200">
              <a:buFont typeface="+mj-lt"/>
              <a:buAutoNum type="arabicPeriod"/>
            </a:pPr>
            <a:r>
              <a:rPr lang="en-US" sz="1800" dirty="0"/>
              <a:t>November 17th, 2026, 11 a.m.- 1 p.m. ET: Industry Advisor Perspectives and Other Topics</a:t>
            </a:r>
          </a:p>
          <a:p>
            <a:pPr marL="457200" indent="-457200">
              <a:buFont typeface="+mj-lt"/>
              <a:buAutoNum type="arabicPeriod"/>
            </a:pPr>
            <a:r>
              <a:rPr lang="en-US" sz="1800" dirty="0"/>
              <a:t>January 26th, 2026, 11 a.m.- 1 p.m. ET: Final Paper Presentation</a:t>
            </a:r>
          </a:p>
          <a:p>
            <a:pPr marL="457200" indent="-457200">
              <a:buFont typeface="+mj-lt"/>
              <a:buAutoNum type="arabicPeriod"/>
            </a:pPr>
            <a:r>
              <a:rPr lang="en-US" sz="1800" dirty="0"/>
              <a:t>March 22nd, 2026, hybrid 1-day event during </a:t>
            </a:r>
            <a:r>
              <a:rPr lang="en-US" sz="1800" dirty="0">
                <a:hlinkClick r:id="rId3"/>
              </a:rPr>
              <a:t>ESIG Spring Workshop</a:t>
            </a:r>
            <a:r>
              <a:rPr lang="en-US" sz="1800" dirty="0"/>
              <a:t>, San Diego, California: Interconnection Studies and Harmonization Workshop  </a:t>
            </a:r>
          </a:p>
          <a:p>
            <a:pPr marL="0" indent="0">
              <a:buNone/>
            </a:pPr>
            <a:r>
              <a:rPr lang="en-US" sz="1800" dirty="0"/>
              <a:t> </a:t>
            </a:r>
          </a:p>
          <a:p>
            <a:pPr marL="0" indent="0">
              <a:lnSpc>
                <a:spcPct val="110000"/>
              </a:lnSpc>
              <a:spcBef>
                <a:spcPts val="800"/>
              </a:spcBef>
              <a:buNone/>
            </a:pPr>
            <a:r>
              <a:rPr lang="en-US" sz="1800" b="1" dirty="0"/>
              <a:t>Follow</a:t>
            </a:r>
            <a:r>
              <a:rPr lang="en-US" sz="1800" dirty="0"/>
              <a:t> ESIG i2X STITCH website</a:t>
            </a:r>
            <a:r>
              <a:rPr lang="en-US" sz="1800" dirty="0">
                <a:latin typeface="+mn-lt"/>
              </a:rPr>
              <a:t>: </a:t>
            </a:r>
            <a:r>
              <a:rPr lang="en-US" sz="1800" u="sng" dirty="0">
                <a:solidFill>
                  <a:srgbClr val="000000"/>
                </a:solidFill>
                <a:latin typeface="+mn-lt"/>
                <a:ea typeface="Times New Roman" panose="02020603050405020304" pitchFamily="18" charset="0"/>
                <a:cs typeface="Aptos" panose="020B0004020202020204" pitchFamily="34" charset="0"/>
                <a:hlinkClick r:id="rId4"/>
              </a:rPr>
              <a:t>https://www.esig.energy/i2x-initiatives/#i2x-STITCH</a:t>
            </a:r>
            <a:r>
              <a:rPr lang="en-US" sz="1800" u="sng" dirty="0">
                <a:solidFill>
                  <a:srgbClr val="000000"/>
                </a:solidFill>
                <a:latin typeface="+mn-lt"/>
                <a:ea typeface="Times New Roman" panose="02020603050405020304" pitchFamily="18" charset="0"/>
                <a:cs typeface="Aptos" panose="020B0004020202020204" pitchFamily="34" charset="0"/>
              </a:rPr>
              <a:t> </a:t>
            </a:r>
            <a:r>
              <a:rPr lang="en-US" sz="1800" dirty="0"/>
              <a:t>for meeting materials &amp; recordings and for future meeting details, agendas, and to register! </a:t>
            </a:r>
          </a:p>
          <a:p>
            <a:pPr marL="0" indent="0">
              <a:buNone/>
            </a:pPr>
            <a:endParaRPr lang="en-US" sz="1800" dirty="0"/>
          </a:p>
          <a:p>
            <a:pPr marL="0" indent="0">
              <a:buNone/>
            </a:pPr>
            <a:endParaRPr lang="en-US" sz="1800" dirty="0"/>
          </a:p>
          <a:p>
            <a:pPr marL="456565" indent="-456565"/>
            <a:endParaRPr lang="en-US" sz="1800" dirty="0"/>
          </a:p>
        </p:txBody>
      </p:sp>
    </p:spTree>
    <p:extLst>
      <p:ext uri="{BB962C8B-B14F-4D97-AF65-F5344CB8AC3E}">
        <p14:creationId xmlns:p14="http://schemas.microsoft.com/office/powerpoint/2010/main" val="223976611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B113C-8D20-F5F8-105B-C92B1C6393CF}"/>
              </a:ext>
            </a:extLst>
          </p:cNvPr>
          <p:cNvSpPr>
            <a:spLocks noGrp="1"/>
          </p:cNvSpPr>
          <p:nvPr>
            <p:ph type="title"/>
          </p:nvPr>
        </p:nvSpPr>
        <p:spPr/>
        <p:txBody>
          <a:bodyPr/>
          <a:lstStyle/>
          <a:p>
            <a:r>
              <a:rPr lang="en-US" sz="3200" dirty="0"/>
              <a:t>i2X STITCH August 8</a:t>
            </a:r>
            <a:r>
              <a:rPr lang="en-US" sz="3200" baseline="30000" dirty="0"/>
              <a:t>th</a:t>
            </a:r>
            <a:r>
              <a:rPr lang="en-US" sz="3200" dirty="0"/>
              <a:t> Automation and Data Harmonization</a:t>
            </a:r>
          </a:p>
        </p:txBody>
      </p:sp>
      <p:sp>
        <p:nvSpPr>
          <p:cNvPr id="3" name="Text Placeholder 2">
            <a:extLst>
              <a:ext uri="{FF2B5EF4-FFF2-40B4-BE49-F238E27FC236}">
                <a16:creationId xmlns:a16="http://schemas.microsoft.com/office/drawing/2014/main" id="{92EA4B70-F68A-FAD5-A778-D447E57899C1}"/>
              </a:ext>
            </a:extLst>
          </p:cNvPr>
          <p:cNvSpPr>
            <a:spLocks noGrp="1"/>
          </p:cNvSpPr>
          <p:nvPr>
            <p:ph type="body" sz="quarter" idx="11"/>
          </p:nvPr>
        </p:nvSpPr>
        <p:spPr/>
        <p:txBody>
          <a:bodyPr/>
          <a:lstStyle/>
          <a:p>
            <a:pPr marL="457200" indent="-457200">
              <a:lnSpc>
                <a:spcPct val="107000"/>
              </a:lnSpc>
              <a:spcBef>
                <a:spcPts val="0"/>
              </a:spcBef>
              <a:spcAft>
                <a:spcPts val="600"/>
              </a:spcAft>
              <a:buFont typeface="+mj-lt"/>
              <a:buAutoNum type="arabicPeriod"/>
            </a:pPr>
            <a:r>
              <a:rPr lang="en-US" sz="2200" b="1" dirty="0"/>
              <a:t>Meeting Introduction: </a:t>
            </a:r>
            <a:r>
              <a:rPr lang="en-US" sz="2200" dirty="0"/>
              <a:t>Julia Matevosyan, ESIG</a:t>
            </a:r>
          </a:p>
          <a:p>
            <a:pPr marL="457200" indent="-457200">
              <a:lnSpc>
                <a:spcPct val="107000"/>
              </a:lnSpc>
              <a:spcBef>
                <a:spcPts val="0"/>
              </a:spcBef>
              <a:spcAft>
                <a:spcPts val="600"/>
              </a:spcAft>
              <a:buFont typeface="+mj-lt"/>
              <a:buAutoNum type="arabicPeriod"/>
            </a:pPr>
            <a:r>
              <a:rPr lang="en-US" sz="2200" b="1" dirty="0"/>
              <a:t>Automating MISO Interconnection Studies with SUGAR:</a:t>
            </a:r>
            <a:r>
              <a:rPr lang="en-US" sz="2200" dirty="0"/>
              <a:t> David Bromberg, Pearl Street Technologies and Alyssa Hickey, MISO</a:t>
            </a:r>
          </a:p>
          <a:p>
            <a:pPr marL="457200" indent="-457200">
              <a:lnSpc>
                <a:spcPct val="107000"/>
              </a:lnSpc>
              <a:spcBef>
                <a:spcPts val="0"/>
              </a:spcBef>
              <a:spcAft>
                <a:spcPts val="600"/>
              </a:spcAft>
              <a:buFont typeface="+mj-lt"/>
              <a:buAutoNum type="arabicPeriod"/>
            </a:pPr>
            <a:r>
              <a:rPr lang="en-US" sz="2200" b="1" dirty="0"/>
              <a:t>Streamlining PJM Interconnection Processing with Tapestry: </a:t>
            </a:r>
            <a:r>
              <a:rPr lang="en-US" sz="2200" dirty="0"/>
              <a:t>AJ Lambert, PJM and Cat Wong, Tapestry</a:t>
            </a:r>
          </a:p>
          <a:p>
            <a:pPr marL="457200" indent="-457200">
              <a:lnSpc>
                <a:spcPct val="107000"/>
              </a:lnSpc>
              <a:spcBef>
                <a:spcPts val="0"/>
              </a:spcBef>
              <a:spcAft>
                <a:spcPts val="600"/>
              </a:spcAft>
              <a:buFont typeface="+mj-lt"/>
              <a:buAutoNum type="arabicPeriod"/>
            </a:pPr>
            <a:r>
              <a:rPr lang="en-US" sz="2200" b="1" dirty="0"/>
              <a:t>Automating Interconnection Decision-Making with Nira: </a:t>
            </a:r>
            <a:r>
              <a:rPr lang="en-US" sz="2200" dirty="0"/>
              <a:t>Jenny Erwin, Senior Director, Customer Engagement and Shawn Welch, Vice President, Interconnection &amp; Transmission, Doral</a:t>
            </a:r>
          </a:p>
          <a:p>
            <a:pPr marL="457200" indent="-457200">
              <a:lnSpc>
                <a:spcPct val="107000"/>
              </a:lnSpc>
              <a:spcBef>
                <a:spcPts val="0"/>
              </a:spcBef>
              <a:spcAft>
                <a:spcPts val="600"/>
              </a:spcAft>
              <a:buFont typeface="+mj-lt"/>
              <a:buAutoNum type="arabicPeriod"/>
            </a:pPr>
            <a:r>
              <a:rPr lang="en-US" sz="2200" b="1" dirty="0"/>
              <a:t>Audience Q&amp;A and Discussion  </a:t>
            </a:r>
          </a:p>
        </p:txBody>
      </p:sp>
      <p:sp>
        <p:nvSpPr>
          <p:cNvPr id="4" name="Slide Number Placeholder 3">
            <a:extLst>
              <a:ext uri="{FF2B5EF4-FFF2-40B4-BE49-F238E27FC236}">
                <a16:creationId xmlns:a16="http://schemas.microsoft.com/office/drawing/2014/main" id="{44329332-BA6A-2F69-8507-B763483878AE}"/>
              </a:ext>
            </a:extLst>
          </p:cNvPr>
          <p:cNvSpPr>
            <a:spLocks noGrp="1"/>
          </p:cNvSpPr>
          <p:nvPr>
            <p:ph type="sldNum" sz="quarter" idx="4"/>
          </p:nvPr>
        </p:nvSpPr>
        <p:spPr/>
        <p:txBody>
          <a:bodyPr/>
          <a:lstStyle/>
          <a:p>
            <a:fld id="{4B7910E5-F3D7-7541-A239-E632F655FDFB}" type="slidenum">
              <a:rPr lang="en-US" smtClean="0"/>
              <a:pPr/>
              <a:t>6</a:t>
            </a:fld>
            <a:endParaRPr lang="en-US"/>
          </a:p>
        </p:txBody>
      </p:sp>
    </p:spTree>
    <p:extLst>
      <p:ext uri="{BB962C8B-B14F-4D97-AF65-F5344CB8AC3E}">
        <p14:creationId xmlns:p14="http://schemas.microsoft.com/office/powerpoint/2010/main" val="264883583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5A94-2BEA-6B8A-4095-57595EF2C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E319B-57F9-3945-74F3-F3BED635D160}"/>
              </a:ext>
            </a:extLst>
          </p:cNvPr>
          <p:cNvSpPr>
            <a:spLocks noGrp="1"/>
          </p:cNvSpPr>
          <p:nvPr>
            <p:ph type="title"/>
          </p:nvPr>
        </p:nvSpPr>
        <p:spPr/>
        <p:txBody>
          <a:bodyPr/>
          <a:lstStyle/>
          <a:p>
            <a:r>
              <a:rPr lang="en-US" sz="3200" dirty="0"/>
              <a:t>i2X STITCH July 28</a:t>
            </a:r>
            <a:r>
              <a:rPr lang="en-US" sz="3200" baseline="30000" dirty="0"/>
              <a:t>th</a:t>
            </a:r>
            <a:r>
              <a:rPr lang="en-US" sz="3200" dirty="0"/>
              <a:t> Regional Meeting CAISO &amp; WECC – Agenda</a:t>
            </a:r>
          </a:p>
        </p:txBody>
      </p:sp>
      <p:sp>
        <p:nvSpPr>
          <p:cNvPr id="3" name="Text Placeholder 2">
            <a:extLst>
              <a:ext uri="{FF2B5EF4-FFF2-40B4-BE49-F238E27FC236}">
                <a16:creationId xmlns:a16="http://schemas.microsoft.com/office/drawing/2014/main" id="{C5A5A904-6082-B741-7927-2D30C4909FA7}"/>
              </a:ext>
            </a:extLst>
          </p:cNvPr>
          <p:cNvSpPr>
            <a:spLocks noGrp="1"/>
          </p:cNvSpPr>
          <p:nvPr>
            <p:ph type="body" sz="quarter" idx="11"/>
          </p:nvPr>
        </p:nvSpPr>
        <p:spPr/>
        <p:txBody>
          <a:bodyPr/>
          <a:lstStyle/>
          <a:p>
            <a:pPr marL="457200" indent="-457200">
              <a:lnSpc>
                <a:spcPct val="107000"/>
              </a:lnSpc>
              <a:spcBef>
                <a:spcPts val="0"/>
              </a:spcBef>
              <a:spcAft>
                <a:spcPts val="600"/>
              </a:spcAft>
              <a:buFont typeface="+mj-lt"/>
              <a:buAutoNum type="arabicPeriod"/>
            </a:pPr>
            <a:r>
              <a:rPr lang="en-US" sz="2200" b="1" dirty="0"/>
              <a:t>Meeting Introduction: </a:t>
            </a:r>
            <a:r>
              <a:rPr lang="en-US" sz="2200" dirty="0"/>
              <a:t>Julia Matevosyan, ESIG</a:t>
            </a:r>
          </a:p>
          <a:p>
            <a:pPr marL="457200" indent="-457200">
              <a:lnSpc>
                <a:spcPct val="107000"/>
              </a:lnSpc>
              <a:spcBef>
                <a:spcPts val="0"/>
              </a:spcBef>
              <a:spcAft>
                <a:spcPts val="600"/>
              </a:spcAft>
              <a:buFont typeface="+mj-lt"/>
              <a:buAutoNum type="arabicPeriod"/>
            </a:pPr>
            <a:r>
              <a:rPr lang="en-US" sz="2200" b="1" dirty="0"/>
              <a:t>CAISO Interconnection Study Process: </a:t>
            </a:r>
            <a:r>
              <a:rPr lang="en-US" sz="2200" dirty="0"/>
              <a:t>Robert Sparks, CAISO</a:t>
            </a:r>
          </a:p>
          <a:p>
            <a:pPr marL="457200" indent="-457200">
              <a:lnSpc>
                <a:spcPct val="107000"/>
              </a:lnSpc>
              <a:spcBef>
                <a:spcPts val="0"/>
              </a:spcBef>
              <a:spcAft>
                <a:spcPts val="600"/>
              </a:spcAft>
              <a:buFont typeface="+mj-lt"/>
              <a:buAutoNum type="arabicPeriod"/>
            </a:pPr>
            <a:r>
              <a:rPr lang="en-US" sz="2200" b="1" dirty="0"/>
              <a:t>Developer Perspective on CAISO Interconnection Study Process: </a:t>
            </a:r>
            <a:r>
              <a:rPr lang="en-US" sz="2200" dirty="0"/>
              <a:t>Jorge Chacon, EPE</a:t>
            </a:r>
          </a:p>
          <a:p>
            <a:pPr marL="457200" indent="-457200">
              <a:lnSpc>
                <a:spcPct val="107000"/>
              </a:lnSpc>
              <a:spcBef>
                <a:spcPts val="0"/>
              </a:spcBef>
              <a:spcAft>
                <a:spcPts val="600"/>
              </a:spcAft>
              <a:buFont typeface="+mj-lt"/>
              <a:buAutoNum type="arabicPeriod"/>
            </a:pPr>
            <a:r>
              <a:rPr lang="en-US" sz="2200" b="1" dirty="0"/>
              <a:t>BPA Interconnection Study Process: </a:t>
            </a:r>
            <a:r>
              <a:rPr lang="en-US" sz="2200" dirty="0"/>
              <a:t>Eric Heredia, BPA</a:t>
            </a:r>
          </a:p>
          <a:p>
            <a:pPr marL="457200" indent="-457200">
              <a:lnSpc>
                <a:spcPct val="107000"/>
              </a:lnSpc>
              <a:spcBef>
                <a:spcPts val="0"/>
              </a:spcBef>
              <a:spcAft>
                <a:spcPts val="600"/>
              </a:spcAft>
              <a:buFont typeface="+mj-lt"/>
              <a:buAutoNum type="arabicPeriod"/>
            </a:pPr>
            <a:r>
              <a:rPr lang="en-US" sz="2200" b="1" dirty="0"/>
              <a:t>PacifiCorp Interconnection Study Process: </a:t>
            </a:r>
            <a:r>
              <a:rPr lang="en-US" sz="2200" dirty="0"/>
              <a:t>Rikin Shah, PacifiCorp</a:t>
            </a:r>
          </a:p>
          <a:p>
            <a:pPr marL="457200" indent="-457200">
              <a:lnSpc>
                <a:spcPct val="107000"/>
              </a:lnSpc>
              <a:spcBef>
                <a:spcPts val="0"/>
              </a:spcBef>
              <a:spcAft>
                <a:spcPts val="600"/>
              </a:spcAft>
              <a:buFont typeface="+mj-lt"/>
              <a:buAutoNum type="arabicPeriod"/>
            </a:pPr>
            <a:r>
              <a:rPr lang="en-US" sz="2200" b="1" dirty="0"/>
              <a:t>Audience Q&amp;A and Discussion</a:t>
            </a:r>
            <a:r>
              <a:rPr lang="en-US" sz="2200" dirty="0"/>
              <a:t>, led by Julia Matevosyan, ESIG &amp; Sirisha Tanneeru, Elevate Energy Consulting</a:t>
            </a:r>
            <a:endParaRPr lang="en-US" sz="2200" b="1" dirty="0"/>
          </a:p>
        </p:txBody>
      </p:sp>
      <p:sp>
        <p:nvSpPr>
          <p:cNvPr id="4" name="Slide Number Placeholder 3">
            <a:extLst>
              <a:ext uri="{FF2B5EF4-FFF2-40B4-BE49-F238E27FC236}">
                <a16:creationId xmlns:a16="http://schemas.microsoft.com/office/drawing/2014/main" id="{58C4C909-D9A4-C112-F6D0-BD7A043300CE}"/>
              </a:ext>
            </a:extLst>
          </p:cNvPr>
          <p:cNvSpPr>
            <a:spLocks noGrp="1"/>
          </p:cNvSpPr>
          <p:nvPr>
            <p:ph type="sldNum" sz="quarter" idx="4"/>
          </p:nvPr>
        </p:nvSpPr>
        <p:spPr/>
        <p:txBody>
          <a:bodyPr/>
          <a:lstStyle/>
          <a:p>
            <a:fld id="{4B7910E5-F3D7-7541-A239-E632F655FDFB}" type="slidenum">
              <a:rPr lang="en-US" smtClean="0"/>
              <a:pPr/>
              <a:t>7</a:t>
            </a:fld>
            <a:endParaRPr lang="en-US"/>
          </a:p>
        </p:txBody>
      </p:sp>
      <p:sp>
        <p:nvSpPr>
          <p:cNvPr id="6" name="TextBox 5">
            <a:extLst>
              <a:ext uri="{FF2B5EF4-FFF2-40B4-BE49-F238E27FC236}">
                <a16:creationId xmlns:a16="http://schemas.microsoft.com/office/drawing/2014/main" id="{42EFA9A4-9D36-A633-CB58-7395547577AA}"/>
              </a:ext>
            </a:extLst>
          </p:cNvPr>
          <p:cNvSpPr txBox="1"/>
          <p:nvPr/>
        </p:nvSpPr>
        <p:spPr>
          <a:xfrm>
            <a:off x="609598" y="4968895"/>
            <a:ext cx="10972802" cy="686470"/>
          </a:xfrm>
          <a:prstGeom prst="rect">
            <a:avLst/>
          </a:prstGeom>
          <a:noFill/>
        </p:spPr>
        <p:txBody>
          <a:bodyPr wrap="square">
            <a:spAutoFit/>
          </a:bodyPr>
          <a:lstStyle/>
          <a:p>
            <a:pPr marL="0" indent="0">
              <a:lnSpc>
                <a:spcPct val="110000"/>
              </a:lnSpc>
              <a:spcBef>
                <a:spcPts val="800"/>
              </a:spcBef>
              <a:buNone/>
            </a:pPr>
            <a:r>
              <a:rPr lang="en-US" sz="1800" b="1" dirty="0"/>
              <a:t>Follow</a:t>
            </a:r>
            <a:r>
              <a:rPr lang="en-US" sz="1800" dirty="0"/>
              <a:t> ESIG i2X STITCH website</a:t>
            </a:r>
            <a:r>
              <a:rPr lang="en-US" sz="1800" dirty="0">
                <a:latin typeface="+mn-lt"/>
              </a:rPr>
              <a:t>: </a:t>
            </a:r>
            <a:r>
              <a:rPr lang="en-US" sz="1800" u="sng" dirty="0">
                <a:solidFill>
                  <a:srgbClr val="000000"/>
                </a:solidFill>
                <a:effectLst/>
                <a:latin typeface="+mn-lt"/>
                <a:ea typeface="Times New Roman" panose="02020603050405020304" pitchFamily="18" charset="0"/>
                <a:cs typeface="Aptos" panose="020B0004020202020204" pitchFamily="34" charset="0"/>
                <a:hlinkClick r:id="rId3"/>
              </a:rPr>
              <a:t>https://www.esig.energy/i2x-initiatives/#i2x-STITCH</a:t>
            </a:r>
            <a:r>
              <a:rPr lang="en-US" sz="1800" u="sng" dirty="0">
                <a:solidFill>
                  <a:srgbClr val="000000"/>
                </a:solidFill>
                <a:effectLst/>
                <a:latin typeface="+mn-lt"/>
                <a:ea typeface="Times New Roman" panose="02020603050405020304" pitchFamily="18" charset="0"/>
                <a:cs typeface="Aptos" panose="020B0004020202020204" pitchFamily="34" charset="0"/>
              </a:rPr>
              <a:t> </a:t>
            </a:r>
            <a:r>
              <a:rPr lang="en-US" sz="1800" dirty="0"/>
              <a:t>for meeting materials &amp; recordings and for future meeting details, agendas, and to register! </a:t>
            </a:r>
          </a:p>
        </p:txBody>
      </p:sp>
    </p:spTree>
    <p:extLst>
      <p:ext uri="{BB962C8B-B14F-4D97-AF65-F5344CB8AC3E}">
        <p14:creationId xmlns:p14="http://schemas.microsoft.com/office/powerpoint/2010/main" val="422323652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10">
            <a:extLst>
              <a:ext uri="{FF2B5EF4-FFF2-40B4-BE49-F238E27FC236}">
                <a16:creationId xmlns:a16="http://schemas.microsoft.com/office/drawing/2014/main" id="{D2563B38-CE3E-4DA9-9934-B04399408713}"/>
              </a:ext>
            </a:extLst>
          </p:cNvPr>
          <p:cNvSpPr txBox="1">
            <a:spLocks/>
          </p:cNvSpPr>
          <p:nvPr/>
        </p:nvSpPr>
        <p:spPr>
          <a:xfrm>
            <a:off x="5685395" y="4472175"/>
            <a:ext cx="6256421" cy="1106905"/>
          </a:xfrm>
          <a:prstGeom prst="rect">
            <a:avLst/>
          </a:prstGeom>
        </p:spPr>
        <p:txBody>
          <a:bodyPr lIns="91440" tIns="45720" rIns="91440" bIns="45720" anchor="t">
            <a:noAutofit/>
          </a:bodyPr>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0" indent="0" algn="r">
              <a:spcBef>
                <a:spcPts val="0"/>
              </a:spcBef>
              <a:buNone/>
            </a:pPr>
            <a:r>
              <a:rPr lang="en-US" sz="2300" b="1" dirty="0">
                <a:latin typeface="+mj-lt"/>
              </a:rPr>
              <a:t>Forum for the Implementation of Reliability Standards for Transmission (i2X FIRST)</a:t>
            </a:r>
            <a:r>
              <a:rPr lang="en-US" sz="2300" b="1" dirty="0">
                <a:solidFill>
                  <a:schemeClr val="accent1"/>
                </a:solidFill>
                <a:latin typeface="+mj-lt"/>
              </a:rPr>
              <a:t>|</a:t>
            </a:r>
            <a:r>
              <a:rPr lang="en-US" sz="2300" b="1" dirty="0">
                <a:latin typeface="+mj-lt"/>
              </a:rPr>
              <a:t> 08/06/26</a:t>
            </a:r>
          </a:p>
          <a:p>
            <a:pPr marL="0" indent="0" algn="r">
              <a:spcBef>
                <a:spcPts val="0"/>
              </a:spcBef>
              <a:buNone/>
            </a:pPr>
            <a:endParaRPr lang="en-US" sz="1800" b="1" dirty="0"/>
          </a:p>
        </p:txBody>
      </p:sp>
      <p:sp>
        <p:nvSpPr>
          <p:cNvPr id="2" name="Slide Number Placeholder 1">
            <a:extLst>
              <a:ext uri="{FF2B5EF4-FFF2-40B4-BE49-F238E27FC236}">
                <a16:creationId xmlns:a16="http://schemas.microsoft.com/office/drawing/2014/main" id="{B788EDA9-4E66-B033-5CA8-DBBCCCE60C3E}"/>
              </a:ext>
            </a:extLst>
          </p:cNvPr>
          <p:cNvSpPr>
            <a:spLocks noGrp="1"/>
          </p:cNvSpPr>
          <p:nvPr>
            <p:ph type="sldNum" sz="quarter" idx="4"/>
          </p:nvPr>
        </p:nvSpPr>
        <p:spPr/>
        <p:txBody>
          <a:bodyPr/>
          <a:lstStyle/>
          <a:p>
            <a:fld id="{4B7910E5-F3D7-7541-A239-E632F655FDFB}" type="slidenum">
              <a:rPr lang="en-US" smtClean="0"/>
              <a:pPr/>
              <a:t>8</a:t>
            </a:fld>
            <a:endParaRPr lang="en-US"/>
          </a:p>
        </p:txBody>
      </p:sp>
      <p:pic>
        <p:nvPicPr>
          <p:cNvPr id="6" name="Picture 7" descr="LBNL_Banner.psd">
            <a:extLst>
              <a:ext uri="{FF2B5EF4-FFF2-40B4-BE49-F238E27FC236}">
                <a16:creationId xmlns:a16="http://schemas.microsoft.com/office/drawing/2014/main" id="{4B57FC21-495D-F2DD-B117-8A3B2E6D89A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39227"/>
          <a:stretch/>
        </p:blipFill>
        <p:spPr bwMode="auto">
          <a:xfrm>
            <a:off x="7127" y="75001"/>
            <a:ext cx="3831356" cy="65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3EEAA933-3D0A-27F9-6034-8F6B4AF4BFB8}"/>
              </a:ext>
            </a:extLst>
          </p:cNvPr>
          <p:cNvPicPr>
            <a:picLocks noChangeAspect="1"/>
          </p:cNvPicPr>
          <p:nvPr/>
        </p:nvPicPr>
        <p:blipFill>
          <a:blip r:embed="rId4"/>
          <a:stretch>
            <a:fillRect/>
          </a:stretch>
        </p:blipFill>
        <p:spPr>
          <a:xfrm>
            <a:off x="2520" y="-4682"/>
            <a:ext cx="12186960" cy="4163929"/>
          </a:xfrm>
          <a:prstGeom prst="rect">
            <a:avLst/>
          </a:prstGeom>
        </p:spPr>
      </p:pic>
      <p:pic>
        <p:nvPicPr>
          <p:cNvPr id="1026" name="Picture 2">
            <a:extLst>
              <a:ext uri="{FF2B5EF4-FFF2-40B4-BE49-F238E27FC236}">
                <a16:creationId xmlns:a16="http://schemas.microsoft.com/office/drawing/2014/main" id="{F08ABF56-AF6D-D0E7-2B1D-C86CA91AE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079" y="4702697"/>
            <a:ext cx="4790757" cy="1054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FE4DEFB-A8CB-3357-12E7-079848B36D70}"/>
              </a:ext>
            </a:extLst>
          </p:cNvPr>
          <p:cNvSpPr txBox="1"/>
          <p:nvPr/>
        </p:nvSpPr>
        <p:spPr>
          <a:xfrm>
            <a:off x="533647" y="5888904"/>
            <a:ext cx="7606698" cy="338554"/>
          </a:xfrm>
          <a:prstGeom prst="rect">
            <a:avLst/>
          </a:prstGeom>
          <a:noFill/>
        </p:spPr>
        <p:txBody>
          <a:bodyPr wrap="none" lIns="91440" tIns="45720" rIns="91440" bIns="45720" rtlCol="0" anchor="t">
            <a:spAutoFit/>
          </a:bodyPr>
          <a:lstStyle/>
          <a:p>
            <a:r>
              <a:rPr lang="en-US" sz="1600" i="1" dirty="0"/>
              <a:t>A DOE initiative supported by the Office of Critical Minerals and Energy Innovation (CMEI)</a:t>
            </a:r>
            <a:endParaRPr lang="en-US" sz="3600" dirty="0"/>
          </a:p>
        </p:txBody>
      </p:sp>
      <p:pic>
        <p:nvPicPr>
          <p:cNvPr id="11" name="Picture 4">
            <a:extLst>
              <a:ext uri="{FF2B5EF4-FFF2-40B4-BE49-F238E27FC236}">
                <a16:creationId xmlns:a16="http://schemas.microsoft.com/office/drawing/2014/main" id="{E21EB10F-CBB5-E605-D063-91C6ED79A799}"/>
              </a:ext>
            </a:extLst>
          </p:cNvPr>
          <p:cNvPicPr>
            <a:picLocks noChangeAspect="1" noChangeArrowheads="1"/>
          </p:cNvPicPr>
          <p:nvPr/>
        </p:nvPicPr>
        <p:blipFill>
          <a:blip r:link="rId6">
            <a:extLst>
              <a:ext uri="{28A0092B-C50C-407E-A947-70E740481C1C}">
                <a14:useLocalDpi xmlns:a14="http://schemas.microsoft.com/office/drawing/2010/main" val="0"/>
              </a:ext>
            </a:extLst>
          </a:blip>
          <a:srcRect/>
          <a:stretch>
            <a:fillRect/>
          </a:stretch>
        </p:blipFill>
        <p:spPr bwMode="auto">
          <a:xfrm>
            <a:off x="8483480" y="5345237"/>
            <a:ext cx="3706001" cy="1280148"/>
          </a:xfrm>
          <a:prstGeom prst="rect">
            <a:avLst/>
          </a:prstGeom>
          <a:solidFill>
            <a:schemeClr val="accent1">
              <a:lumMod val="40000"/>
              <a:lumOff val="60000"/>
              <a:alpha val="17000"/>
            </a:schemeClr>
          </a:solidFill>
          <a:ln>
            <a:noFill/>
          </a:ln>
        </p:spPr>
      </p:pic>
      <p:pic>
        <p:nvPicPr>
          <p:cNvPr id="13" name="Picture 12" descr="A blue and white logo&#10;&#10;Description automatically generated">
            <a:extLst>
              <a:ext uri="{FF2B5EF4-FFF2-40B4-BE49-F238E27FC236}">
                <a16:creationId xmlns:a16="http://schemas.microsoft.com/office/drawing/2014/main" id="{88F77EC0-0FCB-630A-C1EE-60063DDD3B12}"/>
              </a:ext>
            </a:extLst>
          </p:cNvPr>
          <p:cNvPicPr>
            <a:picLocks noChangeAspect="1"/>
          </p:cNvPicPr>
          <p:nvPr/>
        </p:nvPicPr>
        <p:blipFill>
          <a:blip r:embed="rId7"/>
          <a:stretch>
            <a:fillRect/>
          </a:stretch>
        </p:blipFill>
        <p:spPr>
          <a:xfrm>
            <a:off x="9421469" y="5541047"/>
            <a:ext cx="915010" cy="185928"/>
          </a:xfrm>
          <a:prstGeom prst="rect">
            <a:avLst/>
          </a:prstGeom>
        </p:spPr>
      </p:pic>
    </p:spTree>
    <p:extLst>
      <p:ext uri="{BB962C8B-B14F-4D97-AF65-F5344CB8AC3E}">
        <p14:creationId xmlns:p14="http://schemas.microsoft.com/office/powerpoint/2010/main" val="1885560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F015D0-F530-4EB1-A87F-ABD0699E7ED0}"/>
              </a:ext>
            </a:extLst>
          </p:cNvPr>
          <p:cNvSpPr txBox="1">
            <a:spLocks/>
          </p:cNvSpPr>
          <p:nvPr/>
        </p:nvSpPr>
        <p:spPr>
          <a:xfrm>
            <a:off x="1589" y="235266"/>
            <a:ext cx="9072321" cy="668489"/>
          </a:xfrm>
          <a:prstGeom prst="rect">
            <a:avLst/>
          </a:prstGeom>
        </p:spPr>
        <p:txBody>
          <a:bodyPr anchor="ctr"/>
          <a:lstStyle>
            <a:lvl1pPr algn="l" defTabSz="609493" rtl="0" eaLnBrk="1" latinLnBrk="0" hangingPunct="1">
              <a:spcBef>
                <a:spcPct val="0"/>
              </a:spcBef>
              <a:buNone/>
              <a:defRPr sz="3700" b="1" i="0" kern="1200">
                <a:solidFill>
                  <a:srgbClr val="F38F26"/>
                </a:solidFill>
                <a:latin typeface="Calibri"/>
                <a:ea typeface="+mj-ea"/>
                <a:cs typeface="Calibri"/>
              </a:defRPr>
            </a:lvl1pPr>
          </a:lstStyle>
          <a:p>
            <a:pPr algn="ctr">
              <a:defRPr/>
            </a:pPr>
            <a:endParaRPr lang="en-US" sz="4000"/>
          </a:p>
        </p:txBody>
      </p:sp>
      <p:sp>
        <p:nvSpPr>
          <p:cNvPr id="5" name="Title 4">
            <a:extLst>
              <a:ext uri="{FF2B5EF4-FFF2-40B4-BE49-F238E27FC236}">
                <a16:creationId xmlns:a16="http://schemas.microsoft.com/office/drawing/2014/main" id="{C519E5CF-869B-9A74-8C47-A7D7D8EB35D4}"/>
              </a:ext>
            </a:extLst>
          </p:cNvPr>
          <p:cNvSpPr>
            <a:spLocks noGrp="1"/>
          </p:cNvSpPr>
          <p:nvPr>
            <p:ph type="title"/>
          </p:nvPr>
        </p:nvSpPr>
        <p:spPr/>
        <p:txBody>
          <a:bodyPr/>
          <a:lstStyle/>
          <a:p>
            <a:r>
              <a:rPr lang="en-US" sz="4000" dirty="0">
                <a:solidFill>
                  <a:schemeClr val="accent1"/>
                </a:solidFill>
              </a:rPr>
              <a:t>Key Goals and Outcomes from i2X FIRST </a:t>
            </a:r>
            <a:endParaRPr lang="en-US" dirty="0"/>
          </a:p>
        </p:txBody>
      </p:sp>
      <p:sp>
        <p:nvSpPr>
          <p:cNvPr id="4" name="Slide Number Placeholder 3">
            <a:extLst>
              <a:ext uri="{FF2B5EF4-FFF2-40B4-BE49-F238E27FC236}">
                <a16:creationId xmlns:a16="http://schemas.microsoft.com/office/drawing/2014/main" id="{BB75CC35-EB57-4F7A-8DB5-73E9CE4D5205}"/>
              </a:ext>
            </a:extLst>
          </p:cNvPr>
          <p:cNvSpPr>
            <a:spLocks noGrp="1"/>
          </p:cNvSpPr>
          <p:nvPr>
            <p:ph type="sldNum" sz="quarter" idx="4"/>
          </p:nvPr>
        </p:nvSpPr>
        <p:spPr>
          <a:prstGeom prst="rect">
            <a:avLst/>
          </a:prstGeom>
        </p:spPr>
        <p:txBody>
          <a:bodyPr/>
          <a:lstStyle/>
          <a:p>
            <a:pPr defTabSz="609493">
              <a:defRPr/>
            </a:pPr>
            <a:fld id="{4B7910E5-F3D7-7541-A239-E632F655FDFB}" type="slidenum">
              <a:rPr lang="en-US">
                <a:latin typeface="Calibri"/>
              </a:rPr>
              <a:pPr defTabSz="609493">
                <a:defRPr/>
              </a:pPr>
              <a:t>9</a:t>
            </a:fld>
            <a:endParaRPr lang="en-US">
              <a:latin typeface="Calibri"/>
            </a:endParaRPr>
          </a:p>
        </p:txBody>
      </p:sp>
      <p:pic>
        <p:nvPicPr>
          <p:cNvPr id="109" name="Graphic 108" descr="Group of people outline">
            <a:extLst>
              <a:ext uri="{FF2B5EF4-FFF2-40B4-BE49-F238E27FC236}">
                <a16:creationId xmlns:a16="http://schemas.microsoft.com/office/drawing/2014/main" id="{DE4B02C1-9CEF-D056-0C21-8DD33650F80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52616" y="390338"/>
            <a:ext cx="533897" cy="533897"/>
          </a:xfrm>
          <a:prstGeom prst="rect">
            <a:avLst/>
          </a:prstGeom>
        </p:spPr>
      </p:pic>
      <p:sp>
        <p:nvSpPr>
          <p:cNvPr id="2" name="Content Placeholder 3">
            <a:extLst>
              <a:ext uri="{FF2B5EF4-FFF2-40B4-BE49-F238E27FC236}">
                <a16:creationId xmlns:a16="http://schemas.microsoft.com/office/drawing/2014/main" id="{22B37AFF-79E7-12C2-B4A1-BB09842297C0}"/>
              </a:ext>
            </a:extLst>
          </p:cNvPr>
          <p:cNvSpPr txBox="1">
            <a:spLocks/>
          </p:cNvSpPr>
          <p:nvPr/>
        </p:nvSpPr>
        <p:spPr>
          <a:xfrm>
            <a:off x="605490" y="1009651"/>
            <a:ext cx="7457777" cy="5156339"/>
          </a:xfrm>
          <a:prstGeom prst="rect">
            <a:avLst/>
          </a:prstGeom>
        </p:spPr>
        <p:txBody>
          <a:bodyPr lIns="91440" tIns="45720" rIns="91440" bIns="45720" anchor="t"/>
          <a:lstStyle>
            <a:lvl1pPr marL="457120" indent="-457120" algn="l" defTabSz="609493" rtl="0" eaLnBrk="1" latinLnBrk="0" hangingPunct="1">
              <a:spcBef>
                <a:spcPct val="20000"/>
              </a:spcBef>
              <a:buClr>
                <a:srgbClr val="F38F26"/>
              </a:buClr>
              <a:buSzPct val="100000"/>
              <a:buFont typeface="Arial"/>
              <a:buChar char="•"/>
              <a:defRPr sz="3500" kern="1200">
                <a:solidFill>
                  <a:schemeClr val="tx1"/>
                </a:solidFill>
                <a:latin typeface="Calibri"/>
                <a:ea typeface="+mn-ea"/>
                <a:cs typeface="Calibri"/>
              </a:defRPr>
            </a:lvl1pPr>
            <a:lvl2pPr marL="990427" indent="-380933" algn="l" defTabSz="609493" rtl="0" eaLnBrk="1" latinLnBrk="0" hangingPunct="1">
              <a:spcBef>
                <a:spcPct val="20000"/>
              </a:spcBef>
              <a:buClr>
                <a:schemeClr val="bg1">
                  <a:lumMod val="75000"/>
                </a:schemeClr>
              </a:buClr>
              <a:buFont typeface="Arial"/>
              <a:buChar char="•"/>
              <a:defRPr sz="3200" kern="1200">
                <a:solidFill>
                  <a:schemeClr val="tx1"/>
                </a:solidFill>
                <a:latin typeface="Calibri"/>
                <a:ea typeface="+mn-ea"/>
                <a:cs typeface="Calibri"/>
              </a:defRPr>
            </a:lvl2pPr>
            <a:lvl3pPr marL="1523733" indent="-304747" algn="l" defTabSz="609493" rtl="0" eaLnBrk="1" latinLnBrk="0" hangingPunct="1">
              <a:spcBef>
                <a:spcPct val="20000"/>
              </a:spcBef>
              <a:buClr>
                <a:srgbClr val="F38F26"/>
              </a:buClr>
              <a:buFont typeface="Arial"/>
              <a:buChar char="•"/>
              <a:defRPr sz="2900" kern="1200">
                <a:solidFill>
                  <a:schemeClr val="tx1"/>
                </a:solidFill>
                <a:latin typeface="Calibri"/>
                <a:ea typeface="+mn-ea"/>
                <a:cs typeface="Calibri"/>
              </a:defRPr>
            </a:lvl3pPr>
            <a:lvl4pPr marL="2133227"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4pPr>
            <a:lvl5pPr marL="2742720" indent="-304747" algn="l" defTabSz="609493" rtl="0" eaLnBrk="1" latinLnBrk="0" hangingPunct="1">
              <a:spcBef>
                <a:spcPct val="20000"/>
              </a:spcBef>
              <a:buClr>
                <a:srgbClr val="F38F26"/>
              </a:buClr>
              <a:buFont typeface="Arial"/>
              <a:buChar char="»"/>
              <a:defRPr sz="2400" kern="1200">
                <a:solidFill>
                  <a:schemeClr val="tx1"/>
                </a:solidFill>
                <a:latin typeface="Calibri"/>
                <a:ea typeface="+mn-ea"/>
                <a:cs typeface="Calibri"/>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456565" indent="-456565">
              <a:spcBef>
                <a:spcPts val="1200"/>
              </a:spcBef>
            </a:pPr>
            <a:r>
              <a:rPr lang="en-US" sz="2000" dirty="0"/>
              <a:t>To facilitate understanding and adoption of new and recently updated standards relevant for existing and newly interconnecting inverter-based resources.</a:t>
            </a:r>
          </a:p>
          <a:p>
            <a:pPr marL="456565" indent="-456565">
              <a:spcBef>
                <a:spcPts val="1200"/>
              </a:spcBef>
            </a:pPr>
            <a:r>
              <a:rPr lang="en-US" sz="2000" dirty="0"/>
              <a:t>The Forum will convene the industry stakeholders to enable practical and more harmonized implementation of these interconnection standards.</a:t>
            </a:r>
          </a:p>
          <a:p>
            <a:pPr marL="456565" indent="-456565">
              <a:spcBef>
                <a:spcPts val="1200"/>
              </a:spcBef>
            </a:pPr>
            <a:r>
              <a:rPr lang="en-US" sz="2000" dirty="0"/>
              <a:t>The presentation portion of the meeting will be recorded and posted, and presentation slides will be shared. </a:t>
            </a:r>
          </a:p>
          <a:p>
            <a:pPr marL="456565" indent="-456565">
              <a:spcBef>
                <a:spcPts val="1200"/>
              </a:spcBef>
            </a:pPr>
            <a:r>
              <a:rPr lang="en-US" sz="2000" dirty="0"/>
              <a:t>Additionally, the leadership team will produce </a:t>
            </a:r>
            <a:r>
              <a:rPr lang="en-US" sz="2000" b="1" dirty="0"/>
              <a:t>a summary of each meeting</a:t>
            </a:r>
            <a:r>
              <a:rPr lang="en-US" sz="2000" dirty="0"/>
              <a:t> capturing:</a:t>
            </a:r>
          </a:p>
          <a:p>
            <a:pPr marL="914400" indent="-455613">
              <a:spcBef>
                <a:spcPts val="600"/>
              </a:spcBef>
              <a:buFont typeface="Arial" panose="020B0604020202020204" pitchFamily="34" charset="0"/>
              <a:buChar char="‒"/>
            </a:pPr>
            <a:r>
              <a:rPr lang="en-US" sz="2000" dirty="0"/>
              <a:t>Recommended best practices</a:t>
            </a:r>
          </a:p>
          <a:p>
            <a:pPr marL="914400" indent="-455613">
              <a:spcBef>
                <a:spcPts val="600"/>
              </a:spcBef>
              <a:buFont typeface="Arial" panose="020B0604020202020204" pitchFamily="34" charset="0"/>
              <a:buChar char="‒"/>
            </a:pPr>
            <a:r>
              <a:rPr lang="en-US" sz="2000" dirty="0"/>
              <a:t>Challenges </a:t>
            </a:r>
          </a:p>
          <a:p>
            <a:pPr marL="914400" indent="-455613">
              <a:spcBef>
                <a:spcPts val="600"/>
              </a:spcBef>
              <a:buFont typeface="Arial" panose="020B0604020202020204" pitchFamily="34" charset="0"/>
              <a:buChar char="‒"/>
            </a:pPr>
            <a:r>
              <a:rPr lang="en-US" sz="2000" dirty="0"/>
              <a:t>Gaps that require future work</a:t>
            </a:r>
          </a:p>
        </p:txBody>
      </p:sp>
      <p:pic>
        <p:nvPicPr>
          <p:cNvPr id="8" name="Picture 2" descr="LINKS Center Social Network Analysis Workshop a Success | News | Gatton  College of Business and Economics">
            <a:extLst>
              <a:ext uri="{FF2B5EF4-FFF2-40B4-BE49-F238E27FC236}">
                <a16:creationId xmlns:a16="http://schemas.microsoft.com/office/drawing/2014/main" id="{062EE339-096E-6A84-34B8-CBC7C23D4D8D}"/>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2014" r="19300" b="2"/>
          <a:stretch/>
        </p:blipFill>
        <p:spPr bwMode="auto">
          <a:xfrm>
            <a:off x="8063267" y="1121770"/>
            <a:ext cx="4127147" cy="4746764"/>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308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SETO-PPT-widescreen-template-2017">
  <a:themeElements>
    <a:clrScheme name="Custom 4">
      <a:dk1>
        <a:srgbClr val="4B545D"/>
      </a:dk1>
      <a:lt1>
        <a:srgbClr val="FFFFFF"/>
      </a:lt1>
      <a:dk2>
        <a:srgbClr val="4B545D"/>
      </a:dk2>
      <a:lt2>
        <a:srgbClr val="E3E4E5"/>
      </a:lt2>
      <a:accent1>
        <a:srgbClr val="F18F25"/>
      </a:accent1>
      <a:accent2>
        <a:srgbClr val="EE6525"/>
      </a:accent2>
      <a:accent3>
        <a:srgbClr val="FDC125"/>
      </a:accent3>
      <a:accent4>
        <a:srgbClr val="C10B1E"/>
      </a:accent4>
      <a:accent5>
        <a:srgbClr val="1C997B"/>
      </a:accent5>
      <a:accent6>
        <a:srgbClr val="1B8EB4"/>
      </a:accent6>
      <a:hlink>
        <a:srgbClr val="1C7AA5"/>
      </a:hlink>
      <a:folHlink>
        <a:srgbClr val="B3B3B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4431</TotalTime>
  <Words>2294</Words>
  <Application>Microsoft Office PowerPoint</Application>
  <PresentationFormat>Widescreen</PresentationFormat>
  <Paragraphs>178</Paragraphs>
  <Slides>19</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19</vt:i4>
      </vt:variant>
    </vt:vector>
  </HeadingPairs>
  <TitlesOfParts>
    <vt:vector size="31" baseType="lpstr">
      <vt:lpstr>Aptos</vt:lpstr>
      <vt:lpstr>Arial</vt:lpstr>
      <vt:lpstr>Calibri</vt:lpstr>
      <vt:lpstr>Epilogue</vt:lpstr>
      <vt:lpstr>Epilogue Black</vt:lpstr>
      <vt:lpstr>Epilogue ExtraBold</vt:lpstr>
      <vt:lpstr>Epilogue Medium</vt:lpstr>
      <vt:lpstr>Manrope ExtraBold</vt:lpstr>
      <vt:lpstr>Times New Roman</vt:lpstr>
      <vt:lpstr>Wingdings</vt:lpstr>
      <vt:lpstr>SETO-PPT-widescreen-template-2017</vt:lpstr>
      <vt:lpstr>Office Theme</vt:lpstr>
      <vt:lpstr>PowerPoint Presentation</vt:lpstr>
      <vt:lpstr>PowerPoint Presentation</vt:lpstr>
      <vt:lpstr>Key Goals and Outcomes from i2X STITCH </vt:lpstr>
      <vt:lpstr>i2X STITCH July 28th Regional Meeting CAISO &amp; WECC – Agenda</vt:lpstr>
      <vt:lpstr>i2X STITCH Meetings – Preliminary Agenda</vt:lpstr>
      <vt:lpstr>i2X STITCH August 8th Automation and Data Harmonization</vt:lpstr>
      <vt:lpstr>i2X STITCH July 28th Regional Meeting CAISO &amp; WECC – Agenda</vt:lpstr>
      <vt:lpstr>PowerPoint Presentation</vt:lpstr>
      <vt:lpstr>Key Goals and Outcomes from i2X FIRST </vt:lpstr>
      <vt:lpstr>NERC Milestone 4 Projects: NERC Project 2022 – 04 EMT Modeling</vt:lpstr>
      <vt:lpstr>Key Themes from the Meeting </vt:lpstr>
      <vt:lpstr>i2X FIRST, Season 3 Meetings – Preliminary Topics</vt:lpstr>
      <vt:lpstr>i2X Technical Assistance Hours </vt:lpstr>
      <vt:lpstr>ESIG O&amp;M UG Meeting – IBR Developer Track</vt:lpstr>
      <vt:lpstr>ESIG Fall Technical Workshop</vt:lpstr>
      <vt:lpstr>Interconnection Studies Short Course</vt:lpstr>
      <vt:lpstr>Electromagnetic Transient Training</vt:lpstr>
      <vt:lpstr>Advanced EMT Training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Matevosyan</dc:creator>
  <cp:lastModifiedBy>Julia Matevosyan</cp:lastModifiedBy>
  <cp:revision>3</cp:revision>
  <dcterms:created xsi:type="dcterms:W3CDTF">2026-05-18T19:38:38Z</dcterms:created>
  <dcterms:modified xsi:type="dcterms:W3CDTF">2026-08-16T15:51:53Z</dcterms:modified>
</cp:coreProperties>
</file>