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48" r:id="rId1"/>
  </p:sldMasterIdLst>
  <p:sldIdLst>
    <p:sldId id="256" r:id="rId2"/>
    <p:sldId id="261" r:id="rId3"/>
    <p:sldId id="302" r:id="rId4"/>
    <p:sldId id="303" r:id="rId5"/>
    <p:sldId id="300" r:id="rId6"/>
    <p:sldId id="301" r:id="rId7"/>
    <p:sldId id="294" r:id="rId8"/>
    <p:sldId id="263" r:id="rId9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k, Sam" initials="PS" lastIdx="2" clrIdx="0">
    <p:extLst>
      <p:ext uri="{19B8F6BF-5375-455C-9EA6-DF929625EA0E}">
        <p15:presenceInfo xmlns:p15="http://schemas.microsoft.com/office/powerpoint/2012/main" userId="S::Sam.Pak@oncor.com::d7dcf4b0-8241-4473-82b3-5b589081b0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247" autoAdjust="0"/>
  </p:normalViewPr>
  <p:slideViewPr>
    <p:cSldViewPr snapToGrid="0">
      <p:cViewPr varScale="1">
        <p:scale>
          <a:sx n="106" d="100"/>
          <a:sy n="106" d="100"/>
        </p:scale>
        <p:origin x="7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endParaRPr lang="en-US" sz="2600" dirty="0">
            <a:latin typeface="Arial Rounded MT Bold" panose="020F0704030504030204" pitchFamily="34" charset="0"/>
          </a:endParaRP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D45AA15C-ACDC-4858-A60B-A8623616E445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spcAft>
              <a:spcPct val="15000"/>
            </a:spcAft>
            <a:buNone/>
          </a:pPr>
          <a:endParaRPr lang="en-US" sz="2000" kern="1200" dirty="0">
            <a:solidFill>
              <a:schemeClr val="tx1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480C3FD9-8EB1-4EE2-B4F9-2C138C6BD6D0}" type="parTrans" cxnId="{DE6C3C7C-C748-4773-9500-A1E7372A1DA2}">
      <dgm:prSet/>
      <dgm:spPr/>
      <dgm:t>
        <a:bodyPr/>
        <a:lstStyle/>
        <a:p>
          <a:endParaRPr lang="en-US"/>
        </a:p>
      </dgm:t>
    </dgm:pt>
    <dgm:pt modelId="{9E5FF257-C3DA-4EA6-B516-DEDC36EB687B}" type="sibTrans" cxnId="{DE6C3C7C-C748-4773-9500-A1E7372A1DA2}">
      <dgm:prSet/>
      <dgm:spPr/>
      <dgm:t>
        <a:bodyPr/>
        <a:lstStyle/>
        <a:p>
          <a:endParaRPr lang="en-US"/>
        </a:p>
      </dgm:t>
    </dgm:pt>
    <dgm:pt modelId="{F18887B4-A9C2-4B49-ABE8-49DF326452E7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spcAft>
              <a:spcPct val="15000"/>
            </a:spcAft>
            <a:buChar char="•"/>
          </a:pPr>
          <a:endParaRPr lang="en-US" sz="2000" kern="1200" dirty="0">
            <a:solidFill>
              <a:schemeClr val="tx1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CE36CAE3-5A27-4090-ABCC-90C2B2DA4F88}" type="parTrans" cxnId="{1B216798-B512-402E-9FF6-18FE7E53DA3D}">
      <dgm:prSet/>
      <dgm:spPr/>
      <dgm:t>
        <a:bodyPr/>
        <a:lstStyle/>
        <a:p>
          <a:endParaRPr lang="en-US"/>
        </a:p>
      </dgm:t>
    </dgm:pt>
    <dgm:pt modelId="{08076DF6-76C1-494E-95E8-6622E5A06ECB}" type="sibTrans" cxnId="{1B216798-B512-402E-9FF6-18FE7E53DA3D}">
      <dgm:prSet/>
      <dgm:spPr/>
      <dgm:t>
        <a:bodyPr/>
        <a:lstStyle/>
        <a:p>
          <a:endParaRPr lang="en-US"/>
        </a:p>
      </dgm:t>
    </dgm:pt>
    <dgm:pt modelId="{1AFB66F0-95C8-4468-A011-E51331EFA4DE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endParaRPr lang="en-US" sz="2400" kern="1200" dirty="0">
            <a:latin typeface="Arial Rounded MT Bold" panose="020F0704030504030204" pitchFamily="34" charset="0"/>
          </a:endParaRPr>
        </a:p>
      </dgm:t>
    </dgm:pt>
    <dgm:pt modelId="{5720E8E2-797C-4CA0-965A-416890F930B6}" type="parTrans" cxnId="{CA156B5C-791E-4725-B16C-FA59E4F55EC1}">
      <dgm:prSet/>
      <dgm:spPr/>
      <dgm:t>
        <a:bodyPr/>
        <a:lstStyle/>
        <a:p>
          <a:endParaRPr lang="en-US"/>
        </a:p>
      </dgm:t>
    </dgm:pt>
    <dgm:pt modelId="{42BD5AEB-732F-4B4B-BBAB-01F19B5F7C87}" type="sibTrans" cxnId="{CA156B5C-791E-4725-B16C-FA59E4F55EC1}">
      <dgm:prSet/>
      <dgm:spPr/>
      <dgm:t>
        <a:bodyPr/>
        <a:lstStyle/>
        <a:p>
          <a:endParaRPr lang="en-US"/>
        </a:p>
      </dgm:t>
    </dgm:pt>
    <dgm:pt modelId="{C8BAF929-6746-4A55-8092-1987E15E9A3A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spcAft>
              <a:spcPct val="15000"/>
            </a:spcAft>
            <a:buFont typeface="Wingdings" panose="05000000000000000000" pitchFamily="2" charset="2"/>
            <a:buNone/>
          </a:pPr>
          <a:endParaRPr lang="en-US" sz="800" b="0" kern="1200" dirty="0"/>
        </a:p>
      </dgm:t>
    </dgm:pt>
    <dgm:pt modelId="{5F0A8099-473A-4184-9CDB-A496574EC109}" type="parTrans" cxnId="{17C19D28-564E-412F-B7FC-4E5712803C7A}">
      <dgm:prSet/>
      <dgm:spPr/>
      <dgm:t>
        <a:bodyPr/>
        <a:lstStyle/>
        <a:p>
          <a:endParaRPr lang="en-US"/>
        </a:p>
      </dgm:t>
    </dgm:pt>
    <dgm:pt modelId="{7D058FAA-9DAB-4484-B830-5E697D43271D}" type="sibTrans" cxnId="{17C19D28-564E-412F-B7FC-4E5712803C7A}">
      <dgm:prSet/>
      <dgm:spPr/>
      <dgm:t>
        <a:bodyPr/>
        <a:lstStyle/>
        <a:p>
          <a:endParaRPr lang="en-US"/>
        </a:p>
      </dgm:t>
    </dgm:pt>
    <dgm:pt modelId="{1616B780-130C-4489-8015-5B7727E71914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just">
            <a:lnSpc>
              <a:spcPct val="90000"/>
            </a:lnSpc>
            <a:spcAft>
              <a:spcPct val="15000"/>
            </a:spcAft>
            <a:buFont typeface="Arial" panose="020B0604020202020204" pitchFamily="34" charset="0"/>
            <a:buChar char="•"/>
          </a:pPr>
          <a:endParaRPr lang="en-US" sz="500" b="0" u="sng" kern="1200" dirty="0"/>
        </a:p>
      </dgm:t>
    </dgm:pt>
    <dgm:pt modelId="{8CD62D38-3DF6-4F3A-92D1-742D49A5F97A}" type="parTrans" cxnId="{F4314A4D-0735-44B5-9582-32F4296D3752}">
      <dgm:prSet/>
      <dgm:spPr/>
      <dgm:t>
        <a:bodyPr/>
        <a:lstStyle/>
        <a:p>
          <a:endParaRPr lang="en-US"/>
        </a:p>
      </dgm:t>
    </dgm:pt>
    <dgm:pt modelId="{B23F14C2-1F74-4D6C-A372-2B787DD37545}" type="sibTrans" cxnId="{F4314A4D-0735-44B5-9582-32F4296D3752}">
      <dgm:prSet/>
      <dgm:spPr/>
      <dgm:t>
        <a:bodyPr/>
        <a:lstStyle/>
        <a:p>
          <a:endParaRPr lang="en-US"/>
        </a:p>
      </dgm:t>
    </dgm:pt>
    <dgm:pt modelId="{8776B6F4-A836-436A-8E55-03F488D45FC7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just">
            <a:lnSpc>
              <a:spcPct val="100000"/>
            </a:lnSpc>
            <a:spcAft>
              <a:spcPts val="1200"/>
            </a:spcAft>
            <a:buFontTx/>
            <a:buNone/>
          </a:pPr>
          <a:r>
            <a:rPr lang="en-US" sz="3200" b="1" kern="1200" dirty="0">
              <a:solidFill>
                <a:schemeClr val="tx1"/>
              </a:solidFill>
            </a:rPr>
            <a:t>TDTMS Met on July 28</a:t>
          </a:r>
        </a:p>
      </dgm:t>
    </dgm:pt>
    <dgm:pt modelId="{00558169-0D69-4B86-A9A3-AD3846C3ACB0}" type="parTrans" cxnId="{B10DCFB4-E774-4792-9F9F-FD4B90CA5546}">
      <dgm:prSet/>
      <dgm:spPr/>
      <dgm:t>
        <a:bodyPr/>
        <a:lstStyle/>
        <a:p>
          <a:endParaRPr lang="en-US"/>
        </a:p>
      </dgm:t>
    </dgm:pt>
    <dgm:pt modelId="{4A7A6DB9-9E03-4929-9672-76E9BCF4B434}" type="sibTrans" cxnId="{B10DCFB4-E774-4792-9F9F-FD4B90CA5546}">
      <dgm:prSet/>
      <dgm:spPr/>
      <dgm:t>
        <a:bodyPr/>
        <a:lstStyle/>
        <a:p>
          <a:endParaRPr lang="en-US"/>
        </a:p>
      </dgm:t>
    </dgm:pt>
    <dgm:pt modelId="{CC538C88-318C-4A38-B947-1BF2AE16D504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0" u="none" kern="1200" dirty="0">
              <a:solidFill>
                <a:schemeClr val="tx1"/>
              </a:solidFill>
            </a:rPr>
            <a:t>In Person/Webex- ERCOT</a:t>
          </a:r>
        </a:p>
      </dgm:t>
    </dgm:pt>
    <dgm:pt modelId="{EC656821-7D40-473A-8302-3611B59EEA14}" type="sibTrans" cxnId="{DCCDB3C5-7E10-41EC-8AD3-A7C7DDC46EE1}">
      <dgm:prSet/>
      <dgm:spPr/>
      <dgm:t>
        <a:bodyPr/>
        <a:lstStyle/>
        <a:p>
          <a:endParaRPr lang="en-US"/>
        </a:p>
      </dgm:t>
    </dgm:pt>
    <dgm:pt modelId="{2E4CCB4F-D403-4AA2-AEF4-56DE536747BA}" type="parTrans" cxnId="{DCCDB3C5-7E10-41EC-8AD3-A7C7DDC46EE1}">
      <dgm:prSet/>
      <dgm:spPr/>
      <dgm:t>
        <a:bodyPr/>
        <a:lstStyle/>
        <a:p>
          <a:endParaRPr lang="en-US"/>
        </a:p>
      </dgm:t>
    </dgm:pt>
    <dgm:pt modelId="{CC6D5545-372D-45EE-B592-B7C99C99645C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0" u="none" kern="1200" dirty="0">
              <a:solidFill>
                <a:schemeClr val="tx1"/>
              </a:solidFill>
            </a:rPr>
            <a:t>Joint Meeting with Texas SET/LP WG</a:t>
          </a:r>
        </a:p>
      </dgm:t>
    </dgm:pt>
    <dgm:pt modelId="{91E1FE55-2993-41AB-8D4F-3C8A450E95E5}" type="parTrans" cxnId="{610A53DC-E9B5-465C-A801-546B283E4072}">
      <dgm:prSet/>
      <dgm:spPr/>
      <dgm:t>
        <a:bodyPr/>
        <a:lstStyle/>
        <a:p>
          <a:endParaRPr lang="en-US"/>
        </a:p>
      </dgm:t>
    </dgm:pt>
    <dgm:pt modelId="{87CD7832-0CD9-4DAD-9308-9F4671D86170}" type="sibTrans" cxnId="{610A53DC-E9B5-465C-A801-546B283E4072}">
      <dgm:prSet/>
      <dgm:spPr/>
      <dgm:t>
        <a:bodyPr/>
        <a:lstStyle/>
        <a:p>
          <a:endParaRPr lang="en-US"/>
        </a:p>
      </dgm:t>
    </dgm:pt>
    <dgm:pt modelId="{FF070149-BA3F-4133-B407-56BE729935FF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0" u="none" kern="1200" dirty="0">
              <a:solidFill>
                <a:schemeClr val="tx1"/>
              </a:solidFill>
            </a:rPr>
            <a:t>Over 30 participants</a:t>
          </a:r>
        </a:p>
      </dgm:t>
    </dgm:pt>
    <dgm:pt modelId="{AABF7D5B-4BD4-4D96-8D75-30027156A0FE}" type="parTrans" cxnId="{A81186E1-8408-4249-86B0-7BE361CD7324}">
      <dgm:prSet/>
      <dgm:spPr/>
      <dgm:t>
        <a:bodyPr/>
        <a:lstStyle/>
        <a:p>
          <a:endParaRPr lang="en-US"/>
        </a:p>
      </dgm:t>
    </dgm:pt>
    <dgm:pt modelId="{C26FE9BE-35C6-4CC0-BE25-AE2A7F53129E}" type="sibTrans" cxnId="{A81186E1-8408-4249-86B0-7BE361CD7324}">
      <dgm:prSet/>
      <dgm:spPr/>
      <dgm:t>
        <a:bodyPr/>
        <a:lstStyle/>
        <a:p>
          <a:endParaRPr lang="en-US"/>
        </a:p>
      </dgm:t>
    </dgm:pt>
    <dgm:pt modelId="{262B0080-C2E6-475E-A475-CB5205C84179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  <a:buFont typeface="Arial" panose="020B0604020202020204" pitchFamily="34" charset="0"/>
            <a:buChar char="•"/>
          </a:pPr>
          <a:endParaRPr lang="en-US" sz="1800" b="0" u="none" kern="1200" dirty="0">
            <a:solidFill>
              <a:schemeClr val="tx1"/>
            </a:solidFill>
          </a:endParaRPr>
        </a:p>
      </dgm:t>
    </dgm:pt>
    <dgm:pt modelId="{DC034C53-6B6C-4269-84C0-2A4A6096740A}" type="parTrans" cxnId="{83DFFF42-2E24-4DBD-A16B-CBE746F17CF2}">
      <dgm:prSet/>
      <dgm:spPr/>
      <dgm:t>
        <a:bodyPr/>
        <a:lstStyle/>
        <a:p>
          <a:endParaRPr lang="en-US"/>
        </a:p>
      </dgm:t>
    </dgm:pt>
    <dgm:pt modelId="{8B5F26E1-CAC9-4A32-BBA3-59C50D012EE9}" type="sibTrans" cxnId="{83DFFF42-2E24-4DBD-A16B-CBE746F17CF2}">
      <dgm:prSet/>
      <dgm:spPr/>
      <dgm:t>
        <a:bodyPr/>
        <a:lstStyle/>
        <a:p>
          <a:endParaRPr lang="en-US"/>
        </a:p>
      </dgm:t>
    </dgm:pt>
    <dgm:pt modelId="{C0727D5E-6C12-4BCD-825A-84F5DCF3AFD4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0C1C26A3-6F3E-4B3C-BD82-3281B4DA087C}" type="pres">
      <dgm:prSet presAssocID="{FA84BF92-43C6-4E94-A77F-6263E68B6783}" presName="parentLin" presStyleCnt="0"/>
      <dgm:spPr/>
    </dgm:pt>
    <dgm:pt modelId="{8D263EF1-990E-4235-B334-4F0671851AEE}" type="pres">
      <dgm:prSet presAssocID="{FA84BF92-43C6-4E94-A77F-6263E68B6783}" presName="parentLeftMargin" presStyleLbl="node1" presStyleIdx="0" presStyleCnt="1"/>
      <dgm:spPr/>
    </dgm:pt>
    <dgm:pt modelId="{4FC84B32-D1CC-469D-BDF0-F53E02EEAA9C}" type="pres">
      <dgm:prSet presAssocID="{FA84BF92-43C6-4E94-A77F-6263E68B6783}" presName="parentText" presStyleLbl="node1" presStyleIdx="0" presStyleCnt="1" custScaleX="157466" custScaleY="443179" custLinFactX="-385" custLinFactNeighborX="-100000" custLinFactNeighborY="-2730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9C22D64-4439-4069-B33D-D3976B592CC4}" type="pres">
      <dgm:prSet presAssocID="{FA84BF92-43C6-4E94-A77F-6263E68B6783}" presName="negativeSpace" presStyleCnt="0"/>
      <dgm:spPr/>
    </dgm:pt>
    <dgm:pt modelId="{12E172B9-01B0-436D-9684-1CCC8FA3FE5C}" type="pres">
      <dgm:prSet presAssocID="{FA84BF92-43C6-4E94-A77F-6263E68B6783}" presName="childText" presStyleLbl="conFgAcc1" presStyleIdx="0" presStyleCnt="1" custScaleX="94899" custScaleY="102906" custLinFactY="-7484" custLinFactNeighborX="-1707" custLinFactNeighborY="-100000">
        <dgm:presLayoutVars>
          <dgm:bulletEnabled val="1"/>
        </dgm:presLayoutVars>
      </dgm:prSet>
      <dgm:spPr/>
    </dgm:pt>
  </dgm:ptLst>
  <dgm:cxnLst>
    <dgm:cxn modelId="{17C19D28-564E-412F-B7FC-4E5712803C7A}" srcId="{FA84BF92-43C6-4E94-A77F-6263E68B6783}" destId="{C8BAF929-6746-4A55-8092-1987E15E9A3A}" srcOrd="1" destOrd="0" parTransId="{5F0A8099-473A-4184-9CDB-A496574EC109}" sibTransId="{7D058FAA-9DAB-4484-B830-5E697D43271D}"/>
    <dgm:cxn modelId="{78417135-E497-46AD-99FF-43E56AEC1D2B}" type="presOf" srcId="{F18887B4-A9C2-4B49-ABE8-49DF326452E7}" destId="{12E172B9-01B0-436D-9684-1CCC8FA3FE5C}" srcOrd="0" destOrd="8" presId="urn:microsoft.com/office/officeart/2005/8/layout/list1"/>
    <dgm:cxn modelId="{57698F36-3B43-4E16-AAB2-6E4E116E6003}" type="presOf" srcId="{262B0080-C2E6-475E-A475-CB5205C84179}" destId="{12E172B9-01B0-436D-9684-1CCC8FA3FE5C}" srcOrd="0" destOrd="7" presId="urn:microsoft.com/office/officeart/2005/8/layout/list1"/>
    <dgm:cxn modelId="{CA156B5C-791E-4725-B16C-FA59E4F55EC1}" srcId="{FA84BF92-43C6-4E94-A77F-6263E68B6783}" destId="{1AFB66F0-95C8-4468-A011-E51331EFA4DE}" srcOrd="0" destOrd="0" parTransId="{5720E8E2-797C-4CA0-965A-416890F930B6}" sibTransId="{42BD5AEB-732F-4B4B-BBAB-01F19B5F7C87}"/>
    <dgm:cxn modelId="{C7805960-ECC9-43E0-AAD8-F67026F4BC55}" type="presOf" srcId="{DE4B9EAB-636A-44C0-B4F9-D4AE4F66DB43}" destId="{C0727D5E-6C12-4BCD-825A-84F5DCF3AFD4}" srcOrd="0" destOrd="0" presId="urn:microsoft.com/office/officeart/2005/8/layout/list1"/>
    <dgm:cxn modelId="{83DFFF42-2E24-4DBD-A16B-CBE746F17CF2}" srcId="{FA84BF92-43C6-4E94-A77F-6263E68B6783}" destId="{262B0080-C2E6-475E-A475-CB5205C84179}" srcOrd="7" destOrd="0" parTransId="{DC034C53-6B6C-4269-84C0-2A4A6096740A}" sibTransId="{8B5F26E1-CAC9-4A32-BBA3-59C50D012EE9}"/>
    <dgm:cxn modelId="{A692A465-5A15-40FB-89DC-DD0C0FDF30B5}" type="presOf" srcId="{D45AA15C-ACDC-4858-A60B-A8623616E445}" destId="{12E172B9-01B0-436D-9684-1CCC8FA3FE5C}" srcOrd="0" destOrd="9" presId="urn:microsoft.com/office/officeart/2005/8/layout/list1"/>
    <dgm:cxn modelId="{F4314A4D-0735-44B5-9582-32F4296D3752}" srcId="{FA84BF92-43C6-4E94-A77F-6263E68B6783}" destId="{1616B780-130C-4489-8015-5B7727E71914}" srcOrd="2" destOrd="0" parTransId="{8CD62D38-3DF6-4F3A-92D1-742D49A5F97A}" sibTransId="{B23F14C2-1F74-4D6C-A372-2B787DD37545}"/>
    <dgm:cxn modelId="{CECC1D71-61C7-42DB-80B4-14E8D2B958A5}" type="presOf" srcId="{1AFB66F0-95C8-4468-A011-E51331EFA4DE}" destId="{12E172B9-01B0-436D-9684-1CCC8FA3FE5C}" srcOrd="0" destOrd="0" presId="urn:microsoft.com/office/officeart/2005/8/layout/list1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DE6C3C7C-C748-4773-9500-A1E7372A1DA2}" srcId="{FA84BF92-43C6-4E94-A77F-6263E68B6783}" destId="{D45AA15C-ACDC-4858-A60B-A8623616E445}" srcOrd="9" destOrd="0" parTransId="{480C3FD9-8EB1-4EE2-B4F9-2C138C6BD6D0}" sibTransId="{9E5FF257-C3DA-4EA6-B516-DEDC36EB687B}"/>
    <dgm:cxn modelId="{B144A28B-2F7C-4FD9-BDDD-0733CBB14D9A}" type="presOf" srcId="{FA84BF92-43C6-4E94-A77F-6263E68B6783}" destId="{4FC84B32-D1CC-469D-BDF0-F53E02EEAA9C}" srcOrd="1" destOrd="0" presId="urn:microsoft.com/office/officeart/2005/8/layout/list1"/>
    <dgm:cxn modelId="{1B216798-B512-402E-9FF6-18FE7E53DA3D}" srcId="{FA84BF92-43C6-4E94-A77F-6263E68B6783}" destId="{F18887B4-A9C2-4B49-ABE8-49DF326452E7}" srcOrd="8" destOrd="0" parTransId="{CE36CAE3-5A27-4090-ABCC-90C2B2DA4F88}" sibTransId="{08076DF6-76C1-494E-95E8-6622E5A06ECB}"/>
    <dgm:cxn modelId="{0490B598-974D-4EA2-9DAB-7689DF586547}" type="presOf" srcId="{C8BAF929-6746-4A55-8092-1987E15E9A3A}" destId="{12E172B9-01B0-436D-9684-1CCC8FA3FE5C}" srcOrd="0" destOrd="1" presId="urn:microsoft.com/office/officeart/2005/8/layout/list1"/>
    <dgm:cxn modelId="{D799F9A1-3A13-45F4-9258-DACFAE356708}" type="presOf" srcId="{FF070149-BA3F-4133-B407-56BE729935FF}" destId="{12E172B9-01B0-436D-9684-1CCC8FA3FE5C}" srcOrd="0" destOrd="6" presId="urn:microsoft.com/office/officeart/2005/8/layout/list1"/>
    <dgm:cxn modelId="{B10DCFB4-E774-4792-9F9F-FD4B90CA5546}" srcId="{FA84BF92-43C6-4E94-A77F-6263E68B6783}" destId="{8776B6F4-A836-436A-8E55-03F488D45FC7}" srcOrd="3" destOrd="0" parTransId="{00558169-0D69-4B86-A9A3-AD3846C3ACB0}" sibTransId="{4A7A6DB9-9E03-4929-9672-76E9BCF4B434}"/>
    <dgm:cxn modelId="{614E9CB7-5DFE-4C8C-AC11-85C313D4657C}" type="presOf" srcId="{CC6D5545-372D-45EE-B592-B7C99C99645C}" destId="{12E172B9-01B0-436D-9684-1CCC8FA3FE5C}" srcOrd="0" destOrd="5" presId="urn:microsoft.com/office/officeart/2005/8/layout/list1"/>
    <dgm:cxn modelId="{029406B8-7250-4054-9760-C0E84840741C}" type="presOf" srcId="{8776B6F4-A836-436A-8E55-03F488D45FC7}" destId="{12E172B9-01B0-436D-9684-1CCC8FA3FE5C}" srcOrd="0" destOrd="3" presId="urn:microsoft.com/office/officeart/2005/8/layout/list1"/>
    <dgm:cxn modelId="{F630D6BA-94AC-442D-AA4E-29115D215F18}" type="presOf" srcId="{1616B780-130C-4489-8015-5B7727E71914}" destId="{12E172B9-01B0-436D-9684-1CCC8FA3FE5C}" srcOrd="0" destOrd="2" presId="urn:microsoft.com/office/officeart/2005/8/layout/list1"/>
    <dgm:cxn modelId="{DCCDB3C5-7E10-41EC-8AD3-A7C7DDC46EE1}" srcId="{FA84BF92-43C6-4E94-A77F-6263E68B6783}" destId="{CC538C88-318C-4A38-B947-1BF2AE16D504}" srcOrd="4" destOrd="0" parTransId="{2E4CCB4F-D403-4AA2-AEF4-56DE536747BA}" sibTransId="{EC656821-7D40-473A-8302-3611B59EEA14}"/>
    <dgm:cxn modelId="{610A53DC-E9B5-465C-A801-546B283E4072}" srcId="{FA84BF92-43C6-4E94-A77F-6263E68B6783}" destId="{CC6D5545-372D-45EE-B592-B7C99C99645C}" srcOrd="5" destOrd="0" parTransId="{91E1FE55-2993-41AB-8D4F-3C8A450E95E5}" sibTransId="{87CD7832-0CD9-4DAD-9308-9F4671D86170}"/>
    <dgm:cxn modelId="{A81186E1-8408-4249-86B0-7BE361CD7324}" srcId="{FA84BF92-43C6-4E94-A77F-6263E68B6783}" destId="{FF070149-BA3F-4133-B407-56BE729935FF}" srcOrd="6" destOrd="0" parTransId="{AABF7D5B-4BD4-4D96-8D75-30027156A0FE}" sibTransId="{C26FE9BE-35C6-4CC0-BE25-AE2A7F53129E}"/>
    <dgm:cxn modelId="{DBE656EB-88E9-4FE8-8C22-03E98958EFC7}" type="presOf" srcId="{FA84BF92-43C6-4E94-A77F-6263E68B6783}" destId="{8D263EF1-990E-4235-B334-4F0671851AEE}" srcOrd="0" destOrd="0" presId="urn:microsoft.com/office/officeart/2005/8/layout/list1"/>
    <dgm:cxn modelId="{BB6185FB-34D7-45FB-9C17-ED758A9FFD03}" type="presOf" srcId="{CC538C88-318C-4A38-B947-1BF2AE16D504}" destId="{12E172B9-01B0-436D-9684-1CCC8FA3FE5C}" srcOrd="0" destOrd="4" presId="urn:microsoft.com/office/officeart/2005/8/layout/list1"/>
    <dgm:cxn modelId="{219B18E8-B25F-4F4B-A3FD-D785A87C29E6}" type="presParOf" srcId="{C0727D5E-6C12-4BCD-825A-84F5DCF3AFD4}" destId="{0C1C26A3-6F3E-4B3C-BD82-3281B4DA087C}" srcOrd="0" destOrd="0" presId="urn:microsoft.com/office/officeart/2005/8/layout/list1"/>
    <dgm:cxn modelId="{CAE32620-B766-4BEF-B673-5C47AD85BB62}" type="presParOf" srcId="{0C1C26A3-6F3E-4B3C-BD82-3281B4DA087C}" destId="{8D263EF1-990E-4235-B334-4F0671851AEE}" srcOrd="0" destOrd="0" presId="urn:microsoft.com/office/officeart/2005/8/layout/list1"/>
    <dgm:cxn modelId="{527D57C2-CBFE-45B4-9C57-27964B85DF9F}" type="presParOf" srcId="{0C1C26A3-6F3E-4B3C-BD82-3281B4DA087C}" destId="{4FC84B32-D1CC-469D-BDF0-F53E02EEAA9C}" srcOrd="1" destOrd="0" presId="urn:microsoft.com/office/officeart/2005/8/layout/list1"/>
    <dgm:cxn modelId="{6C476AF7-F96F-4CD1-8F4E-FB77EAA72267}" type="presParOf" srcId="{C0727D5E-6C12-4BCD-825A-84F5DCF3AFD4}" destId="{C9C22D64-4439-4069-B33D-D3976B592CC4}" srcOrd="1" destOrd="0" presId="urn:microsoft.com/office/officeart/2005/8/layout/list1"/>
    <dgm:cxn modelId="{731E6A9E-5E16-4CB9-8545-BC52689A4C96}" type="presParOf" srcId="{C0727D5E-6C12-4BCD-825A-84F5DCF3AFD4}" destId="{12E172B9-01B0-436D-9684-1CCC8FA3FE5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r>
            <a:rPr lang="en-US" sz="2600" dirty="0">
              <a:solidFill>
                <a:schemeClr val="bg1"/>
              </a:solidFill>
              <a:latin typeface="Arial Rounded MT Bold" panose="020F0704030504030204" pitchFamily="34" charset="0"/>
            </a:rPr>
            <a:t>Service Level Availability</a:t>
          </a: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1363B354-2B1E-449B-89D2-B94826D00A3C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AEEB19B9-73E6-4ABB-B139-CB2F4E168F83}" type="parTrans" cxnId="{77BFE1EB-9C2A-47E3-BBFE-AB22CC8B686A}">
      <dgm:prSet/>
      <dgm:spPr/>
      <dgm:t>
        <a:bodyPr/>
        <a:lstStyle/>
        <a:p>
          <a:endParaRPr lang="en-US"/>
        </a:p>
      </dgm:t>
    </dgm:pt>
    <dgm:pt modelId="{15BFC652-9EE7-4A53-9128-D46A63A6574F}" type="sibTrans" cxnId="{77BFE1EB-9C2A-47E3-BBFE-AB22CC8B686A}">
      <dgm:prSet/>
      <dgm:spPr/>
      <dgm:t>
        <a:bodyPr/>
        <a:lstStyle/>
        <a:p>
          <a:endParaRPr lang="en-US"/>
        </a:p>
      </dgm:t>
    </dgm:pt>
    <dgm:pt modelId="{56821D06-215B-4C17-BD51-A3F5AF588244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F85A69C4-1CAD-4C62-9AE0-35BAF597285B}" type="parTrans" cxnId="{ED5C7266-E7E6-4B09-8A9D-33BA3634D870}">
      <dgm:prSet/>
      <dgm:spPr/>
      <dgm:t>
        <a:bodyPr/>
        <a:lstStyle/>
        <a:p>
          <a:endParaRPr lang="en-US"/>
        </a:p>
      </dgm:t>
    </dgm:pt>
    <dgm:pt modelId="{CE7FEC03-CCA3-4150-81DF-A8A71BFAB8D8}" type="sibTrans" cxnId="{ED5C7266-E7E6-4B09-8A9D-33BA3634D870}">
      <dgm:prSet/>
      <dgm:spPr/>
      <dgm:t>
        <a:bodyPr/>
        <a:lstStyle/>
        <a:p>
          <a:endParaRPr lang="en-US"/>
        </a:p>
      </dgm:t>
    </dgm:pt>
    <dgm:pt modelId="{2ABCE219-275D-4DE5-AA51-43A6C554BECF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F6BA1303-8164-4ECD-A92E-65259B35DDBF}" type="parTrans" cxnId="{80DE667B-0B36-47CD-B977-7F8CBE4B4CBD}">
      <dgm:prSet/>
      <dgm:spPr/>
      <dgm:t>
        <a:bodyPr/>
        <a:lstStyle/>
        <a:p>
          <a:endParaRPr lang="en-US"/>
        </a:p>
      </dgm:t>
    </dgm:pt>
    <dgm:pt modelId="{0AD21908-5A68-441E-AAC7-9EDF7AC26318}" type="sibTrans" cxnId="{80DE667B-0B36-47CD-B977-7F8CBE4B4CBD}">
      <dgm:prSet/>
      <dgm:spPr/>
      <dgm:t>
        <a:bodyPr/>
        <a:lstStyle/>
        <a:p>
          <a:endParaRPr lang="en-US"/>
        </a:p>
      </dgm:t>
    </dgm:pt>
    <dgm:pt modelId="{263B4B0F-F763-41E4-9725-88B077363C1C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C27A847F-EC98-47D3-93EF-73C6B8D88C84}" type="parTrans" cxnId="{764DC399-3837-46DE-82FE-FEC7620E106C}">
      <dgm:prSet/>
      <dgm:spPr/>
      <dgm:t>
        <a:bodyPr/>
        <a:lstStyle/>
        <a:p>
          <a:endParaRPr lang="en-US"/>
        </a:p>
      </dgm:t>
    </dgm:pt>
    <dgm:pt modelId="{C8B9F859-8798-44A1-A4AD-5D292A4A019B}" type="sibTrans" cxnId="{764DC399-3837-46DE-82FE-FEC7620E106C}">
      <dgm:prSet/>
      <dgm:spPr/>
      <dgm:t>
        <a:bodyPr/>
        <a:lstStyle/>
        <a:p>
          <a:endParaRPr lang="en-US"/>
        </a:p>
      </dgm:t>
    </dgm:pt>
    <dgm:pt modelId="{D8C9CAD3-194A-47A2-8524-12827A534270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19CC89B1-F12D-485F-8C19-248D9AFC6DD4}" type="parTrans" cxnId="{E456E0CA-BE82-4C97-8D15-E93E33B211A2}">
      <dgm:prSet/>
      <dgm:spPr/>
      <dgm:t>
        <a:bodyPr/>
        <a:lstStyle/>
        <a:p>
          <a:endParaRPr lang="en-US"/>
        </a:p>
      </dgm:t>
    </dgm:pt>
    <dgm:pt modelId="{49B799A6-48FD-433E-AFDF-1F309A6D43D6}" type="sibTrans" cxnId="{E456E0CA-BE82-4C97-8D15-E93E33B211A2}">
      <dgm:prSet/>
      <dgm:spPr/>
      <dgm:t>
        <a:bodyPr/>
        <a:lstStyle/>
        <a:p>
          <a:endParaRPr lang="en-US"/>
        </a:p>
      </dgm:t>
    </dgm:pt>
    <dgm:pt modelId="{17A76034-03B0-48E1-9A3E-F666547009D9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41B38D21-44F4-4D28-8F1C-6A9C11826D32}" type="parTrans" cxnId="{BEADE149-1456-4B81-B5DE-6A18A1C08B90}">
      <dgm:prSet/>
      <dgm:spPr/>
      <dgm:t>
        <a:bodyPr/>
        <a:lstStyle/>
        <a:p>
          <a:endParaRPr lang="en-US"/>
        </a:p>
      </dgm:t>
    </dgm:pt>
    <dgm:pt modelId="{EF49B574-E2C6-47E0-B0D2-6A5D850C86E0}" type="sibTrans" cxnId="{BEADE149-1456-4B81-B5DE-6A18A1C08B90}">
      <dgm:prSet/>
      <dgm:spPr/>
      <dgm:t>
        <a:bodyPr/>
        <a:lstStyle/>
        <a:p>
          <a:endParaRPr lang="en-US"/>
        </a:p>
      </dgm:t>
    </dgm:pt>
    <dgm:pt modelId="{FE42DCA4-421A-45EE-9585-5F2F6267D2CC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473E3A70-3F10-4BC0-8BA3-9C5D52963BCB}" type="parTrans" cxnId="{9F59F92B-E2FF-4724-B295-6C4221074C99}">
      <dgm:prSet/>
      <dgm:spPr/>
      <dgm:t>
        <a:bodyPr/>
        <a:lstStyle/>
        <a:p>
          <a:endParaRPr lang="en-US"/>
        </a:p>
      </dgm:t>
    </dgm:pt>
    <dgm:pt modelId="{5A47EB2E-5272-415A-B9D7-3C07E3C3120C}" type="sibTrans" cxnId="{9F59F92B-E2FF-4724-B295-6C4221074C99}">
      <dgm:prSet/>
      <dgm:spPr/>
      <dgm:t>
        <a:bodyPr/>
        <a:lstStyle/>
        <a:p>
          <a:endParaRPr lang="en-US"/>
        </a:p>
      </dgm:t>
    </dgm:pt>
    <dgm:pt modelId="{9772CAD2-B19F-4366-9273-BC509BC18E13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B5734C6B-EA63-4607-BAB9-A79FFEC51205}" type="parTrans" cxnId="{0AA4EE2B-AF94-465B-A0B2-D1F1FE68BE16}">
      <dgm:prSet/>
      <dgm:spPr/>
      <dgm:t>
        <a:bodyPr/>
        <a:lstStyle/>
        <a:p>
          <a:endParaRPr lang="en-US"/>
        </a:p>
      </dgm:t>
    </dgm:pt>
    <dgm:pt modelId="{94566C80-5D57-4024-B8F6-4AB99F2850FF}" type="sibTrans" cxnId="{0AA4EE2B-AF94-465B-A0B2-D1F1FE68BE16}">
      <dgm:prSet/>
      <dgm:spPr/>
      <dgm:t>
        <a:bodyPr/>
        <a:lstStyle/>
        <a:p>
          <a:endParaRPr lang="en-US"/>
        </a:p>
      </dgm:t>
    </dgm:pt>
    <dgm:pt modelId="{7B318ED4-6557-4C00-B458-AC3B92627B5B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7844B17A-D368-4BA5-A0B1-BE97308580AF}" type="parTrans" cxnId="{389DD61C-A736-4A38-AFA2-2EAC6602C993}">
      <dgm:prSet/>
      <dgm:spPr/>
      <dgm:t>
        <a:bodyPr/>
        <a:lstStyle/>
        <a:p>
          <a:endParaRPr lang="en-US"/>
        </a:p>
      </dgm:t>
    </dgm:pt>
    <dgm:pt modelId="{2E126C0F-3971-4F82-8A40-2F45A575EDB0}" type="sibTrans" cxnId="{389DD61C-A736-4A38-AFA2-2EAC6602C993}">
      <dgm:prSet/>
      <dgm:spPr/>
      <dgm:t>
        <a:bodyPr/>
        <a:lstStyle/>
        <a:p>
          <a:endParaRPr lang="en-US"/>
        </a:p>
      </dgm:t>
    </dgm:pt>
    <dgm:pt modelId="{6ABEFBE1-F943-4749-B492-C48BB96D6E04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77BE0770-68CE-42E0-930C-F1689D85B2D6}" type="parTrans" cxnId="{881ACB86-CFE0-41A2-B622-9DB5F417B707}">
      <dgm:prSet/>
      <dgm:spPr/>
      <dgm:t>
        <a:bodyPr/>
        <a:lstStyle/>
        <a:p>
          <a:endParaRPr lang="en-US"/>
        </a:p>
      </dgm:t>
    </dgm:pt>
    <dgm:pt modelId="{EF6B1B86-8A08-47A4-911F-310845197E0A}" type="sibTrans" cxnId="{881ACB86-CFE0-41A2-B622-9DB5F417B707}">
      <dgm:prSet/>
      <dgm:spPr/>
      <dgm:t>
        <a:bodyPr/>
        <a:lstStyle/>
        <a:p>
          <a:endParaRPr lang="en-US"/>
        </a:p>
      </dgm:t>
    </dgm:pt>
    <dgm:pt modelId="{9CAF021F-A0B9-4D17-8E67-4E72A01C31E2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B83B5BA4-2F16-4957-93E1-E8920BA8E900}" type="parTrans" cxnId="{A28618D5-9698-44F3-8E03-0A749F655BD7}">
      <dgm:prSet/>
      <dgm:spPr/>
      <dgm:t>
        <a:bodyPr/>
        <a:lstStyle/>
        <a:p>
          <a:endParaRPr lang="en-US"/>
        </a:p>
      </dgm:t>
    </dgm:pt>
    <dgm:pt modelId="{73FEBD9B-9426-40DB-8E44-282D83E3C5A3}" type="sibTrans" cxnId="{A28618D5-9698-44F3-8E03-0A749F655BD7}">
      <dgm:prSet/>
      <dgm:spPr/>
      <dgm:t>
        <a:bodyPr/>
        <a:lstStyle/>
        <a:p>
          <a:endParaRPr lang="en-US"/>
        </a:p>
      </dgm:t>
    </dgm:pt>
    <dgm:pt modelId="{9A502740-9998-45EE-B6D9-5CB4C1B92FB1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81D82884-B134-41B9-9E5D-C4B101D1B794}" type="parTrans" cxnId="{36C34506-C832-4D13-B711-FB7A4F07A653}">
      <dgm:prSet/>
      <dgm:spPr/>
      <dgm:t>
        <a:bodyPr/>
        <a:lstStyle/>
        <a:p>
          <a:endParaRPr lang="en-US"/>
        </a:p>
      </dgm:t>
    </dgm:pt>
    <dgm:pt modelId="{B7EF55ED-5D20-4585-A098-72CE18B99415}" type="sibTrans" cxnId="{36C34506-C832-4D13-B711-FB7A4F07A653}">
      <dgm:prSet/>
      <dgm:spPr/>
      <dgm:t>
        <a:bodyPr/>
        <a:lstStyle/>
        <a:p>
          <a:endParaRPr lang="en-US"/>
        </a:p>
      </dgm:t>
    </dgm:pt>
    <dgm:pt modelId="{C0727D5E-6C12-4BCD-825A-84F5DCF3AFD4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0C1C26A3-6F3E-4B3C-BD82-3281B4DA087C}" type="pres">
      <dgm:prSet presAssocID="{FA84BF92-43C6-4E94-A77F-6263E68B6783}" presName="parentLin" presStyleCnt="0"/>
      <dgm:spPr/>
    </dgm:pt>
    <dgm:pt modelId="{8D263EF1-990E-4235-B334-4F0671851AEE}" type="pres">
      <dgm:prSet presAssocID="{FA84BF92-43C6-4E94-A77F-6263E68B6783}" presName="parentLeftMargin" presStyleLbl="node1" presStyleIdx="0" presStyleCnt="1"/>
      <dgm:spPr/>
    </dgm:pt>
    <dgm:pt modelId="{4FC84B32-D1CC-469D-BDF0-F53E02EEAA9C}" type="pres">
      <dgm:prSet presAssocID="{FA84BF92-43C6-4E94-A77F-6263E68B6783}" presName="parentText" presStyleLbl="node1" presStyleIdx="0" presStyleCnt="1" custScaleX="153590" custScaleY="42349" custLinFactNeighborX="-90354" custLinFactNeighborY="-21392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9C22D64-4439-4069-B33D-D3976B592CC4}" type="pres">
      <dgm:prSet presAssocID="{FA84BF92-43C6-4E94-A77F-6263E68B6783}" presName="negativeSpace" presStyleCnt="0"/>
      <dgm:spPr/>
    </dgm:pt>
    <dgm:pt modelId="{12E172B9-01B0-436D-9684-1CCC8FA3FE5C}" type="pres">
      <dgm:prSet presAssocID="{FA84BF92-43C6-4E94-A77F-6263E68B6783}" presName="childText" presStyleLbl="conFgAcc1" presStyleIdx="0" presStyleCnt="1" custScaleX="100000" custScaleY="100413" custLinFactNeighborY="-2101">
        <dgm:presLayoutVars>
          <dgm:bulletEnabled val="1"/>
        </dgm:presLayoutVars>
      </dgm:prSet>
      <dgm:spPr/>
    </dgm:pt>
  </dgm:ptLst>
  <dgm:cxnLst>
    <dgm:cxn modelId="{36C34506-C832-4D13-B711-FB7A4F07A653}" srcId="{FA84BF92-43C6-4E94-A77F-6263E68B6783}" destId="{9A502740-9998-45EE-B6D9-5CB4C1B92FB1}" srcOrd="7" destOrd="0" parTransId="{81D82884-B134-41B9-9E5D-C4B101D1B794}" sibTransId="{B7EF55ED-5D20-4585-A098-72CE18B99415}"/>
    <dgm:cxn modelId="{95ADC90D-234B-4F38-8F6A-3893713256EF}" type="presOf" srcId="{17A76034-03B0-48E1-9A3E-F666547009D9}" destId="{12E172B9-01B0-436D-9684-1CCC8FA3FE5C}" srcOrd="0" destOrd="1" presId="urn:microsoft.com/office/officeart/2005/8/layout/list1"/>
    <dgm:cxn modelId="{B0F6A610-E9B6-4C1C-901E-66C4852FE3DC}" type="presOf" srcId="{6ABEFBE1-F943-4749-B492-C48BB96D6E04}" destId="{12E172B9-01B0-436D-9684-1CCC8FA3FE5C}" srcOrd="0" destOrd="5" presId="urn:microsoft.com/office/officeart/2005/8/layout/list1"/>
    <dgm:cxn modelId="{389DD61C-A736-4A38-AFA2-2EAC6602C993}" srcId="{FA84BF92-43C6-4E94-A77F-6263E68B6783}" destId="{7B318ED4-6557-4C00-B458-AC3B92627B5B}" srcOrd="4" destOrd="0" parTransId="{7844B17A-D368-4BA5-A0B1-BE97308580AF}" sibTransId="{2E126C0F-3971-4F82-8A40-2F45A575EDB0}"/>
    <dgm:cxn modelId="{B7032528-17E3-4D84-A373-6E9C2450C33C}" type="presOf" srcId="{1363B354-2B1E-449B-89D2-B94826D00A3C}" destId="{12E172B9-01B0-436D-9684-1CCC8FA3FE5C}" srcOrd="0" destOrd="8" presId="urn:microsoft.com/office/officeart/2005/8/layout/list1"/>
    <dgm:cxn modelId="{4BCE8D29-5696-4CF8-BE2A-87435836A477}" type="presOf" srcId="{FA84BF92-43C6-4E94-A77F-6263E68B6783}" destId="{4FC84B32-D1CC-469D-BDF0-F53E02EEAA9C}" srcOrd="1" destOrd="0" presId="urn:microsoft.com/office/officeart/2005/8/layout/list1"/>
    <dgm:cxn modelId="{0AA4EE2B-AF94-465B-A0B2-D1F1FE68BE16}" srcId="{FA84BF92-43C6-4E94-A77F-6263E68B6783}" destId="{9772CAD2-B19F-4366-9273-BC509BC18E13}" srcOrd="3" destOrd="0" parTransId="{B5734C6B-EA63-4607-BAB9-A79FFEC51205}" sibTransId="{94566C80-5D57-4024-B8F6-4AB99F2850FF}"/>
    <dgm:cxn modelId="{9F59F92B-E2FF-4724-B295-6C4221074C99}" srcId="{FA84BF92-43C6-4E94-A77F-6263E68B6783}" destId="{FE42DCA4-421A-45EE-9585-5F2F6267D2CC}" srcOrd="2" destOrd="0" parTransId="{473E3A70-3F10-4BC0-8BA3-9C5D52963BCB}" sibTransId="{5A47EB2E-5272-415A-B9D7-3C07E3C3120C}"/>
    <dgm:cxn modelId="{C7805960-ECC9-43E0-AAD8-F67026F4BC55}" type="presOf" srcId="{DE4B9EAB-636A-44C0-B4F9-D4AE4F66DB43}" destId="{C0727D5E-6C12-4BCD-825A-84F5DCF3AFD4}" srcOrd="0" destOrd="0" presId="urn:microsoft.com/office/officeart/2005/8/layout/list1"/>
    <dgm:cxn modelId="{33320C62-C43B-47FC-96AE-640F80DE87D7}" type="presOf" srcId="{FA84BF92-43C6-4E94-A77F-6263E68B6783}" destId="{8D263EF1-990E-4235-B334-4F0671851AEE}" srcOrd="0" destOrd="0" presId="urn:microsoft.com/office/officeart/2005/8/layout/list1"/>
    <dgm:cxn modelId="{F11F3C43-EA7F-4ADE-94B5-648564825E76}" type="presOf" srcId="{9A502740-9998-45EE-B6D9-5CB4C1B92FB1}" destId="{12E172B9-01B0-436D-9684-1CCC8FA3FE5C}" srcOrd="0" destOrd="7" presId="urn:microsoft.com/office/officeart/2005/8/layout/list1"/>
    <dgm:cxn modelId="{ED5C7266-E7E6-4B09-8A9D-33BA3634D870}" srcId="{FA84BF92-43C6-4E94-A77F-6263E68B6783}" destId="{56821D06-215B-4C17-BD51-A3F5AF588244}" srcOrd="9" destOrd="0" parTransId="{F85A69C4-1CAD-4C62-9AE0-35BAF597285B}" sibTransId="{CE7FEC03-CCA3-4150-81DF-A8A71BFAB8D8}"/>
    <dgm:cxn modelId="{89E3A948-1FE8-4780-A3DB-5D04A11FC2CC}" type="presOf" srcId="{7B318ED4-6557-4C00-B458-AC3B92627B5B}" destId="{12E172B9-01B0-436D-9684-1CCC8FA3FE5C}" srcOrd="0" destOrd="4" presId="urn:microsoft.com/office/officeart/2005/8/layout/list1"/>
    <dgm:cxn modelId="{BEADE149-1456-4B81-B5DE-6A18A1C08B90}" srcId="{FA84BF92-43C6-4E94-A77F-6263E68B6783}" destId="{17A76034-03B0-48E1-9A3E-F666547009D9}" srcOrd="1" destOrd="0" parTransId="{41B38D21-44F4-4D28-8F1C-6A9C11826D32}" sibTransId="{EF49B574-E2C6-47E0-B0D2-6A5D850C86E0}"/>
    <dgm:cxn modelId="{069D2B6A-DE1C-48BC-9B96-9C06BAAF56B4}" type="presOf" srcId="{9CAF021F-A0B9-4D17-8E67-4E72A01C31E2}" destId="{12E172B9-01B0-436D-9684-1CCC8FA3FE5C}" srcOrd="0" destOrd="6" presId="urn:microsoft.com/office/officeart/2005/8/layout/list1"/>
    <dgm:cxn modelId="{65FAF74F-56D5-439D-9DE9-56DA8E309428}" type="presOf" srcId="{2ABCE219-275D-4DE5-AA51-43A6C554BECF}" destId="{12E172B9-01B0-436D-9684-1CCC8FA3FE5C}" srcOrd="0" destOrd="10" presId="urn:microsoft.com/office/officeart/2005/8/layout/list1"/>
    <dgm:cxn modelId="{46FCE977-C7DB-472C-9922-E959EB6DC68E}" type="presOf" srcId="{263B4B0F-F763-41E4-9725-88B077363C1C}" destId="{12E172B9-01B0-436D-9684-1CCC8FA3FE5C}" srcOrd="0" destOrd="11" presId="urn:microsoft.com/office/officeart/2005/8/layout/list1"/>
    <dgm:cxn modelId="{80DE667B-0B36-47CD-B977-7F8CBE4B4CBD}" srcId="{FA84BF92-43C6-4E94-A77F-6263E68B6783}" destId="{2ABCE219-275D-4DE5-AA51-43A6C554BECF}" srcOrd="10" destOrd="0" parTransId="{F6BA1303-8164-4ECD-A92E-65259B35DDBF}" sibTransId="{0AD21908-5A68-441E-AAC7-9EDF7AC26318}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881ACB86-CFE0-41A2-B622-9DB5F417B707}" srcId="{FA84BF92-43C6-4E94-A77F-6263E68B6783}" destId="{6ABEFBE1-F943-4749-B492-C48BB96D6E04}" srcOrd="5" destOrd="0" parTransId="{77BE0770-68CE-42E0-930C-F1689D85B2D6}" sibTransId="{EF6B1B86-8A08-47A4-911F-310845197E0A}"/>
    <dgm:cxn modelId="{9B4A7991-0D3C-4D2B-9D99-A0B94F006288}" type="presOf" srcId="{D8C9CAD3-194A-47A2-8524-12827A534270}" destId="{12E172B9-01B0-436D-9684-1CCC8FA3FE5C}" srcOrd="0" destOrd="0" presId="urn:microsoft.com/office/officeart/2005/8/layout/list1"/>
    <dgm:cxn modelId="{764DC399-3837-46DE-82FE-FEC7620E106C}" srcId="{FA84BF92-43C6-4E94-A77F-6263E68B6783}" destId="{263B4B0F-F763-41E4-9725-88B077363C1C}" srcOrd="11" destOrd="0" parTransId="{C27A847F-EC98-47D3-93EF-73C6B8D88C84}" sibTransId="{C8B9F859-8798-44A1-A4AD-5D292A4A019B}"/>
    <dgm:cxn modelId="{D6788FA2-D8FB-47A4-8B2E-FD6836F264E6}" type="presOf" srcId="{9772CAD2-B19F-4366-9273-BC509BC18E13}" destId="{12E172B9-01B0-436D-9684-1CCC8FA3FE5C}" srcOrd="0" destOrd="3" presId="urn:microsoft.com/office/officeart/2005/8/layout/list1"/>
    <dgm:cxn modelId="{537032AF-A13A-4455-8AFB-D23AEC95CDB4}" type="presOf" srcId="{FE42DCA4-421A-45EE-9585-5F2F6267D2CC}" destId="{12E172B9-01B0-436D-9684-1CCC8FA3FE5C}" srcOrd="0" destOrd="2" presId="urn:microsoft.com/office/officeart/2005/8/layout/list1"/>
    <dgm:cxn modelId="{0B6B40B2-B08B-4D1B-815A-F86D62FEF0F4}" type="presOf" srcId="{56821D06-215B-4C17-BD51-A3F5AF588244}" destId="{12E172B9-01B0-436D-9684-1CCC8FA3FE5C}" srcOrd="0" destOrd="9" presId="urn:microsoft.com/office/officeart/2005/8/layout/list1"/>
    <dgm:cxn modelId="{E456E0CA-BE82-4C97-8D15-E93E33B211A2}" srcId="{FA84BF92-43C6-4E94-A77F-6263E68B6783}" destId="{D8C9CAD3-194A-47A2-8524-12827A534270}" srcOrd="0" destOrd="0" parTransId="{19CC89B1-F12D-485F-8C19-248D9AFC6DD4}" sibTransId="{49B799A6-48FD-433E-AFDF-1F309A6D43D6}"/>
    <dgm:cxn modelId="{A28618D5-9698-44F3-8E03-0A749F655BD7}" srcId="{FA84BF92-43C6-4E94-A77F-6263E68B6783}" destId="{9CAF021F-A0B9-4D17-8E67-4E72A01C31E2}" srcOrd="6" destOrd="0" parTransId="{B83B5BA4-2F16-4957-93E1-E8920BA8E900}" sibTransId="{73FEBD9B-9426-40DB-8E44-282D83E3C5A3}"/>
    <dgm:cxn modelId="{77BFE1EB-9C2A-47E3-BBFE-AB22CC8B686A}" srcId="{FA84BF92-43C6-4E94-A77F-6263E68B6783}" destId="{1363B354-2B1E-449B-89D2-B94826D00A3C}" srcOrd="8" destOrd="0" parTransId="{AEEB19B9-73E6-4ABB-B139-CB2F4E168F83}" sibTransId="{15BFC652-9EE7-4A53-9128-D46A63A6574F}"/>
    <dgm:cxn modelId="{D54E0A0A-A053-4980-A578-2021456ACE82}" type="presParOf" srcId="{C0727D5E-6C12-4BCD-825A-84F5DCF3AFD4}" destId="{0C1C26A3-6F3E-4B3C-BD82-3281B4DA087C}" srcOrd="0" destOrd="0" presId="urn:microsoft.com/office/officeart/2005/8/layout/list1"/>
    <dgm:cxn modelId="{5E2FA87F-495A-47E1-87D1-96EA0DC43CD9}" type="presParOf" srcId="{0C1C26A3-6F3E-4B3C-BD82-3281B4DA087C}" destId="{8D263EF1-990E-4235-B334-4F0671851AEE}" srcOrd="0" destOrd="0" presId="urn:microsoft.com/office/officeart/2005/8/layout/list1"/>
    <dgm:cxn modelId="{65B732AF-1491-48A0-BDBB-4321A532662C}" type="presParOf" srcId="{0C1C26A3-6F3E-4B3C-BD82-3281B4DA087C}" destId="{4FC84B32-D1CC-469D-BDF0-F53E02EEAA9C}" srcOrd="1" destOrd="0" presId="urn:microsoft.com/office/officeart/2005/8/layout/list1"/>
    <dgm:cxn modelId="{6927FE29-DEFD-40AB-9EFB-AA0CDACE3743}" type="presParOf" srcId="{C0727D5E-6C12-4BCD-825A-84F5DCF3AFD4}" destId="{C9C22D64-4439-4069-B33D-D3976B592CC4}" srcOrd="1" destOrd="0" presId="urn:microsoft.com/office/officeart/2005/8/layout/list1"/>
    <dgm:cxn modelId="{3C435E92-E3A0-4C87-94C1-BECEEBBD5266}" type="presParOf" srcId="{C0727D5E-6C12-4BCD-825A-84F5DCF3AFD4}" destId="{12E172B9-01B0-436D-9684-1CCC8FA3FE5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r>
            <a:rPr lang="en-US" sz="2600" dirty="0">
              <a:solidFill>
                <a:schemeClr val="bg1"/>
              </a:solidFill>
              <a:latin typeface="Arial Rounded MT Bold" panose="020F0704030504030204" pitchFamily="34" charset="0"/>
            </a:rPr>
            <a:t>2026 Service Level Agreements – Retail Release Schedule</a:t>
          </a: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1363B354-2B1E-449B-89D2-B94826D00A3C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AEEB19B9-73E6-4ABB-B139-CB2F4E168F83}" type="parTrans" cxnId="{77BFE1EB-9C2A-47E3-BBFE-AB22CC8B686A}">
      <dgm:prSet/>
      <dgm:spPr/>
      <dgm:t>
        <a:bodyPr/>
        <a:lstStyle/>
        <a:p>
          <a:endParaRPr lang="en-US"/>
        </a:p>
      </dgm:t>
    </dgm:pt>
    <dgm:pt modelId="{15BFC652-9EE7-4A53-9128-D46A63A6574F}" type="sibTrans" cxnId="{77BFE1EB-9C2A-47E3-BBFE-AB22CC8B686A}">
      <dgm:prSet/>
      <dgm:spPr/>
      <dgm:t>
        <a:bodyPr/>
        <a:lstStyle/>
        <a:p>
          <a:endParaRPr lang="en-US"/>
        </a:p>
      </dgm:t>
    </dgm:pt>
    <dgm:pt modelId="{56821D06-215B-4C17-BD51-A3F5AF588244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F85A69C4-1CAD-4C62-9AE0-35BAF597285B}" type="parTrans" cxnId="{ED5C7266-E7E6-4B09-8A9D-33BA3634D870}">
      <dgm:prSet/>
      <dgm:spPr/>
      <dgm:t>
        <a:bodyPr/>
        <a:lstStyle/>
        <a:p>
          <a:endParaRPr lang="en-US"/>
        </a:p>
      </dgm:t>
    </dgm:pt>
    <dgm:pt modelId="{CE7FEC03-CCA3-4150-81DF-A8A71BFAB8D8}" type="sibTrans" cxnId="{ED5C7266-E7E6-4B09-8A9D-33BA3634D870}">
      <dgm:prSet/>
      <dgm:spPr/>
      <dgm:t>
        <a:bodyPr/>
        <a:lstStyle/>
        <a:p>
          <a:endParaRPr lang="en-US"/>
        </a:p>
      </dgm:t>
    </dgm:pt>
    <dgm:pt modelId="{2ABCE219-275D-4DE5-AA51-43A6C554BECF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F6BA1303-8164-4ECD-A92E-65259B35DDBF}" type="parTrans" cxnId="{80DE667B-0B36-47CD-B977-7F8CBE4B4CBD}">
      <dgm:prSet/>
      <dgm:spPr/>
      <dgm:t>
        <a:bodyPr/>
        <a:lstStyle/>
        <a:p>
          <a:endParaRPr lang="en-US"/>
        </a:p>
      </dgm:t>
    </dgm:pt>
    <dgm:pt modelId="{0AD21908-5A68-441E-AAC7-9EDF7AC26318}" type="sibTrans" cxnId="{80DE667B-0B36-47CD-B977-7F8CBE4B4CBD}">
      <dgm:prSet/>
      <dgm:spPr/>
      <dgm:t>
        <a:bodyPr/>
        <a:lstStyle/>
        <a:p>
          <a:endParaRPr lang="en-US"/>
        </a:p>
      </dgm:t>
    </dgm:pt>
    <dgm:pt modelId="{263B4B0F-F763-41E4-9725-88B077363C1C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C27A847F-EC98-47D3-93EF-73C6B8D88C84}" type="parTrans" cxnId="{764DC399-3837-46DE-82FE-FEC7620E106C}">
      <dgm:prSet/>
      <dgm:spPr/>
      <dgm:t>
        <a:bodyPr/>
        <a:lstStyle/>
        <a:p>
          <a:endParaRPr lang="en-US"/>
        </a:p>
      </dgm:t>
    </dgm:pt>
    <dgm:pt modelId="{C8B9F859-8798-44A1-A4AD-5D292A4A019B}" type="sibTrans" cxnId="{764DC399-3837-46DE-82FE-FEC7620E106C}">
      <dgm:prSet/>
      <dgm:spPr/>
      <dgm:t>
        <a:bodyPr/>
        <a:lstStyle/>
        <a:p>
          <a:endParaRPr lang="en-US"/>
        </a:p>
      </dgm:t>
    </dgm:pt>
    <dgm:pt modelId="{D8C9CAD3-194A-47A2-8524-12827A534270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19CC89B1-F12D-485F-8C19-248D9AFC6DD4}" type="parTrans" cxnId="{E456E0CA-BE82-4C97-8D15-E93E33B211A2}">
      <dgm:prSet/>
      <dgm:spPr/>
      <dgm:t>
        <a:bodyPr/>
        <a:lstStyle/>
        <a:p>
          <a:endParaRPr lang="en-US"/>
        </a:p>
      </dgm:t>
    </dgm:pt>
    <dgm:pt modelId="{49B799A6-48FD-433E-AFDF-1F309A6D43D6}" type="sibTrans" cxnId="{E456E0CA-BE82-4C97-8D15-E93E33B211A2}">
      <dgm:prSet/>
      <dgm:spPr/>
      <dgm:t>
        <a:bodyPr/>
        <a:lstStyle/>
        <a:p>
          <a:endParaRPr lang="en-US"/>
        </a:p>
      </dgm:t>
    </dgm:pt>
    <dgm:pt modelId="{17A76034-03B0-48E1-9A3E-F666547009D9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41B38D21-44F4-4D28-8F1C-6A9C11826D32}" type="parTrans" cxnId="{BEADE149-1456-4B81-B5DE-6A18A1C08B90}">
      <dgm:prSet/>
      <dgm:spPr/>
      <dgm:t>
        <a:bodyPr/>
        <a:lstStyle/>
        <a:p>
          <a:endParaRPr lang="en-US"/>
        </a:p>
      </dgm:t>
    </dgm:pt>
    <dgm:pt modelId="{EF49B574-E2C6-47E0-B0D2-6A5D850C86E0}" type="sibTrans" cxnId="{BEADE149-1456-4B81-B5DE-6A18A1C08B90}">
      <dgm:prSet/>
      <dgm:spPr/>
      <dgm:t>
        <a:bodyPr/>
        <a:lstStyle/>
        <a:p>
          <a:endParaRPr lang="en-US"/>
        </a:p>
      </dgm:t>
    </dgm:pt>
    <dgm:pt modelId="{FE42DCA4-421A-45EE-9585-5F2F6267D2CC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473E3A70-3F10-4BC0-8BA3-9C5D52963BCB}" type="parTrans" cxnId="{9F59F92B-E2FF-4724-B295-6C4221074C99}">
      <dgm:prSet/>
      <dgm:spPr/>
      <dgm:t>
        <a:bodyPr/>
        <a:lstStyle/>
        <a:p>
          <a:endParaRPr lang="en-US"/>
        </a:p>
      </dgm:t>
    </dgm:pt>
    <dgm:pt modelId="{5A47EB2E-5272-415A-B9D7-3C07E3C3120C}" type="sibTrans" cxnId="{9F59F92B-E2FF-4724-B295-6C4221074C99}">
      <dgm:prSet/>
      <dgm:spPr/>
      <dgm:t>
        <a:bodyPr/>
        <a:lstStyle/>
        <a:p>
          <a:endParaRPr lang="en-US"/>
        </a:p>
      </dgm:t>
    </dgm:pt>
    <dgm:pt modelId="{9772CAD2-B19F-4366-9273-BC509BC18E13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B5734C6B-EA63-4607-BAB9-A79FFEC51205}" type="parTrans" cxnId="{0AA4EE2B-AF94-465B-A0B2-D1F1FE68BE16}">
      <dgm:prSet/>
      <dgm:spPr/>
      <dgm:t>
        <a:bodyPr/>
        <a:lstStyle/>
        <a:p>
          <a:endParaRPr lang="en-US"/>
        </a:p>
      </dgm:t>
    </dgm:pt>
    <dgm:pt modelId="{94566C80-5D57-4024-B8F6-4AB99F2850FF}" type="sibTrans" cxnId="{0AA4EE2B-AF94-465B-A0B2-D1F1FE68BE16}">
      <dgm:prSet/>
      <dgm:spPr/>
      <dgm:t>
        <a:bodyPr/>
        <a:lstStyle/>
        <a:p>
          <a:endParaRPr lang="en-US"/>
        </a:p>
      </dgm:t>
    </dgm:pt>
    <dgm:pt modelId="{7B318ED4-6557-4C00-B458-AC3B92627B5B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7844B17A-D368-4BA5-A0B1-BE97308580AF}" type="parTrans" cxnId="{389DD61C-A736-4A38-AFA2-2EAC6602C993}">
      <dgm:prSet/>
      <dgm:spPr/>
      <dgm:t>
        <a:bodyPr/>
        <a:lstStyle/>
        <a:p>
          <a:endParaRPr lang="en-US"/>
        </a:p>
      </dgm:t>
    </dgm:pt>
    <dgm:pt modelId="{2E126C0F-3971-4F82-8A40-2F45A575EDB0}" type="sibTrans" cxnId="{389DD61C-A736-4A38-AFA2-2EAC6602C993}">
      <dgm:prSet/>
      <dgm:spPr/>
      <dgm:t>
        <a:bodyPr/>
        <a:lstStyle/>
        <a:p>
          <a:endParaRPr lang="en-US"/>
        </a:p>
      </dgm:t>
    </dgm:pt>
    <dgm:pt modelId="{6ABEFBE1-F943-4749-B492-C48BB96D6E04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77BE0770-68CE-42E0-930C-F1689D85B2D6}" type="parTrans" cxnId="{881ACB86-CFE0-41A2-B622-9DB5F417B707}">
      <dgm:prSet/>
      <dgm:spPr/>
      <dgm:t>
        <a:bodyPr/>
        <a:lstStyle/>
        <a:p>
          <a:endParaRPr lang="en-US"/>
        </a:p>
      </dgm:t>
    </dgm:pt>
    <dgm:pt modelId="{EF6B1B86-8A08-47A4-911F-310845197E0A}" type="sibTrans" cxnId="{881ACB86-CFE0-41A2-B622-9DB5F417B707}">
      <dgm:prSet/>
      <dgm:spPr/>
      <dgm:t>
        <a:bodyPr/>
        <a:lstStyle/>
        <a:p>
          <a:endParaRPr lang="en-US"/>
        </a:p>
      </dgm:t>
    </dgm:pt>
    <dgm:pt modelId="{9CAF021F-A0B9-4D17-8E67-4E72A01C31E2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B83B5BA4-2F16-4957-93E1-E8920BA8E900}" type="parTrans" cxnId="{A28618D5-9698-44F3-8E03-0A749F655BD7}">
      <dgm:prSet/>
      <dgm:spPr/>
      <dgm:t>
        <a:bodyPr/>
        <a:lstStyle/>
        <a:p>
          <a:endParaRPr lang="en-US"/>
        </a:p>
      </dgm:t>
    </dgm:pt>
    <dgm:pt modelId="{73FEBD9B-9426-40DB-8E44-282D83E3C5A3}" type="sibTrans" cxnId="{A28618D5-9698-44F3-8E03-0A749F655BD7}">
      <dgm:prSet/>
      <dgm:spPr/>
      <dgm:t>
        <a:bodyPr/>
        <a:lstStyle/>
        <a:p>
          <a:endParaRPr lang="en-US"/>
        </a:p>
      </dgm:t>
    </dgm:pt>
    <dgm:pt modelId="{9A502740-9998-45EE-B6D9-5CB4C1B92FB1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81D82884-B134-41B9-9E5D-C4B101D1B794}" type="parTrans" cxnId="{36C34506-C832-4D13-B711-FB7A4F07A653}">
      <dgm:prSet/>
      <dgm:spPr/>
      <dgm:t>
        <a:bodyPr/>
        <a:lstStyle/>
        <a:p>
          <a:endParaRPr lang="en-US"/>
        </a:p>
      </dgm:t>
    </dgm:pt>
    <dgm:pt modelId="{B7EF55ED-5D20-4585-A098-72CE18B99415}" type="sibTrans" cxnId="{36C34506-C832-4D13-B711-FB7A4F07A653}">
      <dgm:prSet/>
      <dgm:spPr/>
      <dgm:t>
        <a:bodyPr/>
        <a:lstStyle/>
        <a:p>
          <a:endParaRPr lang="en-US"/>
        </a:p>
      </dgm:t>
    </dgm:pt>
    <dgm:pt modelId="{C0727D5E-6C12-4BCD-825A-84F5DCF3AFD4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0C1C26A3-6F3E-4B3C-BD82-3281B4DA087C}" type="pres">
      <dgm:prSet presAssocID="{FA84BF92-43C6-4E94-A77F-6263E68B6783}" presName="parentLin" presStyleCnt="0"/>
      <dgm:spPr/>
    </dgm:pt>
    <dgm:pt modelId="{8D263EF1-990E-4235-B334-4F0671851AEE}" type="pres">
      <dgm:prSet presAssocID="{FA84BF92-43C6-4E94-A77F-6263E68B6783}" presName="parentLeftMargin" presStyleLbl="node1" presStyleIdx="0" presStyleCnt="1"/>
      <dgm:spPr/>
    </dgm:pt>
    <dgm:pt modelId="{4FC84B32-D1CC-469D-BDF0-F53E02EEAA9C}" type="pres">
      <dgm:prSet presAssocID="{FA84BF92-43C6-4E94-A77F-6263E68B6783}" presName="parentText" presStyleLbl="node1" presStyleIdx="0" presStyleCnt="1" custScaleX="153590" custScaleY="42349" custLinFactNeighborX="-90354" custLinFactNeighborY="-21392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9C22D64-4439-4069-B33D-D3976B592CC4}" type="pres">
      <dgm:prSet presAssocID="{FA84BF92-43C6-4E94-A77F-6263E68B6783}" presName="negativeSpace" presStyleCnt="0"/>
      <dgm:spPr/>
    </dgm:pt>
    <dgm:pt modelId="{12E172B9-01B0-436D-9684-1CCC8FA3FE5C}" type="pres">
      <dgm:prSet presAssocID="{FA84BF92-43C6-4E94-A77F-6263E68B6783}" presName="childText" presStyleLbl="conFgAcc1" presStyleIdx="0" presStyleCnt="1" custScaleX="100000" custScaleY="100413" custLinFactY="-9378" custLinFactNeighborX="-15535" custLinFactNeighborY="-100000">
        <dgm:presLayoutVars>
          <dgm:bulletEnabled val="1"/>
        </dgm:presLayoutVars>
      </dgm:prSet>
      <dgm:spPr/>
    </dgm:pt>
  </dgm:ptLst>
  <dgm:cxnLst>
    <dgm:cxn modelId="{36C34506-C832-4D13-B711-FB7A4F07A653}" srcId="{FA84BF92-43C6-4E94-A77F-6263E68B6783}" destId="{9A502740-9998-45EE-B6D9-5CB4C1B92FB1}" srcOrd="7" destOrd="0" parTransId="{81D82884-B134-41B9-9E5D-C4B101D1B794}" sibTransId="{B7EF55ED-5D20-4585-A098-72CE18B99415}"/>
    <dgm:cxn modelId="{95ADC90D-234B-4F38-8F6A-3893713256EF}" type="presOf" srcId="{17A76034-03B0-48E1-9A3E-F666547009D9}" destId="{12E172B9-01B0-436D-9684-1CCC8FA3FE5C}" srcOrd="0" destOrd="1" presId="urn:microsoft.com/office/officeart/2005/8/layout/list1"/>
    <dgm:cxn modelId="{B0F6A610-E9B6-4C1C-901E-66C4852FE3DC}" type="presOf" srcId="{6ABEFBE1-F943-4749-B492-C48BB96D6E04}" destId="{12E172B9-01B0-436D-9684-1CCC8FA3FE5C}" srcOrd="0" destOrd="5" presId="urn:microsoft.com/office/officeart/2005/8/layout/list1"/>
    <dgm:cxn modelId="{389DD61C-A736-4A38-AFA2-2EAC6602C993}" srcId="{FA84BF92-43C6-4E94-A77F-6263E68B6783}" destId="{7B318ED4-6557-4C00-B458-AC3B92627B5B}" srcOrd="4" destOrd="0" parTransId="{7844B17A-D368-4BA5-A0B1-BE97308580AF}" sibTransId="{2E126C0F-3971-4F82-8A40-2F45A575EDB0}"/>
    <dgm:cxn modelId="{B7032528-17E3-4D84-A373-6E9C2450C33C}" type="presOf" srcId="{1363B354-2B1E-449B-89D2-B94826D00A3C}" destId="{12E172B9-01B0-436D-9684-1CCC8FA3FE5C}" srcOrd="0" destOrd="8" presId="urn:microsoft.com/office/officeart/2005/8/layout/list1"/>
    <dgm:cxn modelId="{4BCE8D29-5696-4CF8-BE2A-87435836A477}" type="presOf" srcId="{FA84BF92-43C6-4E94-A77F-6263E68B6783}" destId="{4FC84B32-D1CC-469D-BDF0-F53E02EEAA9C}" srcOrd="1" destOrd="0" presId="urn:microsoft.com/office/officeart/2005/8/layout/list1"/>
    <dgm:cxn modelId="{0AA4EE2B-AF94-465B-A0B2-D1F1FE68BE16}" srcId="{FA84BF92-43C6-4E94-A77F-6263E68B6783}" destId="{9772CAD2-B19F-4366-9273-BC509BC18E13}" srcOrd="3" destOrd="0" parTransId="{B5734C6B-EA63-4607-BAB9-A79FFEC51205}" sibTransId="{94566C80-5D57-4024-B8F6-4AB99F2850FF}"/>
    <dgm:cxn modelId="{9F59F92B-E2FF-4724-B295-6C4221074C99}" srcId="{FA84BF92-43C6-4E94-A77F-6263E68B6783}" destId="{FE42DCA4-421A-45EE-9585-5F2F6267D2CC}" srcOrd="2" destOrd="0" parTransId="{473E3A70-3F10-4BC0-8BA3-9C5D52963BCB}" sibTransId="{5A47EB2E-5272-415A-B9D7-3C07E3C3120C}"/>
    <dgm:cxn modelId="{C7805960-ECC9-43E0-AAD8-F67026F4BC55}" type="presOf" srcId="{DE4B9EAB-636A-44C0-B4F9-D4AE4F66DB43}" destId="{C0727D5E-6C12-4BCD-825A-84F5DCF3AFD4}" srcOrd="0" destOrd="0" presId="urn:microsoft.com/office/officeart/2005/8/layout/list1"/>
    <dgm:cxn modelId="{33320C62-C43B-47FC-96AE-640F80DE87D7}" type="presOf" srcId="{FA84BF92-43C6-4E94-A77F-6263E68B6783}" destId="{8D263EF1-990E-4235-B334-4F0671851AEE}" srcOrd="0" destOrd="0" presId="urn:microsoft.com/office/officeart/2005/8/layout/list1"/>
    <dgm:cxn modelId="{F11F3C43-EA7F-4ADE-94B5-648564825E76}" type="presOf" srcId="{9A502740-9998-45EE-B6D9-5CB4C1B92FB1}" destId="{12E172B9-01B0-436D-9684-1CCC8FA3FE5C}" srcOrd="0" destOrd="7" presId="urn:microsoft.com/office/officeart/2005/8/layout/list1"/>
    <dgm:cxn modelId="{ED5C7266-E7E6-4B09-8A9D-33BA3634D870}" srcId="{FA84BF92-43C6-4E94-A77F-6263E68B6783}" destId="{56821D06-215B-4C17-BD51-A3F5AF588244}" srcOrd="9" destOrd="0" parTransId="{F85A69C4-1CAD-4C62-9AE0-35BAF597285B}" sibTransId="{CE7FEC03-CCA3-4150-81DF-A8A71BFAB8D8}"/>
    <dgm:cxn modelId="{89E3A948-1FE8-4780-A3DB-5D04A11FC2CC}" type="presOf" srcId="{7B318ED4-6557-4C00-B458-AC3B92627B5B}" destId="{12E172B9-01B0-436D-9684-1CCC8FA3FE5C}" srcOrd="0" destOrd="4" presId="urn:microsoft.com/office/officeart/2005/8/layout/list1"/>
    <dgm:cxn modelId="{BEADE149-1456-4B81-B5DE-6A18A1C08B90}" srcId="{FA84BF92-43C6-4E94-A77F-6263E68B6783}" destId="{17A76034-03B0-48E1-9A3E-F666547009D9}" srcOrd="1" destOrd="0" parTransId="{41B38D21-44F4-4D28-8F1C-6A9C11826D32}" sibTransId="{EF49B574-E2C6-47E0-B0D2-6A5D850C86E0}"/>
    <dgm:cxn modelId="{069D2B6A-DE1C-48BC-9B96-9C06BAAF56B4}" type="presOf" srcId="{9CAF021F-A0B9-4D17-8E67-4E72A01C31E2}" destId="{12E172B9-01B0-436D-9684-1CCC8FA3FE5C}" srcOrd="0" destOrd="6" presId="urn:microsoft.com/office/officeart/2005/8/layout/list1"/>
    <dgm:cxn modelId="{65FAF74F-56D5-439D-9DE9-56DA8E309428}" type="presOf" srcId="{2ABCE219-275D-4DE5-AA51-43A6C554BECF}" destId="{12E172B9-01B0-436D-9684-1CCC8FA3FE5C}" srcOrd="0" destOrd="10" presId="urn:microsoft.com/office/officeart/2005/8/layout/list1"/>
    <dgm:cxn modelId="{46FCE977-C7DB-472C-9922-E959EB6DC68E}" type="presOf" srcId="{263B4B0F-F763-41E4-9725-88B077363C1C}" destId="{12E172B9-01B0-436D-9684-1CCC8FA3FE5C}" srcOrd="0" destOrd="11" presId="urn:microsoft.com/office/officeart/2005/8/layout/list1"/>
    <dgm:cxn modelId="{80DE667B-0B36-47CD-B977-7F8CBE4B4CBD}" srcId="{FA84BF92-43C6-4E94-A77F-6263E68B6783}" destId="{2ABCE219-275D-4DE5-AA51-43A6C554BECF}" srcOrd="10" destOrd="0" parTransId="{F6BA1303-8164-4ECD-A92E-65259B35DDBF}" sibTransId="{0AD21908-5A68-441E-AAC7-9EDF7AC26318}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881ACB86-CFE0-41A2-B622-9DB5F417B707}" srcId="{FA84BF92-43C6-4E94-A77F-6263E68B6783}" destId="{6ABEFBE1-F943-4749-B492-C48BB96D6E04}" srcOrd="5" destOrd="0" parTransId="{77BE0770-68CE-42E0-930C-F1689D85B2D6}" sibTransId="{EF6B1B86-8A08-47A4-911F-310845197E0A}"/>
    <dgm:cxn modelId="{9B4A7991-0D3C-4D2B-9D99-A0B94F006288}" type="presOf" srcId="{D8C9CAD3-194A-47A2-8524-12827A534270}" destId="{12E172B9-01B0-436D-9684-1CCC8FA3FE5C}" srcOrd="0" destOrd="0" presId="urn:microsoft.com/office/officeart/2005/8/layout/list1"/>
    <dgm:cxn modelId="{764DC399-3837-46DE-82FE-FEC7620E106C}" srcId="{FA84BF92-43C6-4E94-A77F-6263E68B6783}" destId="{263B4B0F-F763-41E4-9725-88B077363C1C}" srcOrd="11" destOrd="0" parTransId="{C27A847F-EC98-47D3-93EF-73C6B8D88C84}" sibTransId="{C8B9F859-8798-44A1-A4AD-5D292A4A019B}"/>
    <dgm:cxn modelId="{D6788FA2-D8FB-47A4-8B2E-FD6836F264E6}" type="presOf" srcId="{9772CAD2-B19F-4366-9273-BC509BC18E13}" destId="{12E172B9-01B0-436D-9684-1CCC8FA3FE5C}" srcOrd="0" destOrd="3" presId="urn:microsoft.com/office/officeart/2005/8/layout/list1"/>
    <dgm:cxn modelId="{537032AF-A13A-4455-8AFB-D23AEC95CDB4}" type="presOf" srcId="{FE42DCA4-421A-45EE-9585-5F2F6267D2CC}" destId="{12E172B9-01B0-436D-9684-1CCC8FA3FE5C}" srcOrd="0" destOrd="2" presId="urn:microsoft.com/office/officeart/2005/8/layout/list1"/>
    <dgm:cxn modelId="{0B6B40B2-B08B-4D1B-815A-F86D62FEF0F4}" type="presOf" srcId="{56821D06-215B-4C17-BD51-A3F5AF588244}" destId="{12E172B9-01B0-436D-9684-1CCC8FA3FE5C}" srcOrd="0" destOrd="9" presId="urn:microsoft.com/office/officeart/2005/8/layout/list1"/>
    <dgm:cxn modelId="{E456E0CA-BE82-4C97-8D15-E93E33B211A2}" srcId="{FA84BF92-43C6-4E94-A77F-6263E68B6783}" destId="{D8C9CAD3-194A-47A2-8524-12827A534270}" srcOrd="0" destOrd="0" parTransId="{19CC89B1-F12D-485F-8C19-248D9AFC6DD4}" sibTransId="{49B799A6-48FD-433E-AFDF-1F309A6D43D6}"/>
    <dgm:cxn modelId="{A28618D5-9698-44F3-8E03-0A749F655BD7}" srcId="{FA84BF92-43C6-4E94-A77F-6263E68B6783}" destId="{9CAF021F-A0B9-4D17-8E67-4E72A01C31E2}" srcOrd="6" destOrd="0" parTransId="{B83B5BA4-2F16-4957-93E1-E8920BA8E900}" sibTransId="{73FEBD9B-9426-40DB-8E44-282D83E3C5A3}"/>
    <dgm:cxn modelId="{77BFE1EB-9C2A-47E3-BBFE-AB22CC8B686A}" srcId="{FA84BF92-43C6-4E94-A77F-6263E68B6783}" destId="{1363B354-2B1E-449B-89D2-B94826D00A3C}" srcOrd="8" destOrd="0" parTransId="{AEEB19B9-73E6-4ABB-B139-CB2F4E168F83}" sibTransId="{15BFC652-9EE7-4A53-9128-D46A63A6574F}"/>
    <dgm:cxn modelId="{D54E0A0A-A053-4980-A578-2021456ACE82}" type="presParOf" srcId="{C0727D5E-6C12-4BCD-825A-84F5DCF3AFD4}" destId="{0C1C26A3-6F3E-4B3C-BD82-3281B4DA087C}" srcOrd="0" destOrd="0" presId="urn:microsoft.com/office/officeart/2005/8/layout/list1"/>
    <dgm:cxn modelId="{5E2FA87F-495A-47E1-87D1-96EA0DC43CD9}" type="presParOf" srcId="{0C1C26A3-6F3E-4B3C-BD82-3281B4DA087C}" destId="{8D263EF1-990E-4235-B334-4F0671851AEE}" srcOrd="0" destOrd="0" presId="urn:microsoft.com/office/officeart/2005/8/layout/list1"/>
    <dgm:cxn modelId="{65B732AF-1491-48A0-BDBB-4321A532662C}" type="presParOf" srcId="{0C1C26A3-6F3E-4B3C-BD82-3281B4DA087C}" destId="{4FC84B32-D1CC-469D-BDF0-F53E02EEAA9C}" srcOrd="1" destOrd="0" presId="urn:microsoft.com/office/officeart/2005/8/layout/list1"/>
    <dgm:cxn modelId="{6927FE29-DEFD-40AB-9EFB-AA0CDACE3743}" type="presParOf" srcId="{C0727D5E-6C12-4BCD-825A-84F5DCF3AFD4}" destId="{C9C22D64-4439-4069-B33D-D3976B592CC4}" srcOrd="1" destOrd="0" presId="urn:microsoft.com/office/officeart/2005/8/layout/list1"/>
    <dgm:cxn modelId="{3C435E92-E3A0-4C87-94C1-BECEEBBD5266}" type="presParOf" srcId="{C0727D5E-6C12-4BCD-825A-84F5DCF3AFD4}" destId="{12E172B9-01B0-436D-9684-1CCC8FA3FE5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r>
            <a:rPr lang="en-US" sz="2600" dirty="0">
              <a:latin typeface="Arial Rounded MT Bold" panose="020F0704030504030204" pitchFamily="34" charset="0"/>
            </a:rPr>
            <a:t>ERCOT IT Projects</a:t>
          </a: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D45AA15C-ACDC-4858-A60B-A8623616E445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spcAft>
              <a:spcPct val="15000"/>
            </a:spcAft>
            <a:buNone/>
          </a:pPr>
          <a:endParaRPr lang="en-US" sz="2000" kern="1200" dirty="0">
            <a:solidFill>
              <a:schemeClr val="tx1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480C3FD9-8EB1-4EE2-B4F9-2C138C6BD6D0}" type="parTrans" cxnId="{DE6C3C7C-C748-4773-9500-A1E7372A1DA2}">
      <dgm:prSet/>
      <dgm:spPr/>
      <dgm:t>
        <a:bodyPr/>
        <a:lstStyle/>
        <a:p>
          <a:endParaRPr lang="en-US"/>
        </a:p>
      </dgm:t>
    </dgm:pt>
    <dgm:pt modelId="{9E5FF257-C3DA-4EA6-B516-DEDC36EB687B}" type="sibTrans" cxnId="{DE6C3C7C-C748-4773-9500-A1E7372A1DA2}">
      <dgm:prSet/>
      <dgm:spPr/>
      <dgm:t>
        <a:bodyPr/>
        <a:lstStyle/>
        <a:p>
          <a:endParaRPr lang="en-US"/>
        </a:p>
      </dgm:t>
    </dgm:pt>
    <dgm:pt modelId="{1AFB66F0-95C8-4468-A011-E51331EFA4DE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r>
            <a:rPr lang="en-US" sz="1600" b="1" dirty="0" err="1"/>
            <a:t>MarkeTrak</a:t>
          </a:r>
          <a:r>
            <a:rPr lang="en-US" sz="1600" b="1" dirty="0"/>
            <a:t> API Rewrite</a:t>
          </a: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5720E8E2-797C-4CA0-965A-416890F930B6}" type="parTrans" cxnId="{CA156B5C-791E-4725-B16C-FA59E4F55EC1}">
      <dgm:prSet/>
      <dgm:spPr/>
      <dgm:t>
        <a:bodyPr/>
        <a:lstStyle/>
        <a:p>
          <a:endParaRPr lang="en-US"/>
        </a:p>
      </dgm:t>
    </dgm:pt>
    <dgm:pt modelId="{42BD5AEB-732F-4B4B-BBAB-01F19B5F7C87}" type="sibTrans" cxnId="{CA156B5C-791E-4725-B16C-FA59E4F55EC1}">
      <dgm:prSet/>
      <dgm:spPr/>
      <dgm:t>
        <a:bodyPr/>
        <a:lstStyle/>
        <a:p>
          <a:endParaRPr lang="en-US"/>
        </a:p>
      </dgm:t>
    </dgm:pt>
    <dgm:pt modelId="{1616B780-130C-4489-8015-5B7727E71914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just">
            <a:lnSpc>
              <a:spcPct val="90000"/>
            </a:lnSpc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/>
            <a:t>Public Website Cipher Security Hardening – upgrading from TLS 1.2 to 1.3 – </a:t>
          </a:r>
          <a:endParaRPr lang="en-US" sz="1600" b="0" u="sng" kern="1200" dirty="0"/>
        </a:p>
      </dgm:t>
    </dgm:pt>
    <dgm:pt modelId="{8CD62D38-3DF6-4F3A-92D1-742D49A5F97A}" type="parTrans" cxnId="{F4314A4D-0735-44B5-9582-32F4296D3752}">
      <dgm:prSet/>
      <dgm:spPr/>
      <dgm:t>
        <a:bodyPr/>
        <a:lstStyle/>
        <a:p>
          <a:endParaRPr lang="en-US"/>
        </a:p>
      </dgm:t>
    </dgm:pt>
    <dgm:pt modelId="{B23F14C2-1F74-4D6C-A372-2B787DD37545}" type="sibTrans" cxnId="{F4314A4D-0735-44B5-9582-32F4296D3752}">
      <dgm:prSet/>
      <dgm:spPr/>
      <dgm:t>
        <a:bodyPr/>
        <a:lstStyle/>
        <a:p>
          <a:endParaRPr lang="en-US"/>
        </a:p>
      </dgm:t>
    </dgm:pt>
    <dgm:pt modelId="{3B8320FA-A0AE-463E-8B47-5FEA3FFAF25C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6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MIS Updates – Retail API &amp; UI </a:t>
          </a:r>
          <a:r>
            <a: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– 2027+ project which is contingent on significant back architecture work and primarily access management (digital certificate project).  This will likely be the end of 2027.</a:t>
          </a: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A68E586A-888E-4CC8-A0F2-405C9CD56BB6}" type="parTrans" cxnId="{7820256C-0C22-4957-8B58-CAC932C61FB7}">
      <dgm:prSet/>
      <dgm:spPr/>
      <dgm:t>
        <a:bodyPr/>
        <a:lstStyle/>
        <a:p>
          <a:endParaRPr lang="en-US"/>
        </a:p>
      </dgm:t>
    </dgm:pt>
    <dgm:pt modelId="{AA373329-CD7E-42E2-96F3-1A626B2B6266}" type="sibTrans" cxnId="{7820256C-0C22-4957-8B58-CAC932C61FB7}">
      <dgm:prSet/>
      <dgm:spPr/>
      <dgm:t>
        <a:bodyPr/>
        <a:lstStyle/>
        <a:p>
          <a:endParaRPr lang="en-US"/>
        </a:p>
      </dgm:t>
    </dgm:pt>
    <dgm:pt modelId="{25282920-4ECD-4E3A-A6FA-F0232C844368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Char char="§"/>
          </a:pPr>
          <a:r>
            <a:rPr lang="en-US" sz="1600" kern="1200" dirty="0">
              <a:solidFill>
                <a:srgbClr val="000000"/>
              </a:solidFill>
            </a:rPr>
            <a:t>6/28 – </a:t>
          </a:r>
          <a:r>
            <a:rPr lang="en-US" sz="1600" kern="1200" dirty="0" err="1">
              <a:solidFill>
                <a:srgbClr val="000000"/>
              </a:solidFill>
            </a:rPr>
            <a:t>MarkeTrak</a:t>
          </a:r>
          <a:r>
            <a:rPr lang="en-US" sz="1600" kern="1200" dirty="0">
              <a:solidFill>
                <a:srgbClr val="000000"/>
              </a:solidFill>
            </a:rPr>
            <a:t> API Prod Go-live – </a:t>
          </a:r>
          <a:r>
            <a:rPr lang="en-US" sz="1600" b="1" kern="1200" dirty="0">
              <a:solidFill>
                <a:srgbClr val="00B050"/>
              </a:solidFill>
            </a:rPr>
            <a:t>Completed</a:t>
          </a: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74767F06-D266-4B2D-B14E-9FBB3D4B1FC7}" type="parTrans" cxnId="{FF438937-63DA-441A-85CA-808D168002C4}">
      <dgm:prSet/>
      <dgm:spPr/>
      <dgm:t>
        <a:bodyPr/>
        <a:lstStyle/>
        <a:p>
          <a:endParaRPr lang="en-US"/>
        </a:p>
      </dgm:t>
    </dgm:pt>
    <dgm:pt modelId="{DDCB0F05-D11C-4CCE-9927-1AE861EB16EC}" type="sibTrans" cxnId="{FF438937-63DA-441A-85CA-808D168002C4}">
      <dgm:prSet/>
      <dgm:spPr/>
      <dgm:t>
        <a:bodyPr/>
        <a:lstStyle/>
        <a:p>
          <a:endParaRPr lang="en-US"/>
        </a:p>
      </dgm:t>
    </dgm:pt>
    <dgm:pt modelId="{1C06FC31-69BB-4358-980B-CD02BA3CC305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None/>
          </a:pP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8FD2FB4B-5095-4347-97DC-F0D0987D7611}" type="parTrans" cxnId="{616523CC-45C1-47EC-85C2-D11971AFE549}">
      <dgm:prSet/>
      <dgm:spPr/>
      <dgm:t>
        <a:bodyPr/>
        <a:lstStyle/>
        <a:p>
          <a:endParaRPr lang="en-US"/>
        </a:p>
      </dgm:t>
    </dgm:pt>
    <dgm:pt modelId="{32E0F499-D044-4DA8-AAB7-FD1CC32067DC}" type="sibTrans" cxnId="{616523CC-45C1-47EC-85C2-D11971AFE549}">
      <dgm:prSet/>
      <dgm:spPr/>
      <dgm:t>
        <a:bodyPr/>
        <a:lstStyle/>
        <a:p>
          <a:endParaRPr lang="en-US"/>
        </a:p>
      </dgm:t>
    </dgm:pt>
    <dgm:pt modelId="{6383F3A5-0D4A-4E27-9050-88BCB8514801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Char char="§"/>
          </a:pPr>
          <a:r>
            <a: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ERCOT will now monitor UI availability and new dashboard listing max/min response times</a:t>
          </a: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B9E0A490-D6EF-4883-89FD-A40DCADD6D50}" type="parTrans" cxnId="{2D6A3660-0BEF-4F92-A551-CC407C001723}">
      <dgm:prSet/>
      <dgm:spPr/>
      <dgm:t>
        <a:bodyPr/>
        <a:lstStyle/>
        <a:p>
          <a:endParaRPr lang="en-US"/>
        </a:p>
      </dgm:t>
    </dgm:pt>
    <dgm:pt modelId="{9BC65E53-6D2A-4B68-A9CF-795160A3A923}" type="sibTrans" cxnId="{2D6A3660-0BEF-4F92-A551-CC407C001723}">
      <dgm:prSet/>
      <dgm:spPr/>
      <dgm:t>
        <a:bodyPr/>
        <a:lstStyle/>
        <a:p>
          <a:endParaRPr lang="en-US"/>
        </a:p>
      </dgm:t>
    </dgm:pt>
    <dgm:pt modelId="{F2831B6F-89B5-4B04-9F7E-9FBD33D8B9B7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Char char="§"/>
          </a:pPr>
          <a:r>
            <a: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SLO thresholds of 10 seconds will trigger an alert</a:t>
          </a: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8286A2E6-5E88-4893-A09D-9B997450D151}" type="parTrans" cxnId="{322DB7F1-7BE4-41F0-9AD3-10EB2BE9FFB1}">
      <dgm:prSet/>
      <dgm:spPr/>
      <dgm:t>
        <a:bodyPr/>
        <a:lstStyle/>
        <a:p>
          <a:endParaRPr lang="en-US"/>
        </a:p>
      </dgm:t>
    </dgm:pt>
    <dgm:pt modelId="{37C2A0BF-5A23-4F6B-8740-0D48E91C3662}" type="sibTrans" cxnId="{322DB7F1-7BE4-41F0-9AD3-10EB2BE9FFB1}">
      <dgm:prSet/>
      <dgm:spPr/>
      <dgm:t>
        <a:bodyPr/>
        <a:lstStyle/>
        <a:p>
          <a:endParaRPr lang="en-US"/>
        </a:p>
      </dgm:t>
    </dgm:pt>
    <dgm:pt modelId="{8E4708D0-7983-4D17-A438-AB0995F9FC1E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  <a:buFont typeface="Symbol" panose="05050102010706020507" pitchFamily="18" charset="2"/>
            <a:buNone/>
          </a:pP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BF32DC56-973E-41B3-8A5A-68CFC2D6C0AB}" type="parTrans" cxnId="{7151D86A-D5EB-4B21-8571-CECA52868E5F}">
      <dgm:prSet/>
      <dgm:spPr/>
      <dgm:t>
        <a:bodyPr/>
        <a:lstStyle/>
        <a:p>
          <a:endParaRPr lang="en-US"/>
        </a:p>
      </dgm:t>
    </dgm:pt>
    <dgm:pt modelId="{429E1313-1EB8-48F1-B788-1341AA05B606}" type="sibTrans" cxnId="{7151D86A-D5EB-4B21-8571-CECA52868E5F}">
      <dgm:prSet/>
      <dgm:spPr/>
      <dgm:t>
        <a:bodyPr/>
        <a:lstStyle/>
        <a:p>
          <a:endParaRPr lang="en-US"/>
        </a:p>
      </dgm:t>
    </dgm:pt>
    <dgm:pt modelId="{1CB22FFF-F79F-4215-B203-FABCE0BF07F9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just">
            <a:lnSpc>
              <a:spcPct val="90000"/>
            </a:lnSpc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ERCOT plans to update cipher suites to tighten security protocols.</a:t>
          </a:r>
          <a:endParaRPr lang="en-US" sz="1600" b="0" u="sng" kern="1200" dirty="0"/>
        </a:p>
      </dgm:t>
    </dgm:pt>
    <dgm:pt modelId="{2626988F-20F3-4EC2-AD58-3952265C9065}" type="parTrans" cxnId="{0226BB14-D66F-461D-A08A-9DED007C7817}">
      <dgm:prSet/>
      <dgm:spPr/>
      <dgm:t>
        <a:bodyPr/>
        <a:lstStyle/>
        <a:p>
          <a:endParaRPr lang="en-US"/>
        </a:p>
      </dgm:t>
    </dgm:pt>
    <dgm:pt modelId="{183A15B0-43E8-4D79-B5B0-F0B9F4C1F6DC}" type="sibTrans" cxnId="{0226BB14-D66F-461D-A08A-9DED007C7817}">
      <dgm:prSet/>
      <dgm:spPr/>
      <dgm:t>
        <a:bodyPr/>
        <a:lstStyle/>
        <a:p>
          <a:endParaRPr lang="en-US"/>
        </a:p>
      </dgm:t>
    </dgm:pt>
    <dgm:pt modelId="{BC0977FB-389F-459E-A80D-D6F5D8FD28F7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just">
            <a:lnSpc>
              <a:spcPct val="90000"/>
            </a:lnSpc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r>
            <a:rPr lang="en-US" sz="1600" kern="1200" dirty="0"/>
            <a:t>Upgrading from TLS v1.2 to v1.3</a:t>
          </a:r>
          <a:endParaRPr lang="en-US" sz="1600" b="0" u="sng" kern="1200" dirty="0"/>
        </a:p>
      </dgm:t>
    </dgm:pt>
    <dgm:pt modelId="{AE57EB80-5E81-4FA3-9F7C-2EE825BF4242}" type="parTrans" cxnId="{21ADA544-6EE3-4CC1-996F-2E8885717DF2}">
      <dgm:prSet/>
      <dgm:spPr/>
      <dgm:t>
        <a:bodyPr/>
        <a:lstStyle/>
        <a:p>
          <a:endParaRPr lang="en-US"/>
        </a:p>
      </dgm:t>
    </dgm:pt>
    <dgm:pt modelId="{CFE73DFD-62D7-4FF1-B5D9-7B32D223D1F1}" type="sibTrans" cxnId="{21ADA544-6EE3-4CC1-996F-2E8885717DF2}">
      <dgm:prSet/>
      <dgm:spPr/>
      <dgm:t>
        <a:bodyPr/>
        <a:lstStyle/>
        <a:p>
          <a:endParaRPr lang="en-US"/>
        </a:p>
      </dgm:t>
    </dgm:pt>
    <dgm:pt modelId="{4D968107-8C39-41CC-8029-A55F4B28DCDA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just">
            <a:lnSpc>
              <a:spcPct val="90000"/>
            </a:lnSpc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r>
            <a:rPr lang="en-US" sz="1600" b="0" u="none" kern="1200" dirty="0"/>
            <a:t>MPs should confirm with their IT dept.</a:t>
          </a:r>
        </a:p>
      </dgm:t>
    </dgm:pt>
    <dgm:pt modelId="{B79F552B-A76D-477B-917E-B4C5CE9D7407}" type="parTrans" cxnId="{0BC98278-2196-4317-8988-F2BADA372A4B}">
      <dgm:prSet/>
      <dgm:spPr/>
      <dgm:t>
        <a:bodyPr/>
        <a:lstStyle/>
        <a:p>
          <a:endParaRPr lang="en-US"/>
        </a:p>
      </dgm:t>
    </dgm:pt>
    <dgm:pt modelId="{97D1D6F5-0682-4D2E-9A47-4BDB3A93703D}" type="sibTrans" cxnId="{0BC98278-2196-4317-8988-F2BADA372A4B}">
      <dgm:prSet/>
      <dgm:spPr/>
      <dgm:t>
        <a:bodyPr/>
        <a:lstStyle/>
        <a:p>
          <a:endParaRPr lang="en-US"/>
        </a:p>
      </dgm:t>
    </dgm:pt>
    <dgm:pt modelId="{84EC903B-E4D3-43AE-809E-DF0850CEA651}">
      <dgm:prSet custT="1"/>
      <dgm:spPr/>
      <dgm:t>
        <a:bodyPr/>
        <a:lstStyle/>
        <a:p>
          <a:pPr algn="just">
            <a:lnSpc>
              <a:spcPct val="90000"/>
            </a:lnSpc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r>
            <a:rPr lang="en-US" sz="1600" b="0" u="none" kern="1200" dirty="0"/>
            <a:t>Market Notices will be sent</a:t>
          </a:r>
        </a:p>
      </dgm:t>
    </dgm:pt>
    <dgm:pt modelId="{3A13C0E0-14B6-4C52-8383-080275CFE834}" type="parTrans" cxnId="{8D6F198D-6E57-4905-9EDA-369584318EB5}">
      <dgm:prSet/>
      <dgm:spPr/>
      <dgm:t>
        <a:bodyPr/>
        <a:lstStyle/>
        <a:p>
          <a:endParaRPr lang="en-US"/>
        </a:p>
      </dgm:t>
    </dgm:pt>
    <dgm:pt modelId="{87A3381A-36AE-4638-90C8-030B17EF26A7}" type="sibTrans" cxnId="{8D6F198D-6E57-4905-9EDA-369584318EB5}">
      <dgm:prSet/>
      <dgm:spPr/>
      <dgm:t>
        <a:bodyPr/>
        <a:lstStyle/>
        <a:p>
          <a:endParaRPr lang="en-US"/>
        </a:p>
      </dgm:t>
    </dgm:pt>
    <dgm:pt modelId="{E2F31759-A7DD-47FD-A1D8-13D728E2D77F}">
      <dgm:prSet custT="1"/>
      <dgm:spPr/>
      <dgm:t>
        <a:bodyPr/>
        <a:lstStyle/>
        <a:p>
          <a:pPr algn="just">
            <a:lnSpc>
              <a:spcPct val="90000"/>
            </a:lnSpc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endParaRPr lang="en-US" sz="1600" b="0" u="sng" kern="1200" dirty="0"/>
        </a:p>
      </dgm:t>
    </dgm:pt>
    <dgm:pt modelId="{845B42C7-B418-476D-928D-E903412D036E}" type="parTrans" cxnId="{FD46B391-74ED-4B95-B8CC-492698A38677}">
      <dgm:prSet/>
      <dgm:spPr/>
      <dgm:t>
        <a:bodyPr/>
        <a:lstStyle/>
        <a:p>
          <a:endParaRPr lang="en-US"/>
        </a:p>
      </dgm:t>
    </dgm:pt>
    <dgm:pt modelId="{0A2C13AE-AF0F-4A78-BB05-6E99227E5E69}" type="sibTrans" cxnId="{FD46B391-74ED-4B95-B8CC-492698A38677}">
      <dgm:prSet/>
      <dgm:spPr/>
      <dgm:t>
        <a:bodyPr/>
        <a:lstStyle/>
        <a:p>
          <a:endParaRPr lang="en-US"/>
        </a:p>
      </dgm:t>
    </dgm:pt>
    <dgm:pt modelId="{C0727D5E-6C12-4BCD-825A-84F5DCF3AFD4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0C1C26A3-6F3E-4B3C-BD82-3281B4DA087C}" type="pres">
      <dgm:prSet presAssocID="{FA84BF92-43C6-4E94-A77F-6263E68B6783}" presName="parentLin" presStyleCnt="0"/>
      <dgm:spPr/>
    </dgm:pt>
    <dgm:pt modelId="{8D263EF1-990E-4235-B334-4F0671851AEE}" type="pres">
      <dgm:prSet presAssocID="{FA84BF92-43C6-4E94-A77F-6263E68B6783}" presName="parentLeftMargin" presStyleLbl="node1" presStyleIdx="0" presStyleCnt="1"/>
      <dgm:spPr/>
    </dgm:pt>
    <dgm:pt modelId="{4FC84B32-D1CC-469D-BDF0-F53E02EEAA9C}" type="pres">
      <dgm:prSet presAssocID="{FA84BF92-43C6-4E94-A77F-6263E68B6783}" presName="parentText" presStyleLbl="node1" presStyleIdx="0" presStyleCnt="1" custScaleX="157466" custScaleY="23662" custLinFactNeighborX="-100000" custLinFactNeighborY="-5793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9C22D64-4439-4069-B33D-D3976B592CC4}" type="pres">
      <dgm:prSet presAssocID="{FA84BF92-43C6-4E94-A77F-6263E68B6783}" presName="negativeSpace" presStyleCnt="0"/>
      <dgm:spPr/>
    </dgm:pt>
    <dgm:pt modelId="{12E172B9-01B0-436D-9684-1CCC8FA3FE5C}" type="pres">
      <dgm:prSet presAssocID="{FA84BF92-43C6-4E94-A77F-6263E68B6783}" presName="childText" presStyleLbl="conFgAcc1" presStyleIdx="0" presStyleCnt="1" custScaleX="94899" custScaleY="102906" custLinFactY="-9342" custLinFactNeighborX="-78" custLinFactNeighborY="-100000">
        <dgm:presLayoutVars>
          <dgm:bulletEnabled val="1"/>
        </dgm:presLayoutVars>
      </dgm:prSet>
      <dgm:spPr/>
    </dgm:pt>
  </dgm:ptLst>
  <dgm:cxnLst>
    <dgm:cxn modelId="{0226BB14-D66F-461D-A08A-9DED007C7817}" srcId="{1616B780-130C-4489-8015-5B7727E71914}" destId="{1CB22FFF-F79F-4215-B203-FABCE0BF07F9}" srcOrd="0" destOrd="0" parTransId="{2626988F-20F3-4EC2-AD58-3952265C9065}" sibTransId="{183A15B0-43E8-4D79-B5B0-F0B9F4C1F6DC}"/>
    <dgm:cxn modelId="{ECC69815-401E-4F04-A3E9-1C93102ED24C}" type="presOf" srcId="{E2F31759-A7DD-47FD-A1D8-13D728E2D77F}" destId="{12E172B9-01B0-436D-9684-1CCC8FA3FE5C}" srcOrd="0" destOrd="12" presId="urn:microsoft.com/office/officeart/2005/8/layout/list1"/>
    <dgm:cxn modelId="{4B8D9E17-6590-41A8-B76A-79FE8CC707F7}" type="presOf" srcId="{84EC903B-E4D3-43AE-809E-DF0850CEA651}" destId="{12E172B9-01B0-436D-9684-1CCC8FA3FE5C}" srcOrd="0" destOrd="11" presId="urn:microsoft.com/office/officeart/2005/8/layout/list1"/>
    <dgm:cxn modelId="{91F35422-5DE2-4018-B172-65B513755103}" type="presOf" srcId="{FA84BF92-43C6-4E94-A77F-6263E68B6783}" destId="{4FC84B32-D1CC-469D-BDF0-F53E02EEAA9C}" srcOrd="1" destOrd="0" presId="urn:microsoft.com/office/officeart/2005/8/layout/list1"/>
    <dgm:cxn modelId="{0F461327-B2C3-4E4E-AB4E-5AD6F5142B2A}" type="presOf" srcId="{BC0977FB-389F-459E-A80D-D6F5D8FD28F7}" destId="{12E172B9-01B0-436D-9684-1CCC8FA3FE5C}" srcOrd="0" destOrd="9" presId="urn:microsoft.com/office/officeart/2005/8/layout/list1"/>
    <dgm:cxn modelId="{FF438937-63DA-441A-85CA-808D168002C4}" srcId="{1AFB66F0-95C8-4468-A011-E51331EFA4DE}" destId="{25282920-4ECD-4E3A-A6FA-F0232C844368}" srcOrd="0" destOrd="0" parTransId="{74767F06-D266-4B2D-B14E-9FBB3D4B1FC7}" sibTransId="{DDCB0F05-D11C-4CCE-9927-1AE861EB16EC}"/>
    <dgm:cxn modelId="{CA156B5C-791E-4725-B16C-FA59E4F55EC1}" srcId="{FA84BF92-43C6-4E94-A77F-6263E68B6783}" destId="{1AFB66F0-95C8-4468-A011-E51331EFA4DE}" srcOrd="0" destOrd="0" parTransId="{5720E8E2-797C-4CA0-965A-416890F930B6}" sibTransId="{42BD5AEB-732F-4B4B-BBAB-01F19B5F7C87}"/>
    <dgm:cxn modelId="{2D6A3660-0BEF-4F92-A551-CC407C001723}" srcId="{1AFB66F0-95C8-4468-A011-E51331EFA4DE}" destId="{6383F3A5-0D4A-4E27-9050-88BCB8514801}" srcOrd="1" destOrd="0" parTransId="{B9E0A490-D6EF-4883-89FD-A40DCADD6D50}" sibTransId="{9BC65E53-6D2A-4B68-A9CF-795160A3A923}"/>
    <dgm:cxn modelId="{C7805960-ECC9-43E0-AAD8-F67026F4BC55}" type="presOf" srcId="{DE4B9EAB-636A-44C0-B4F9-D4AE4F66DB43}" destId="{C0727D5E-6C12-4BCD-825A-84F5DCF3AFD4}" srcOrd="0" destOrd="0" presId="urn:microsoft.com/office/officeart/2005/8/layout/list1"/>
    <dgm:cxn modelId="{D2EF7442-7C23-4681-A01F-64D5B07AC685}" type="presOf" srcId="{1CB22FFF-F79F-4215-B203-FABCE0BF07F9}" destId="{12E172B9-01B0-436D-9684-1CCC8FA3FE5C}" srcOrd="0" destOrd="8" presId="urn:microsoft.com/office/officeart/2005/8/layout/list1"/>
    <dgm:cxn modelId="{21ADA544-6EE3-4CC1-996F-2E8885717DF2}" srcId="{1616B780-130C-4489-8015-5B7727E71914}" destId="{BC0977FB-389F-459E-A80D-D6F5D8FD28F7}" srcOrd="1" destOrd="0" parTransId="{AE57EB80-5E81-4FA3-9F7C-2EE825BF4242}" sibTransId="{CFE73DFD-62D7-4FF1-B5D9-7B32D223D1F1}"/>
    <dgm:cxn modelId="{7151D86A-D5EB-4B21-8571-CECA52868E5F}" srcId="{FA84BF92-43C6-4E94-A77F-6263E68B6783}" destId="{8E4708D0-7983-4D17-A438-AB0995F9FC1E}" srcOrd="3" destOrd="0" parTransId="{BF32DC56-973E-41B3-8A5A-68CFC2D6C0AB}" sibTransId="{429E1313-1EB8-48F1-B788-1341AA05B606}"/>
    <dgm:cxn modelId="{7820256C-0C22-4957-8B58-CAC932C61FB7}" srcId="{FA84BF92-43C6-4E94-A77F-6263E68B6783}" destId="{3B8320FA-A0AE-463E-8B47-5FEA3FFAF25C}" srcOrd="2" destOrd="0" parTransId="{A68E586A-888E-4CC8-A0F2-405C9CD56BB6}" sibTransId="{AA373329-CD7E-42E2-96F3-1A626B2B6266}"/>
    <dgm:cxn modelId="{F4314A4D-0735-44B5-9582-32F4296D3752}" srcId="{FA84BF92-43C6-4E94-A77F-6263E68B6783}" destId="{1616B780-130C-4489-8015-5B7727E71914}" srcOrd="4" destOrd="0" parTransId="{8CD62D38-3DF6-4F3A-92D1-742D49A5F97A}" sibTransId="{B23F14C2-1F74-4D6C-A372-2B787DD37545}"/>
    <dgm:cxn modelId="{51DC0056-65AD-4099-BA1F-E66D4480C8F0}" type="presOf" srcId="{3B8320FA-A0AE-463E-8B47-5FEA3FFAF25C}" destId="{12E172B9-01B0-436D-9684-1CCC8FA3FE5C}" srcOrd="0" destOrd="5" presId="urn:microsoft.com/office/officeart/2005/8/layout/list1"/>
    <dgm:cxn modelId="{0BC98278-2196-4317-8988-F2BADA372A4B}" srcId="{1616B780-130C-4489-8015-5B7727E71914}" destId="{4D968107-8C39-41CC-8029-A55F4B28DCDA}" srcOrd="2" destOrd="0" parTransId="{B79F552B-A76D-477B-917E-B4C5CE9D7407}" sibTransId="{97D1D6F5-0682-4D2E-9A47-4BDB3A93703D}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DE6C3C7C-C748-4773-9500-A1E7372A1DA2}" srcId="{FA84BF92-43C6-4E94-A77F-6263E68B6783}" destId="{D45AA15C-ACDC-4858-A60B-A8623616E445}" srcOrd="5" destOrd="0" parTransId="{480C3FD9-8EB1-4EE2-B4F9-2C138C6BD6D0}" sibTransId="{9E5FF257-C3DA-4EA6-B516-DEDC36EB687B}"/>
    <dgm:cxn modelId="{7557B389-6F75-498B-880E-C716CE6BA2E5}" type="presOf" srcId="{F2831B6F-89B5-4B04-9F7E-9FBD33D8B9B7}" destId="{12E172B9-01B0-436D-9684-1CCC8FA3FE5C}" srcOrd="0" destOrd="3" presId="urn:microsoft.com/office/officeart/2005/8/layout/list1"/>
    <dgm:cxn modelId="{8D6F198D-6E57-4905-9EDA-369584318EB5}" srcId="{1616B780-130C-4489-8015-5B7727E71914}" destId="{84EC903B-E4D3-43AE-809E-DF0850CEA651}" srcOrd="3" destOrd="0" parTransId="{3A13C0E0-14B6-4C52-8383-080275CFE834}" sibTransId="{87A3381A-36AE-4638-90C8-030B17EF26A7}"/>
    <dgm:cxn modelId="{FD46B391-74ED-4B95-B8CC-492698A38677}" srcId="{1616B780-130C-4489-8015-5B7727E71914}" destId="{E2F31759-A7DD-47FD-A1D8-13D728E2D77F}" srcOrd="4" destOrd="0" parTransId="{845B42C7-B418-476D-928D-E903412D036E}" sibTransId="{0A2C13AE-AF0F-4A78-BB05-6E99227E5E69}"/>
    <dgm:cxn modelId="{C20EA5A9-815C-45FD-A607-99E6AE7ACB12}" type="presOf" srcId="{6383F3A5-0D4A-4E27-9050-88BCB8514801}" destId="{12E172B9-01B0-436D-9684-1CCC8FA3FE5C}" srcOrd="0" destOrd="2" presId="urn:microsoft.com/office/officeart/2005/8/layout/list1"/>
    <dgm:cxn modelId="{38A843AD-B118-40CE-BA2A-7A2D56DA249A}" type="presOf" srcId="{FA84BF92-43C6-4E94-A77F-6263E68B6783}" destId="{8D263EF1-990E-4235-B334-4F0671851AEE}" srcOrd="0" destOrd="0" presId="urn:microsoft.com/office/officeart/2005/8/layout/list1"/>
    <dgm:cxn modelId="{34A8F4BA-1A4B-4066-8EB4-4CEA940678E4}" type="presOf" srcId="{4D968107-8C39-41CC-8029-A55F4B28DCDA}" destId="{12E172B9-01B0-436D-9684-1CCC8FA3FE5C}" srcOrd="0" destOrd="10" presId="urn:microsoft.com/office/officeart/2005/8/layout/list1"/>
    <dgm:cxn modelId="{616523CC-45C1-47EC-85C2-D11971AFE549}" srcId="{FA84BF92-43C6-4E94-A77F-6263E68B6783}" destId="{1C06FC31-69BB-4358-980B-CD02BA3CC305}" srcOrd="1" destOrd="0" parTransId="{8FD2FB4B-5095-4347-97DC-F0D0987D7611}" sibTransId="{32E0F499-D044-4DA8-AAB7-FD1CC32067DC}"/>
    <dgm:cxn modelId="{6597FDCD-FF4E-476B-A12E-145164879BC0}" type="presOf" srcId="{1AFB66F0-95C8-4468-A011-E51331EFA4DE}" destId="{12E172B9-01B0-436D-9684-1CCC8FA3FE5C}" srcOrd="0" destOrd="0" presId="urn:microsoft.com/office/officeart/2005/8/layout/list1"/>
    <dgm:cxn modelId="{E8BAB3D7-0191-4D8F-A212-F6E10D15E4F4}" type="presOf" srcId="{25282920-4ECD-4E3A-A6FA-F0232C844368}" destId="{12E172B9-01B0-436D-9684-1CCC8FA3FE5C}" srcOrd="0" destOrd="1" presId="urn:microsoft.com/office/officeart/2005/8/layout/list1"/>
    <dgm:cxn modelId="{F8828DDB-5DDC-4DEE-BCEE-74BE6E20A9E7}" type="presOf" srcId="{1616B780-130C-4489-8015-5B7727E71914}" destId="{12E172B9-01B0-436D-9684-1CCC8FA3FE5C}" srcOrd="0" destOrd="7" presId="urn:microsoft.com/office/officeart/2005/8/layout/list1"/>
    <dgm:cxn modelId="{77543FE5-F650-4099-AD9D-DE5008A5308D}" type="presOf" srcId="{1C06FC31-69BB-4358-980B-CD02BA3CC305}" destId="{12E172B9-01B0-436D-9684-1CCC8FA3FE5C}" srcOrd="0" destOrd="4" presId="urn:microsoft.com/office/officeart/2005/8/layout/list1"/>
    <dgm:cxn modelId="{E6DEAEE6-FF7E-435A-B22B-213216A7BFC0}" type="presOf" srcId="{D45AA15C-ACDC-4858-A60B-A8623616E445}" destId="{12E172B9-01B0-436D-9684-1CCC8FA3FE5C}" srcOrd="0" destOrd="13" presId="urn:microsoft.com/office/officeart/2005/8/layout/list1"/>
    <dgm:cxn modelId="{8B814BEC-369C-4C40-8F7F-0C7A8390DF08}" type="presOf" srcId="{8E4708D0-7983-4D17-A438-AB0995F9FC1E}" destId="{12E172B9-01B0-436D-9684-1CCC8FA3FE5C}" srcOrd="0" destOrd="6" presId="urn:microsoft.com/office/officeart/2005/8/layout/list1"/>
    <dgm:cxn modelId="{322DB7F1-7BE4-41F0-9AD3-10EB2BE9FFB1}" srcId="{1AFB66F0-95C8-4468-A011-E51331EFA4DE}" destId="{F2831B6F-89B5-4B04-9F7E-9FBD33D8B9B7}" srcOrd="2" destOrd="0" parTransId="{8286A2E6-5E88-4893-A09D-9B997450D151}" sibTransId="{37C2A0BF-5A23-4F6B-8740-0D48E91C3662}"/>
    <dgm:cxn modelId="{72733E5C-CD8D-4E7C-B380-967BDF20124A}" type="presParOf" srcId="{C0727D5E-6C12-4BCD-825A-84F5DCF3AFD4}" destId="{0C1C26A3-6F3E-4B3C-BD82-3281B4DA087C}" srcOrd="0" destOrd="0" presId="urn:microsoft.com/office/officeart/2005/8/layout/list1"/>
    <dgm:cxn modelId="{459F92CE-29AB-49A0-90DB-DEF2E344B4EE}" type="presParOf" srcId="{0C1C26A3-6F3E-4B3C-BD82-3281B4DA087C}" destId="{8D263EF1-990E-4235-B334-4F0671851AEE}" srcOrd="0" destOrd="0" presId="urn:microsoft.com/office/officeart/2005/8/layout/list1"/>
    <dgm:cxn modelId="{C49C2B61-5943-429F-BF26-6E46E72142B3}" type="presParOf" srcId="{0C1C26A3-6F3E-4B3C-BD82-3281B4DA087C}" destId="{4FC84B32-D1CC-469D-BDF0-F53E02EEAA9C}" srcOrd="1" destOrd="0" presId="urn:microsoft.com/office/officeart/2005/8/layout/list1"/>
    <dgm:cxn modelId="{7D06F88F-F7F5-4576-8D96-0C59449355B8}" type="presParOf" srcId="{C0727D5E-6C12-4BCD-825A-84F5DCF3AFD4}" destId="{C9C22D64-4439-4069-B33D-D3976B592CC4}" srcOrd="1" destOrd="0" presId="urn:microsoft.com/office/officeart/2005/8/layout/list1"/>
    <dgm:cxn modelId="{CE607DDD-F248-4E6E-BB47-4812B0F5A96F}" type="presParOf" srcId="{C0727D5E-6C12-4BCD-825A-84F5DCF3AFD4}" destId="{12E172B9-01B0-436D-9684-1CCC8FA3FE5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r>
            <a:rPr lang="en-US" sz="2600" dirty="0">
              <a:latin typeface="Arial Rounded MT Bold" panose="020F0704030504030204" pitchFamily="34" charset="0"/>
            </a:rPr>
            <a:t>ERCOT IT Projects</a:t>
          </a: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1AFB66F0-95C8-4468-A011-E51331EFA4DE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r>
            <a:rPr lang="en-US" sz="1600" b="1" dirty="0"/>
            <a:t>Digital Certificates – </a:t>
          </a:r>
          <a:r>
            <a:rPr lang="en-US" sz="1600" dirty="0"/>
            <a:t>ERCOT plans to move from digital certificates to multi-factor authentication (MFA) with a single sign on.  A few notes regarding the project that is expected to take a couple of years to fully complete:</a:t>
          </a: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5720E8E2-797C-4CA0-965A-416890F930B6}" type="parTrans" cxnId="{CA156B5C-791E-4725-B16C-FA59E4F55EC1}">
      <dgm:prSet/>
      <dgm:spPr/>
      <dgm:t>
        <a:bodyPr/>
        <a:lstStyle/>
        <a:p>
          <a:endParaRPr lang="en-US"/>
        </a:p>
      </dgm:t>
    </dgm:pt>
    <dgm:pt modelId="{42BD5AEB-732F-4B4B-BBAB-01F19B5F7C87}" type="sibTrans" cxnId="{CA156B5C-791E-4725-B16C-FA59E4F55EC1}">
      <dgm:prSet/>
      <dgm:spPr/>
      <dgm:t>
        <a:bodyPr/>
        <a:lstStyle/>
        <a:p>
          <a:endParaRPr lang="en-US"/>
        </a:p>
      </dgm:t>
    </dgm:pt>
    <dgm:pt modelId="{3B8320FA-A0AE-463E-8B47-5FEA3FFAF25C}">
      <dgm:prSet phldrT="[Text]" custT="1"/>
      <dgm:spPr/>
      <dgm:t>
        <a:bodyPr/>
        <a:lstStyle/>
        <a:p>
          <a:pPr algn="l">
            <a:lnSpc>
              <a:spcPct val="90000"/>
            </a:lnSpc>
            <a:spcAft>
              <a:spcPct val="15000"/>
            </a:spcAft>
          </a:pPr>
          <a:endParaRPr lang="en-US" sz="1600" kern="1200" dirty="0">
            <a:latin typeface="Arial Rounded MT Bold" panose="020F0704030504030204" pitchFamily="34" charset="0"/>
          </a:endParaRPr>
        </a:p>
      </dgm:t>
    </dgm:pt>
    <dgm:pt modelId="{A68E586A-888E-4CC8-A0F2-405C9CD56BB6}" type="parTrans" cxnId="{7820256C-0C22-4957-8B58-CAC932C61FB7}">
      <dgm:prSet/>
      <dgm:spPr/>
      <dgm:t>
        <a:bodyPr/>
        <a:lstStyle/>
        <a:p>
          <a:endParaRPr lang="en-US"/>
        </a:p>
      </dgm:t>
    </dgm:pt>
    <dgm:pt modelId="{AA373329-CD7E-42E2-96F3-1A626B2B6266}" type="sibTrans" cxnId="{7820256C-0C22-4957-8B58-CAC932C61FB7}">
      <dgm:prSet/>
      <dgm:spPr/>
      <dgm:t>
        <a:bodyPr/>
        <a:lstStyle/>
        <a:p>
          <a:endParaRPr lang="en-US"/>
        </a:p>
      </dgm:t>
    </dgm:pt>
    <dgm:pt modelId="{84FB1252-B0D5-42ED-A5A0-4133CB0287B9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/>
            <a:t>APIs may continue to need digital certificates</a:t>
          </a:r>
        </a:p>
      </dgm:t>
    </dgm:pt>
    <dgm:pt modelId="{11E36FFE-A7F6-4703-88BB-C62CB16EC67D}" type="parTrans" cxnId="{A92C0A89-8719-4BBA-9452-81824E5FAB78}">
      <dgm:prSet/>
      <dgm:spPr/>
      <dgm:t>
        <a:bodyPr/>
        <a:lstStyle/>
        <a:p>
          <a:endParaRPr lang="en-US"/>
        </a:p>
      </dgm:t>
    </dgm:pt>
    <dgm:pt modelId="{768F69ED-8528-41F6-BBF5-0B08EDE0D65D}" type="sibTrans" cxnId="{A92C0A89-8719-4BBA-9452-81824E5FAB78}">
      <dgm:prSet/>
      <dgm:spPr/>
      <dgm:t>
        <a:bodyPr/>
        <a:lstStyle/>
        <a:p>
          <a:endParaRPr lang="en-US"/>
        </a:p>
      </dgm:t>
    </dgm:pt>
    <dgm:pt modelId="{DE7BB66A-5E30-4593-B462-02E3B7A64AE5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/>
            <a:t>All applications will move to a new system/platform which is currently being reviewed for a vendor</a:t>
          </a:r>
        </a:p>
      </dgm:t>
    </dgm:pt>
    <dgm:pt modelId="{DFB3608E-5EA5-4F1B-89A2-D8AC6175A4E6}" type="parTrans" cxnId="{C3C2F512-32D5-4B21-B07B-2CB0CE6B7E8A}">
      <dgm:prSet/>
      <dgm:spPr/>
      <dgm:t>
        <a:bodyPr/>
        <a:lstStyle/>
        <a:p>
          <a:endParaRPr lang="en-US"/>
        </a:p>
      </dgm:t>
    </dgm:pt>
    <dgm:pt modelId="{5EE4DC11-0002-469A-8B3C-04F3F1235931}" type="sibTrans" cxnId="{C3C2F512-32D5-4B21-B07B-2CB0CE6B7E8A}">
      <dgm:prSet/>
      <dgm:spPr/>
      <dgm:t>
        <a:bodyPr/>
        <a:lstStyle/>
        <a:p>
          <a:endParaRPr lang="en-US"/>
        </a:p>
      </dgm:t>
    </dgm:pt>
    <dgm:pt modelId="{C41CF812-6695-4CD7-B6A8-3FDF1EB29A4A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/>
            <a:t>“super users” will be created to manage multiple DUNS with a single log on</a:t>
          </a:r>
        </a:p>
      </dgm:t>
    </dgm:pt>
    <dgm:pt modelId="{4C49CD57-9CA8-498A-B731-9798C9F8E25C}" type="parTrans" cxnId="{67B75C3B-5E77-40C3-ADF4-CFB2CD86CFBE}">
      <dgm:prSet/>
      <dgm:spPr/>
      <dgm:t>
        <a:bodyPr/>
        <a:lstStyle/>
        <a:p>
          <a:endParaRPr lang="en-US"/>
        </a:p>
      </dgm:t>
    </dgm:pt>
    <dgm:pt modelId="{ED9971F3-E946-408A-9BA6-AC819D5E87CB}" type="sibTrans" cxnId="{67B75C3B-5E77-40C3-ADF4-CFB2CD86CFBE}">
      <dgm:prSet/>
      <dgm:spPr/>
      <dgm:t>
        <a:bodyPr/>
        <a:lstStyle/>
        <a:p>
          <a:endParaRPr lang="en-US"/>
        </a:p>
      </dgm:t>
    </dgm:pt>
    <dgm:pt modelId="{E898AA1F-8E66-4072-9BA8-A8B41AA9C346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/>
            <a:t>More detailed road map will be presented at various working groups to keep the market apprised of changes</a:t>
          </a:r>
        </a:p>
      </dgm:t>
    </dgm:pt>
    <dgm:pt modelId="{B271A7A9-F35C-4C3E-A1A5-7D9A0BF8B781}" type="parTrans" cxnId="{EA148195-D270-4BA8-AAEE-9E9E6353CC68}">
      <dgm:prSet/>
      <dgm:spPr/>
      <dgm:t>
        <a:bodyPr/>
        <a:lstStyle/>
        <a:p>
          <a:endParaRPr lang="en-US"/>
        </a:p>
      </dgm:t>
    </dgm:pt>
    <dgm:pt modelId="{6019B56A-C243-4E7D-BB46-82B7BFC27395}" type="sibTrans" cxnId="{EA148195-D270-4BA8-AAEE-9E9E6353CC68}">
      <dgm:prSet/>
      <dgm:spPr/>
      <dgm:t>
        <a:bodyPr/>
        <a:lstStyle/>
        <a:p>
          <a:endParaRPr lang="en-US"/>
        </a:p>
      </dgm:t>
    </dgm:pt>
    <dgm:pt modelId="{A536B0BF-4433-4959-B74F-CAC7E3908053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/>
            <a:t>Market participant input will be sought during the project</a:t>
          </a:r>
        </a:p>
      </dgm:t>
    </dgm:pt>
    <dgm:pt modelId="{35D0F2F9-63EF-4765-922E-6A077BB35E17}" type="parTrans" cxnId="{47EBEE8F-6ACA-4B34-B4CD-60BE0186FF39}">
      <dgm:prSet/>
      <dgm:spPr/>
      <dgm:t>
        <a:bodyPr/>
        <a:lstStyle/>
        <a:p>
          <a:endParaRPr lang="en-US"/>
        </a:p>
      </dgm:t>
    </dgm:pt>
    <dgm:pt modelId="{15A7FA74-744E-423C-97AC-68DD01806290}" type="sibTrans" cxnId="{47EBEE8F-6ACA-4B34-B4CD-60BE0186FF39}">
      <dgm:prSet/>
      <dgm:spPr/>
      <dgm:t>
        <a:bodyPr/>
        <a:lstStyle/>
        <a:p>
          <a:endParaRPr lang="en-US"/>
        </a:p>
      </dgm:t>
    </dgm:pt>
    <dgm:pt modelId="{BD1A60BB-AAC4-4338-B4A8-AE4A79DF4360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/>
            <a:t>Backend application will be overhauled to support the changes</a:t>
          </a:r>
        </a:p>
      </dgm:t>
    </dgm:pt>
    <dgm:pt modelId="{E002ECC7-6D4A-4E9C-BE40-47348DDE7C05}" type="parTrans" cxnId="{DC75DF12-32A6-40AC-8755-48D2A1338623}">
      <dgm:prSet/>
      <dgm:spPr/>
      <dgm:t>
        <a:bodyPr/>
        <a:lstStyle/>
        <a:p>
          <a:endParaRPr lang="en-US"/>
        </a:p>
      </dgm:t>
    </dgm:pt>
    <dgm:pt modelId="{EB13B01F-417A-47FA-9183-C380C99B0060}" type="sibTrans" cxnId="{DC75DF12-32A6-40AC-8755-48D2A1338623}">
      <dgm:prSet/>
      <dgm:spPr/>
      <dgm:t>
        <a:bodyPr/>
        <a:lstStyle/>
        <a:p>
          <a:endParaRPr lang="en-US"/>
        </a:p>
      </dgm:t>
    </dgm:pt>
    <dgm:pt modelId="{12C25EE5-A544-4891-97BC-0CA417FFEA2B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600" dirty="0">
              <a:solidFill>
                <a:schemeClr val="tx1"/>
              </a:solidFill>
            </a:rPr>
            <a:t>Timeline is TBD</a:t>
          </a:r>
          <a:endParaRPr lang="en-US" sz="1600" dirty="0"/>
        </a:p>
      </dgm:t>
    </dgm:pt>
    <dgm:pt modelId="{E7AB4AD5-421D-4360-BFF3-C0E12E214B7B}" type="parTrans" cxnId="{8DADBDBA-A8B5-4C64-9D1D-A316EB9CBC12}">
      <dgm:prSet/>
      <dgm:spPr/>
      <dgm:t>
        <a:bodyPr/>
        <a:lstStyle/>
        <a:p>
          <a:endParaRPr lang="en-US"/>
        </a:p>
      </dgm:t>
    </dgm:pt>
    <dgm:pt modelId="{92F1C398-D265-4BEC-90C3-096C006EC298}" type="sibTrans" cxnId="{8DADBDBA-A8B5-4C64-9D1D-A316EB9CBC12}">
      <dgm:prSet/>
      <dgm:spPr/>
      <dgm:t>
        <a:bodyPr/>
        <a:lstStyle/>
        <a:p>
          <a:endParaRPr lang="en-US"/>
        </a:p>
      </dgm:t>
    </dgm:pt>
    <dgm:pt modelId="{C0727D5E-6C12-4BCD-825A-84F5DCF3AFD4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0C1C26A3-6F3E-4B3C-BD82-3281B4DA087C}" type="pres">
      <dgm:prSet presAssocID="{FA84BF92-43C6-4E94-A77F-6263E68B6783}" presName="parentLin" presStyleCnt="0"/>
      <dgm:spPr/>
    </dgm:pt>
    <dgm:pt modelId="{8D263EF1-990E-4235-B334-4F0671851AEE}" type="pres">
      <dgm:prSet presAssocID="{FA84BF92-43C6-4E94-A77F-6263E68B6783}" presName="parentLeftMargin" presStyleLbl="node1" presStyleIdx="0" presStyleCnt="1"/>
      <dgm:spPr/>
    </dgm:pt>
    <dgm:pt modelId="{4FC84B32-D1CC-469D-BDF0-F53E02EEAA9C}" type="pres">
      <dgm:prSet presAssocID="{FA84BF92-43C6-4E94-A77F-6263E68B6783}" presName="parentText" presStyleLbl="node1" presStyleIdx="0" presStyleCnt="1" custScaleX="157466" custScaleY="23662" custLinFactNeighborX="-100000" custLinFactNeighborY="-5793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9C22D64-4439-4069-B33D-D3976B592CC4}" type="pres">
      <dgm:prSet presAssocID="{FA84BF92-43C6-4E94-A77F-6263E68B6783}" presName="negativeSpace" presStyleCnt="0"/>
      <dgm:spPr/>
    </dgm:pt>
    <dgm:pt modelId="{12E172B9-01B0-436D-9684-1CCC8FA3FE5C}" type="pres">
      <dgm:prSet presAssocID="{FA84BF92-43C6-4E94-A77F-6263E68B6783}" presName="childText" presStyleLbl="conFgAcc1" presStyleIdx="0" presStyleCnt="1" custScaleX="94899" custScaleY="102906" custLinFactY="-9342" custLinFactNeighborX="-78" custLinFactNeighborY="-100000">
        <dgm:presLayoutVars>
          <dgm:bulletEnabled val="1"/>
        </dgm:presLayoutVars>
      </dgm:prSet>
      <dgm:spPr/>
    </dgm:pt>
  </dgm:ptLst>
  <dgm:cxnLst>
    <dgm:cxn modelId="{DC75DF12-32A6-40AC-8755-48D2A1338623}" srcId="{1AFB66F0-95C8-4468-A011-E51331EFA4DE}" destId="{BD1A60BB-AAC4-4338-B4A8-AE4A79DF4360}" srcOrd="5" destOrd="0" parTransId="{E002ECC7-6D4A-4E9C-BE40-47348DDE7C05}" sibTransId="{EB13B01F-417A-47FA-9183-C380C99B0060}"/>
    <dgm:cxn modelId="{B7B5E812-B408-4B78-A1EA-91233FD3E08E}" type="presOf" srcId="{DE7BB66A-5E30-4593-B462-02E3B7A64AE5}" destId="{12E172B9-01B0-436D-9684-1CCC8FA3FE5C}" srcOrd="0" destOrd="2" presId="urn:microsoft.com/office/officeart/2005/8/layout/list1"/>
    <dgm:cxn modelId="{C3C2F512-32D5-4B21-B07B-2CB0CE6B7E8A}" srcId="{1AFB66F0-95C8-4468-A011-E51331EFA4DE}" destId="{DE7BB66A-5E30-4593-B462-02E3B7A64AE5}" srcOrd="1" destOrd="0" parTransId="{DFB3608E-5EA5-4F1B-89A2-D8AC6175A4E6}" sibTransId="{5EE4DC11-0002-469A-8B3C-04F3F1235931}"/>
    <dgm:cxn modelId="{F2A44314-ABBD-454D-861F-E54609926412}" type="presOf" srcId="{C41CF812-6695-4CD7-B6A8-3FDF1EB29A4A}" destId="{12E172B9-01B0-436D-9684-1CCC8FA3FE5C}" srcOrd="0" destOrd="3" presId="urn:microsoft.com/office/officeart/2005/8/layout/list1"/>
    <dgm:cxn modelId="{B4CE1815-3A32-42BF-BFDE-4827377BD9A6}" type="presOf" srcId="{BD1A60BB-AAC4-4338-B4A8-AE4A79DF4360}" destId="{12E172B9-01B0-436D-9684-1CCC8FA3FE5C}" srcOrd="0" destOrd="6" presId="urn:microsoft.com/office/officeart/2005/8/layout/list1"/>
    <dgm:cxn modelId="{E173982C-E8C3-4166-B527-BDE06C2F0858}" type="presOf" srcId="{3B8320FA-A0AE-463E-8B47-5FEA3FFAF25C}" destId="{12E172B9-01B0-436D-9684-1CCC8FA3FE5C}" srcOrd="0" destOrd="8" presId="urn:microsoft.com/office/officeart/2005/8/layout/list1"/>
    <dgm:cxn modelId="{67B75C3B-5E77-40C3-ADF4-CFB2CD86CFBE}" srcId="{1AFB66F0-95C8-4468-A011-E51331EFA4DE}" destId="{C41CF812-6695-4CD7-B6A8-3FDF1EB29A4A}" srcOrd="2" destOrd="0" parTransId="{4C49CD57-9CA8-498A-B731-9798C9F8E25C}" sibTransId="{ED9971F3-E946-408A-9BA6-AC819D5E87CB}"/>
    <dgm:cxn modelId="{F04EC63B-53A7-4DDD-AA83-C1BF4E37AABF}" type="presOf" srcId="{E898AA1F-8E66-4072-9BA8-A8B41AA9C346}" destId="{12E172B9-01B0-436D-9684-1CCC8FA3FE5C}" srcOrd="0" destOrd="4" presId="urn:microsoft.com/office/officeart/2005/8/layout/list1"/>
    <dgm:cxn modelId="{CA156B5C-791E-4725-B16C-FA59E4F55EC1}" srcId="{FA84BF92-43C6-4E94-A77F-6263E68B6783}" destId="{1AFB66F0-95C8-4468-A011-E51331EFA4DE}" srcOrd="0" destOrd="0" parTransId="{5720E8E2-797C-4CA0-965A-416890F930B6}" sibTransId="{42BD5AEB-732F-4B4B-BBAB-01F19B5F7C87}"/>
    <dgm:cxn modelId="{C7805960-ECC9-43E0-AAD8-F67026F4BC55}" type="presOf" srcId="{DE4B9EAB-636A-44C0-B4F9-D4AE4F66DB43}" destId="{C0727D5E-6C12-4BCD-825A-84F5DCF3AFD4}" srcOrd="0" destOrd="0" presId="urn:microsoft.com/office/officeart/2005/8/layout/list1"/>
    <dgm:cxn modelId="{000ADB66-850A-4D65-908F-6FA79C2BED4A}" type="presOf" srcId="{12C25EE5-A544-4891-97BC-0CA417FFEA2B}" destId="{12E172B9-01B0-436D-9684-1CCC8FA3FE5C}" srcOrd="0" destOrd="7" presId="urn:microsoft.com/office/officeart/2005/8/layout/list1"/>
    <dgm:cxn modelId="{7820256C-0C22-4957-8B58-CAC932C61FB7}" srcId="{FA84BF92-43C6-4E94-A77F-6263E68B6783}" destId="{3B8320FA-A0AE-463E-8B47-5FEA3FFAF25C}" srcOrd="1" destOrd="0" parTransId="{A68E586A-888E-4CC8-A0F2-405C9CD56BB6}" sibTransId="{AA373329-CD7E-42E2-96F3-1A626B2B6266}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A92C0A89-8719-4BBA-9452-81824E5FAB78}" srcId="{1AFB66F0-95C8-4468-A011-E51331EFA4DE}" destId="{84FB1252-B0D5-42ED-A5A0-4133CB0287B9}" srcOrd="0" destOrd="0" parTransId="{11E36FFE-A7F6-4703-88BB-C62CB16EC67D}" sibTransId="{768F69ED-8528-41F6-BBF5-0B08EDE0D65D}"/>
    <dgm:cxn modelId="{47EBEE8F-6ACA-4B34-B4CD-60BE0186FF39}" srcId="{1AFB66F0-95C8-4468-A011-E51331EFA4DE}" destId="{A536B0BF-4433-4959-B74F-CAC7E3908053}" srcOrd="4" destOrd="0" parTransId="{35D0F2F9-63EF-4765-922E-6A077BB35E17}" sibTransId="{15A7FA74-744E-423C-97AC-68DD01806290}"/>
    <dgm:cxn modelId="{7B9B9292-A694-47F3-9E5E-59D29FE58524}" type="presOf" srcId="{1AFB66F0-95C8-4468-A011-E51331EFA4DE}" destId="{12E172B9-01B0-436D-9684-1CCC8FA3FE5C}" srcOrd="0" destOrd="0" presId="urn:microsoft.com/office/officeart/2005/8/layout/list1"/>
    <dgm:cxn modelId="{EA148195-D270-4BA8-AAEE-9E9E6353CC68}" srcId="{1AFB66F0-95C8-4468-A011-E51331EFA4DE}" destId="{E898AA1F-8E66-4072-9BA8-A8B41AA9C346}" srcOrd="3" destOrd="0" parTransId="{B271A7A9-F35C-4C3E-A1A5-7D9A0BF8B781}" sibTransId="{6019B56A-C243-4E7D-BB46-82B7BFC27395}"/>
    <dgm:cxn modelId="{5E3EFF9E-7EA5-4BF7-B4B7-A9852307B6FD}" type="presOf" srcId="{A536B0BF-4433-4959-B74F-CAC7E3908053}" destId="{12E172B9-01B0-436D-9684-1CCC8FA3FE5C}" srcOrd="0" destOrd="5" presId="urn:microsoft.com/office/officeart/2005/8/layout/list1"/>
    <dgm:cxn modelId="{8DADBDBA-A8B5-4C64-9D1D-A316EB9CBC12}" srcId="{1AFB66F0-95C8-4468-A011-E51331EFA4DE}" destId="{12C25EE5-A544-4891-97BC-0CA417FFEA2B}" srcOrd="6" destOrd="0" parTransId="{E7AB4AD5-421D-4360-BFF3-C0E12E214B7B}" sibTransId="{92F1C398-D265-4BEC-90C3-096C006EC298}"/>
    <dgm:cxn modelId="{F543DABB-4E30-427E-A079-3A7C6CCC6451}" type="presOf" srcId="{FA84BF92-43C6-4E94-A77F-6263E68B6783}" destId="{4FC84B32-D1CC-469D-BDF0-F53E02EEAA9C}" srcOrd="1" destOrd="0" presId="urn:microsoft.com/office/officeart/2005/8/layout/list1"/>
    <dgm:cxn modelId="{66F557CE-1865-4A9D-AFEF-209D2515BF0E}" type="presOf" srcId="{FA84BF92-43C6-4E94-A77F-6263E68B6783}" destId="{8D263EF1-990E-4235-B334-4F0671851AEE}" srcOrd="0" destOrd="0" presId="urn:microsoft.com/office/officeart/2005/8/layout/list1"/>
    <dgm:cxn modelId="{F04171EB-E3A3-4975-B2D6-BB0D9D9716B4}" type="presOf" srcId="{84FB1252-B0D5-42ED-A5A0-4133CB0287B9}" destId="{12E172B9-01B0-436D-9684-1CCC8FA3FE5C}" srcOrd="0" destOrd="1" presId="urn:microsoft.com/office/officeart/2005/8/layout/list1"/>
    <dgm:cxn modelId="{26524EAD-19AC-4F51-849F-11356C4D5DA4}" type="presParOf" srcId="{C0727D5E-6C12-4BCD-825A-84F5DCF3AFD4}" destId="{0C1C26A3-6F3E-4B3C-BD82-3281B4DA087C}" srcOrd="0" destOrd="0" presId="urn:microsoft.com/office/officeart/2005/8/layout/list1"/>
    <dgm:cxn modelId="{3EC7CDD4-C6EA-4530-8E02-33C786B21275}" type="presParOf" srcId="{0C1C26A3-6F3E-4B3C-BD82-3281B4DA087C}" destId="{8D263EF1-990E-4235-B334-4F0671851AEE}" srcOrd="0" destOrd="0" presId="urn:microsoft.com/office/officeart/2005/8/layout/list1"/>
    <dgm:cxn modelId="{689E7DAB-8AD2-4984-869B-ADCB2AADC699}" type="presParOf" srcId="{0C1C26A3-6F3E-4B3C-BD82-3281B4DA087C}" destId="{4FC84B32-D1CC-469D-BDF0-F53E02EEAA9C}" srcOrd="1" destOrd="0" presId="urn:microsoft.com/office/officeart/2005/8/layout/list1"/>
    <dgm:cxn modelId="{F46675E6-788F-4E9A-BDCF-11E693E8368B}" type="presParOf" srcId="{C0727D5E-6C12-4BCD-825A-84F5DCF3AFD4}" destId="{C9C22D64-4439-4069-B33D-D3976B592CC4}" srcOrd="1" destOrd="0" presId="urn:microsoft.com/office/officeart/2005/8/layout/list1"/>
    <dgm:cxn modelId="{9DC49582-5F89-483B-989F-271FE918E03A}" type="presParOf" srcId="{C0727D5E-6C12-4BCD-825A-84F5DCF3AFD4}" destId="{12E172B9-01B0-436D-9684-1CCC8FA3FE5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r>
            <a:rPr lang="en-US" sz="2600" b="1" dirty="0" err="1"/>
            <a:t>MarkeTrak</a:t>
          </a:r>
          <a:r>
            <a:rPr lang="en-US" sz="2600" b="1" dirty="0"/>
            <a:t> and </a:t>
          </a:r>
          <a:r>
            <a:rPr lang="en-US" sz="2600" b="1" dirty="0" err="1"/>
            <a:t>FlighTrak</a:t>
          </a:r>
          <a:r>
            <a:rPr lang="en-US" sz="2600" b="1" dirty="0"/>
            <a:t> alternative platform </a:t>
          </a:r>
          <a:endParaRPr lang="en-US" sz="2600" dirty="0">
            <a:solidFill>
              <a:schemeClr val="bg1"/>
            </a:solidFill>
            <a:latin typeface="Arial Rounded MT Bold" panose="020F0704030504030204" pitchFamily="34" charset="0"/>
          </a:endParaRP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1AFB66F0-95C8-4468-A011-E51331EFA4DE}">
      <dgm:prSet phldrT="[Text]" custT="1"/>
      <dgm:spPr/>
      <dgm:t>
        <a:bodyPr/>
        <a:lstStyle/>
        <a:p>
          <a:pPr algn="l">
            <a:lnSpc>
              <a:spcPct val="90000"/>
            </a:lnSpc>
          </a:pPr>
          <a:endParaRPr lang="en-US" sz="2400" dirty="0">
            <a:latin typeface="Arial Rounded MT Bold" panose="020F0704030504030204" pitchFamily="34" charset="0"/>
          </a:endParaRPr>
        </a:p>
      </dgm:t>
    </dgm:pt>
    <dgm:pt modelId="{5720E8E2-797C-4CA0-965A-416890F930B6}" type="parTrans" cxnId="{CA156B5C-791E-4725-B16C-FA59E4F55EC1}">
      <dgm:prSet/>
      <dgm:spPr/>
      <dgm:t>
        <a:bodyPr/>
        <a:lstStyle/>
        <a:p>
          <a:endParaRPr lang="en-US"/>
        </a:p>
      </dgm:t>
    </dgm:pt>
    <dgm:pt modelId="{42BD5AEB-732F-4B4B-BBAB-01F19B5F7C87}" type="sibTrans" cxnId="{CA156B5C-791E-4725-B16C-FA59E4F55EC1}">
      <dgm:prSet/>
      <dgm:spPr/>
      <dgm:t>
        <a:bodyPr/>
        <a:lstStyle/>
        <a:p>
          <a:endParaRPr lang="en-US"/>
        </a:p>
      </dgm:t>
    </dgm:pt>
    <dgm:pt modelId="{C8BAF929-6746-4A55-8092-1987E15E9A3A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buFont typeface="Wingdings" panose="05000000000000000000" pitchFamily="2" charset="2"/>
            <a:buNone/>
          </a:pPr>
          <a:endParaRPr lang="en-US" sz="800" b="0" dirty="0"/>
        </a:p>
      </dgm:t>
    </dgm:pt>
    <dgm:pt modelId="{5F0A8099-473A-4184-9CDB-A496574EC109}" type="parTrans" cxnId="{17C19D28-564E-412F-B7FC-4E5712803C7A}">
      <dgm:prSet/>
      <dgm:spPr/>
      <dgm:t>
        <a:bodyPr/>
        <a:lstStyle/>
        <a:p>
          <a:endParaRPr lang="en-US"/>
        </a:p>
      </dgm:t>
    </dgm:pt>
    <dgm:pt modelId="{7D058FAA-9DAB-4484-B830-5E697D43271D}" type="sibTrans" cxnId="{17C19D28-564E-412F-B7FC-4E5712803C7A}">
      <dgm:prSet/>
      <dgm:spPr/>
      <dgm:t>
        <a:bodyPr/>
        <a:lstStyle/>
        <a:p>
          <a:endParaRPr lang="en-US"/>
        </a:p>
      </dgm:t>
    </dgm:pt>
    <dgm:pt modelId="{94550AC5-755B-4FE2-BC99-418571DCBADA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just">
            <a:lnSpc>
              <a:spcPct val="90000"/>
            </a:lnSpc>
          </a:pPr>
          <a:endParaRPr lang="en-US" sz="500" b="0" u="sng" dirty="0">
            <a:solidFill>
              <a:schemeClr val="tx1"/>
            </a:solidFill>
          </a:endParaRPr>
        </a:p>
      </dgm:t>
    </dgm:pt>
    <dgm:pt modelId="{AFF17592-D8D3-48B6-9DA0-9DBBD36BDB49}" type="parTrans" cxnId="{BF43E7D7-4876-4F08-A970-02BE68EB30D0}">
      <dgm:prSet/>
      <dgm:spPr/>
      <dgm:t>
        <a:bodyPr/>
        <a:lstStyle/>
        <a:p>
          <a:endParaRPr lang="en-US"/>
        </a:p>
      </dgm:t>
    </dgm:pt>
    <dgm:pt modelId="{5F933F13-77D4-474D-BF80-CCFE77C06778}" type="sibTrans" cxnId="{BF43E7D7-4876-4F08-A970-02BE68EB30D0}">
      <dgm:prSet/>
      <dgm:spPr/>
      <dgm:t>
        <a:bodyPr/>
        <a:lstStyle/>
        <a:p>
          <a:endParaRPr lang="en-US"/>
        </a:p>
      </dgm:t>
    </dgm:pt>
    <dgm:pt modelId="{752DB3C6-8708-41D7-89B4-ACA930EB0CF1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buFont typeface="Wingdings" panose="05000000000000000000" pitchFamily="2" charset="2"/>
            <a:buNone/>
          </a:pPr>
          <a:endParaRPr lang="en-US" sz="2000" b="0" dirty="0">
            <a:solidFill>
              <a:schemeClr val="tx1"/>
            </a:solidFill>
          </a:endParaRPr>
        </a:p>
      </dgm:t>
    </dgm:pt>
    <dgm:pt modelId="{81447608-DA46-43B8-9966-919A34F350A9}" type="parTrans" cxnId="{6A60C2ED-F895-47D7-860C-62D6F3A98F82}">
      <dgm:prSet/>
      <dgm:spPr/>
      <dgm:t>
        <a:bodyPr/>
        <a:lstStyle/>
        <a:p>
          <a:endParaRPr lang="en-US"/>
        </a:p>
      </dgm:t>
    </dgm:pt>
    <dgm:pt modelId="{6E20297D-C06D-4CFE-8537-F708286CCCE4}" type="sibTrans" cxnId="{6A60C2ED-F895-47D7-860C-62D6F3A98F82}">
      <dgm:prSet/>
      <dgm:spPr/>
      <dgm:t>
        <a:bodyPr/>
        <a:lstStyle/>
        <a:p>
          <a:endParaRPr lang="en-US"/>
        </a:p>
      </dgm:t>
    </dgm:pt>
    <dgm:pt modelId="{A21EA40E-B2FA-464E-9C37-6DC232E0E05C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buFont typeface="Wingdings" panose="05000000000000000000" pitchFamily="2" charset="2"/>
            <a:buChar char="ü"/>
          </a:pPr>
          <a:endParaRPr lang="en-US" sz="2000" b="0" dirty="0">
            <a:solidFill>
              <a:schemeClr val="tx1"/>
            </a:solidFill>
          </a:endParaRPr>
        </a:p>
      </dgm:t>
    </dgm:pt>
    <dgm:pt modelId="{C44BFE72-7CC2-4460-B775-01C676F054CA}" type="parTrans" cxnId="{6B6F52BD-4EEF-4742-AEE2-BE32E55D40AA}">
      <dgm:prSet/>
      <dgm:spPr/>
      <dgm:t>
        <a:bodyPr/>
        <a:lstStyle/>
        <a:p>
          <a:endParaRPr lang="en-US"/>
        </a:p>
      </dgm:t>
    </dgm:pt>
    <dgm:pt modelId="{F2E96FFE-2204-4FC1-B462-06D5F4679584}" type="sibTrans" cxnId="{6B6F52BD-4EEF-4742-AEE2-BE32E55D40AA}">
      <dgm:prSet/>
      <dgm:spPr/>
      <dgm:t>
        <a:bodyPr/>
        <a:lstStyle/>
        <a:p>
          <a:endParaRPr lang="en-US"/>
        </a:p>
      </dgm:t>
    </dgm:pt>
    <dgm:pt modelId="{D006BBD7-B33B-4409-85EA-C000C64FE84A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F27C3429-59F7-4C03-A0FA-9E7BA421C4B2}" type="parTrans" cxnId="{DA41F8CB-35E0-4F95-96BE-9424E8E64422}">
      <dgm:prSet/>
      <dgm:spPr/>
      <dgm:t>
        <a:bodyPr/>
        <a:lstStyle/>
        <a:p>
          <a:endParaRPr lang="en-US"/>
        </a:p>
      </dgm:t>
    </dgm:pt>
    <dgm:pt modelId="{1C631DB2-9503-4946-BEAB-3D22123C89A0}" type="sibTrans" cxnId="{DA41F8CB-35E0-4F95-96BE-9424E8E64422}">
      <dgm:prSet/>
      <dgm:spPr/>
      <dgm:t>
        <a:bodyPr/>
        <a:lstStyle/>
        <a:p>
          <a:endParaRPr lang="en-US"/>
        </a:p>
      </dgm:t>
    </dgm:pt>
    <dgm:pt modelId="{59F1EB01-8390-4B7E-ADDD-E49D8F66044E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buFont typeface="+mj-lt"/>
            <a:buAutoNum type="arabicPeriod"/>
          </a:pPr>
          <a:endParaRPr lang="en-US" sz="1300" b="0" dirty="0">
            <a:solidFill>
              <a:schemeClr val="tx1"/>
            </a:solidFill>
          </a:endParaRPr>
        </a:p>
      </dgm:t>
    </dgm:pt>
    <dgm:pt modelId="{5B446236-A632-4F13-BA07-A8B189DD68FF}" type="parTrans" cxnId="{01014B21-1A79-4EBB-ADD2-5A858498306E}">
      <dgm:prSet/>
      <dgm:spPr/>
      <dgm:t>
        <a:bodyPr/>
        <a:lstStyle/>
        <a:p>
          <a:endParaRPr lang="en-US"/>
        </a:p>
      </dgm:t>
    </dgm:pt>
    <dgm:pt modelId="{5571FE3A-67C1-4A66-ADB1-77D29354CBE6}" type="sibTrans" cxnId="{01014B21-1A79-4EBB-ADD2-5A858498306E}">
      <dgm:prSet/>
      <dgm:spPr/>
      <dgm:t>
        <a:bodyPr/>
        <a:lstStyle/>
        <a:p>
          <a:endParaRPr lang="en-US"/>
        </a:p>
      </dgm:t>
    </dgm:pt>
    <dgm:pt modelId="{093707CB-44F0-46C2-8A87-C876A1CC397D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0B0BF47B-C167-4C40-97A5-6ACBE65C157E}" type="parTrans" cxnId="{9E6E29F3-B351-4AC4-8EC0-B524725C97CE}">
      <dgm:prSet/>
      <dgm:spPr/>
      <dgm:t>
        <a:bodyPr/>
        <a:lstStyle/>
        <a:p>
          <a:endParaRPr lang="en-US"/>
        </a:p>
      </dgm:t>
    </dgm:pt>
    <dgm:pt modelId="{43731A88-7A7E-4F44-BDCF-28622A9E48C7}" type="sibTrans" cxnId="{9E6E29F3-B351-4AC4-8EC0-B524725C97CE}">
      <dgm:prSet/>
      <dgm:spPr/>
      <dgm:t>
        <a:bodyPr/>
        <a:lstStyle/>
        <a:p>
          <a:endParaRPr lang="en-US"/>
        </a:p>
      </dgm:t>
    </dgm:pt>
    <dgm:pt modelId="{3141F220-6686-4E3F-BC9F-D693EC24A0D2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587F9BF5-0590-4B2A-9510-A4AF97F559A7}" type="parTrans" cxnId="{78B34477-F75C-45F5-99EC-7007CF0DA9CB}">
      <dgm:prSet/>
      <dgm:spPr/>
      <dgm:t>
        <a:bodyPr/>
        <a:lstStyle/>
        <a:p>
          <a:endParaRPr lang="en-US"/>
        </a:p>
      </dgm:t>
    </dgm:pt>
    <dgm:pt modelId="{E47B5459-AAB6-4DA6-81AE-2C29821588CB}" type="sibTrans" cxnId="{78B34477-F75C-45F5-99EC-7007CF0DA9CB}">
      <dgm:prSet/>
      <dgm:spPr/>
      <dgm:t>
        <a:bodyPr/>
        <a:lstStyle/>
        <a:p>
          <a:endParaRPr lang="en-US"/>
        </a:p>
      </dgm:t>
    </dgm:pt>
    <dgm:pt modelId="{D9DBEE8B-FD25-40A6-B6B2-3DFEDE53F757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187F8211-8C95-4262-BDC0-930991FC47AD}" type="parTrans" cxnId="{13C1FDC4-1E1C-4727-8059-FD13A1F570F0}">
      <dgm:prSet/>
      <dgm:spPr/>
      <dgm:t>
        <a:bodyPr/>
        <a:lstStyle/>
        <a:p>
          <a:endParaRPr lang="en-US"/>
        </a:p>
      </dgm:t>
    </dgm:pt>
    <dgm:pt modelId="{5EEDBBE8-52A4-4C30-8226-F9C72C768B5D}" type="sibTrans" cxnId="{13C1FDC4-1E1C-4727-8059-FD13A1F570F0}">
      <dgm:prSet/>
      <dgm:spPr/>
      <dgm:t>
        <a:bodyPr/>
        <a:lstStyle/>
        <a:p>
          <a:endParaRPr lang="en-US"/>
        </a:p>
      </dgm:t>
    </dgm:pt>
    <dgm:pt modelId="{29F25A65-C2AA-4D7B-8B6D-B866D750300B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A41B0A34-9F78-4E65-8212-10F729FAEA9E}" type="parTrans" cxnId="{22B5AB67-220D-472E-B412-F3D10E64467A}">
      <dgm:prSet/>
      <dgm:spPr/>
      <dgm:t>
        <a:bodyPr/>
        <a:lstStyle/>
        <a:p>
          <a:endParaRPr lang="en-US"/>
        </a:p>
      </dgm:t>
    </dgm:pt>
    <dgm:pt modelId="{91E78F40-720D-4467-8209-AEAC5B846431}" type="sibTrans" cxnId="{22B5AB67-220D-472E-B412-F3D10E64467A}">
      <dgm:prSet/>
      <dgm:spPr/>
      <dgm:t>
        <a:bodyPr/>
        <a:lstStyle/>
        <a:p>
          <a:endParaRPr lang="en-US"/>
        </a:p>
      </dgm:t>
    </dgm:pt>
    <dgm:pt modelId="{765F7C72-2822-479A-97A8-B87D0103EBCB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3A3F7DD0-5FB9-4FD5-88A0-21F40B345E25}" type="parTrans" cxnId="{50AEEFAD-7A75-4D91-942E-7377479B61C3}">
      <dgm:prSet/>
      <dgm:spPr/>
      <dgm:t>
        <a:bodyPr/>
        <a:lstStyle/>
        <a:p>
          <a:endParaRPr lang="en-US"/>
        </a:p>
      </dgm:t>
    </dgm:pt>
    <dgm:pt modelId="{8D2AA9EE-1011-4C24-A401-D7B60BD10B85}" type="sibTrans" cxnId="{50AEEFAD-7A75-4D91-942E-7377479B61C3}">
      <dgm:prSet/>
      <dgm:spPr/>
      <dgm:t>
        <a:bodyPr/>
        <a:lstStyle/>
        <a:p>
          <a:endParaRPr lang="en-US"/>
        </a:p>
      </dgm:t>
    </dgm:pt>
    <dgm:pt modelId="{D28F97F1-2FD8-4B69-86FC-E929607B4B9A}">
      <dgm:prSet custT="1"/>
      <dgm:spPr/>
      <dgm:t>
        <a:bodyPr/>
        <a:lstStyle/>
        <a:p>
          <a:pPr>
            <a:buFont typeface="+mj-lt"/>
            <a:buAutoNum type="arabicPeriod"/>
          </a:pPr>
          <a:endParaRPr lang="en-US" sz="1300" dirty="0">
            <a:latin typeface="+mn-lt"/>
          </a:endParaRPr>
        </a:p>
      </dgm:t>
    </dgm:pt>
    <dgm:pt modelId="{FD22CA15-F38D-45E0-994F-A24E869BCF8E}" type="parTrans" cxnId="{50885DB7-7AF6-4837-9ACB-EFA94EE0D392}">
      <dgm:prSet/>
      <dgm:spPr/>
      <dgm:t>
        <a:bodyPr/>
        <a:lstStyle/>
        <a:p>
          <a:endParaRPr lang="en-US"/>
        </a:p>
      </dgm:t>
    </dgm:pt>
    <dgm:pt modelId="{05202E0D-91C6-4DC8-AAD7-9DE5FF169AB5}" type="sibTrans" cxnId="{50885DB7-7AF6-4837-9ACB-EFA94EE0D392}">
      <dgm:prSet/>
      <dgm:spPr/>
      <dgm:t>
        <a:bodyPr/>
        <a:lstStyle/>
        <a:p>
          <a:endParaRPr lang="en-US"/>
        </a:p>
      </dgm:t>
    </dgm:pt>
    <dgm:pt modelId="{D6CC1D48-FB92-495C-9F61-3E9DC496B3BC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buFont typeface="+mj-lt"/>
            <a:buAutoNum type="arabicPeriod"/>
          </a:pPr>
          <a:endParaRPr lang="en-US" sz="1300" b="0" dirty="0">
            <a:solidFill>
              <a:schemeClr val="tx1"/>
            </a:solidFill>
          </a:endParaRPr>
        </a:p>
      </dgm:t>
    </dgm:pt>
    <dgm:pt modelId="{70E726F3-87D5-4D4F-AAF0-902EB31F513B}" type="parTrans" cxnId="{9732D4E2-FF13-467D-803A-557A3C26CAE5}">
      <dgm:prSet/>
      <dgm:spPr/>
      <dgm:t>
        <a:bodyPr/>
        <a:lstStyle/>
        <a:p>
          <a:endParaRPr lang="en-US"/>
        </a:p>
      </dgm:t>
    </dgm:pt>
    <dgm:pt modelId="{0DAC4BFE-C6CD-43EC-BDB3-DA3E09558129}" type="sibTrans" cxnId="{9732D4E2-FF13-467D-803A-557A3C26CAE5}">
      <dgm:prSet/>
      <dgm:spPr/>
      <dgm:t>
        <a:bodyPr/>
        <a:lstStyle/>
        <a:p>
          <a:endParaRPr lang="en-US"/>
        </a:p>
      </dgm:t>
    </dgm:pt>
    <dgm:pt modelId="{2F538CA5-1065-4CBA-AA44-8EEA2F798272}">
      <dgm:prSet phldrT="[Text]" custT="1"/>
      <dgm:spPr>
        <a:solidFill>
          <a:schemeClr val="bg1">
            <a:alpha val="90000"/>
          </a:schemeClr>
        </a:solidFill>
      </dgm:spPr>
      <dgm:t>
        <a:bodyPr anchor="ctr" anchorCtr="0"/>
        <a:lstStyle/>
        <a:p>
          <a:pPr algn="l">
            <a:lnSpc>
              <a:spcPct val="90000"/>
            </a:lnSpc>
            <a:buFont typeface="Arial" panose="020B0604020202020204" pitchFamily="34" charset="0"/>
            <a:buChar char="•"/>
          </a:pPr>
          <a:r>
            <a:rPr lang="en-US" sz="1600" b="0" dirty="0">
              <a:solidFill>
                <a:schemeClr val="tx1"/>
              </a:solidFill>
            </a:rPr>
            <a:t>The above represents the phased ERCOT projects with DCs and MIS projects occurring first, with 2027 implementation followed by </a:t>
          </a:r>
          <a:r>
            <a:rPr lang="en-US" sz="1600" b="0" dirty="0" err="1">
              <a:solidFill>
                <a:schemeClr val="tx1"/>
              </a:solidFill>
            </a:rPr>
            <a:t>FlighTrak</a:t>
          </a:r>
          <a:r>
            <a:rPr lang="en-US" sz="1600" b="0" dirty="0">
              <a:solidFill>
                <a:schemeClr val="tx1"/>
              </a:solidFill>
            </a:rPr>
            <a:t> then </a:t>
          </a:r>
          <a:r>
            <a:rPr lang="en-US" sz="1600" b="0" dirty="0" err="1">
              <a:solidFill>
                <a:schemeClr val="tx1"/>
              </a:solidFill>
            </a:rPr>
            <a:t>MarkeTrak</a:t>
          </a:r>
          <a:r>
            <a:rPr lang="en-US" sz="1600" b="0" dirty="0">
              <a:solidFill>
                <a:schemeClr val="tx1"/>
              </a:solidFill>
            </a:rPr>
            <a:t> replacement projects.</a:t>
          </a:r>
        </a:p>
      </dgm:t>
    </dgm:pt>
    <dgm:pt modelId="{BB8C801F-B446-4391-981A-5A806679EAB1}" type="parTrans" cxnId="{06B2B591-CAD9-4B35-A0BA-D6019658F1B7}">
      <dgm:prSet/>
      <dgm:spPr/>
      <dgm:t>
        <a:bodyPr/>
        <a:lstStyle/>
        <a:p>
          <a:endParaRPr lang="en-US"/>
        </a:p>
      </dgm:t>
    </dgm:pt>
    <dgm:pt modelId="{177FC37C-1DAE-4D78-AA41-D5839398BC66}" type="sibTrans" cxnId="{06B2B591-CAD9-4B35-A0BA-D6019658F1B7}">
      <dgm:prSet/>
      <dgm:spPr/>
      <dgm:t>
        <a:bodyPr/>
        <a:lstStyle/>
        <a:p>
          <a:endParaRPr lang="en-US"/>
        </a:p>
      </dgm:t>
    </dgm:pt>
    <dgm:pt modelId="{581E8033-1D6D-4B73-8DB7-4B1AA295F2E0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l">
            <a:lnSpc>
              <a:spcPct val="90000"/>
            </a:lnSpc>
            <a:buFont typeface="Arial" panose="020B0604020202020204" pitchFamily="34" charset="0"/>
            <a:buChar char="•"/>
          </a:pPr>
          <a:r>
            <a:rPr lang="en-US" sz="1600" dirty="0"/>
            <a:t>TDTMS continues to compile a list of enhancements that will likely result in an SCR for consideration in the selection of the </a:t>
          </a:r>
          <a:r>
            <a:rPr lang="en-US" sz="1600" dirty="0" err="1"/>
            <a:t>MarkeTrak</a:t>
          </a:r>
          <a:r>
            <a:rPr lang="en-US" sz="1600" dirty="0"/>
            <a:t> replacement tool.</a:t>
          </a:r>
          <a:endParaRPr lang="en-US" sz="1600" b="0" dirty="0">
            <a:solidFill>
              <a:schemeClr val="tx1"/>
            </a:solidFill>
          </a:endParaRPr>
        </a:p>
      </dgm:t>
    </dgm:pt>
    <dgm:pt modelId="{587C90B3-DB0B-4791-B008-7585C13E2105}" type="parTrans" cxnId="{CD733E0F-F15C-4FB2-A92F-536EA041E071}">
      <dgm:prSet/>
      <dgm:spPr/>
      <dgm:t>
        <a:bodyPr/>
        <a:lstStyle/>
        <a:p>
          <a:endParaRPr lang="en-US"/>
        </a:p>
      </dgm:t>
    </dgm:pt>
    <dgm:pt modelId="{4CAE88C4-96C7-4308-9963-B8F984E6E4A2}" type="sibTrans" cxnId="{CD733E0F-F15C-4FB2-A92F-536EA041E071}">
      <dgm:prSet/>
      <dgm:spPr/>
      <dgm:t>
        <a:bodyPr/>
        <a:lstStyle/>
        <a:p>
          <a:endParaRPr lang="en-US"/>
        </a:p>
      </dgm:t>
    </dgm:pt>
    <dgm:pt modelId="{5606354D-C8D7-499D-B6F4-D5ABCC93181F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l">
            <a:lnSpc>
              <a:spcPct val="90000"/>
            </a:lnSpc>
            <a:buFont typeface="Arial" panose="020B0604020202020204" pitchFamily="34" charset="0"/>
            <a:buChar char="•"/>
          </a:pPr>
          <a:r>
            <a:rPr lang="en-US" sz="1600" b="0" dirty="0"/>
            <a:t>TDTMS will continue to perform biannual review of overall </a:t>
          </a:r>
          <a:r>
            <a:rPr lang="en-US" sz="1600" b="0" dirty="0" err="1"/>
            <a:t>MarkeTrak</a:t>
          </a:r>
          <a:r>
            <a:rPr lang="en-US" sz="1600" b="0" dirty="0"/>
            <a:t> subtype volumes </a:t>
          </a:r>
          <a:r>
            <a:rPr lang="en-US" sz="1600" dirty="0"/>
            <a:t>for trends and the need for further performance analysis of various subtypes. </a:t>
          </a:r>
          <a:endParaRPr lang="en-US" sz="1600" b="0" dirty="0">
            <a:solidFill>
              <a:schemeClr val="tx1"/>
            </a:solidFill>
          </a:endParaRPr>
        </a:p>
      </dgm:t>
    </dgm:pt>
    <dgm:pt modelId="{3B78A8FF-9A35-4AC5-AA2E-5506B9AD9B40}" type="parTrans" cxnId="{AF21478A-B8E2-4822-BB31-6D0FC4F48DC1}">
      <dgm:prSet/>
      <dgm:spPr/>
      <dgm:t>
        <a:bodyPr/>
        <a:lstStyle/>
        <a:p>
          <a:endParaRPr lang="en-US"/>
        </a:p>
      </dgm:t>
    </dgm:pt>
    <dgm:pt modelId="{0D5EAA77-0ABA-4DA3-8E07-F793A183FD82}" type="sibTrans" cxnId="{AF21478A-B8E2-4822-BB31-6D0FC4F48DC1}">
      <dgm:prSet/>
      <dgm:spPr/>
      <dgm:t>
        <a:bodyPr/>
        <a:lstStyle/>
        <a:p>
          <a:endParaRPr lang="en-US"/>
        </a:p>
      </dgm:t>
    </dgm:pt>
    <dgm:pt modelId="{4FFB6AF8-1EB2-4B6F-8DB1-E31BEF63B97F}">
      <dgm:prSet phldrT="[Text]" custT="1"/>
      <dgm:spPr>
        <a:solidFill>
          <a:schemeClr val="bg1">
            <a:alpha val="90000"/>
          </a:schemeClr>
        </a:solidFill>
      </dgm:spPr>
      <dgm:t>
        <a:bodyPr/>
        <a:lstStyle/>
        <a:p>
          <a:pPr algn="l">
            <a:lnSpc>
              <a:spcPct val="90000"/>
            </a:lnSpc>
            <a:buFont typeface="Arial" panose="020B0604020202020204" pitchFamily="34" charset="0"/>
            <a:buChar char="•"/>
          </a:pPr>
          <a:r>
            <a:rPr lang="en-US" sz="1600" dirty="0"/>
            <a:t>Plan to leverage AI to reduce the manual effort.</a:t>
          </a:r>
          <a:endParaRPr lang="en-US" sz="1600" b="0" dirty="0">
            <a:solidFill>
              <a:schemeClr val="tx1"/>
            </a:solidFill>
          </a:endParaRPr>
        </a:p>
      </dgm:t>
    </dgm:pt>
    <dgm:pt modelId="{ADA029FF-5E87-4A5D-8D02-097AC915374B}" type="parTrans" cxnId="{ED133B84-F835-4748-8B1B-BD47B8BF955E}">
      <dgm:prSet/>
      <dgm:spPr/>
      <dgm:t>
        <a:bodyPr/>
        <a:lstStyle/>
        <a:p>
          <a:endParaRPr lang="en-US"/>
        </a:p>
      </dgm:t>
    </dgm:pt>
    <dgm:pt modelId="{F554886F-8F38-4A73-9A86-FA47D96CC098}" type="sibTrans" cxnId="{ED133B84-F835-4748-8B1B-BD47B8BF955E}">
      <dgm:prSet/>
      <dgm:spPr/>
      <dgm:t>
        <a:bodyPr/>
        <a:lstStyle/>
        <a:p>
          <a:endParaRPr lang="en-US"/>
        </a:p>
      </dgm:t>
    </dgm:pt>
    <dgm:pt modelId="{C0727D5E-6C12-4BCD-825A-84F5DCF3AFD4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0C1C26A3-6F3E-4B3C-BD82-3281B4DA087C}" type="pres">
      <dgm:prSet presAssocID="{FA84BF92-43C6-4E94-A77F-6263E68B6783}" presName="parentLin" presStyleCnt="0"/>
      <dgm:spPr/>
    </dgm:pt>
    <dgm:pt modelId="{8D263EF1-990E-4235-B334-4F0671851AEE}" type="pres">
      <dgm:prSet presAssocID="{FA84BF92-43C6-4E94-A77F-6263E68B6783}" presName="parentLeftMargin" presStyleLbl="node1" presStyleIdx="0" presStyleCnt="1"/>
      <dgm:spPr/>
    </dgm:pt>
    <dgm:pt modelId="{4FC84B32-D1CC-469D-BDF0-F53E02EEAA9C}" type="pres">
      <dgm:prSet presAssocID="{FA84BF92-43C6-4E94-A77F-6263E68B6783}" presName="parentText" presStyleLbl="node1" presStyleIdx="0" presStyleCnt="1" custScaleX="157466" custScaleY="443179" custLinFactY="-15566" custLinFactNeighborX="-100000" custLinFactNeighborY="-100000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9C22D64-4439-4069-B33D-D3976B592CC4}" type="pres">
      <dgm:prSet presAssocID="{FA84BF92-43C6-4E94-A77F-6263E68B6783}" presName="negativeSpace" presStyleCnt="0"/>
      <dgm:spPr/>
    </dgm:pt>
    <dgm:pt modelId="{12E172B9-01B0-436D-9684-1CCC8FA3FE5C}" type="pres">
      <dgm:prSet presAssocID="{FA84BF92-43C6-4E94-A77F-6263E68B6783}" presName="childText" presStyleLbl="conFgAcc1" presStyleIdx="0" presStyleCnt="1" custScaleX="100000" custScaleY="100413" custLinFactY="-8989" custLinFactNeighborY="-100000">
        <dgm:presLayoutVars>
          <dgm:bulletEnabled val="1"/>
        </dgm:presLayoutVars>
      </dgm:prSet>
      <dgm:spPr/>
    </dgm:pt>
  </dgm:ptLst>
  <dgm:cxnLst>
    <dgm:cxn modelId="{1CC1990D-6AB2-490C-8712-937341D4A4C6}" type="presOf" srcId="{2F538CA5-1065-4CBA-AA44-8EEA2F798272}" destId="{12E172B9-01B0-436D-9684-1CCC8FA3FE5C}" srcOrd="0" destOrd="12" presId="urn:microsoft.com/office/officeart/2005/8/layout/list1"/>
    <dgm:cxn modelId="{CD733E0F-F15C-4FB2-A92F-536EA041E071}" srcId="{FA84BF92-43C6-4E94-A77F-6263E68B6783}" destId="{581E8033-1D6D-4B73-8DB7-4B1AA295F2E0}" srcOrd="13" destOrd="0" parTransId="{587C90B3-DB0B-4791-B008-7585C13E2105}" sibTransId="{4CAE88C4-96C7-4308-9963-B8F984E6E4A2}"/>
    <dgm:cxn modelId="{D6AF8813-DF71-40CF-8DC3-6122533BA955}" type="presOf" srcId="{1AFB66F0-95C8-4468-A011-E51331EFA4DE}" destId="{12E172B9-01B0-436D-9684-1CCC8FA3FE5C}" srcOrd="0" destOrd="0" presId="urn:microsoft.com/office/officeart/2005/8/layout/list1"/>
    <dgm:cxn modelId="{01014B21-1A79-4EBB-ADD2-5A858498306E}" srcId="{FA84BF92-43C6-4E94-A77F-6263E68B6783}" destId="{59F1EB01-8390-4B7E-ADDD-E49D8F66044E}" srcOrd="10" destOrd="0" parTransId="{5B446236-A632-4F13-BA07-A8B189DD68FF}" sibTransId="{5571FE3A-67C1-4A66-ADB1-77D29354CBE6}"/>
    <dgm:cxn modelId="{17C19D28-564E-412F-B7FC-4E5712803C7A}" srcId="{FA84BF92-43C6-4E94-A77F-6263E68B6783}" destId="{C8BAF929-6746-4A55-8092-1987E15E9A3A}" srcOrd="1" destOrd="0" parTransId="{5F0A8099-473A-4184-9CDB-A496574EC109}" sibTransId="{7D058FAA-9DAB-4484-B830-5E697D43271D}"/>
    <dgm:cxn modelId="{30BCDA2B-0491-4E88-BF34-20D185E645CD}" type="presOf" srcId="{3141F220-6686-4E3F-BC9F-D693EC24A0D2}" destId="{12E172B9-01B0-436D-9684-1CCC8FA3FE5C}" srcOrd="0" destOrd="5" presId="urn:microsoft.com/office/officeart/2005/8/layout/list1"/>
    <dgm:cxn modelId="{6824CE3C-DEB6-493B-9E10-D20304853CF8}" type="presOf" srcId="{A21EA40E-B2FA-464E-9C37-6DC232E0E05C}" destId="{12E172B9-01B0-436D-9684-1CCC8FA3FE5C}" srcOrd="0" destOrd="16" presId="urn:microsoft.com/office/officeart/2005/8/layout/list1"/>
    <dgm:cxn modelId="{61E64C5B-0B25-4E6A-8B1F-A073E14CC4BD}" type="presOf" srcId="{C8BAF929-6746-4A55-8092-1987E15E9A3A}" destId="{12E172B9-01B0-436D-9684-1CCC8FA3FE5C}" srcOrd="0" destOrd="1" presId="urn:microsoft.com/office/officeart/2005/8/layout/list1"/>
    <dgm:cxn modelId="{457FDD5B-548C-47DB-8CAD-FFCD13767C97}" type="presOf" srcId="{29F25A65-C2AA-4D7B-8B6D-B866D750300B}" destId="{12E172B9-01B0-436D-9684-1CCC8FA3FE5C}" srcOrd="0" destOrd="7" presId="urn:microsoft.com/office/officeart/2005/8/layout/list1"/>
    <dgm:cxn modelId="{CA156B5C-791E-4725-B16C-FA59E4F55EC1}" srcId="{FA84BF92-43C6-4E94-A77F-6263E68B6783}" destId="{1AFB66F0-95C8-4468-A011-E51331EFA4DE}" srcOrd="0" destOrd="0" parTransId="{5720E8E2-797C-4CA0-965A-416890F930B6}" sibTransId="{42BD5AEB-732F-4B4B-BBAB-01F19B5F7C87}"/>
    <dgm:cxn modelId="{DB8C015D-A8A9-4291-B7B6-7D044CD9CD84}" type="presOf" srcId="{D006BBD7-B33B-4409-85EA-C000C64FE84A}" destId="{12E172B9-01B0-436D-9684-1CCC8FA3FE5C}" srcOrd="0" destOrd="3" presId="urn:microsoft.com/office/officeart/2005/8/layout/list1"/>
    <dgm:cxn modelId="{C7805960-ECC9-43E0-AAD8-F67026F4BC55}" type="presOf" srcId="{DE4B9EAB-636A-44C0-B4F9-D4AE4F66DB43}" destId="{C0727D5E-6C12-4BCD-825A-84F5DCF3AFD4}" srcOrd="0" destOrd="0" presId="urn:microsoft.com/office/officeart/2005/8/layout/list1"/>
    <dgm:cxn modelId="{4349AB47-42B0-4ECA-A81E-F9C707A3CF5B}" type="presOf" srcId="{94550AC5-755B-4FE2-BC99-418571DCBADA}" destId="{12E172B9-01B0-436D-9684-1CCC8FA3FE5C}" srcOrd="0" destOrd="2" presId="urn:microsoft.com/office/officeart/2005/8/layout/list1"/>
    <dgm:cxn modelId="{22B5AB67-220D-472E-B412-F3D10E64467A}" srcId="{FA84BF92-43C6-4E94-A77F-6263E68B6783}" destId="{29F25A65-C2AA-4D7B-8B6D-B866D750300B}" srcOrd="7" destOrd="0" parTransId="{A41B0A34-9F78-4E65-8212-10F729FAEA9E}" sibTransId="{91E78F40-720D-4467-8209-AEAC5B846431}"/>
    <dgm:cxn modelId="{E1174752-5A80-4A4E-8C3E-9BEE74AF27B3}" type="presOf" srcId="{D28F97F1-2FD8-4B69-86FC-E929607B4B9A}" destId="{12E172B9-01B0-436D-9684-1CCC8FA3FE5C}" srcOrd="0" destOrd="9" presId="urn:microsoft.com/office/officeart/2005/8/layout/list1"/>
    <dgm:cxn modelId="{56AD7856-1DE3-4F25-9481-C2F3DC57136B}" type="presOf" srcId="{4FFB6AF8-1EB2-4B6F-8DB1-E31BEF63B97F}" destId="{12E172B9-01B0-436D-9684-1CCC8FA3FE5C}" srcOrd="0" destOrd="15" presId="urn:microsoft.com/office/officeart/2005/8/layout/list1"/>
    <dgm:cxn modelId="{78B34477-F75C-45F5-99EC-7007CF0DA9CB}" srcId="{FA84BF92-43C6-4E94-A77F-6263E68B6783}" destId="{3141F220-6686-4E3F-BC9F-D693EC24A0D2}" srcOrd="5" destOrd="0" parTransId="{587F9BF5-0590-4B2A-9510-A4AF97F559A7}" sibTransId="{E47B5459-AAB6-4DA6-81AE-2C29821588CB}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ED133B84-F835-4748-8B1B-BD47B8BF955E}" srcId="{FA84BF92-43C6-4E94-A77F-6263E68B6783}" destId="{4FFB6AF8-1EB2-4B6F-8DB1-E31BEF63B97F}" srcOrd="15" destOrd="0" parTransId="{ADA029FF-5E87-4A5D-8D02-097AC915374B}" sibTransId="{F554886F-8F38-4A73-9A86-FA47D96CC098}"/>
    <dgm:cxn modelId="{AF21478A-B8E2-4822-BB31-6D0FC4F48DC1}" srcId="{FA84BF92-43C6-4E94-A77F-6263E68B6783}" destId="{5606354D-C8D7-499D-B6F4-D5ABCC93181F}" srcOrd="14" destOrd="0" parTransId="{3B78A8FF-9A35-4AC5-AA2E-5506B9AD9B40}" sibTransId="{0D5EAA77-0ABA-4DA3-8E07-F793A183FD82}"/>
    <dgm:cxn modelId="{06B2B591-CAD9-4B35-A0BA-D6019658F1B7}" srcId="{FA84BF92-43C6-4E94-A77F-6263E68B6783}" destId="{2F538CA5-1065-4CBA-AA44-8EEA2F798272}" srcOrd="12" destOrd="0" parTransId="{BB8C801F-B446-4391-981A-5A806679EAB1}" sibTransId="{177FC37C-1DAE-4D78-AA41-D5839398BC66}"/>
    <dgm:cxn modelId="{5C1D6F93-D8A7-42AA-A623-43A889955F46}" type="presOf" srcId="{093707CB-44F0-46C2-8A87-C876A1CC397D}" destId="{12E172B9-01B0-436D-9684-1CCC8FA3FE5C}" srcOrd="0" destOrd="4" presId="urn:microsoft.com/office/officeart/2005/8/layout/list1"/>
    <dgm:cxn modelId="{7AE93B9D-D679-4F29-9DB8-6E3B793AEA9A}" type="presOf" srcId="{752DB3C6-8708-41D7-89B4-ACA930EB0CF1}" destId="{12E172B9-01B0-436D-9684-1CCC8FA3FE5C}" srcOrd="0" destOrd="17" presId="urn:microsoft.com/office/officeart/2005/8/layout/list1"/>
    <dgm:cxn modelId="{2A80A5A2-32FB-4204-98AF-27427C37739B}" type="presOf" srcId="{FA84BF92-43C6-4E94-A77F-6263E68B6783}" destId="{4FC84B32-D1CC-469D-BDF0-F53E02EEAA9C}" srcOrd="1" destOrd="0" presId="urn:microsoft.com/office/officeart/2005/8/layout/list1"/>
    <dgm:cxn modelId="{A82BE9A7-4DC3-4B2A-BF90-115C7894EBBB}" type="presOf" srcId="{765F7C72-2822-479A-97A8-B87D0103EBCB}" destId="{12E172B9-01B0-436D-9684-1CCC8FA3FE5C}" srcOrd="0" destOrd="8" presId="urn:microsoft.com/office/officeart/2005/8/layout/list1"/>
    <dgm:cxn modelId="{50AEEFAD-7A75-4D91-942E-7377479B61C3}" srcId="{FA84BF92-43C6-4E94-A77F-6263E68B6783}" destId="{765F7C72-2822-479A-97A8-B87D0103EBCB}" srcOrd="8" destOrd="0" parTransId="{3A3F7DD0-5FB9-4FD5-88A0-21F40B345E25}" sibTransId="{8D2AA9EE-1011-4C24-A401-D7B60BD10B85}"/>
    <dgm:cxn modelId="{50885DB7-7AF6-4837-9ACB-EFA94EE0D392}" srcId="{FA84BF92-43C6-4E94-A77F-6263E68B6783}" destId="{D28F97F1-2FD8-4B69-86FC-E929607B4B9A}" srcOrd="9" destOrd="0" parTransId="{FD22CA15-F38D-45E0-994F-A24E869BCF8E}" sibTransId="{05202E0D-91C6-4DC8-AAD7-9DE5FF169AB5}"/>
    <dgm:cxn modelId="{6B6F52BD-4EEF-4742-AEE2-BE32E55D40AA}" srcId="{FA84BF92-43C6-4E94-A77F-6263E68B6783}" destId="{A21EA40E-B2FA-464E-9C37-6DC232E0E05C}" srcOrd="16" destOrd="0" parTransId="{C44BFE72-7CC2-4460-B775-01C676F054CA}" sibTransId="{F2E96FFE-2204-4FC1-B462-06D5F4679584}"/>
    <dgm:cxn modelId="{9957CBBE-09A0-4D6B-8C4C-93A7AD3CB095}" type="presOf" srcId="{D6CC1D48-FB92-495C-9F61-3E9DC496B3BC}" destId="{12E172B9-01B0-436D-9684-1CCC8FA3FE5C}" srcOrd="0" destOrd="11" presId="urn:microsoft.com/office/officeart/2005/8/layout/list1"/>
    <dgm:cxn modelId="{97AAB8C1-8D14-4DE4-B145-CE994583702D}" type="presOf" srcId="{5606354D-C8D7-499D-B6F4-D5ABCC93181F}" destId="{12E172B9-01B0-436D-9684-1CCC8FA3FE5C}" srcOrd="0" destOrd="14" presId="urn:microsoft.com/office/officeart/2005/8/layout/list1"/>
    <dgm:cxn modelId="{13C1FDC4-1E1C-4727-8059-FD13A1F570F0}" srcId="{FA84BF92-43C6-4E94-A77F-6263E68B6783}" destId="{D9DBEE8B-FD25-40A6-B6B2-3DFEDE53F757}" srcOrd="6" destOrd="0" parTransId="{187F8211-8C95-4262-BDC0-930991FC47AD}" sibTransId="{5EEDBBE8-52A4-4C30-8226-F9C72C768B5D}"/>
    <dgm:cxn modelId="{DA41F8CB-35E0-4F95-96BE-9424E8E64422}" srcId="{FA84BF92-43C6-4E94-A77F-6263E68B6783}" destId="{D006BBD7-B33B-4409-85EA-C000C64FE84A}" srcOrd="3" destOrd="0" parTransId="{F27C3429-59F7-4C03-A0FA-9E7BA421C4B2}" sibTransId="{1C631DB2-9503-4946-BEAB-3D22123C89A0}"/>
    <dgm:cxn modelId="{BF43E7D7-4876-4F08-A970-02BE68EB30D0}" srcId="{FA84BF92-43C6-4E94-A77F-6263E68B6783}" destId="{94550AC5-755B-4FE2-BC99-418571DCBADA}" srcOrd="2" destOrd="0" parTransId="{AFF17592-D8D3-48B6-9DA0-9DBBD36BDB49}" sibTransId="{5F933F13-77D4-474D-BF80-CCFE77C06778}"/>
    <dgm:cxn modelId="{9732D4E2-FF13-467D-803A-557A3C26CAE5}" srcId="{FA84BF92-43C6-4E94-A77F-6263E68B6783}" destId="{D6CC1D48-FB92-495C-9F61-3E9DC496B3BC}" srcOrd="11" destOrd="0" parTransId="{70E726F3-87D5-4D4F-AAF0-902EB31F513B}" sibTransId="{0DAC4BFE-C6CD-43EC-BDB3-DA3E09558129}"/>
    <dgm:cxn modelId="{59F043E9-29A9-47E7-81F5-F8A985A7CFEA}" type="presOf" srcId="{D9DBEE8B-FD25-40A6-B6B2-3DFEDE53F757}" destId="{12E172B9-01B0-436D-9684-1CCC8FA3FE5C}" srcOrd="0" destOrd="6" presId="urn:microsoft.com/office/officeart/2005/8/layout/list1"/>
    <dgm:cxn modelId="{E0CD30EB-6614-47F0-BCA4-43DEF78A9C4F}" type="presOf" srcId="{59F1EB01-8390-4B7E-ADDD-E49D8F66044E}" destId="{12E172B9-01B0-436D-9684-1CCC8FA3FE5C}" srcOrd="0" destOrd="10" presId="urn:microsoft.com/office/officeart/2005/8/layout/list1"/>
    <dgm:cxn modelId="{6A60C2ED-F895-47D7-860C-62D6F3A98F82}" srcId="{FA84BF92-43C6-4E94-A77F-6263E68B6783}" destId="{752DB3C6-8708-41D7-89B4-ACA930EB0CF1}" srcOrd="17" destOrd="0" parTransId="{81447608-DA46-43B8-9966-919A34F350A9}" sibTransId="{6E20297D-C06D-4CFE-8537-F708286CCCE4}"/>
    <dgm:cxn modelId="{F87C3BF2-4C61-4153-9EF5-278FF30A1EA2}" type="presOf" srcId="{FA84BF92-43C6-4E94-A77F-6263E68B6783}" destId="{8D263EF1-990E-4235-B334-4F0671851AEE}" srcOrd="0" destOrd="0" presId="urn:microsoft.com/office/officeart/2005/8/layout/list1"/>
    <dgm:cxn modelId="{9E6E29F3-B351-4AC4-8EC0-B524725C97CE}" srcId="{FA84BF92-43C6-4E94-A77F-6263E68B6783}" destId="{093707CB-44F0-46C2-8A87-C876A1CC397D}" srcOrd="4" destOrd="0" parTransId="{0B0BF47B-C167-4C40-97A5-6ACBE65C157E}" sibTransId="{43731A88-7A7E-4F44-BDCF-28622A9E48C7}"/>
    <dgm:cxn modelId="{1561C6FC-08E0-45B2-9666-29F9E7C37036}" type="presOf" srcId="{581E8033-1D6D-4B73-8DB7-4B1AA295F2E0}" destId="{12E172B9-01B0-436D-9684-1CCC8FA3FE5C}" srcOrd="0" destOrd="13" presId="urn:microsoft.com/office/officeart/2005/8/layout/list1"/>
    <dgm:cxn modelId="{ED207AD1-A3EC-4CBA-BC43-622A6F191E92}" type="presParOf" srcId="{C0727D5E-6C12-4BCD-825A-84F5DCF3AFD4}" destId="{0C1C26A3-6F3E-4B3C-BD82-3281B4DA087C}" srcOrd="0" destOrd="0" presId="urn:microsoft.com/office/officeart/2005/8/layout/list1"/>
    <dgm:cxn modelId="{0282BD19-86B7-4A22-B56C-96DD607A80EE}" type="presParOf" srcId="{0C1C26A3-6F3E-4B3C-BD82-3281B4DA087C}" destId="{8D263EF1-990E-4235-B334-4F0671851AEE}" srcOrd="0" destOrd="0" presId="urn:microsoft.com/office/officeart/2005/8/layout/list1"/>
    <dgm:cxn modelId="{7D6CA05D-5423-4C3A-9CFE-606E235CAED1}" type="presParOf" srcId="{0C1C26A3-6F3E-4B3C-BD82-3281B4DA087C}" destId="{4FC84B32-D1CC-469D-BDF0-F53E02EEAA9C}" srcOrd="1" destOrd="0" presId="urn:microsoft.com/office/officeart/2005/8/layout/list1"/>
    <dgm:cxn modelId="{478B588C-4A34-4FC6-A028-1283DF994325}" type="presParOf" srcId="{C0727D5E-6C12-4BCD-825A-84F5DCF3AFD4}" destId="{C9C22D64-4439-4069-B33D-D3976B592CC4}" srcOrd="1" destOrd="0" presId="urn:microsoft.com/office/officeart/2005/8/layout/list1"/>
    <dgm:cxn modelId="{F4A3DC72-CFDE-4C01-98AE-DCF4D93E2F8E}" type="presParOf" srcId="{C0727D5E-6C12-4BCD-825A-84F5DCF3AFD4}" destId="{12E172B9-01B0-436D-9684-1CCC8FA3FE5C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0EEE71D-FFCA-452A-BA4D-DA64DD6569DB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76406A-19B4-4324-9492-1511FDC25268}">
      <dgm:prSet phldrT="[Text]"/>
      <dgm:spPr/>
      <dgm:t>
        <a:bodyPr/>
        <a:lstStyle/>
        <a:p>
          <a:r>
            <a:rPr lang="en-US" dirty="0"/>
            <a:t>Access Management / Digital Certificates</a:t>
          </a:r>
        </a:p>
        <a:p>
          <a:r>
            <a:rPr lang="en-US" dirty="0"/>
            <a:t>MIS - API &amp; UI</a:t>
          </a:r>
        </a:p>
      </dgm:t>
    </dgm:pt>
    <dgm:pt modelId="{4E879034-1818-48B6-910A-02F79EF50E11}" type="parTrans" cxnId="{A0257A75-8E62-4643-A304-F92A8992B8DB}">
      <dgm:prSet/>
      <dgm:spPr/>
      <dgm:t>
        <a:bodyPr/>
        <a:lstStyle/>
        <a:p>
          <a:endParaRPr lang="en-US"/>
        </a:p>
      </dgm:t>
    </dgm:pt>
    <dgm:pt modelId="{13E99090-A5E1-4D8A-AF5C-45422B7C8977}" type="sibTrans" cxnId="{A0257A75-8E62-4643-A304-F92A8992B8DB}">
      <dgm:prSet/>
      <dgm:spPr/>
      <dgm:t>
        <a:bodyPr/>
        <a:lstStyle/>
        <a:p>
          <a:endParaRPr lang="en-US"/>
        </a:p>
      </dgm:t>
    </dgm:pt>
    <dgm:pt modelId="{9964E6B5-A26C-40DC-BFF1-F37B685AAC81}">
      <dgm:prSet phldrT="[Text]"/>
      <dgm:spPr/>
      <dgm:t>
        <a:bodyPr/>
        <a:lstStyle/>
        <a:p>
          <a:r>
            <a:rPr lang="en-US"/>
            <a:t>FlighTrak replacement</a:t>
          </a:r>
        </a:p>
      </dgm:t>
    </dgm:pt>
    <dgm:pt modelId="{233CC07A-F1D1-499F-B767-591B397BFBD9}" type="parTrans" cxnId="{D00A49C7-8DD3-437F-8477-6CAEAB15A9C3}">
      <dgm:prSet/>
      <dgm:spPr/>
      <dgm:t>
        <a:bodyPr/>
        <a:lstStyle/>
        <a:p>
          <a:endParaRPr lang="en-US"/>
        </a:p>
      </dgm:t>
    </dgm:pt>
    <dgm:pt modelId="{AFCA6931-FF0C-4912-B9E6-7B6B5BD8962F}" type="sibTrans" cxnId="{D00A49C7-8DD3-437F-8477-6CAEAB15A9C3}">
      <dgm:prSet/>
      <dgm:spPr/>
      <dgm:t>
        <a:bodyPr/>
        <a:lstStyle/>
        <a:p>
          <a:endParaRPr lang="en-US"/>
        </a:p>
      </dgm:t>
    </dgm:pt>
    <dgm:pt modelId="{D74763E7-35FA-425A-A077-7FEF658540C2}">
      <dgm:prSet phldrT="[Text]"/>
      <dgm:spPr/>
      <dgm:t>
        <a:bodyPr/>
        <a:lstStyle/>
        <a:p>
          <a:r>
            <a:rPr lang="en-US"/>
            <a:t>MarkeTrak replacement</a:t>
          </a:r>
        </a:p>
      </dgm:t>
    </dgm:pt>
    <dgm:pt modelId="{349F557A-1E9B-4CDD-869E-CAA83B3F8C37}" type="parTrans" cxnId="{FC53F757-2F4E-4A81-B3D5-4D4F32C551A7}">
      <dgm:prSet/>
      <dgm:spPr/>
      <dgm:t>
        <a:bodyPr/>
        <a:lstStyle/>
        <a:p>
          <a:endParaRPr lang="en-US"/>
        </a:p>
      </dgm:t>
    </dgm:pt>
    <dgm:pt modelId="{DBD8A872-EBCB-48F3-9BAB-B28326B84BB7}" type="sibTrans" cxnId="{FC53F757-2F4E-4A81-B3D5-4D4F32C551A7}">
      <dgm:prSet/>
      <dgm:spPr/>
      <dgm:t>
        <a:bodyPr/>
        <a:lstStyle/>
        <a:p>
          <a:endParaRPr lang="en-US"/>
        </a:p>
      </dgm:t>
    </dgm:pt>
    <dgm:pt modelId="{B08CAACE-1B48-400C-8F95-D2B08173096B}" type="pres">
      <dgm:prSet presAssocID="{50EEE71D-FFCA-452A-BA4D-DA64DD6569DB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1C9CE5EE-D704-487E-AE4F-F16753943AC8}" type="pres">
      <dgm:prSet presAssocID="{D74763E7-35FA-425A-A077-7FEF658540C2}" presName="Accent3" presStyleCnt="0"/>
      <dgm:spPr/>
    </dgm:pt>
    <dgm:pt modelId="{F123D481-9199-48AE-B414-3BBAFA6E985F}" type="pres">
      <dgm:prSet presAssocID="{D74763E7-35FA-425A-A077-7FEF658540C2}" presName="Accent" presStyleLbl="node1" presStyleIdx="0" presStyleCnt="3"/>
      <dgm:spPr/>
    </dgm:pt>
    <dgm:pt modelId="{F6000EA2-2B75-409B-8086-B0768F62AC52}" type="pres">
      <dgm:prSet presAssocID="{D74763E7-35FA-425A-A077-7FEF658540C2}" presName="ParentBackground3" presStyleCnt="0"/>
      <dgm:spPr/>
    </dgm:pt>
    <dgm:pt modelId="{E91A96E0-0B3B-4BC3-B5ED-69424195243D}" type="pres">
      <dgm:prSet presAssocID="{D74763E7-35FA-425A-A077-7FEF658540C2}" presName="ParentBackground" presStyleLbl="fgAcc1" presStyleIdx="0" presStyleCnt="3"/>
      <dgm:spPr/>
    </dgm:pt>
    <dgm:pt modelId="{50E02EF3-0920-4C84-B59C-63D7CF811224}" type="pres">
      <dgm:prSet presAssocID="{D74763E7-35FA-425A-A077-7FEF658540C2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1453B73D-9AE5-4968-B4FE-87D603BB1323}" type="pres">
      <dgm:prSet presAssocID="{9964E6B5-A26C-40DC-BFF1-F37B685AAC81}" presName="Accent2" presStyleCnt="0"/>
      <dgm:spPr/>
    </dgm:pt>
    <dgm:pt modelId="{200714E0-7981-4D14-B514-FAB1D72C54DC}" type="pres">
      <dgm:prSet presAssocID="{9964E6B5-A26C-40DC-BFF1-F37B685AAC81}" presName="Accent" presStyleLbl="node1" presStyleIdx="1" presStyleCnt="3"/>
      <dgm:spPr/>
    </dgm:pt>
    <dgm:pt modelId="{0CB079A1-E21F-449F-8ADA-0FB0B53AA871}" type="pres">
      <dgm:prSet presAssocID="{9964E6B5-A26C-40DC-BFF1-F37B685AAC81}" presName="ParentBackground2" presStyleCnt="0"/>
      <dgm:spPr/>
    </dgm:pt>
    <dgm:pt modelId="{A18DC79B-32D8-49E0-AE94-E9B74BF39591}" type="pres">
      <dgm:prSet presAssocID="{9964E6B5-A26C-40DC-BFF1-F37B685AAC81}" presName="ParentBackground" presStyleLbl="fgAcc1" presStyleIdx="1" presStyleCnt="3"/>
      <dgm:spPr/>
    </dgm:pt>
    <dgm:pt modelId="{9BAEA9FC-0945-4321-9689-475BEC1CC65D}" type="pres">
      <dgm:prSet presAssocID="{9964E6B5-A26C-40DC-BFF1-F37B685AAC81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229F2D86-2E30-48B5-83A9-0B7BBEFE93EF}" type="pres">
      <dgm:prSet presAssocID="{D976406A-19B4-4324-9492-1511FDC25268}" presName="Accent1" presStyleCnt="0"/>
      <dgm:spPr/>
    </dgm:pt>
    <dgm:pt modelId="{D0BFA10C-EAED-41D3-B10D-800C04F35B35}" type="pres">
      <dgm:prSet presAssocID="{D976406A-19B4-4324-9492-1511FDC25268}" presName="Accent" presStyleLbl="node1" presStyleIdx="2" presStyleCnt="3"/>
      <dgm:spPr/>
    </dgm:pt>
    <dgm:pt modelId="{605845EA-3A1A-4043-A8F7-6CC50659ED09}" type="pres">
      <dgm:prSet presAssocID="{D976406A-19B4-4324-9492-1511FDC25268}" presName="ParentBackground1" presStyleCnt="0"/>
      <dgm:spPr/>
    </dgm:pt>
    <dgm:pt modelId="{204891A3-B161-410B-8E0C-B38D620581A0}" type="pres">
      <dgm:prSet presAssocID="{D976406A-19B4-4324-9492-1511FDC25268}" presName="ParentBackground" presStyleLbl="fgAcc1" presStyleIdx="2" presStyleCnt="3"/>
      <dgm:spPr/>
    </dgm:pt>
    <dgm:pt modelId="{C460C781-D886-4CC0-B057-432E31DDD5A9}" type="pres">
      <dgm:prSet presAssocID="{D976406A-19B4-4324-9492-1511FDC25268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830F811C-13A5-4A5C-AAE9-8D10B5196967}" type="presOf" srcId="{9964E6B5-A26C-40DC-BFF1-F37B685AAC81}" destId="{A18DC79B-32D8-49E0-AE94-E9B74BF39591}" srcOrd="0" destOrd="0" presId="urn:microsoft.com/office/officeart/2011/layout/CircleProcess"/>
    <dgm:cxn modelId="{64432D26-5673-4C15-AF4C-9E604BEAAF42}" type="presOf" srcId="{D976406A-19B4-4324-9492-1511FDC25268}" destId="{204891A3-B161-410B-8E0C-B38D620581A0}" srcOrd="0" destOrd="0" presId="urn:microsoft.com/office/officeart/2011/layout/CircleProcess"/>
    <dgm:cxn modelId="{FBD84727-E4BE-4D01-BEC8-F7CB9766F410}" type="presOf" srcId="{9964E6B5-A26C-40DC-BFF1-F37B685AAC81}" destId="{9BAEA9FC-0945-4321-9689-475BEC1CC65D}" srcOrd="1" destOrd="0" presId="urn:microsoft.com/office/officeart/2011/layout/CircleProcess"/>
    <dgm:cxn modelId="{026F2F60-D3E5-4588-9663-26EFEA914A69}" type="presOf" srcId="{D976406A-19B4-4324-9492-1511FDC25268}" destId="{C460C781-D886-4CC0-B057-432E31DDD5A9}" srcOrd="1" destOrd="0" presId="urn:microsoft.com/office/officeart/2011/layout/CircleProcess"/>
    <dgm:cxn modelId="{A0257A75-8E62-4643-A304-F92A8992B8DB}" srcId="{50EEE71D-FFCA-452A-BA4D-DA64DD6569DB}" destId="{D976406A-19B4-4324-9492-1511FDC25268}" srcOrd="0" destOrd="0" parTransId="{4E879034-1818-48B6-910A-02F79EF50E11}" sibTransId="{13E99090-A5E1-4D8A-AF5C-45422B7C8977}"/>
    <dgm:cxn modelId="{F11CE875-F593-4CE6-8456-67C93EC6F834}" type="presOf" srcId="{D74763E7-35FA-425A-A077-7FEF658540C2}" destId="{E91A96E0-0B3B-4BC3-B5ED-69424195243D}" srcOrd="0" destOrd="0" presId="urn:microsoft.com/office/officeart/2011/layout/CircleProcess"/>
    <dgm:cxn modelId="{FC53F757-2F4E-4A81-B3D5-4D4F32C551A7}" srcId="{50EEE71D-FFCA-452A-BA4D-DA64DD6569DB}" destId="{D74763E7-35FA-425A-A077-7FEF658540C2}" srcOrd="2" destOrd="0" parTransId="{349F557A-1E9B-4CDD-869E-CAA83B3F8C37}" sibTransId="{DBD8A872-EBCB-48F3-9BAB-B28326B84BB7}"/>
    <dgm:cxn modelId="{4AEF6B87-3EB2-4C93-86C9-A4995ED11CE7}" type="presOf" srcId="{50EEE71D-FFCA-452A-BA4D-DA64DD6569DB}" destId="{B08CAACE-1B48-400C-8F95-D2B08173096B}" srcOrd="0" destOrd="0" presId="urn:microsoft.com/office/officeart/2011/layout/CircleProcess"/>
    <dgm:cxn modelId="{D00A49C7-8DD3-437F-8477-6CAEAB15A9C3}" srcId="{50EEE71D-FFCA-452A-BA4D-DA64DD6569DB}" destId="{9964E6B5-A26C-40DC-BFF1-F37B685AAC81}" srcOrd="1" destOrd="0" parTransId="{233CC07A-F1D1-499F-B767-591B397BFBD9}" sibTransId="{AFCA6931-FF0C-4912-B9E6-7B6B5BD8962F}"/>
    <dgm:cxn modelId="{A3CFFEE3-7075-4035-ACE0-F58DDB04A81B}" type="presOf" srcId="{D74763E7-35FA-425A-A077-7FEF658540C2}" destId="{50E02EF3-0920-4C84-B59C-63D7CF811224}" srcOrd="1" destOrd="0" presId="urn:microsoft.com/office/officeart/2011/layout/CircleProcess"/>
    <dgm:cxn modelId="{DB0E21E8-0762-470A-BC43-87C0BA41103D}" type="presParOf" srcId="{B08CAACE-1B48-400C-8F95-D2B08173096B}" destId="{1C9CE5EE-D704-487E-AE4F-F16753943AC8}" srcOrd="0" destOrd="0" presId="urn:microsoft.com/office/officeart/2011/layout/CircleProcess"/>
    <dgm:cxn modelId="{CEAEE06E-0D33-4422-90A7-A5F3E4A69D6E}" type="presParOf" srcId="{1C9CE5EE-D704-487E-AE4F-F16753943AC8}" destId="{F123D481-9199-48AE-B414-3BBAFA6E985F}" srcOrd="0" destOrd="0" presId="urn:microsoft.com/office/officeart/2011/layout/CircleProcess"/>
    <dgm:cxn modelId="{16E2F88A-8BFC-4DC7-A0EE-E4EB8BEA368E}" type="presParOf" srcId="{B08CAACE-1B48-400C-8F95-D2B08173096B}" destId="{F6000EA2-2B75-409B-8086-B0768F62AC52}" srcOrd="1" destOrd="0" presId="urn:microsoft.com/office/officeart/2011/layout/CircleProcess"/>
    <dgm:cxn modelId="{231C7CEF-9AB8-4447-B881-8F5424C84FD5}" type="presParOf" srcId="{F6000EA2-2B75-409B-8086-B0768F62AC52}" destId="{E91A96E0-0B3B-4BC3-B5ED-69424195243D}" srcOrd="0" destOrd="0" presId="urn:microsoft.com/office/officeart/2011/layout/CircleProcess"/>
    <dgm:cxn modelId="{444E8797-62BC-4FF2-8F97-0A44001C9595}" type="presParOf" srcId="{B08CAACE-1B48-400C-8F95-D2B08173096B}" destId="{50E02EF3-0920-4C84-B59C-63D7CF811224}" srcOrd="2" destOrd="0" presId="urn:microsoft.com/office/officeart/2011/layout/CircleProcess"/>
    <dgm:cxn modelId="{CB237986-4024-4B7C-8684-6A2A98D5A543}" type="presParOf" srcId="{B08CAACE-1B48-400C-8F95-D2B08173096B}" destId="{1453B73D-9AE5-4968-B4FE-87D603BB1323}" srcOrd="3" destOrd="0" presId="urn:microsoft.com/office/officeart/2011/layout/CircleProcess"/>
    <dgm:cxn modelId="{C0A2372B-DAB4-4D3D-9AB4-8F08A979D2DA}" type="presParOf" srcId="{1453B73D-9AE5-4968-B4FE-87D603BB1323}" destId="{200714E0-7981-4D14-B514-FAB1D72C54DC}" srcOrd="0" destOrd="0" presId="urn:microsoft.com/office/officeart/2011/layout/CircleProcess"/>
    <dgm:cxn modelId="{B78B45BB-B560-4BDF-A131-648396541C5F}" type="presParOf" srcId="{B08CAACE-1B48-400C-8F95-D2B08173096B}" destId="{0CB079A1-E21F-449F-8ADA-0FB0B53AA871}" srcOrd="4" destOrd="0" presId="urn:microsoft.com/office/officeart/2011/layout/CircleProcess"/>
    <dgm:cxn modelId="{B008F1E5-82F1-43B1-A36B-8C21A71E2D45}" type="presParOf" srcId="{0CB079A1-E21F-449F-8ADA-0FB0B53AA871}" destId="{A18DC79B-32D8-49E0-AE94-E9B74BF39591}" srcOrd="0" destOrd="0" presId="urn:microsoft.com/office/officeart/2011/layout/CircleProcess"/>
    <dgm:cxn modelId="{1D9B7939-8175-464E-9016-E84B6BAB49B4}" type="presParOf" srcId="{B08CAACE-1B48-400C-8F95-D2B08173096B}" destId="{9BAEA9FC-0945-4321-9689-475BEC1CC65D}" srcOrd="5" destOrd="0" presId="urn:microsoft.com/office/officeart/2011/layout/CircleProcess"/>
    <dgm:cxn modelId="{C1AD5B20-A09D-45AA-B780-F2107E3743A5}" type="presParOf" srcId="{B08CAACE-1B48-400C-8F95-D2B08173096B}" destId="{229F2D86-2E30-48B5-83A9-0B7BBEFE93EF}" srcOrd="6" destOrd="0" presId="urn:microsoft.com/office/officeart/2011/layout/CircleProcess"/>
    <dgm:cxn modelId="{742494CB-3C2C-4F55-8098-003E3A4ECBC0}" type="presParOf" srcId="{229F2D86-2E30-48B5-83A9-0B7BBEFE93EF}" destId="{D0BFA10C-EAED-41D3-B10D-800C04F35B35}" srcOrd="0" destOrd="0" presId="urn:microsoft.com/office/officeart/2011/layout/CircleProcess"/>
    <dgm:cxn modelId="{B46EDDAE-71A9-466C-BB30-418AF36B8C65}" type="presParOf" srcId="{B08CAACE-1B48-400C-8F95-D2B08173096B}" destId="{605845EA-3A1A-4043-A8F7-6CC50659ED09}" srcOrd="7" destOrd="0" presId="urn:microsoft.com/office/officeart/2011/layout/CircleProcess"/>
    <dgm:cxn modelId="{626B15C5-E985-47CF-AEC1-34AA1434BF6A}" type="presParOf" srcId="{605845EA-3A1A-4043-A8F7-6CC50659ED09}" destId="{204891A3-B161-410B-8E0C-B38D620581A0}" srcOrd="0" destOrd="0" presId="urn:microsoft.com/office/officeart/2011/layout/CircleProcess"/>
    <dgm:cxn modelId="{31602570-07C2-44A9-A8C8-B5F49FF5AC03}" type="presParOf" srcId="{B08CAACE-1B48-400C-8F95-D2B08173096B}" destId="{C460C781-D886-4CC0-B057-432E31DDD5A9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E4B9EAB-636A-44C0-B4F9-D4AE4F66DB43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84BF92-43C6-4E94-A77F-6263E68B6783}">
      <dgm:prSet phldrT="[Text]" custT="1"/>
      <dgm:spPr/>
      <dgm:t>
        <a:bodyPr/>
        <a:lstStyle/>
        <a:p>
          <a:pPr algn="ctr"/>
          <a:r>
            <a:rPr lang="en-US" sz="2600" dirty="0">
              <a:latin typeface="Arial Rounded MT Bold" panose="020F0704030504030204" pitchFamily="34" charset="0"/>
            </a:rPr>
            <a:t>Next Meeting – </a:t>
          </a:r>
          <a:r>
            <a:rPr lang="en-US" sz="2600" b="1" dirty="0"/>
            <a:t>September 21st, 2026 @ 1:30 PM [WebEx Only]</a:t>
          </a:r>
          <a:endParaRPr lang="en-US" sz="2600" dirty="0">
            <a:latin typeface="Arial Rounded MT Bold" panose="020F0704030504030204" pitchFamily="34" charset="0"/>
          </a:endParaRPr>
        </a:p>
      </dgm:t>
    </dgm:pt>
    <dgm:pt modelId="{AC2F3C19-8AC1-497A-9C58-F4EC2BFCFF7F}" type="parTrans" cxnId="{B568F27B-0E85-4EAC-B2DE-81C9E77FC4FB}">
      <dgm:prSet/>
      <dgm:spPr/>
      <dgm:t>
        <a:bodyPr/>
        <a:lstStyle/>
        <a:p>
          <a:endParaRPr lang="en-US"/>
        </a:p>
      </dgm:t>
    </dgm:pt>
    <dgm:pt modelId="{9D7AE265-07BF-4007-A381-FB05BD763012}" type="sibTrans" cxnId="{B568F27B-0E85-4EAC-B2DE-81C9E77FC4FB}">
      <dgm:prSet/>
      <dgm:spPr/>
      <dgm:t>
        <a:bodyPr/>
        <a:lstStyle/>
        <a:p>
          <a:endParaRPr lang="en-US"/>
        </a:p>
      </dgm:t>
    </dgm:pt>
    <dgm:pt modelId="{DC6638E4-C934-442B-9486-32BCEBBF301B}">
      <dgm:prSet phldrT="[Text]" custT="1"/>
      <dgm:spPr/>
      <dgm:t>
        <a:bodyPr anchor="ctr" anchorCtr="0"/>
        <a:lstStyle/>
        <a:p>
          <a:pPr algn="just">
            <a:spcAft>
              <a:spcPts val="600"/>
            </a:spcAft>
            <a:buFontTx/>
            <a:buNone/>
          </a:pPr>
          <a:endParaRPr lang="en-US" sz="1050" dirty="0">
            <a:latin typeface="Tenorite" panose="00000500000000000000" pitchFamily="2" charset="0"/>
          </a:endParaRPr>
        </a:p>
      </dgm:t>
    </dgm:pt>
    <dgm:pt modelId="{A897E1DC-AAB6-45CD-AB35-A97960EB471B}" type="sibTrans" cxnId="{87D40C69-9DED-461F-AC5E-3B4346138C11}">
      <dgm:prSet/>
      <dgm:spPr/>
      <dgm:t>
        <a:bodyPr/>
        <a:lstStyle/>
        <a:p>
          <a:endParaRPr lang="en-US"/>
        </a:p>
      </dgm:t>
    </dgm:pt>
    <dgm:pt modelId="{D35C198F-F7DC-4702-93DD-583773403FD3}" type="parTrans" cxnId="{87D40C69-9DED-461F-AC5E-3B4346138C11}">
      <dgm:prSet/>
      <dgm:spPr/>
      <dgm:t>
        <a:bodyPr/>
        <a:lstStyle/>
        <a:p>
          <a:endParaRPr lang="en-US"/>
        </a:p>
      </dgm:t>
    </dgm:pt>
    <dgm:pt modelId="{D2506135-395C-47B0-8DA9-C3F76649FF22}">
      <dgm:prSet phldrT="[Text]" custT="1"/>
      <dgm:spPr/>
      <dgm:t>
        <a:bodyPr anchor="ctr" anchorCtr="0"/>
        <a:lstStyle/>
        <a:p>
          <a:pPr algn="just">
            <a:spcAft>
              <a:spcPts val="600"/>
            </a:spcAft>
            <a:buNone/>
          </a:pPr>
          <a:r>
            <a:rPr lang="en-US" sz="1800" b="1" dirty="0">
              <a:latin typeface="Tenorite" panose="00000500000000000000" pitchFamily="2" charset="0"/>
              <a:cs typeface="Calibri" panose="020F0502020204030204" pitchFamily="34" charset="0"/>
            </a:rPr>
            <a:t>DRAFT Agenda</a:t>
          </a:r>
          <a:r>
            <a:rPr lang="en-US" sz="1800" dirty="0">
              <a:latin typeface="Tenorite" panose="00000500000000000000" pitchFamily="2" charset="0"/>
              <a:cs typeface="Calibri" panose="020F0502020204030204" pitchFamily="34" charset="0"/>
            </a:rPr>
            <a:t>:</a:t>
          </a:r>
        </a:p>
      </dgm:t>
    </dgm:pt>
    <dgm:pt modelId="{D79BAE52-B8CB-4181-ACDC-6CE5498C10F0}" type="sibTrans" cxnId="{9527099C-48BD-4C52-BE1B-F581599A9067}">
      <dgm:prSet/>
      <dgm:spPr/>
      <dgm:t>
        <a:bodyPr/>
        <a:lstStyle/>
        <a:p>
          <a:endParaRPr lang="en-US"/>
        </a:p>
      </dgm:t>
    </dgm:pt>
    <dgm:pt modelId="{5AE6885F-1A01-4324-A69E-284DA5FAEB5E}" type="parTrans" cxnId="{9527099C-48BD-4C52-BE1B-F581599A9067}">
      <dgm:prSet/>
      <dgm:spPr/>
      <dgm:t>
        <a:bodyPr/>
        <a:lstStyle/>
        <a:p>
          <a:endParaRPr lang="en-US"/>
        </a:p>
      </dgm:t>
    </dgm:pt>
    <dgm:pt modelId="{D8106045-C2BD-45F3-8E7E-F57FA7B1DF31}">
      <dgm:prSet custT="1"/>
      <dgm:spPr/>
      <dgm:t>
        <a:bodyPr/>
        <a:lstStyle/>
        <a:p>
          <a:pPr algn="just">
            <a:spcAft>
              <a:spcPts val="600"/>
            </a:spcAft>
            <a:buFont typeface="Arial" panose="020B0604020202020204" pitchFamily="34" charset="0"/>
            <a:buChar char="•"/>
          </a:pPr>
          <a:endParaRPr lang="en-US" sz="700" i="0" dirty="0">
            <a:latin typeface="Tenorite" panose="00000500000000000000" pitchFamily="2" charset="0"/>
            <a:cs typeface="Calibri" panose="020F0502020204030204" pitchFamily="34" charset="0"/>
          </a:endParaRPr>
        </a:p>
      </dgm:t>
    </dgm:pt>
    <dgm:pt modelId="{4C151C25-BF57-4453-A64F-3DFBC8CCFA34}" type="sibTrans" cxnId="{CA6720BC-2B64-47AD-AA8B-B0A43C19D291}">
      <dgm:prSet/>
      <dgm:spPr/>
      <dgm:t>
        <a:bodyPr/>
        <a:lstStyle/>
        <a:p>
          <a:endParaRPr lang="en-US"/>
        </a:p>
      </dgm:t>
    </dgm:pt>
    <dgm:pt modelId="{0BB81608-2D1C-44FA-8B2A-329EC9C21E3A}" type="parTrans" cxnId="{CA6720BC-2B64-47AD-AA8B-B0A43C19D291}">
      <dgm:prSet/>
      <dgm:spPr/>
      <dgm:t>
        <a:bodyPr/>
        <a:lstStyle/>
        <a:p>
          <a:endParaRPr lang="en-US"/>
        </a:p>
      </dgm:t>
    </dgm:pt>
    <dgm:pt modelId="{3B22BA84-BA41-4BD0-9977-518D5167128A}">
      <dgm:prSet phldrT="[Text]" custT="1"/>
      <dgm:spPr/>
      <dgm:t>
        <a:bodyPr anchor="ctr" anchorCtr="0"/>
        <a:lstStyle/>
        <a:p>
          <a:pPr algn="just">
            <a:spcAft>
              <a:spcPts val="600"/>
            </a:spcAft>
            <a:buFont typeface="Wingdings" panose="05000000000000000000" pitchFamily="2" charset="2"/>
            <a:buChar char="q"/>
          </a:pPr>
          <a:endParaRPr lang="en-US" sz="900" dirty="0">
            <a:latin typeface="Tenorite" panose="00000500000000000000" pitchFamily="2" charset="0"/>
            <a:cs typeface="Calibri" panose="020F0502020204030204" pitchFamily="34" charset="0"/>
          </a:endParaRPr>
        </a:p>
      </dgm:t>
    </dgm:pt>
    <dgm:pt modelId="{07F49020-D7E4-4CED-8312-D67E6CB8A9DE}" type="sibTrans" cxnId="{E1E78A0B-7F80-434E-AF75-C1EAE98EDF7E}">
      <dgm:prSet/>
      <dgm:spPr/>
      <dgm:t>
        <a:bodyPr/>
        <a:lstStyle/>
        <a:p>
          <a:endParaRPr lang="en-US"/>
        </a:p>
      </dgm:t>
    </dgm:pt>
    <dgm:pt modelId="{A70C627F-A7A7-4C70-AD82-78F4CB5C634B}" type="parTrans" cxnId="{E1E78A0B-7F80-434E-AF75-C1EAE98EDF7E}">
      <dgm:prSet/>
      <dgm:spPr/>
      <dgm:t>
        <a:bodyPr/>
        <a:lstStyle/>
        <a:p>
          <a:endParaRPr lang="en-US"/>
        </a:p>
      </dgm:t>
    </dgm:pt>
    <dgm:pt modelId="{926BE093-DEA2-4ADB-87F1-444CF2AC40FD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400" dirty="0"/>
            <a:t>ERCOT Reports</a:t>
          </a:r>
        </a:p>
      </dgm:t>
    </dgm:pt>
    <dgm:pt modelId="{31708A5C-7790-4599-84AC-9517C7269B05}" type="parTrans" cxnId="{D6EC3309-8A6A-4D4A-B29F-C7AACEE2CA72}">
      <dgm:prSet/>
      <dgm:spPr/>
      <dgm:t>
        <a:bodyPr/>
        <a:lstStyle/>
        <a:p>
          <a:endParaRPr lang="en-US"/>
        </a:p>
      </dgm:t>
    </dgm:pt>
    <dgm:pt modelId="{907AB90E-9F4C-40A3-AFCF-D12A1FFB6A00}" type="sibTrans" cxnId="{D6EC3309-8A6A-4D4A-B29F-C7AACEE2CA72}">
      <dgm:prSet/>
      <dgm:spPr/>
      <dgm:t>
        <a:bodyPr/>
        <a:lstStyle/>
        <a:p>
          <a:endParaRPr lang="en-US"/>
        </a:p>
      </dgm:t>
    </dgm:pt>
    <dgm:pt modelId="{19A793A7-E8BA-4C06-9083-B5338D300041}">
      <dgm:prSet custT="1"/>
      <dgm:spPr/>
      <dgm:t>
        <a:bodyPr/>
        <a:lstStyle/>
        <a:p>
          <a:pPr>
            <a:buFont typeface="Wingdings" panose="05000000000000000000" pitchFamily="2" charset="2"/>
            <a:buChar char=""/>
          </a:pPr>
          <a:r>
            <a:rPr lang="en-US" sz="1400" dirty="0"/>
            <a:t>System Instances &amp; MT Performance</a:t>
          </a:r>
        </a:p>
      </dgm:t>
    </dgm:pt>
    <dgm:pt modelId="{29A80B24-966C-4484-B416-E8C5F3B26140}" type="parTrans" cxnId="{9629E815-89B1-45A2-9C9B-E19E9847C549}">
      <dgm:prSet/>
      <dgm:spPr/>
      <dgm:t>
        <a:bodyPr/>
        <a:lstStyle/>
        <a:p>
          <a:endParaRPr lang="en-US"/>
        </a:p>
      </dgm:t>
    </dgm:pt>
    <dgm:pt modelId="{1E923F6F-5F60-4975-8315-2D4E9573678D}" type="sibTrans" cxnId="{9629E815-89B1-45A2-9C9B-E19E9847C549}">
      <dgm:prSet/>
      <dgm:spPr/>
      <dgm:t>
        <a:bodyPr/>
        <a:lstStyle/>
        <a:p>
          <a:endParaRPr lang="en-US"/>
        </a:p>
      </dgm:t>
    </dgm:pt>
    <dgm:pt modelId="{BA979649-EB5F-4C21-8475-07728CEEBB5D}">
      <dgm:prSet custT="1"/>
      <dgm:spPr/>
      <dgm:t>
        <a:bodyPr/>
        <a:lstStyle/>
        <a:p>
          <a:pPr>
            <a:buFont typeface="Wingdings" panose="05000000000000000000" pitchFamily="2" charset="2"/>
            <a:buChar char=""/>
          </a:pPr>
          <a:r>
            <a:rPr lang="en-US" sz="1400" dirty="0"/>
            <a:t>Listserv</a:t>
          </a:r>
        </a:p>
      </dgm:t>
    </dgm:pt>
    <dgm:pt modelId="{B3F5F2A0-05C4-4A41-A47B-141FA7BB3699}" type="parTrans" cxnId="{22DDA999-B463-4CDF-BC3E-299F2D06A1A3}">
      <dgm:prSet/>
      <dgm:spPr/>
      <dgm:t>
        <a:bodyPr/>
        <a:lstStyle/>
        <a:p>
          <a:endParaRPr lang="en-US"/>
        </a:p>
      </dgm:t>
    </dgm:pt>
    <dgm:pt modelId="{2EFBB1DD-D628-4431-95EF-1DF34AF16876}" type="sibTrans" cxnId="{22DDA999-B463-4CDF-BC3E-299F2D06A1A3}">
      <dgm:prSet/>
      <dgm:spPr/>
      <dgm:t>
        <a:bodyPr/>
        <a:lstStyle/>
        <a:p>
          <a:endParaRPr lang="en-US"/>
        </a:p>
      </dgm:t>
    </dgm:pt>
    <dgm:pt modelId="{CBE62BB8-FDDA-4F6C-A841-BD56208662CE}">
      <dgm:prSet custT="1"/>
      <dgm:spPr/>
      <dgm:t>
        <a:bodyPr/>
        <a:lstStyle/>
        <a:p>
          <a:pPr>
            <a:buFont typeface="Wingdings" panose="05000000000000000000" pitchFamily="2" charset="2"/>
            <a:buChar char=""/>
          </a:pPr>
          <a:r>
            <a:rPr lang="en-US" sz="1400" dirty="0"/>
            <a:t>Projects</a:t>
          </a:r>
        </a:p>
      </dgm:t>
    </dgm:pt>
    <dgm:pt modelId="{5705C745-9D3E-4CF5-B7D5-19B21977C40C}" type="parTrans" cxnId="{FD1411F7-FDE5-4899-90B3-2063A64F2FCA}">
      <dgm:prSet/>
      <dgm:spPr/>
      <dgm:t>
        <a:bodyPr/>
        <a:lstStyle/>
        <a:p>
          <a:endParaRPr lang="en-US"/>
        </a:p>
      </dgm:t>
    </dgm:pt>
    <dgm:pt modelId="{3B5EF14C-069F-40BA-9C39-BA281DCA87DE}" type="sibTrans" cxnId="{FD1411F7-FDE5-4899-90B3-2063A64F2FCA}">
      <dgm:prSet/>
      <dgm:spPr/>
      <dgm:t>
        <a:bodyPr/>
        <a:lstStyle/>
        <a:p>
          <a:endParaRPr lang="en-US"/>
        </a:p>
      </dgm:t>
    </dgm:pt>
    <dgm:pt modelId="{16A8BC4C-165E-4E18-A3EB-EF9F6BD447BE}">
      <dgm:prSet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/>
            <a:t>MIS – Retail API &amp; UI</a:t>
          </a:r>
        </a:p>
      </dgm:t>
    </dgm:pt>
    <dgm:pt modelId="{3227DC16-E6EB-4239-B503-865B8B0AA5EC}" type="parTrans" cxnId="{C9C9D2F2-A21B-421E-BF10-12DC19D468B9}">
      <dgm:prSet/>
      <dgm:spPr/>
      <dgm:t>
        <a:bodyPr/>
        <a:lstStyle/>
        <a:p>
          <a:endParaRPr lang="en-US"/>
        </a:p>
      </dgm:t>
    </dgm:pt>
    <dgm:pt modelId="{5D3F0BB0-C2A1-48A8-A2F2-4B5D35376E4B}" type="sibTrans" cxnId="{C9C9D2F2-A21B-421E-BF10-12DC19D468B9}">
      <dgm:prSet/>
      <dgm:spPr/>
      <dgm:t>
        <a:bodyPr/>
        <a:lstStyle/>
        <a:p>
          <a:endParaRPr lang="en-US"/>
        </a:p>
      </dgm:t>
    </dgm:pt>
    <dgm:pt modelId="{40F5DD5B-455B-4259-A846-E8767CEB1A0E}">
      <dgm:prSet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Client Services – Market Participant Service Portal</a:t>
          </a:r>
          <a:endParaRPr lang="en-US" sz="1400" dirty="0"/>
        </a:p>
      </dgm:t>
    </dgm:pt>
    <dgm:pt modelId="{0C645571-4D80-4700-B9A0-5198375B0BF6}" type="parTrans" cxnId="{3B29F32D-8FE1-46D0-A401-9FBC0F3C434E}">
      <dgm:prSet/>
      <dgm:spPr/>
      <dgm:t>
        <a:bodyPr/>
        <a:lstStyle/>
        <a:p>
          <a:endParaRPr lang="en-US"/>
        </a:p>
      </dgm:t>
    </dgm:pt>
    <dgm:pt modelId="{AF610A1C-3334-4336-9707-F530D2609E3D}" type="sibTrans" cxnId="{3B29F32D-8FE1-46D0-A401-9FBC0F3C434E}">
      <dgm:prSet/>
      <dgm:spPr/>
      <dgm:t>
        <a:bodyPr/>
        <a:lstStyle/>
        <a:p>
          <a:endParaRPr lang="en-US"/>
        </a:p>
      </dgm:t>
    </dgm:pt>
    <dgm:pt modelId="{5EA57139-9C2D-4271-83B2-C0FC413048EB}">
      <dgm:prSet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Digital Certificates / Access Management update</a:t>
          </a:r>
          <a:endParaRPr lang="en-US" sz="1400" dirty="0"/>
        </a:p>
      </dgm:t>
    </dgm:pt>
    <dgm:pt modelId="{05320555-7D2E-4A49-B6B5-396582B4AA9C}" type="parTrans" cxnId="{E5E53FDB-A98D-4D8F-A5C5-FFFB809869E9}">
      <dgm:prSet/>
      <dgm:spPr/>
      <dgm:t>
        <a:bodyPr/>
        <a:lstStyle/>
        <a:p>
          <a:endParaRPr lang="en-US"/>
        </a:p>
      </dgm:t>
    </dgm:pt>
    <dgm:pt modelId="{7C91D797-B5BF-44D8-A34D-77AE668DE3BC}" type="sibTrans" cxnId="{E5E53FDB-A98D-4D8F-A5C5-FFFB809869E9}">
      <dgm:prSet/>
      <dgm:spPr/>
      <dgm:t>
        <a:bodyPr/>
        <a:lstStyle/>
        <a:p>
          <a:endParaRPr lang="en-US"/>
        </a:p>
      </dgm:t>
    </dgm:pt>
    <dgm:pt modelId="{66EB04EC-E869-4993-9ACA-F5163F8F8A66}">
      <dgm:prSet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/>
            <a:t>MT Enhancements list</a:t>
          </a:r>
        </a:p>
      </dgm:t>
    </dgm:pt>
    <dgm:pt modelId="{0FC7B18B-AC73-490E-9380-FCFAB86C133A}" type="parTrans" cxnId="{902315CB-7BB0-4200-B0AB-7096EEA15F5E}">
      <dgm:prSet/>
      <dgm:spPr/>
      <dgm:t>
        <a:bodyPr/>
        <a:lstStyle/>
        <a:p>
          <a:endParaRPr lang="en-US"/>
        </a:p>
      </dgm:t>
    </dgm:pt>
    <dgm:pt modelId="{01B5260F-D12B-4152-847D-AA0950D012E9}" type="sibTrans" cxnId="{902315CB-7BB0-4200-B0AB-7096EEA15F5E}">
      <dgm:prSet/>
      <dgm:spPr/>
      <dgm:t>
        <a:bodyPr/>
        <a:lstStyle/>
        <a:p>
          <a:endParaRPr lang="en-US"/>
        </a:p>
      </dgm:t>
    </dgm:pt>
    <dgm:pt modelId="{79496609-2E18-4F6D-954D-920637C5B291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400" dirty="0"/>
            <a:t>MT Deep Dive – review Rescission results of 2025(2)</a:t>
          </a:r>
        </a:p>
      </dgm:t>
    </dgm:pt>
    <dgm:pt modelId="{2403C23F-44AC-49C6-B5C4-DFC7E98E8745}" type="parTrans" cxnId="{55AA6541-5AD9-4F55-96EE-485239DECAFE}">
      <dgm:prSet/>
      <dgm:spPr/>
      <dgm:t>
        <a:bodyPr/>
        <a:lstStyle/>
        <a:p>
          <a:endParaRPr lang="en-US"/>
        </a:p>
      </dgm:t>
    </dgm:pt>
    <dgm:pt modelId="{E80DAB82-5E22-4148-B59F-805DA5843CE7}" type="sibTrans" cxnId="{55AA6541-5AD9-4F55-96EE-485239DECAFE}">
      <dgm:prSet/>
      <dgm:spPr/>
      <dgm:t>
        <a:bodyPr/>
        <a:lstStyle/>
        <a:p>
          <a:endParaRPr lang="en-US"/>
        </a:p>
      </dgm:t>
    </dgm:pt>
    <dgm:pt modelId="{2EE63C83-A576-4539-8E5A-345B9C2B1B4C}">
      <dgm:prSet custT="1"/>
      <dgm:spPr/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400" dirty="0"/>
            <a:t>MT Deep Dive – leveraging AI update</a:t>
          </a:r>
        </a:p>
      </dgm:t>
    </dgm:pt>
    <dgm:pt modelId="{F4EDA26E-D239-4C27-909D-DDC7CF7234AA}" type="parTrans" cxnId="{CDC3BBBF-AAC5-40E4-8576-435C3866C262}">
      <dgm:prSet/>
      <dgm:spPr/>
      <dgm:t>
        <a:bodyPr/>
        <a:lstStyle/>
        <a:p>
          <a:endParaRPr lang="en-US"/>
        </a:p>
      </dgm:t>
    </dgm:pt>
    <dgm:pt modelId="{C2FBFF2B-32B1-4817-9034-6C08BA4A9581}" type="sibTrans" cxnId="{CDC3BBBF-AAC5-40E4-8576-435C3866C262}">
      <dgm:prSet/>
      <dgm:spPr/>
      <dgm:t>
        <a:bodyPr/>
        <a:lstStyle/>
        <a:p>
          <a:endParaRPr lang="en-US"/>
        </a:p>
      </dgm:t>
    </dgm:pt>
    <dgm:pt modelId="{6BB3084B-0499-4E9E-8F78-2734812E0218}">
      <dgm:prSet custT="1"/>
      <dgm:spPr/>
      <dgm:t>
        <a:bodyPr/>
        <a:lstStyle/>
        <a:p>
          <a:pPr>
            <a:buFont typeface="Wingdings" panose="05000000000000000000" pitchFamily="2" charset="2"/>
            <a:buChar char=""/>
          </a:pPr>
          <a:r>
            <a:rPr lang="en-US" sz="1400" dirty="0"/>
            <a:t>2027 SLAs</a:t>
          </a:r>
        </a:p>
      </dgm:t>
    </dgm:pt>
    <dgm:pt modelId="{CABE32C1-DCFA-48B2-A2A2-54CD5A8964BC}" type="parTrans" cxnId="{3B1BD650-6063-4E50-B634-1838A4FFF811}">
      <dgm:prSet/>
      <dgm:spPr/>
      <dgm:t>
        <a:bodyPr/>
        <a:lstStyle/>
        <a:p>
          <a:endParaRPr lang="en-US"/>
        </a:p>
      </dgm:t>
    </dgm:pt>
    <dgm:pt modelId="{89EE11BE-F5CC-481E-81E8-82E4AB41FB95}" type="sibTrans" cxnId="{3B1BD650-6063-4E50-B634-1838A4FFF811}">
      <dgm:prSet/>
      <dgm:spPr/>
      <dgm:t>
        <a:bodyPr/>
        <a:lstStyle/>
        <a:p>
          <a:endParaRPr lang="en-US"/>
        </a:p>
      </dgm:t>
    </dgm:pt>
    <dgm:pt modelId="{FBD25E47-D15E-4CE3-A056-C6EA98433964}">
      <dgm:prSet custT="1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sz="1400" dirty="0"/>
            <a:t>ERCOT Quarterly Review of IAS Report &amp; Client Services</a:t>
          </a:r>
        </a:p>
      </dgm:t>
    </dgm:pt>
    <dgm:pt modelId="{6D0E20B3-4C46-492A-8BC3-AD2901FDE7BB}" type="parTrans" cxnId="{56ADDD60-0DA3-419A-A0B7-4F1A36C408B9}">
      <dgm:prSet/>
      <dgm:spPr/>
      <dgm:t>
        <a:bodyPr/>
        <a:lstStyle/>
        <a:p>
          <a:endParaRPr lang="en-US"/>
        </a:p>
      </dgm:t>
    </dgm:pt>
    <dgm:pt modelId="{5469AD75-286D-4C40-A11E-C67D68BF0A09}" type="sibTrans" cxnId="{56ADDD60-0DA3-419A-A0B7-4F1A36C408B9}">
      <dgm:prSet/>
      <dgm:spPr/>
      <dgm:t>
        <a:bodyPr/>
        <a:lstStyle/>
        <a:p>
          <a:endParaRPr lang="en-US"/>
        </a:p>
      </dgm:t>
    </dgm:pt>
    <dgm:pt modelId="{BD068890-9CDF-4598-AC4F-F71ADD1D1989}" type="pres">
      <dgm:prSet presAssocID="{DE4B9EAB-636A-44C0-B4F9-D4AE4F66DB43}" presName="linear" presStyleCnt="0">
        <dgm:presLayoutVars>
          <dgm:dir/>
          <dgm:animLvl val="lvl"/>
          <dgm:resizeHandles val="exact"/>
        </dgm:presLayoutVars>
      </dgm:prSet>
      <dgm:spPr/>
    </dgm:pt>
    <dgm:pt modelId="{DA3CA7F5-C711-4580-91F1-E9C6772A16A7}" type="pres">
      <dgm:prSet presAssocID="{FA84BF92-43C6-4E94-A77F-6263E68B6783}" presName="parentLin" presStyleCnt="0"/>
      <dgm:spPr/>
    </dgm:pt>
    <dgm:pt modelId="{18E20904-4337-4D49-878F-C6A3998E9768}" type="pres">
      <dgm:prSet presAssocID="{FA84BF92-43C6-4E94-A77F-6263E68B6783}" presName="parentLeftMargin" presStyleLbl="node1" presStyleIdx="0" presStyleCnt="1"/>
      <dgm:spPr/>
    </dgm:pt>
    <dgm:pt modelId="{4AA5C7B7-5B64-4F71-AB37-E39564456FAC}" type="pres">
      <dgm:prSet presAssocID="{FA84BF92-43C6-4E94-A77F-6263E68B6783}" presName="parentText" presStyleLbl="node1" presStyleIdx="0" presStyleCnt="1" custScaleX="148684" custScaleY="593434" custLinFactNeighborX="-100000" custLinFactNeighborY="-9500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84B8C849-306F-43E1-84B1-34177317591D}" type="pres">
      <dgm:prSet presAssocID="{FA84BF92-43C6-4E94-A77F-6263E68B6783}" presName="negativeSpace" presStyleCnt="0"/>
      <dgm:spPr/>
    </dgm:pt>
    <dgm:pt modelId="{5FD4668F-81DD-421E-9924-50274E363CDB}" type="pres">
      <dgm:prSet presAssocID="{FA84BF92-43C6-4E94-A77F-6263E68B6783}" presName="childText" presStyleLbl="conFgAcc1" presStyleIdx="0" presStyleCnt="1" custScaleY="106900" custLinFactY="3301" custLinFactNeighborY="100000">
        <dgm:presLayoutVars>
          <dgm:bulletEnabled val="1"/>
        </dgm:presLayoutVars>
      </dgm:prSet>
      <dgm:spPr/>
    </dgm:pt>
  </dgm:ptLst>
  <dgm:cxnLst>
    <dgm:cxn modelId="{D6EC3309-8A6A-4D4A-B29F-C7AACEE2CA72}" srcId="{3B22BA84-BA41-4BD0-9977-518D5167128A}" destId="{926BE093-DEA2-4ADB-87F1-444CF2AC40FD}" srcOrd="0" destOrd="0" parTransId="{31708A5C-7790-4599-84AC-9517C7269B05}" sibTransId="{907AB90E-9F4C-40A3-AFCF-D12A1FFB6A00}"/>
    <dgm:cxn modelId="{37BC5E0A-B06D-428A-BDE9-AF983F187A27}" type="presOf" srcId="{19A793A7-E8BA-4C06-9083-B5338D300041}" destId="{5FD4668F-81DD-421E-9924-50274E363CDB}" srcOrd="0" destOrd="4" presId="urn:microsoft.com/office/officeart/2005/8/layout/list1"/>
    <dgm:cxn modelId="{02AD870A-A382-40FE-9D59-BB91E08DAE80}" type="presOf" srcId="{40F5DD5B-455B-4259-A846-E8767CEB1A0E}" destId="{5FD4668F-81DD-421E-9924-50274E363CDB}" srcOrd="0" destOrd="9" presId="urn:microsoft.com/office/officeart/2005/8/layout/list1"/>
    <dgm:cxn modelId="{E1E78A0B-7F80-434E-AF75-C1EAE98EDF7E}" srcId="{D2506135-395C-47B0-8DA9-C3F76649FF22}" destId="{3B22BA84-BA41-4BD0-9977-518D5167128A}" srcOrd="0" destOrd="0" parTransId="{A70C627F-A7A7-4C70-AD82-78F4CB5C634B}" sibTransId="{07F49020-D7E4-4CED-8312-D67E6CB8A9DE}"/>
    <dgm:cxn modelId="{9629E815-89B1-45A2-9C9B-E19E9847C549}" srcId="{926BE093-DEA2-4ADB-87F1-444CF2AC40FD}" destId="{19A793A7-E8BA-4C06-9083-B5338D300041}" srcOrd="0" destOrd="0" parTransId="{29A80B24-966C-4484-B416-E8C5F3B26140}" sibTransId="{1E923F6F-5F60-4975-8315-2D4E9573678D}"/>
    <dgm:cxn modelId="{3B29F32D-8FE1-46D0-A401-9FBC0F3C434E}" srcId="{CBE62BB8-FDDA-4F6C-A841-BD56208662CE}" destId="{40F5DD5B-455B-4259-A846-E8767CEB1A0E}" srcOrd="1" destOrd="0" parTransId="{0C645571-4D80-4700-B9A0-5198375B0BF6}" sibTransId="{AF610A1C-3334-4336-9707-F530D2609E3D}"/>
    <dgm:cxn modelId="{56ADDD60-0DA3-419A-A0B7-4F1A36C408B9}" srcId="{CBE62BB8-FDDA-4F6C-A841-BD56208662CE}" destId="{FBD25E47-D15E-4CE3-A056-C6EA98433964}" srcOrd="4" destOrd="0" parTransId="{6D0E20B3-4C46-492A-8BC3-AD2901FDE7BB}" sibTransId="{5469AD75-286D-4C40-A11E-C67D68BF0A09}"/>
    <dgm:cxn modelId="{55AA6541-5AD9-4F55-96EE-485239DECAFE}" srcId="{FA84BF92-43C6-4E94-A77F-6263E68B6783}" destId="{79496609-2E18-4F6D-954D-920637C5B291}" srcOrd="2" destOrd="0" parTransId="{2403C23F-44AC-49C6-B5C4-DFC7E98E8745}" sibTransId="{E80DAB82-5E22-4148-B59F-805DA5843CE7}"/>
    <dgm:cxn modelId="{87D40C69-9DED-461F-AC5E-3B4346138C11}" srcId="{FA84BF92-43C6-4E94-A77F-6263E68B6783}" destId="{DC6638E4-C934-442B-9486-32BCEBBF301B}" srcOrd="0" destOrd="0" parTransId="{D35C198F-F7DC-4702-93DD-583773403FD3}" sibTransId="{A897E1DC-AAB6-45CD-AB35-A97960EB471B}"/>
    <dgm:cxn modelId="{5106284A-7D2F-415A-AF72-4E48658F231D}" type="presOf" srcId="{5EA57139-9C2D-4271-83B2-C0FC413048EB}" destId="{5FD4668F-81DD-421E-9924-50274E363CDB}" srcOrd="0" destOrd="10" presId="urn:microsoft.com/office/officeart/2005/8/layout/list1"/>
    <dgm:cxn modelId="{3B1BD650-6063-4E50-B634-1838A4FFF811}" srcId="{926BE093-DEA2-4ADB-87F1-444CF2AC40FD}" destId="{6BB3084B-0499-4E9E-8F78-2734812E0218}" srcOrd="2" destOrd="0" parTransId="{CABE32C1-DCFA-48B2-A2A2-54CD5A8964BC}" sibTransId="{89EE11BE-F5CC-481E-81E8-82E4AB41FB95}"/>
    <dgm:cxn modelId="{616DEF59-F394-421E-AEA0-097AF28C4DDD}" type="presOf" srcId="{66EB04EC-E869-4993-9ACA-F5163F8F8A66}" destId="{5FD4668F-81DD-421E-9924-50274E363CDB}" srcOrd="0" destOrd="11" presId="urn:microsoft.com/office/officeart/2005/8/layout/list1"/>
    <dgm:cxn modelId="{B568F27B-0E85-4EAC-B2DE-81C9E77FC4FB}" srcId="{DE4B9EAB-636A-44C0-B4F9-D4AE4F66DB43}" destId="{FA84BF92-43C6-4E94-A77F-6263E68B6783}" srcOrd="0" destOrd="0" parTransId="{AC2F3C19-8AC1-497A-9C58-F4EC2BFCFF7F}" sibTransId="{9D7AE265-07BF-4007-A381-FB05BD763012}"/>
    <dgm:cxn modelId="{5D95057F-FC9B-4DF2-8F40-8385C94AB8FF}" type="presOf" srcId="{DC6638E4-C934-442B-9486-32BCEBBF301B}" destId="{5FD4668F-81DD-421E-9924-50274E363CDB}" srcOrd="0" destOrd="0" presId="urn:microsoft.com/office/officeart/2005/8/layout/list1"/>
    <dgm:cxn modelId="{35A71685-58C0-4596-B366-84961E9917BE}" type="presOf" srcId="{79496609-2E18-4F6D-954D-920637C5B291}" destId="{5FD4668F-81DD-421E-9924-50274E363CDB}" srcOrd="0" destOrd="13" presId="urn:microsoft.com/office/officeart/2005/8/layout/list1"/>
    <dgm:cxn modelId="{0A3F6C96-A53E-4E4E-8214-B4B0B73EB09A}" type="presOf" srcId="{16A8BC4C-165E-4E18-A3EB-EF9F6BD447BE}" destId="{5FD4668F-81DD-421E-9924-50274E363CDB}" srcOrd="0" destOrd="8" presId="urn:microsoft.com/office/officeart/2005/8/layout/list1"/>
    <dgm:cxn modelId="{22DDA999-B463-4CDF-BC3E-299F2D06A1A3}" srcId="{926BE093-DEA2-4ADB-87F1-444CF2AC40FD}" destId="{BA979649-EB5F-4C21-8475-07728CEEBB5D}" srcOrd="1" destOrd="0" parTransId="{B3F5F2A0-05C4-4A41-A47B-141FA7BB3699}" sibTransId="{2EFBB1DD-D628-4431-95EF-1DF34AF16876}"/>
    <dgm:cxn modelId="{9527099C-48BD-4C52-BE1B-F581599A9067}" srcId="{FA84BF92-43C6-4E94-A77F-6263E68B6783}" destId="{D2506135-395C-47B0-8DA9-C3F76649FF22}" srcOrd="1" destOrd="0" parTransId="{5AE6885F-1A01-4324-A69E-284DA5FAEB5E}" sibTransId="{D79BAE52-B8CB-4181-ACDC-6CE5498C10F0}"/>
    <dgm:cxn modelId="{D11E38A6-B7D7-4501-A4E9-276960FB59C8}" type="presOf" srcId="{926BE093-DEA2-4ADB-87F1-444CF2AC40FD}" destId="{5FD4668F-81DD-421E-9924-50274E363CDB}" srcOrd="0" destOrd="3" presId="urn:microsoft.com/office/officeart/2005/8/layout/list1"/>
    <dgm:cxn modelId="{A3A058AE-3492-40A7-94E3-568447FD1848}" type="presOf" srcId="{6BB3084B-0499-4E9E-8F78-2734812E0218}" destId="{5FD4668F-81DD-421E-9924-50274E363CDB}" srcOrd="0" destOrd="6" presId="urn:microsoft.com/office/officeart/2005/8/layout/list1"/>
    <dgm:cxn modelId="{9B6E39AF-E9DC-4849-8F03-F6E04164347F}" type="presOf" srcId="{3B22BA84-BA41-4BD0-9977-518D5167128A}" destId="{5FD4668F-81DD-421E-9924-50274E363CDB}" srcOrd="0" destOrd="2" presId="urn:microsoft.com/office/officeart/2005/8/layout/list1"/>
    <dgm:cxn modelId="{E7DC8EB0-9810-447B-A1CA-ACB7CCC6ACDB}" type="presOf" srcId="{D2506135-395C-47B0-8DA9-C3F76649FF22}" destId="{5FD4668F-81DD-421E-9924-50274E363CDB}" srcOrd="0" destOrd="1" presId="urn:microsoft.com/office/officeart/2005/8/layout/list1"/>
    <dgm:cxn modelId="{732335B3-8A3D-4CBB-A1F2-9C2C078813ED}" type="presOf" srcId="{BA979649-EB5F-4C21-8475-07728CEEBB5D}" destId="{5FD4668F-81DD-421E-9924-50274E363CDB}" srcOrd="0" destOrd="5" presId="urn:microsoft.com/office/officeart/2005/8/layout/list1"/>
    <dgm:cxn modelId="{ABD896B8-F71C-4503-89C9-B947AB55ECB8}" type="presOf" srcId="{D8106045-C2BD-45F3-8E7E-F57FA7B1DF31}" destId="{5FD4668F-81DD-421E-9924-50274E363CDB}" srcOrd="0" destOrd="15" presId="urn:microsoft.com/office/officeart/2005/8/layout/list1"/>
    <dgm:cxn modelId="{CA6720BC-2B64-47AD-AA8B-B0A43C19D291}" srcId="{2EE63C83-A576-4539-8E5A-345B9C2B1B4C}" destId="{D8106045-C2BD-45F3-8E7E-F57FA7B1DF31}" srcOrd="0" destOrd="0" parTransId="{0BB81608-2D1C-44FA-8B2A-329EC9C21E3A}" sibTransId="{4C151C25-BF57-4453-A64F-3DFBC8CCFA34}"/>
    <dgm:cxn modelId="{CDC3BBBF-AAC5-40E4-8576-435C3866C262}" srcId="{FA84BF92-43C6-4E94-A77F-6263E68B6783}" destId="{2EE63C83-A576-4539-8E5A-345B9C2B1B4C}" srcOrd="3" destOrd="0" parTransId="{F4EDA26E-D239-4C27-909D-DDC7CF7234AA}" sibTransId="{C2FBFF2B-32B1-4817-9034-6C08BA4A9581}"/>
    <dgm:cxn modelId="{44F704C3-E7B6-4DD3-B82F-1CD3FD7D241B}" type="presOf" srcId="{FA84BF92-43C6-4E94-A77F-6263E68B6783}" destId="{18E20904-4337-4D49-878F-C6A3998E9768}" srcOrd="0" destOrd="0" presId="urn:microsoft.com/office/officeart/2005/8/layout/list1"/>
    <dgm:cxn modelId="{902315CB-7BB0-4200-B0AB-7096EEA15F5E}" srcId="{CBE62BB8-FDDA-4F6C-A841-BD56208662CE}" destId="{66EB04EC-E869-4993-9ACA-F5163F8F8A66}" srcOrd="3" destOrd="0" parTransId="{0FC7B18B-AC73-490E-9380-FCFAB86C133A}" sibTransId="{01B5260F-D12B-4152-847D-AA0950D012E9}"/>
    <dgm:cxn modelId="{F64278D7-74E4-4C3A-B4C8-AEA9A351E819}" type="presOf" srcId="{DE4B9EAB-636A-44C0-B4F9-D4AE4F66DB43}" destId="{BD068890-9CDF-4598-AC4F-F71ADD1D1989}" srcOrd="0" destOrd="0" presId="urn:microsoft.com/office/officeart/2005/8/layout/list1"/>
    <dgm:cxn modelId="{E5E53FDB-A98D-4D8F-A5C5-FFFB809869E9}" srcId="{CBE62BB8-FDDA-4F6C-A841-BD56208662CE}" destId="{5EA57139-9C2D-4271-83B2-C0FC413048EB}" srcOrd="2" destOrd="0" parTransId="{05320555-7D2E-4A49-B6B5-396582B4AA9C}" sibTransId="{7C91D797-B5BF-44D8-A34D-77AE668DE3BC}"/>
    <dgm:cxn modelId="{3A4B99DE-BED4-4484-84DB-3C264C3D9D77}" type="presOf" srcId="{FBD25E47-D15E-4CE3-A056-C6EA98433964}" destId="{5FD4668F-81DD-421E-9924-50274E363CDB}" srcOrd="0" destOrd="12" presId="urn:microsoft.com/office/officeart/2005/8/layout/list1"/>
    <dgm:cxn modelId="{C9C9D2F2-A21B-421E-BF10-12DC19D468B9}" srcId="{CBE62BB8-FDDA-4F6C-A841-BD56208662CE}" destId="{16A8BC4C-165E-4E18-A3EB-EF9F6BD447BE}" srcOrd="0" destOrd="0" parTransId="{3227DC16-E6EB-4239-B503-865B8B0AA5EC}" sibTransId="{5D3F0BB0-C2A1-48A8-A2F2-4B5D35376E4B}"/>
    <dgm:cxn modelId="{FD1411F7-FDE5-4899-90B3-2063A64F2FCA}" srcId="{926BE093-DEA2-4ADB-87F1-444CF2AC40FD}" destId="{CBE62BB8-FDDA-4F6C-A841-BD56208662CE}" srcOrd="3" destOrd="0" parTransId="{5705C745-9D3E-4CF5-B7D5-19B21977C40C}" sibTransId="{3B5EF14C-069F-40BA-9C39-BA281DCA87DE}"/>
    <dgm:cxn modelId="{78E730F9-8045-4EF3-ACE6-92F4D1C32915}" type="presOf" srcId="{FA84BF92-43C6-4E94-A77F-6263E68B6783}" destId="{4AA5C7B7-5B64-4F71-AB37-E39564456FAC}" srcOrd="1" destOrd="0" presId="urn:microsoft.com/office/officeart/2005/8/layout/list1"/>
    <dgm:cxn modelId="{41E260FC-3E55-4671-8DCC-878F535902A5}" type="presOf" srcId="{CBE62BB8-FDDA-4F6C-A841-BD56208662CE}" destId="{5FD4668F-81DD-421E-9924-50274E363CDB}" srcOrd="0" destOrd="7" presId="urn:microsoft.com/office/officeart/2005/8/layout/list1"/>
    <dgm:cxn modelId="{DBCDCBFE-0039-46BE-AE6C-4C8F878ABC99}" type="presOf" srcId="{2EE63C83-A576-4539-8E5A-345B9C2B1B4C}" destId="{5FD4668F-81DD-421E-9924-50274E363CDB}" srcOrd="0" destOrd="14" presId="urn:microsoft.com/office/officeart/2005/8/layout/list1"/>
    <dgm:cxn modelId="{DFD6AB6E-E3B9-455B-BB7A-842CFC9BBEBB}" type="presParOf" srcId="{BD068890-9CDF-4598-AC4F-F71ADD1D1989}" destId="{DA3CA7F5-C711-4580-91F1-E9C6772A16A7}" srcOrd="0" destOrd="0" presId="urn:microsoft.com/office/officeart/2005/8/layout/list1"/>
    <dgm:cxn modelId="{6FCAC731-F8D6-4405-A68F-A6C397D466FC}" type="presParOf" srcId="{DA3CA7F5-C711-4580-91F1-E9C6772A16A7}" destId="{18E20904-4337-4D49-878F-C6A3998E9768}" srcOrd="0" destOrd="0" presId="urn:microsoft.com/office/officeart/2005/8/layout/list1"/>
    <dgm:cxn modelId="{8EFCB52C-811E-476C-B9E2-40DDEB3EB7A1}" type="presParOf" srcId="{DA3CA7F5-C711-4580-91F1-E9C6772A16A7}" destId="{4AA5C7B7-5B64-4F71-AB37-E39564456FAC}" srcOrd="1" destOrd="0" presId="urn:microsoft.com/office/officeart/2005/8/layout/list1"/>
    <dgm:cxn modelId="{901B36C9-52B0-43A9-9C69-A7789E82D2C3}" type="presParOf" srcId="{BD068890-9CDF-4598-AC4F-F71ADD1D1989}" destId="{84B8C849-306F-43E1-84B1-34177317591D}" srcOrd="1" destOrd="0" presId="urn:microsoft.com/office/officeart/2005/8/layout/list1"/>
    <dgm:cxn modelId="{4C5FCDB1-7225-4BE9-B8C6-867F8234401E}" type="presParOf" srcId="{BD068890-9CDF-4598-AC4F-F71ADD1D1989}" destId="{5FD4668F-81DD-421E-9924-50274E363CDB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172B9-01B0-436D-9684-1CCC8FA3FE5C}">
      <dsp:nvSpPr>
        <dsp:cNvPr id="0" name=""/>
        <dsp:cNvSpPr/>
      </dsp:nvSpPr>
      <dsp:spPr>
        <a:xfrm>
          <a:off x="0" y="205512"/>
          <a:ext cx="10774411" cy="32340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8526" tIns="147629" rIns="928526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None/>
          </a:pPr>
          <a:endParaRPr lang="en-US" sz="800" b="0" kern="1200" dirty="0"/>
        </a:p>
        <a:p>
          <a:pPr marL="57150" lvl="1" indent="-57150" algn="just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endParaRPr lang="en-US" sz="500" b="0" u="sng" kern="1200" dirty="0"/>
        </a:p>
        <a:p>
          <a:pPr marL="285750" lvl="1" indent="-285750" algn="just" defTabSz="1422400">
            <a:lnSpc>
              <a:spcPct val="100000"/>
            </a:lnSpc>
            <a:spcBef>
              <a:spcPct val="0"/>
            </a:spcBef>
            <a:spcAft>
              <a:spcPts val="1200"/>
            </a:spcAft>
            <a:buFontTx/>
            <a:buNone/>
          </a:pPr>
          <a:r>
            <a:rPr lang="en-US" sz="3200" b="1" kern="1200" dirty="0">
              <a:solidFill>
                <a:schemeClr val="tx1"/>
              </a:solidFill>
            </a:rPr>
            <a:t>TDTMS Met on July 28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0" u="none" kern="1200" dirty="0">
              <a:solidFill>
                <a:schemeClr val="tx1"/>
              </a:solidFill>
            </a:rPr>
            <a:t>In Person/Webex- ERCOT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0" u="none" kern="1200" dirty="0">
              <a:solidFill>
                <a:schemeClr val="tx1"/>
              </a:solidFill>
            </a:rPr>
            <a:t>Joint Meeting with Texas SET/LP WG</a:t>
          </a:r>
        </a:p>
        <a:p>
          <a:pPr marL="228600" lvl="1" indent="-228600" algn="l" defTabSz="8890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r>
            <a:rPr lang="en-US" sz="2000" b="0" u="none" kern="1200" dirty="0">
              <a:solidFill>
                <a:schemeClr val="tx1"/>
              </a:solidFill>
            </a:rPr>
            <a:t>Over 30 participants</a:t>
          </a: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endParaRPr lang="en-US" sz="1800" b="0" u="none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 dirty="0">
            <a:solidFill>
              <a:schemeClr val="tx1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kern="1200" dirty="0">
            <a:solidFill>
              <a:schemeClr val="tx1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0" y="205512"/>
        <a:ext cx="10774411" cy="3234099"/>
      </dsp:txXfrm>
    </dsp:sp>
    <dsp:sp modelId="{4FC84B32-D1CC-469D-BDF0-F53E02EEAA9C}">
      <dsp:nvSpPr>
        <dsp:cNvPr id="0" name=""/>
        <dsp:cNvSpPr/>
      </dsp:nvSpPr>
      <dsp:spPr>
        <a:xfrm>
          <a:off x="0" y="0"/>
          <a:ext cx="11435841" cy="5654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543" tIns="0" rIns="316543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>
            <a:latin typeface="Arial Rounded MT Bold" panose="020F0704030504030204" pitchFamily="34" charset="0"/>
          </a:endParaRPr>
        </a:p>
      </dsp:txBody>
      <dsp:txXfrm>
        <a:off x="0" y="0"/>
        <a:ext cx="11435841" cy="5654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172B9-01B0-436D-9684-1CCC8FA3FE5C}">
      <dsp:nvSpPr>
        <dsp:cNvPr id="0" name=""/>
        <dsp:cNvSpPr/>
      </dsp:nvSpPr>
      <dsp:spPr>
        <a:xfrm>
          <a:off x="0" y="0"/>
          <a:ext cx="11606947" cy="56934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0828" tIns="1041400" rIns="90082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</dsp:txBody>
      <dsp:txXfrm>
        <a:off x="0" y="0"/>
        <a:ext cx="11606947" cy="5693417"/>
      </dsp:txXfrm>
    </dsp:sp>
    <dsp:sp modelId="{4FC84B32-D1CC-469D-BDF0-F53E02EEAA9C}">
      <dsp:nvSpPr>
        <dsp:cNvPr id="0" name=""/>
        <dsp:cNvSpPr/>
      </dsp:nvSpPr>
      <dsp:spPr>
        <a:xfrm>
          <a:off x="49748" y="0"/>
          <a:ext cx="11089715" cy="625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7100" tIns="0" rIns="30710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bg1"/>
              </a:solidFill>
              <a:latin typeface="Arial Rounded MT Bold" panose="020F0704030504030204" pitchFamily="34" charset="0"/>
            </a:rPr>
            <a:t>Service Level Availability</a:t>
          </a:r>
        </a:p>
      </dsp:txBody>
      <dsp:txXfrm>
        <a:off x="49748" y="0"/>
        <a:ext cx="11089715" cy="6250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172B9-01B0-436D-9684-1CCC8FA3FE5C}">
      <dsp:nvSpPr>
        <dsp:cNvPr id="0" name=""/>
        <dsp:cNvSpPr/>
      </dsp:nvSpPr>
      <dsp:spPr>
        <a:xfrm>
          <a:off x="0" y="0"/>
          <a:ext cx="11606947" cy="56934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0828" tIns="1041400" rIns="90082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</dsp:txBody>
      <dsp:txXfrm>
        <a:off x="0" y="0"/>
        <a:ext cx="11606947" cy="5693417"/>
      </dsp:txXfrm>
    </dsp:sp>
    <dsp:sp modelId="{4FC84B32-D1CC-469D-BDF0-F53E02EEAA9C}">
      <dsp:nvSpPr>
        <dsp:cNvPr id="0" name=""/>
        <dsp:cNvSpPr/>
      </dsp:nvSpPr>
      <dsp:spPr>
        <a:xfrm>
          <a:off x="49748" y="0"/>
          <a:ext cx="11089715" cy="625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7100" tIns="0" rIns="30710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solidFill>
                <a:schemeClr val="bg1"/>
              </a:solidFill>
              <a:latin typeface="Arial Rounded MT Bold" panose="020F0704030504030204" pitchFamily="34" charset="0"/>
            </a:rPr>
            <a:t>2026 Service Level Agreements – Retail Release Schedule</a:t>
          </a:r>
        </a:p>
      </dsp:txBody>
      <dsp:txXfrm>
        <a:off x="49748" y="0"/>
        <a:ext cx="11089715" cy="6250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172B9-01B0-436D-9684-1CCC8FA3FE5C}">
      <dsp:nvSpPr>
        <dsp:cNvPr id="0" name=""/>
        <dsp:cNvSpPr/>
      </dsp:nvSpPr>
      <dsp:spPr>
        <a:xfrm>
          <a:off x="0" y="0"/>
          <a:ext cx="11353555" cy="5583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8526" tIns="1353820" rIns="92852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dirty="0" err="1"/>
            <a:t>MarkeTrak</a:t>
          </a:r>
          <a:r>
            <a:rPr lang="en-US" sz="1600" b="1" dirty="0"/>
            <a:t> API Rewrite</a:t>
          </a:r>
          <a:endParaRPr lang="en-US" sz="1600" kern="1200" dirty="0">
            <a:latin typeface="Arial Rounded MT Bold" panose="020F0704030504030204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Char char="§"/>
          </a:pPr>
          <a:r>
            <a:rPr lang="en-US" sz="1600" kern="1200" dirty="0">
              <a:solidFill>
                <a:srgbClr val="000000"/>
              </a:solidFill>
            </a:rPr>
            <a:t>6/28 – </a:t>
          </a:r>
          <a:r>
            <a:rPr lang="en-US" sz="1600" kern="1200" dirty="0" err="1">
              <a:solidFill>
                <a:srgbClr val="000000"/>
              </a:solidFill>
            </a:rPr>
            <a:t>MarkeTrak</a:t>
          </a:r>
          <a:r>
            <a:rPr lang="en-US" sz="1600" kern="1200" dirty="0">
              <a:solidFill>
                <a:srgbClr val="000000"/>
              </a:solidFill>
            </a:rPr>
            <a:t> API Prod Go-live – </a:t>
          </a:r>
          <a:r>
            <a:rPr lang="en-US" sz="1600" b="1" kern="1200" dirty="0">
              <a:solidFill>
                <a:srgbClr val="00B050"/>
              </a:solidFill>
            </a:rPr>
            <a:t>Completed</a:t>
          </a:r>
          <a:endParaRPr lang="en-US" sz="1600" kern="1200" dirty="0">
            <a:latin typeface="Arial Rounded MT Bold" panose="020F0704030504030204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Char char="§"/>
          </a:pPr>
          <a:r>
            <a: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ERCOT will now monitor UI availability and new dashboard listing max/min response times</a:t>
          </a:r>
          <a:endParaRPr lang="en-US" sz="1600" kern="1200" dirty="0">
            <a:latin typeface="Arial Rounded MT Bold" panose="020F0704030504030204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Char char="§"/>
          </a:pPr>
          <a:r>
            <a: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SLO thresholds of 10 seconds will trigger an alert</a:t>
          </a:r>
          <a:endParaRPr lang="en-US" sz="1600" kern="1200" dirty="0">
            <a:latin typeface="Arial Rounded MT Bold" panose="020F07040305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00B050"/>
            </a:buClr>
            <a:buFont typeface="Wingdings" panose="05000000000000000000" pitchFamily="2" charset="2"/>
            <a:buNone/>
          </a:pPr>
          <a:endParaRPr lang="en-US" sz="1600" kern="1200" dirty="0">
            <a:latin typeface="Arial Rounded MT Bold" panose="020F07040305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600" b="1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MIS Updates – Retail API &amp; UI </a:t>
          </a:r>
          <a:r>
            <a:rPr lang="en-US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– 2027+ project which is contingent on significant back architecture work and primarily access management (digital certificate project).  This will likely be the end of 2027.</a:t>
          </a:r>
          <a:endParaRPr lang="en-US" sz="1600" kern="1200" dirty="0">
            <a:latin typeface="Arial Rounded MT Bold" panose="020F07040305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None/>
          </a:pPr>
          <a:endParaRPr lang="en-US" sz="1600" kern="1200" dirty="0">
            <a:latin typeface="Arial Rounded MT Bold" panose="020F0704030504030204" pitchFamily="34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/>
            <a:t>Public Website Cipher Security Hardening – upgrading from TLS 1.2 to 1.3 – </a:t>
          </a:r>
          <a:endParaRPr lang="en-US" sz="1600" b="0" u="sng" kern="1200" dirty="0"/>
        </a:p>
        <a:p>
          <a:pPr marL="342900" lvl="2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ERCOT plans to update cipher suites to tighten security protocols.</a:t>
          </a:r>
          <a:endParaRPr lang="en-US" sz="1600" b="0" u="sng" kern="1200" dirty="0"/>
        </a:p>
        <a:p>
          <a:pPr marL="342900" lvl="2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r>
            <a:rPr lang="en-US" sz="1600" kern="1200" dirty="0"/>
            <a:t>Upgrading from TLS v1.2 to v1.3</a:t>
          </a:r>
          <a:endParaRPr lang="en-US" sz="1600" b="0" u="sng" kern="1200" dirty="0"/>
        </a:p>
        <a:p>
          <a:pPr marL="342900" lvl="2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r>
            <a:rPr lang="en-US" sz="1600" b="0" u="none" kern="1200" dirty="0"/>
            <a:t>MPs should confirm with their IT dept.</a:t>
          </a:r>
        </a:p>
        <a:p>
          <a:pPr marL="342900" lvl="2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r>
            <a:rPr lang="en-US" sz="1600" b="0" u="none" kern="1200" dirty="0"/>
            <a:t>Market Notices will be sent</a:t>
          </a:r>
        </a:p>
        <a:p>
          <a:pPr marL="342900" lvl="2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tx1"/>
            </a:buClr>
            <a:buFont typeface="Arial" panose="020B0604020202020204" pitchFamily="34" charset="0"/>
            <a:buChar char="•"/>
          </a:pPr>
          <a:endParaRPr lang="en-US" sz="1600" b="0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kern="1200" dirty="0">
            <a:solidFill>
              <a:schemeClr val="tx1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0" y="0"/>
        <a:ext cx="11353555" cy="5583550"/>
      </dsp:txXfrm>
    </dsp:sp>
    <dsp:sp modelId="{4FC84B32-D1CC-469D-BDF0-F53E02EEAA9C}">
      <dsp:nvSpPr>
        <dsp:cNvPr id="0" name=""/>
        <dsp:cNvSpPr/>
      </dsp:nvSpPr>
      <dsp:spPr>
        <a:xfrm>
          <a:off x="0" y="0"/>
          <a:ext cx="11435841" cy="4540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543" tIns="0" rIns="316543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Arial Rounded MT Bold" panose="020F0704030504030204" pitchFamily="34" charset="0"/>
            </a:rPr>
            <a:t>ERCOT IT Projects</a:t>
          </a:r>
        </a:p>
      </dsp:txBody>
      <dsp:txXfrm>
        <a:off x="0" y="0"/>
        <a:ext cx="11435841" cy="4540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172B9-01B0-436D-9684-1CCC8FA3FE5C}">
      <dsp:nvSpPr>
        <dsp:cNvPr id="0" name=""/>
        <dsp:cNvSpPr/>
      </dsp:nvSpPr>
      <dsp:spPr>
        <a:xfrm>
          <a:off x="0" y="0"/>
          <a:ext cx="11353555" cy="4108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8526" tIns="1353820" rIns="92852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dirty="0"/>
            <a:t>Digital Certificates – </a:t>
          </a:r>
          <a:r>
            <a:rPr lang="en-US" sz="1600" dirty="0"/>
            <a:t>ERCOT plans to move from digital certificates to multi-factor authentication (MFA) with a single sign on.  A few notes regarding the project that is expected to take a couple of years to fully complete:</a:t>
          </a:r>
          <a:endParaRPr lang="en-US" sz="1600" kern="1200" dirty="0">
            <a:latin typeface="Arial Rounded MT Bold" panose="020F0704030504030204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/>
            <a:t>APIs may continue to need digital certificates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/>
            <a:t>All applications will move to a new system/platform which is currently being reviewed for a vendor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/>
            <a:t>“super users” will be created to manage multiple DUNS with a single log on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/>
            <a:t>More detailed road map will be presented at various working groups to keep the market apprised of changes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/>
            <a:t>Market participant input will be sought during the project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/>
            <a:t>Backend application will be overhauled to support the changes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600" kern="1200" dirty="0">
              <a:solidFill>
                <a:schemeClr val="tx1"/>
              </a:solidFill>
            </a:rPr>
            <a:t>Timeline is TBD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0" y="0"/>
        <a:ext cx="11353555" cy="4108650"/>
      </dsp:txXfrm>
    </dsp:sp>
    <dsp:sp modelId="{4FC84B32-D1CC-469D-BDF0-F53E02EEAA9C}">
      <dsp:nvSpPr>
        <dsp:cNvPr id="0" name=""/>
        <dsp:cNvSpPr/>
      </dsp:nvSpPr>
      <dsp:spPr>
        <a:xfrm>
          <a:off x="0" y="395682"/>
          <a:ext cx="11435841" cy="4540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6543" tIns="0" rIns="316543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Arial Rounded MT Bold" panose="020F0704030504030204" pitchFamily="34" charset="0"/>
            </a:rPr>
            <a:t>ERCOT IT Projects</a:t>
          </a:r>
        </a:p>
      </dsp:txBody>
      <dsp:txXfrm>
        <a:off x="0" y="395682"/>
        <a:ext cx="11435841" cy="4540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E172B9-01B0-436D-9684-1CCC8FA3FE5C}">
      <dsp:nvSpPr>
        <dsp:cNvPr id="0" name=""/>
        <dsp:cNvSpPr/>
      </dsp:nvSpPr>
      <dsp:spPr>
        <a:xfrm>
          <a:off x="0" y="42689"/>
          <a:ext cx="11606947" cy="49897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0828" tIns="124968" rIns="90082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latin typeface="Arial Rounded MT Bold" panose="020F0704030504030204" pitchFamily="34" charset="0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None/>
          </a:pPr>
          <a:endParaRPr lang="en-US" sz="800" b="0" kern="1200" dirty="0"/>
        </a:p>
        <a:p>
          <a:pPr marL="57150" lvl="1" indent="-57150" algn="just" defTabSz="222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500" b="0" u="sng" kern="1200" dirty="0">
            <a:solidFill>
              <a:schemeClr val="tx1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kern="1200" dirty="0">
            <a:latin typeface="+mn-lt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b="0" kern="1200" dirty="0">
            <a:solidFill>
              <a:schemeClr val="tx1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en-US" sz="1300" b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0" kern="1200" dirty="0">
              <a:solidFill>
                <a:schemeClr val="tx1"/>
              </a:solidFill>
            </a:rPr>
            <a:t>The above represents the phased ERCOT projects with DCs and MIS projects occurring first, with 2027 implementation followed by </a:t>
          </a:r>
          <a:r>
            <a:rPr lang="en-US" sz="1600" b="0" kern="1200" dirty="0" err="1">
              <a:solidFill>
                <a:schemeClr val="tx1"/>
              </a:solidFill>
            </a:rPr>
            <a:t>FlighTrak</a:t>
          </a:r>
          <a:r>
            <a:rPr lang="en-US" sz="1600" b="0" kern="1200" dirty="0">
              <a:solidFill>
                <a:schemeClr val="tx1"/>
              </a:solidFill>
            </a:rPr>
            <a:t> then </a:t>
          </a:r>
          <a:r>
            <a:rPr lang="en-US" sz="1600" b="0" kern="1200" dirty="0" err="1">
              <a:solidFill>
                <a:schemeClr val="tx1"/>
              </a:solidFill>
            </a:rPr>
            <a:t>MarkeTrak</a:t>
          </a:r>
          <a:r>
            <a:rPr lang="en-US" sz="1600" b="0" kern="1200" dirty="0">
              <a:solidFill>
                <a:schemeClr val="tx1"/>
              </a:solidFill>
            </a:rPr>
            <a:t> replacement projects.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TDTMS continues to compile a list of enhancements that will likely result in an SCR for consideration in the selection of the </a:t>
          </a:r>
          <a:r>
            <a:rPr lang="en-US" sz="1600" kern="1200" dirty="0" err="1"/>
            <a:t>MarkeTrak</a:t>
          </a:r>
          <a:r>
            <a:rPr lang="en-US" sz="1600" kern="1200" dirty="0"/>
            <a:t> replacement tool.</a:t>
          </a:r>
          <a:endParaRPr lang="en-US" sz="1600" b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0" kern="1200" dirty="0"/>
            <a:t>TDTMS will continue to perform biannual review of overall </a:t>
          </a:r>
          <a:r>
            <a:rPr lang="en-US" sz="1600" b="0" kern="1200" dirty="0" err="1"/>
            <a:t>MarkeTrak</a:t>
          </a:r>
          <a:r>
            <a:rPr lang="en-US" sz="1600" b="0" kern="1200" dirty="0"/>
            <a:t> subtype volumes </a:t>
          </a:r>
          <a:r>
            <a:rPr lang="en-US" sz="1600" kern="1200" dirty="0"/>
            <a:t>for trends and the need for further performance analysis of various subtypes. </a:t>
          </a:r>
          <a:endParaRPr lang="en-US" sz="1600" b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Plan to leverage AI to reduce the manual effort.</a:t>
          </a:r>
          <a:endParaRPr lang="en-US" sz="16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None/>
          </a:pPr>
          <a:endParaRPr lang="en-US" sz="2000" b="0" kern="1200" dirty="0">
            <a:solidFill>
              <a:schemeClr val="tx1"/>
            </a:solidFill>
          </a:endParaRPr>
        </a:p>
      </dsp:txBody>
      <dsp:txXfrm>
        <a:off x="0" y="42689"/>
        <a:ext cx="11606947" cy="4989771"/>
      </dsp:txXfrm>
    </dsp:sp>
    <dsp:sp modelId="{4FC84B32-D1CC-469D-BDF0-F53E02EEAA9C}">
      <dsp:nvSpPr>
        <dsp:cNvPr id="0" name=""/>
        <dsp:cNvSpPr/>
      </dsp:nvSpPr>
      <dsp:spPr>
        <a:xfrm>
          <a:off x="0" y="0"/>
          <a:ext cx="11094707" cy="62921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7100" tIns="0" rIns="30710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 err="1"/>
            <a:t>MarkeTrak</a:t>
          </a:r>
          <a:r>
            <a:rPr lang="en-US" sz="2600" b="1" kern="1200" dirty="0"/>
            <a:t> and </a:t>
          </a:r>
          <a:r>
            <a:rPr lang="en-US" sz="2600" b="1" kern="1200" dirty="0" err="1"/>
            <a:t>FlighTrak</a:t>
          </a:r>
          <a:r>
            <a:rPr lang="en-US" sz="2600" b="1" kern="1200" dirty="0"/>
            <a:t> alternative platform </a:t>
          </a:r>
          <a:endParaRPr lang="en-US" sz="2600" kern="1200" dirty="0">
            <a:solidFill>
              <a:schemeClr val="bg1"/>
            </a:solidFill>
            <a:latin typeface="Arial Rounded MT Bold" panose="020F0704030504030204" pitchFamily="34" charset="0"/>
          </a:endParaRPr>
        </a:p>
      </dsp:txBody>
      <dsp:txXfrm>
        <a:off x="0" y="0"/>
        <a:ext cx="11094707" cy="62921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23D481-9199-48AE-B414-3BBAFA6E985F}">
      <dsp:nvSpPr>
        <dsp:cNvPr id="0" name=""/>
        <dsp:cNvSpPr/>
      </dsp:nvSpPr>
      <dsp:spPr>
        <a:xfrm>
          <a:off x="3925062" y="481007"/>
          <a:ext cx="1274178" cy="1274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1A96E0-0B3B-4BC3-B5ED-69424195243D}">
      <dsp:nvSpPr>
        <dsp:cNvPr id="0" name=""/>
        <dsp:cNvSpPr/>
      </dsp:nvSpPr>
      <dsp:spPr>
        <a:xfrm>
          <a:off x="3967369" y="523495"/>
          <a:ext cx="1189564" cy="118943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MarkeTrak replacement</a:t>
          </a:r>
        </a:p>
      </dsp:txBody>
      <dsp:txXfrm>
        <a:off x="4137425" y="693447"/>
        <a:ext cx="849452" cy="849534"/>
      </dsp:txXfrm>
    </dsp:sp>
    <dsp:sp modelId="{200714E0-7981-4D14-B514-FAB1D72C54DC}">
      <dsp:nvSpPr>
        <dsp:cNvPr id="0" name=""/>
        <dsp:cNvSpPr/>
      </dsp:nvSpPr>
      <dsp:spPr>
        <a:xfrm rot="2700000">
          <a:off x="2609697" y="482548"/>
          <a:ext cx="1271109" cy="1271109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8DC79B-32D8-49E0-AE94-E9B74BF39591}">
      <dsp:nvSpPr>
        <dsp:cNvPr id="0" name=""/>
        <dsp:cNvSpPr/>
      </dsp:nvSpPr>
      <dsp:spPr>
        <a:xfrm>
          <a:off x="2650470" y="523495"/>
          <a:ext cx="1189564" cy="118943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FlighTrak replacement</a:t>
          </a:r>
        </a:p>
      </dsp:txBody>
      <dsp:txXfrm>
        <a:off x="2820526" y="693447"/>
        <a:ext cx="849452" cy="849534"/>
      </dsp:txXfrm>
    </dsp:sp>
    <dsp:sp modelId="{D0BFA10C-EAED-41D3-B10D-800C04F35B35}">
      <dsp:nvSpPr>
        <dsp:cNvPr id="0" name=""/>
        <dsp:cNvSpPr/>
      </dsp:nvSpPr>
      <dsp:spPr>
        <a:xfrm rot="2700000">
          <a:off x="1292798" y="482548"/>
          <a:ext cx="1271109" cy="1271109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891A3-B161-410B-8E0C-B38D620581A0}">
      <dsp:nvSpPr>
        <dsp:cNvPr id="0" name=""/>
        <dsp:cNvSpPr/>
      </dsp:nvSpPr>
      <dsp:spPr>
        <a:xfrm>
          <a:off x="1333570" y="523495"/>
          <a:ext cx="1189564" cy="118943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Access Management / Digital Certificates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MIS - API &amp; UI</a:t>
          </a:r>
        </a:p>
      </dsp:txBody>
      <dsp:txXfrm>
        <a:off x="1503626" y="693447"/>
        <a:ext cx="849452" cy="8495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4668F-81DD-421E-9924-50274E363CDB}">
      <dsp:nvSpPr>
        <dsp:cNvPr id="0" name=""/>
        <dsp:cNvSpPr/>
      </dsp:nvSpPr>
      <dsp:spPr>
        <a:xfrm>
          <a:off x="0" y="1449913"/>
          <a:ext cx="11329646" cy="40946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9306" tIns="166624" rIns="879306" bIns="78232" numCol="1" spcCol="1270" anchor="ctr" anchorCtr="0">
          <a:noAutofit/>
        </a:bodyPr>
        <a:lstStyle/>
        <a:p>
          <a:pPr marL="57150" lvl="1" indent="-57150" algn="just" defTabSz="466725">
            <a:lnSpc>
              <a:spcPct val="90000"/>
            </a:lnSpc>
            <a:spcBef>
              <a:spcPct val="0"/>
            </a:spcBef>
            <a:spcAft>
              <a:spcPts val="600"/>
            </a:spcAft>
            <a:buFontTx/>
            <a:buNone/>
          </a:pPr>
          <a:endParaRPr lang="en-US" sz="1050" kern="1200" dirty="0">
            <a:latin typeface="Tenorite" panose="00000500000000000000" pitchFamily="2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ts val="600"/>
            </a:spcAft>
            <a:buNone/>
          </a:pPr>
          <a:r>
            <a:rPr lang="en-US" sz="1800" b="1" kern="1200" dirty="0">
              <a:latin typeface="Tenorite" panose="00000500000000000000" pitchFamily="2" charset="0"/>
              <a:cs typeface="Calibri" panose="020F0502020204030204" pitchFamily="34" charset="0"/>
            </a:rPr>
            <a:t>DRAFT Agenda</a:t>
          </a:r>
          <a:r>
            <a:rPr lang="en-US" sz="1800" kern="1200" dirty="0">
              <a:latin typeface="Tenorite" panose="00000500000000000000" pitchFamily="2" charset="0"/>
              <a:cs typeface="Calibri" panose="020F0502020204030204" pitchFamily="34" charset="0"/>
            </a:rPr>
            <a:t>:</a:t>
          </a:r>
        </a:p>
        <a:p>
          <a:pPr marL="114300" lvl="2" indent="-57150" algn="just" defTabSz="400050">
            <a:lnSpc>
              <a:spcPct val="90000"/>
            </a:lnSpc>
            <a:spcBef>
              <a:spcPct val="0"/>
            </a:spcBef>
            <a:spcAft>
              <a:spcPts val="600"/>
            </a:spcAft>
            <a:buFont typeface="Wingdings" panose="05000000000000000000" pitchFamily="2" charset="2"/>
            <a:buChar char="q"/>
          </a:pPr>
          <a:endParaRPr lang="en-US" sz="900" kern="1200" dirty="0">
            <a:latin typeface="Tenorite" panose="00000500000000000000" pitchFamily="2" charset="0"/>
            <a:cs typeface="Calibri" panose="020F0502020204030204" pitchFamily="34" charset="0"/>
          </a:endParaRPr>
        </a:p>
        <a:p>
          <a:pPr marL="342900" lvl="3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400" kern="1200" dirty="0"/>
            <a:t>ERCOT Reports</a:t>
          </a:r>
        </a:p>
        <a:p>
          <a:pPr marL="457200" lvl="4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"/>
          </a:pPr>
          <a:r>
            <a:rPr lang="en-US" sz="1400" kern="1200" dirty="0"/>
            <a:t>System Instances &amp; MT Performance</a:t>
          </a:r>
        </a:p>
        <a:p>
          <a:pPr marL="457200" lvl="4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"/>
          </a:pPr>
          <a:r>
            <a:rPr lang="en-US" sz="1400" kern="1200" dirty="0"/>
            <a:t>Listserv</a:t>
          </a:r>
        </a:p>
        <a:p>
          <a:pPr marL="457200" lvl="4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"/>
          </a:pPr>
          <a:r>
            <a:rPr lang="en-US" sz="1400" kern="1200" dirty="0"/>
            <a:t>2027 SLAs</a:t>
          </a:r>
        </a:p>
        <a:p>
          <a:pPr marL="457200" lvl="4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"/>
          </a:pPr>
          <a:r>
            <a:rPr lang="en-US" sz="1400" kern="1200" dirty="0"/>
            <a:t>Projects</a:t>
          </a:r>
        </a:p>
        <a:p>
          <a:pPr marL="571500" lvl="5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400" kern="1200" dirty="0"/>
            <a:t>MIS – Retail API &amp; UI</a:t>
          </a:r>
        </a:p>
        <a:p>
          <a:pPr marL="571500" lvl="5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400" kern="12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Client Services – Market Participant Service Portal</a:t>
          </a:r>
          <a:endParaRPr lang="en-US" sz="1400" kern="1200" dirty="0"/>
        </a:p>
        <a:p>
          <a:pPr marL="571500" lvl="5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400" kern="12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Digital Certificates / Access Management update</a:t>
          </a:r>
          <a:endParaRPr lang="en-US" sz="1400" kern="1200" dirty="0"/>
        </a:p>
        <a:p>
          <a:pPr marL="571500" lvl="5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400" kern="1200" dirty="0"/>
            <a:t>MT Enhancements list</a:t>
          </a:r>
        </a:p>
        <a:p>
          <a:pPr marL="571500" lvl="5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Symbol" panose="05050102010706020507" pitchFamily="18" charset="2"/>
            <a:buChar char=""/>
          </a:pPr>
          <a:r>
            <a:rPr lang="en-US" sz="1400" kern="1200" dirty="0"/>
            <a:t>ERCOT Quarterly Review of IAS Report &amp; Client Services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400" kern="1200" dirty="0"/>
            <a:t>MT Deep Dive – review Rescission results of 2025(2)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400" kern="1200" dirty="0"/>
            <a:t>MT Deep Dive – leveraging AI update</a:t>
          </a:r>
        </a:p>
        <a:p>
          <a:pPr marL="114300" lvl="2" indent="-57150" algn="just" defTabSz="311150">
            <a:lnSpc>
              <a:spcPct val="90000"/>
            </a:lnSpc>
            <a:spcBef>
              <a:spcPct val="0"/>
            </a:spcBef>
            <a:spcAft>
              <a:spcPts val="600"/>
            </a:spcAft>
            <a:buFont typeface="Arial" panose="020B0604020202020204" pitchFamily="34" charset="0"/>
            <a:buChar char="•"/>
          </a:pPr>
          <a:endParaRPr lang="en-US" sz="700" i="0" kern="1200" dirty="0">
            <a:latin typeface="Tenorite" panose="00000500000000000000" pitchFamily="2" charset="0"/>
            <a:cs typeface="Calibri" panose="020F0502020204030204" pitchFamily="34" charset="0"/>
          </a:endParaRPr>
        </a:p>
      </dsp:txBody>
      <dsp:txXfrm>
        <a:off x="0" y="1449913"/>
        <a:ext cx="11329646" cy="4094697"/>
      </dsp:txXfrm>
    </dsp:sp>
    <dsp:sp modelId="{4AA5C7B7-5B64-4F71-AB37-E39564456FAC}">
      <dsp:nvSpPr>
        <dsp:cNvPr id="0" name=""/>
        <dsp:cNvSpPr/>
      </dsp:nvSpPr>
      <dsp:spPr>
        <a:xfrm>
          <a:off x="0" y="0"/>
          <a:ext cx="10801436" cy="140145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9764" tIns="0" rIns="299764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Arial Rounded MT Bold" panose="020F0704030504030204" pitchFamily="34" charset="0"/>
            </a:rPr>
            <a:t>Next Meeting – </a:t>
          </a:r>
          <a:r>
            <a:rPr lang="en-US" sz="2600" b="1" kern="1200" dirty="0"/>
            <a:t>September 21st, 2026 @ 1:30 PM [WebEx Only]</a:t>
          </a:r>
          <a:endParaRPr lang="en-US" sz="2600" kern="1200" dirty="0">
            <a:latin typeface="Arial Rounded MT Bold" panose="020F0704030504030204" pitchFamily="34" charset="0"/>
          </a:endParaRPr>
        </a:p>
      </dsp:txBody>
      <dsp:txXfrm>
        <a:off x="0" y="0"/>
        <a:ext cx="10801436" cy="14014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475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3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5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61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2A4-8DA6-4447-9B1F-C5DB58435268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41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202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96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16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95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A16AA21-1863-4931-97CB-99D0A168701B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97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43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8/9/2026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096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rcot.com/services/sla/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EBA14DF-46DF-4C9F-A2D6-694FDD7C825E}"/>
              </a:ext>
            </a:extLst>
          </p:cNvPr>
          <p:cNvGrpSpPr/>
          <p:nvPr/>
        </p:nvGrpSpPr>
        <p:grpSpPr>
          <a:xfrm>
            <a:off x="669901" y="2917848"/>
            <a:ext cx="1360440" cy="1261913"/>
            <a:chOff x="10330781" y="3933704"/>
            <a:chExt cx="824899" cy="78281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4F32FD5-3AB1-42A0-A665-022830B6C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30781" y="3933704"/>
              <a:ext cx="824899" cy="78281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</p:pic>
        <p:sp>
          <p:nvSpPr>
            <p:cNvPr id="6" name="Star: 5 Points 5">
              <a:extLst>
                <a:ext uri="{FF2B5EF4-FFF2-40B4-BE49-F238E27FC236}">
                  <a16:creationId xmlns:a16="http://schemas.microsoft.com/office/drawing/2014/main" id="{CF9D75A8-DE69-4D14-845D-7CEBA92C0341}"/>
                </a:ext>
              </a:extLst>
            </p:cNvPr>
            <p:cNvSpPr/>
            <p:nvPr/>
          </p:nvSpPr>
          <p:spPr>
            <a:xfrm>
              <a:off x="10521696" y="3980359"/>
              <a:ext cx="608023" cy="642461"/>
            </a:xfrm>
            <a:prstGeom prst="star5">
              <a:avLst/>
            </a:prstGeom>
            <a:solidFill>
              <a:schemeClr val="bg1"/>
            </a:solidFill>
            <a:ln>
              <a:solidFill>
                <a:schemeClr val="accen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51B1756-3518-45E2-962E-8486736A32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TDTMS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146BA-B599-4F02-AA3D-D15519B78F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rPr>
              <a:t>RMS</a:t>
            </a:r>
          </a:p>
          <a:p>
            <a:r>
              <a:rPr lang="en-US" sz="2800" dirty="0">
                <a:solidFill>
                  <a:schemeClr val="tx1"/>
                </a:solidFill>
                <a:latin typeface="Arial Rounded MT Bold" panose="020F0704030504030204" pitchFamily="34" charset="0"/>
                <a:ea typeface="+mj-ea"/>
                <a:cs typeface="+mj-cs"/>
              </a:rPr>
              <a:t>August 11th, 2026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2D042A-5D60-104E-9114-EA96D7589A0F}"/>
              </a:ext>
            </a:extLst>
          </p:cNvPr>
          <p:cNvSpPr txBox="1"/>
          <p:nvPr/>
        </p:nvSpPr>
        <p:spPr>
          <a:xfrm>
            <a:off x="7126357" y="427382"/>
            <a:ext cx="47098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/>
              <a:t>Leadership 2026:</a:t>
            </a:r>
          </a:p>
          <a:p>
            <a:pPr algn="ctr"/>
            <a:r>
              <a:rPr lang="en-US" sz="2400" b="1" dirty="0"/>
              <a:t> Chair - Sheri Wiegand, Vistra</a:t>
            </a:r>
          </a:p>
          <a:p>
            <a:pPr algn="ctr"/>
            <a:r>
              <a:rPr lang="en-US" sz="2400" b="1" dirty="0"/>
              <a:t>Co-Vice Chairs – Monica Jones, CNP</a:t>
            </a:r>
          </a:p>
          <a:p>
            <a:pPr algn="ctr"/>
            <a:r>
              <a:rPr lang="en-US" sz="2400" b="1" dirty="0"/>
              <a:t>Rob Bevill, TNMP</a:t>
            </a:r>
          </a:p>
        </p:txBody>
      </p:sp>
    </p:spTree>
    <p:extLst>
      <p:ext uri="{BB962C8B-B14F-4D97-AF65-F5344CB8AC3E}">
        <p14:creationId xmlns:p14="http://schemas.microsoft.com/office/powerpoint/2010/main" val="177404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BB40A39-0C31-4CA2-978E-8B05147FC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EBDDEE71-67E6-493C-9895-23B8978D0C49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47C57B-6A69-43FC-9510-0D8B1D7E2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46788144-ABAE-4845-9514-C39465D2C5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5344602"/>
              </p:ext>
            </p:extLst>
          </p:nvPr>
        </p:nvGraphicFramePr>
        <p:xfrm>
          <a:off x="300357" y="1138335"/>
          <a:ext cx="11963831" cy="3741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0851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25FCD-0774-8F53-54A2-D05A91032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87226D-2885-DA85-1F00-4103A9EBD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48EF99E9-68D0-DEF3-0E4B-9E833530B522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B3978-A8CC-B34C-95B7-BBE615AE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84A1F0D7-951A-E162-3FED-2BBEEDDBF6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651000"/>
              </p:ext>
            </p:extLst>
          </p:nvPr>
        </p:nvGraphicFramePr>
        <p:xfrm>
          <a:off x="478555" y="1020544"/>
          <a:ext cx="11606947" cy="5716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D241CFC-2086-4D5F-9B46-4ABBF9312307}"/>
              </a:ext>
            </a:extLst>
          </p:cNvPr>
          <p:cNvSpPr txBox="1"/>
          <p:nvPr/>
        </p:nvSpPr>
        <p:spPr>
          <a:xfrm>
            <a:off x="1998367" y="2704925"/>
            <a:ext cx="876473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ts val="400"/>
              </a:spcBef>
              <a:defRPr/>
            </a:pPr>
            <a:r>
              <a:rPr lang="en-US" sz="2400" kern="0" dirty="0">
                <a:solidFill>
                  <a:srgbClr val="000000"/>
                </a:solidFill>
              </a:rPr>
              <a:t> </a:t>
            </a:r>
            <a:r>
              <a:rPr lang="en-US" sz="2000" b="1" kern="0" dirty="0">
                <a:solidFill>
                  <a:srgbClr val="000000"/>
                </a:solidFill>
              </a:rPr>
              <a:t>Service Availability</a:t>
            </a: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Retail Market IT systems met all SLA targets.</a:t>
            </a: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Market Data Transparency IT systems met all SLA targets.</a:t>
            </a:r>
            <a:br>
              <a:rPr lang="en-US" sz="2000" kern="0" dirty="0">
                <a:solidFill>
                  <a:srgbClr val="000000"/>
                </a:solidFill>
              </a:rPr>
            </a:br>
            <a:endParaRPr lang="en-US" sz="2000" b="1" kern="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en-US" sz="2400" u="sng" kern="0" dirty="0" err="1">
                <a:solidFill>
                  <a:srgbClr val="000000"/>
                </a:solidFill>
              </a:rPr>
              <a:t>ListServ</a:t>
            </a:r>
            <a:r>
              <a:rPr lang="en-US" sz="2400" u="sng" kern="0" dirty="0">
                <a:solidFill>
                  <a:srgbClr val="000000"/>
                </a:solidFill>
              </a:rPr>
              <a:t> IT Services</a:t>
            </a:r>
            <a:r>
              <a:rPr lang="en-US" sz="2400" kern="0" dirty="0">
                <a:solidFill>
                  <a:srgbClr val="000000"/>
                </a:solidFill>
              </a:rPr>
              <a:t> </a:t>
            </a:r>
          </a:p>
          <a:p>
            <a:pPr marL="1257300" lvl="2" indent="-342900" eaLnBrk="0" fontAlgn="base" hangingPunct="0"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solidFill>
                  <a:srgbClr val="000000"/>
                </a:solidFill>
              </a:rPr>
              <a:t>6/07/26 Site Failover</a:t>
            </a:r>
            <a:endParaRPr lang="en-US" sz="1950" kern="0" dirty="0">
              <a:solidFill>
                <a:srgbClr val="000000"/>
              </a:solidFill>
            </a:endParaRPr>
          </a:p>
          <a:p>
            <a:pPr lvl="1" eaLnBrk="0" fontAlgn="base" hangingPunct="0">
              <a:spcAft>
                <a:spcPct val="0"/>
              </a:spcAft>
              <a:buClr>
                <a:srgbClr val="00B050"/>
              </a:buClr>
              <a:buFont typeface="Wingdings" pitchFamily="2" charset="2"/>
              <a:buChar char="ü"/>
              <a:defRPr/>
            </a:pPr>
            <a:r>
              <a:rPr lang="en-US" sz="2400" kern="0" dirty="0">
                <a:solidFill>
                  <a:srgbClr val="000000"/>
                </a:solidFill>
              </a:rPr>
              <a:t>  </a:t>
            </a:r>
            <a:r>
              <a:rPr lang="en-US" sz="2400" u="sng" kern="0" dirty="0">
                <a:solidFill>
                  <a:srgbClr val="000000"/>
                </a:solidFill>
              </a:rPr>
              <a:t>Market Data Transparency</a:t>
            </a:r>
            <a:r>
              <a:rPr lang="en-US" sz="2400" kern="0" dirty="0">
                <a:solidFill>
                  <a:srgbClr val="000000"/>
                </a:solidFill>
              </a:rPr>
              <a:t> </a:t>
            </a:r>
            <a:endParaRPr lang="en-US" sz="2400" kern="0" dirty="0"/>
          </a:p>
          <a:p>
            <a:pPr marL="1257300" lvl="2" indent="-342900" eaLnBrk="0" fontAlgn="base" hangingPunct="0"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kern="0" dirty="0"/>
              <a:t>Downtime &lt;30 min not counted</a:t>
            </a:r>
          </a:p>
          <a:p>
            <a:pPr marL="1257300" lvl="2" indent="-342900" eaLnBrk="0" fontAlgn="base" hangingPunct="0"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kern="0" dirty="0"/>
              <a:t>New platform should address this gap</a:t>
            </a:r>
          </a:p>
          <a:p>
            <a:pPr lvl="2" eaLnBrk="0" fontAlgn="base" hangingPunct="0">
              <a:spcAft>
                <a:spcPct val="0"/>
              </a:spcAft>
              <a:buClr>
                <a:schemeClr val="tx1"/>
              </a:buClr>
              <a:defRPr/>
            </a:pPr>
            <a:endParaRPr lang="en-US" sz="2000" kern="0" dirty="0">
              <a:solidFill>
                <a:srgbClr val="000000"/>
              </a:solidFill>
            </a:endParaRPr>
          </a:p>
          <a:p>
            <a:pPr marL="0" lvl="1" fontAlgn="base">
              <a:spcAft>
                <a:spcPct val="0"/>
              </a:spcAft>
              <a:buClr>
                <a:srgbClr val="00B050"/>
              </a:buClr>
              <a:defRPr/>
            </a:pPr>
            <a:r>
              <a:rPr lang="en-US" sz="2000" b="1" kern="0" dirty="0">
                <a:solidFill>
                  <a:srgbClr val="000000"/>
                </a:solidFill>
              </a:rPr>
              <a:t>SLA Documents: </a:t>
            </a:r>
            <a:r>
              <a:rPr lang="en-US" sz="2000" kern="0" dirty="0">
                <a:solidFill>
                  <a:srgbClr val="000000"/>
                </a:solidFill>
                <a:hlinkClick r:id="rId8"/>
              </a:rPr>
              <a:t>https://www.ercot.com/services/sla/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2A1364-58EC-DBCF-CDE0-0A8494FF0118}"/>
              </a:ext>
            </a:extLst>
          </p:cNvPr>
          <p:cNvSpPr txBox="1"/>
          <p:nvPr/>
        </p:nvSpPr>
        <p:spPr>
          <a:xfrm>
            <a:off x="2118510" y="2254313"/>
            <a:ext cx="3576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Incident Report Highlights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22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25FCD-0774-8F53-54A2-D05A91032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187226D-2885-DA85-1F00-4103A9EBD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48EF99E9-68D0-DEF3-0E4B-9E833530B522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B3978-A8CC-B34C-95B7-BBE615AE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84A1F0D7-951A-E162-3FED-2BBEEDDBF639}"/>
              </a:ext>
            </a:extLst>
          </p:cNvPr>
          <p:cNvGraphicFramePr>
            <a:graphicFrameLocks/>
          </p:cNvGraphicFramePr>
          <p:nvPr/>
        </p:nvGraphicFramePr>
        <p:xfrm>
          <a:off x="478555" y="1020544"/>
          <a:ext cx="11606947" cy="5716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3A9C06A-4118-6CB6-F375-3B01F5E69D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9202" y="1870581"/>
            <a:ext cx="8273595" cy="425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00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8D800-F1F6-C0B2-F43C-70F8F5896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B6B3057-745A-A433-EDA0-02FA9F9E7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DFDE4D80-4B19-AD20-1066-28656126FE0E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B0460-C7BC-B0EF-7036-E9AE3F4BA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A8229508-2A5C-95AA-BC33-E1B8AA2197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808974"/>
              </p:ext>
            </p:extLst>
          </p:nvPr>
        </p:nvGraphicFramePr>
        <p:xfrm>
          <a:off x="393120" y="1174630"/>
          <a:ext cx="11963831" cy="6112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1444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F965E-A145-CA7D-D6C0-DC821CBFC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7672509-2257-92D4-36E1-4957769C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871E3EC6-0820-BB74-23B6-036B7B698C44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4EFF9E-34FE-9889-3A6C-C2DBB0878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8A8C5CC4-3C95-DCAB-8D35-BFCC5FC64A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533989"/>
              </p:ext>
            </p:extLst>
          </p:nvPr>
        </p:nvGraphicFramePr>
        <p:xfrm>
          <a:off x="393120" y="1174630"/>
          <a:ext cx="11963831" cy="6112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391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4FBD2-7F47-0F40-8D6B-B58A24938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6C4379-5F56-C4A5-A684-0703CB13B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D8F73005-D7EA-F6BF-96B4-354DA5160B4A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639664-3160-9507-3B0D-A5161640D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09C3D617-3315-AFE2-B0F8-DF73E960C3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3684297"/>
              </p:ext>
            </p:extLst>
          </p:nvPr>
        </p:nvGraphicFramePr>
        <p:xfrm>
          <a:off x="478555" y="1020544"/>
          <a:ext cx="11606947" cy="5552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C02DA67-8CF8-3D9C-DFD8-B62D6218F2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357790"/>
              </p:ext>
            </p:extLst>
          </p:nvPr>
        </p:nvGraphicFramePr>
        <p:xfrm>
          <a:off x="3114392" y="1828800"/>
          <a:ext cx="6228784" cy="2236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73899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8000">
              <a:schemeClr val="accent1">
                <a:lumMod val="40000"/>
                <a:lumOff val="60000"/>
              </a:schemeClr>
            </a:gs>
            <a:gs pos="33000">
              <a:schemeClr val="bg1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BB40A39-0C31-4CA2-978E-8B05147FC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98" y="121126"/>
            <a:ext cx="1060841" cy="10172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9" name="Star: 5 Points 8">
            <a:extLst>
              <a:ext uri="{FF2B5EF4-FFF2-40B4-BE49-F238E27FC236}">
                <a16:creationId xmlns:a16="http://schemas.microsoft.com/office/drawing/2014/main" id="{EBDDEE71-67E6-493C-9895-23B8978D0C49}"/>
              </a:ext>
            </a:extLst>
          </p:cNvPr>
          <p:cNvSpPr/>
          <p:nvPr/>
        </p:nvSpPr>
        <p:spPr>
          <a:xfrm>
            <a:off x="393120" y="148090"/>
            <a:ext cx="756162" cy="766459"/>
          </a:xfrm>
          <a:prstGeom prst="star5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47C57B-6A69-43FC-9510-0D8B1D7E2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55" y="148090"/>
            <a:ext cx="10503017" cy="872455"/>
          </a:xfrm>
        </p:spPr>
        <p:txBody>
          <a:bodyPr/>
          <a:lstStyle/>
          <a:p>
            <a:r>
              <a:rPr lang="en-US" b="1" dirty="0">
                <a:latin typeface="Arial Rounded MT Bold" panose="020F0704030504030204" pitchFamily="34" charset="0"/>
                <a:cs typeface="Aharoni" panose="020B0604020202020204" pitchFamily="2" charset="-79"/>
              </a:rPr>
              <a:t>TDTMS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CF579CB-2974-4D90-91E7-1E4EA6903F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2538746"/>
              </p:ext>
            </p:extLst>
          </p:nvPr>
        </p:nvGraphicFramePr>
        <p:xfrm>
          <a:off x="478555" y="1165299"/>
          <a:ext cx="11329646" cy="5544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0762047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13450</TotalTime>
  <Words>554</Words>
  <Application>Microsoft Office PowerPoint</Application>
  <PresentationFormat>Widescreen</PresentationFormat>
  <Paragraphs>74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Aptos</vt:lpstr>
      <vt:lpstr>Arial</vt:lpstr>
      <vt:lpstr>Arial Rounded MT Bold</vt:lpstr>
      <vt:lpstr>Calibri</vt:lpstr>
      <vt:lpstr>Calibri Light</vt:lpstr>
      <vt:lpstr>Courier New</vt:lpstr>
      <vt:lpstr>Symbol</vt:lpstr>
      <vt:lpstr>Tenorite</vt:lpstr>
      <vt:lpstr>Wingdings</vt:lpstr>
      <vt:lpstr>Retrospect</vt:lpstr>
      <vt:lpstr>TDTMS Update</vt:lpstr>
      <vt:lpstr>TDTMS</vt:lpstr>
      <vt:lpstr>TDTMS</vt:lpstr>
      <vt:lpstr>TDTMS</vt:lpstr>
      <vt:lpstr>TDTMS</vt:lpstr>
      <vt:lpstr>TDTMS</vt:lpstr>
      <vt:lpstr>TDTMS</vt:lpstr>
      <vt:lpstr>TDTMS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TDTMS Upate</dc:title>
  <dc:creator>Patrick, Kyle</dc:creator>
  <cp:lastModifiedBy>Jones, Monica Y</cp:lastModifiedBy>
  <cp:revision>412</cp:revision>
  <dcterms:created xsi:type="dcterms:W3CDTF">2019-02-27T15:25:50Z</dcterms:created>
  <dcterms:modified xsi:type="dcterms:W3CDTF">2026-08-10T05:01:19Z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3ac3a1a-de19-428b-b395-6d250d7743fb_Enabled">
    <vt:lpwstr>true</vt:lpwstr>
  </property>
  <property fmtid="{D5CDD505-2E9C-101B-9397-08002B2CF9AE}" pid="3" name="MSIP_Label_e3ac3a1a-de19-428b-b395-6d250d7743fb_SetDate">
    <vt:lpwstr>2024-03-29T21:01:04Z</vt:lpwstr>
  </property>
  <property fmtid="{D5CDD505-2E9C-101B-9397-08002B2CF9AE}" pid="4" name="MSIP_Label_e3ac3a1a-de19-428b-b395-6d250d7743fb_Method">
    <vt:lpwstr>Standard</vt:lpwstr>
  </property>
  <property fmtid="{D5CDD505-2E9C-101B-9397-08002B2CF9AE}" pid="5" name="MSIP_Label_e3ac3a1a-de19-428b-b395-6d250d7743fb_Name">
    <vt:lpwstr>Internal Use Only</vt:lpwstr>
  </property>
  <property fmtid="{D5CDD505-2E9C-101B-9397-08002B2CF9AE}" pid="6" name="MSIP_Label_e3ac3a1a-de19-428b-b395-6d250d7743fb_SiteId">
    <vt:lpwstr>88cc5fd7-fd78-44b6-ad75-b6915088974f</vt:lpwstr>
  </property>
  <property fmtid="{D5CDD505-2E9C-101B-9397-08002B2CF9AE}" pid="7" name="MSIP_Label_e3ac3a1a-de19-428b-b395-6d250d7743fb_ActionId">
    <vt:lpwstr>b2a58588-84ce-4cb5-af2c-d0f5eb5aa7d3</vt:lpwstr>
  </property>
  <property fmtid="{D5CDD505-2E9C-101B-9397-08002B2CF9AE}" pid="8" name="MSIP_Label_e3ac3a1a-de19-428b-b395-6d250d7743fb_ContentBits">
    <vt:lpwstr>0</vt:lpwstr>
  </property>
  <property fmtid="{D5CDD505-2E9C-101B-9397-08002B2CF9AE}" pid="9" name="MSIP_Label_7084cbda-52b8-46fb-a7b7-cb5bd465ed85_Enabled">
    <vt:lpwstr>true</vt:lpwstr>
  </property>
  <property fmtid="{D5CDD505-2E9C-101B-9397-08002B2CF9AE}" pid="10" name="MSIP_Label_7084cbda-52b8-46fb-a7b7-cb5bd465ed85_SetDate">
    <vt:lpwstr>2024-08-05T13:42:42Z</vt:lpwstr>
  </property>
  <property fmtid="{D5CDD505-2E9C-101B-9397-08002B2CF9AE}" pid="11" name="MSIP_Label_7084cbda-52b8-46fb-a7b7-cb5bd465ed85_Method">
    <vt:lpwstr>Standard</vt:lpwstr>
  </property>
  <property fmtid="{D5CDD505-2E9C-101B-9397-08002B2CF9AE}" pid="12" name="MSIP_Label_7084cbda-52b8-46fb-a7b7-cb5bd465ed85_Name">
    <vt:lpwstr>Internal</vt:lpwstr>
  </property>
  <property fmtid="{D5CDD505-2E9C-101B-9397-08002B2CF9AE}" pid="13" name="MSIP_Label_7084cbda-52b8-46fb-a7b7-cb5bd465ed85_SiteId">
    <vt:lpwstr>0afb747d-bff7-4596-a9fc-950ef9e0ec45</vt:lpwstr>
  </property>
  <property fmtid="{D5CDD505-2E9C-101B-9397-08002B2CF9AE}" pid="14" name="MSIP_Label_7084cbda-52b8-46fb-a7b7-cb5bd465ed85_ActionId">
    <vt:lpwstr>8e471e68-1c84-4705-bd16-705128988bf8</vt:lpwstr>
  </property>
  <property fmtid="{D5CDD505-2E9C-101B-9397-08002B2CF9AE}" pid="15" name="MSIP_Label_7084cbda-52b8-46fb-a7b7-cb5bd465ed85_ContentBits">
    <vt:lpwstr>0</vt:lpwstr>
  </property>
</Properties>
</file>