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489" r:id="rId4"/>
    <p:sldMasterId id="2147493467" r:id="rId5"/>
    <p:sldMasterId id="2147493497" r:id="rId6"/>
  </p:sldMasterIdLst>
  <p:notesMasterIdLst>
    <p:notesMasterId r:id="rId23"/>
  </p:notesMasterIdLst>
  <p:handoutMasterIdLst>
    <p:handoutMasterId r:id="rId24"/>
  </p:handoutMasterIdLst>
  <p:sldIdLst>
    <p:sldId id="260" r:id="rId7"/>
    <p:sldId id="284" r:id="rId8"/>
    <p:sldId id="32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7" r:id="rId18"/>
    <p:sldId id="298" r:id="rId19"/>
    <p:sldId id="303" r:id="rId20"/>
    <p:sldId id="311" r:id="rId21"/>
    <p:sldId id="262" r:id="rId22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3926FF-832A-42D0-9291-3EA76F20DFDB}">
          <p14:sldIdLst>
            <p14:sldId id="260"/>
            <p14:sldId id="284"/>
          </p14:sldIdLst>
        </p14:section>
        <p14:section name="FMEs &amp; IMFR" id="{7B07A7F3-E643-48FA-B8F7-0A8F95EAB17B}">
          <p14:sldIdLst>
            <p14:sldId id="325"/>
          </p14:sldIdLst>
        </p14:section>
        <p14:section name="Frequency Control" id="{B8F210D6-5D03-4ACD-A13A-59DB9A6E0761}">
          <p14:sldIdLst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7"/>
            <p14:sldId id="298"/>
            <p14:sldId id="303"/>
            <p14:sldId id="311"/>
          </p14:sldIdLst>
        </p14:section>
        <p14:section name="Questions" id="{96F416E3-8143-44F1-BC34-31FDEEEDC0B2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rratano, Alex" initials="GA" lastIdx="1" clrIdx="0">
    <p:extLst>
      <p:ext uri="{19B8F6BF-5375-455C-9EA6-DF929625EA0E}">
        <p15:presenceInfo xmlns:p15="http://schemas.microsoft.com/office/powerpoint/2012/main" userId="S-1-5-21-639947351-343809578-3807592339-400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C7"/>
    <a:srgbClr val="005386"/>
    <a:srgbClr val="55BAB7"/>
    <a:srgbClr val="00385E"/>
    <a:srgbClr val="C4E3E1"/>
    <a:srgbClr val="C0D1E2"/>
    <a:srgbClr val="008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618" autoAdjust="0"/>
  </p:normalViewPr>
  <p:slideViewPr>
    <p:cSldViewPr snapToGrid="0" snapToObjects="1">
      <p:cViewPr varScale="1">
        <p:scale>
          <a:sx n="110" d="100"/>
          <a:sy n="110" d="100"/>
        </p:scale>
        <p:origin x="3312" y="324"/>
      </p:cViewPr>
      <p:guideLst>
        <p:guide orient="horz" pos="4032"/>
        <p:guide pos="2880"/>
      </p:guideLst>
    </p:cSldViewPr>
  </p:slideViewPr>
  <p:outlineViewPr>
    <p:cViewPr>
      <p:scale>
        <a:sx n="33" d="100"/>
        <a:sy n="33" d="100"/>
      </p:scale>
      <p:origin x="0" y="-4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-2472"/>
    </p:cViewPr>
  </p:sorterViewPr>
  <p:notesViewPr>
    <p:cSldViewPr snapToGrid="0" snapToObjects="1" showGuides="1">
      <p:cViewPr varScale="1">
        <p:scale>
          <a:sx n="83" d="100"/>
          <a:sy n="83" d="100"/>
        </p:scale>
        <p:origin x="3888" y="84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740EF9-BDC9-4C3D-A9C7-CCD5097E57ED}" type="doc">
      <dgm:prSet loTypeId="urn:microsoft.com/office/officeart/2024/layout/NumberedLinear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D24E7F-A48C-4F4B-ADC5-275E563F04FA}">
      <dgm:prSet phldrT="[Text]" phldr="0"/>
      <dgm:spPr/>
      <dgm:t>
        <a:bodyPr/>
        <a:lstStyle/>
        <a:p>
          <a:r>
            <a:rPr lang="en-US" b="1" i="0" dirty="0"/>
            <a:t>ERCOT Identifies Frequency Measurable Events (FMEs)</a:t>
          </a:r>
        </a:p>
        <a:p>
          <a:pPr>
            <a:buNone/>
          </a:pPr>
          <a:endParaRPr lang="en-US" dirty="0"/>
        </a:p>
        <a:p>
          <a:endParaRPr lang="en-US" dirty="0"/>
        </a:p>
        <a:p>
          <a:endParaRPr lang="en-US" dirty="0"/>
        </a:p>
      </dgm:t>
    </dgm:pt>
    <dgm:pt modelId="{7E1B4149-AC6F-4AB4-9348-1B923B460C93}" type="parTrans" cxnId="{A9387DBF-4325-4C3C-A295-B2842756D97A}">
      <dgm:prSet/>
      <dgm:spPr/>
      <dgm:t>
        <a:bodyPr/>
        <a:lstStyle/>
        <a:p>
          <a:endParaRPr lang="en-US"/>
        </a:p>
      </dgm:t>
    </dgm:pt>
    <dgm:pt modelId="{FDF87455-C77B-4C41-86EE-EBE90D8BE3BE}" type="sibTrans" cxnId="{A9387DBF-4325-4C3C-A295-B2842756D97A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4A93E43-CEFF-4E33-B6DF-11B5ECC57903}">
      <dgm:prSet phldrT="[Text]" phldr="0"/>
      <dgm:spPr/>
      <dgm:t>
        <a:bodyPr/>
        <a:lstStyle/>
        <a:p>
          <a:r>
            <a:rPr lang="en-US" b="1" i="0" dirty="0"/>
            <a:t>ERCOT Posts FME Notification within 14 Calendar Days</a:t>
          </a:r>
        </a:p>
        <a:p>
          <a:pPr>
            <a:buNone/>
          </a:pPr>
          <a:endParaRPr lang="en-US" dirty="0"/>
        </a:p>
        <a:p>
          <a:endParaRPr lang="en-US" dirty="0"/>
        </a:p>
      </dgm:t>
    </dgm:pt>
    <dgm:pt modelId="{E0037A34-6A8B-4DA2-ACC2-C99DC47FAA2A}" type="parTrans" cxnId="{9EC7E96F-2E85-4F83-8E38-A705AAB5F245}">
      <dgm:prSet/>
      <dgm:spPr/>
      <dgm:t>
        <a:bodyPr/>
        <a:lstStyle/>
        <a:p>
          <a:endParaRPr lang="en-US"/>
        </a:p>
      </dgm:t>
    </dgm:pt>
    <dgm:pt modelId="{0CA34FD8-1625-44B0-A9F6-65E4E7E2F1C3}" type="sibTrans" cxnId="{9EC7E96F-2E85-4F83-8E38-A705AAB5F245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98CF80DF-37D4-4AA1-9789-FA6E8B143DA9}">
      <dgm:prSet phldrT="[Text]" phldr="0"/>
      <dgm:spPr/>
      <dgm:t>
        <a:bodyPr/>
        <a:lstStyle/>
        <a:p>
          <a:r>
            <a:rPr lang="en-US" b="1" i="0" dirty="0"/>
            <a:t>ERCOT Calculates Initial &amp; Sustained Primary Frequency Response (PFR) per BAL-001-TRE Standard</a:t>
          </a:r>
        </a:p>
        <a:p>
          <a:pPr>
            <a:buNone/>
          </a:pPr>
          <a:endParaRPr lang="en-US" dirty="0"/>
        </a:p>
        <a:p>
          <a:endParaRPr lang="en-US" dirty="0"/>
        </a:p>
      </dgm:t>
    </dgm:pt>
    <dgm:pt modelId="{C38ECE7E-E62F-4C7A-83A6-EBC3358A590E}" type="parTrans" cxnId="{A00CB8E1-9D36-4939-ACC7-4637F27AC0A6}">
      <dgm:prSet/>
      <dgm:spPr/>
      <dgm:t>
        <a:bodyPr/>
        <a:lstStyle/>
        <a:p>
          <a:endParaRPr lang="en-US"/>
        </a:p>
      </dgm:t>
    </dgm:pt>
    <dgm:pt modelId="{4A33B7F4-3231-486D-91D6-5B5DCEFFC02A}" type="sibTrans" cxnId="{A00CB8E1-9D36-4939-ACC7-4637F27AC0A6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0E7E3419-E54A-47F8-B310-64191759A42B}">
      <dgm:prSet phldrT="[Text]" phldr="0"/>
      <dgm:spPr/>
      <dgm:t>
        <a:bodyPr/>
        <a:lstStyle/>
        <a:p>
          <a:r>
            <a:rPr lang="en-US" b="1" i="0" dirty="0"/>
            <a:t>ERCOT Posts the Initial and Sustained Primary Frequency Response Unit Performance Reports(FME Reports) to MIS</a:t>
          </a:r>
        </a:p>
        <a:p>
          <a:pPr>
            <a:buNone/>
          </a:pPr>
          <a:endParaRPr lang="en-US" dirty="0"/>
        </a:p>
        <a:p>
          <a:endParaRPr lang="en-US" dirty="0"/>
        </a:p>
      </dgm:t>
    </dgm:pt>
    <dgm:pt modelId="{0C4C491B-ECFC-44D5-9B16-3136AF872AFB}" type="parTrans" cxnId="{7F4941D6-18E0-40A0-AD35-6CB5B8C7C01E}">
      <dgm:prSet/>
      <dgm:spPr/>
      <dgm:t>
        <a:bodyPr/>
        <a:lstStyle/>
        <a:p>
          <a:endParaRPr lang="en-US"/>
        </a:p>
      </dgm:t>
    </dgm:pt>
    <dgm:pt modelId="{429881DB-0056-4CD4-81A8-A9BEB00724E5}" type="sibTrans" cxnId="{7F4941D6-18E0-40A0-AD35-6CB5B8C7C01E}">
      <dgm:prSet phldrT="4" phldr="0"/>
      <dgm:spPr/>
      <dgm:t>
        <a:bodyPr/>
        <a:lstStyle/>
        <a:p>
          <a:r>
            <a:rPr lang="en-US"/>
            <a:t>4</a:t>
          </a:r>
          <a:endParaRPr lang="en-US" dirty="0"/>
        </a:p>
      </dgm:t>
    </dgm:pt>
    <dgm:pt modelId="{ACDC5378-B3C7-47B4-8C88-574AC1A64A46}">
      <dgm:prSet/>
      <dgm:spPr/>
      <dgm:t>
        <a:bodyPr/>
        <a:lstStyle/>
        <a:p>
          <a:pPr>
            <a:buNone/>
          </a:pPr>
          <a:r>
            <a:rPr lang="en-US" b="1" i="0" dirty="0"/>
            <a:t>ERCOT Calculates and Posts in MIS the Rolling 12-Month Average Initial and Sustained PFR Scores</a:t>
          </a:r>
        </a:p>
      </dgm:t>
    </dgm:pt>
    <dgm:pt modelId="{B0AD68DC-D593-49E8-B770-12611C906619}" type="parTrans" cxnId="{9ABDA00A-C416-46D3-A5E2-0A757D204EAF}">
      <dgm:prSet/>
      <dgm:spPr/>
      <dgm:t>
        <a:bodyPr/>
        <a:lstStyle/>
        <a:p>
          <a:endParaRPr lang="en-US"/>
        </a:p>
      </dgm:t>
    </dgm:pt>
    <dgm:pt modelId="{23435E94-0E43-4C48-964D-8C9639504FD3}" type="sibTrans" cxnId="{9ABDA00A-C416-46D3-A5E2-0A757D204EAF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599701D4-029A-4ADB-8C62-D88338BB5DF0}">
      <dgm:prSet/>
      <dgm:spPr/>
      <dgm:t>
        <a:bodyPr/>
        <a:lstStyle/>
        <a:p>
          <a:pPr>
            <a:buNone/>
          </a:pPr>
          <a:r>
            <a:rPr lang="en-US" b="1" i="0" dirty="0"/>
            <a:t>ERCOT Evaluates RRS MW Limits for Resources Not Meeting the performance Criteria and Posts the  RRS Limit Reports to MIS</a:t>
          </a:r>
          <a:endParaRPr lang="en-US" b="1" dirty="0"/>
        </a:p>
      </dgm:t>
    </dgm:pt>
    <dgm:pt modelId="{D7E2E8A7-4397-4DE0-AD8E-26D7F65B325D}" type="parTrans" cxnId="{6317405B-22E5-4E8A-AE2E-B0A726116473}">
      <dgm:prSet/>
      <dgm:spPr/>
      <dgm:t>
        <a:bodyPr/>
        <a:lstStyle/>
        <a:p>
          <a:endParaRPr lang="en-US"/>
        </a:p>
      </dgm:t>
    </dgm:pt>
    <dgm:pt modelId="{1BB561BE-85F6-4710-A086-6B8F2C87F92A}" type="sibTrans" cxnId="{6317405B-22E5-4E8A-AE2E-B0A726116473}">
      <dgm:prSet phldrT="7" phldr="0"/>
      <dgm:spPr/>
      <dgm:t>
        <a:bodyPr/>
        <a:lstStyle/>
        <a:p>
          <a:r>
            <a:rPr lang="en-US"/>
            <a:t>7</a:t>
          </a:r>
        </a:p>
      </dgm:t>
    </dgm:pt>
    <dgm:pt modelId="{40CECFD5-1B01-490F-94A1-97C42D8F6E8C}">
      <dgm:prSet phldrT="[Text]" phldr="0"/>
      <dgm:spPr/>
      <dgm:t>
        <a:bodyPr/>
        <a:lstStyle/>
        <a:p>
          <a:r>
            <a:rPr lang="en-US" b="1" i="0" dirty="0"/>
            <a:t>Market Participants to Review Reports and Submit Exclusion Requests for Legitimate Operating Conditions within 30 days</a:t>
          </a:r>
        </a:p>
        <a:p>
          <a:pPr>
            <a:buNone/>
          </a:pPr>
          <a:endParaRPr lang="en-US" dirty="0"/>
        </a:p>
        <a:p>
          <a:pPr>
            <a:buNone/>
          </a:pPr>
          <a:endParaRPr lang="en-US" dirty="0"/>
        </a:p>
        <a:p>
          <a:endParaRPr lang="en-US" dirty="0"/>
        </a:p>
      </dgm:t>
    </dgm:pt>
    <dgm:pt modelId="{8A855F7E-5082-4A07-A935-B1C0D148378B}" type="sibTrans" cxnId="{4F5F89A1-C511-4BB7-B2EB-17E0C3ADA2F2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1852024B-A5C4-481C-9C42-A57FA697A18E}" type="parTrans" cxnId="{4F5F89A1-C511-4BB7-B2EB-17E0C3ADA2F2}">
      <dgm:prSet/>
      <dgm:spPr/>
      <dgm:t>
        <a:bodyPr/>
        <a:lstStyle/>
        <a:p>
          <a:endParaRPr lang="en-US"/>
        </a:p>
      </dgm:t>
    </dgm:pt>
    <dgm:pt modelId="{4F0DC3B8-8147-4705-9F42-6AE9655190A5}" type="pres">
      <dgm:prSet presAssocID="{A8740EF9-BDC9-4C3D-A9C7-CCD5097E57ED}" presName="linearFlow" presStyleCnt="0">
        <dgm:presLayoutVars>
          <dgm:dir/>
          <dgm:animLvl val="lvl"/>
          <dgm:resizeHandles val="exact"/>
        </dgm:presLayoutVars>
      </dgm:prSet>
      <dgm:spPr/>
    </dgm:pt>
    <dgm:pt modelId="{5108F191-9903-4C9C-86DC-C9A78CB433EB}" type="pres">
      <dgm:prSet presAssocID="{E9D24E7F-A48C-4F4B-ADC5-275E563F04FA}" presName="compositeNode" presStyleCnt="0"/>
      <dgm:spPr/>
    </dgm:pt>
    <dgm:pt modelId="{E939DBEF-8BC9-45FA-A644-21C70AD4C710}" type="pres">
      <dgm:prSet presAssocID="{E9D24E7F-A48C-4F4B-ADC5-275E563F04F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E8F3643-C35D-474C-A13F-695827918935}" type="pres">
      <dgm:prSet presAssocID="{E9D24E7F-A48C-4F4B-ADC5-275E563F04FA}" presName="parSh" presStyleCnt="0"/>
      <dgm:spPr/>
    </dgm:pt>
    <dgm:pt modelId="{B0C35005-FDA6-43FE-8F09-9B2AF9B795CA}" type="pres">
      <dgm:prSet presAssocID="{E9D24E7F-A48C-4F4B-ADC5-275E563F04FA}" presName="lineNode" presStyleLbl="alignNode1" presStyleIdx="0" presStyleCnt="21"/>
      <dgm:spPr/>
    </dgm:pt>
    <dgm:pt modelId="{B7AC9505-6CFF-4AEF-9E1E-FAE863874252}" type="pres">
      <dgm:prSet presAssocID="{E9D24E7F-A48C-4F4B-ADC5-275E563F04FA}" presName="lineArrowNode" presStyleLbl="alignNode1" presStyleIdx="1" presStyleCnt="21"/>
      <dgm:spPr/>
    </dgm:pt>
    <dgm:pt modelId="{D84B7A07-814A-457E-8B32-7A47B8A0B930}" type="pres">
      <dgm:prSet presAssocID="{FDF87455-C77B-4C41-86EE-EBE90D8BE3BE}" presName="sibTransNodeCircle" presStyleLbl="alignNode1" presStyleIdx="2" presStyleCnt="21">
        <dgm:presLayoutVars>
          <dgm:chMax val="0"/>
          <dgm:bulletEnabled/>
        </dgm:presLayoutVars>
      </dgm:prSet>
      <dgm:spPr/>
    </dgm:pt>
    <dgm:pt modelId="{BC3C65F3-8A8B-4803-B86B-B25C88EF1193}" type="pres">
      <dgm:prSet presAssocID="{FDF87455-C77B-4C41-86EE-EBE90D8BE3BE}" presName="spacerBetweenCircleAndCallout" presStyleCnt="0">
        <dgm:presLayoutVars/>
      </dgm:prSet>
      <dgm:spPr/>
    </dgm:pt>
    <dgm:pt modelId="{D8EB58C4-9E36-4CD8-8519-600CC9EFFFBE}" type="pres">
      <dgm:prSet presAssocID="{FDF87455-C77B-4C41-86EE-EBE90D8BE3BE}" presName="verticalConnector" presStyleLbl="alignAccFollowNode1" presStyleIdx="0" presStyleCnt="7"/>
      <dgm:spPr/>
    </dgm:pt>
    <dgm:pt modelId="{CF5DA642-F4EC-4996-AA6C-EA3C703E7A2D}" type="pres">
      <dgm:prSet presAssocID="{E9D24E7F-A48C-4F4B-ADC5-275E563F04FA}" presName="nodeText" presStyleLbl="fgAcc1" presStyleIdx="0" presStyleCnt="7">
        <dgm:presLayoutVars>
          <dgm:bulletEnabled val="1"/>
        </dgm:presLayoutVars>
      </dgm:prSet>
      <dgm:spPr/>
    </dgm:pt>
    <dgm:pt modelId="{3B56BBC0-3CBB-4025-A34B-732628F12282}" type="pres">
      <dgm:prSet presAssocID="{FDF87455-C77B-4C41-86EE-EBE90D8BE3BE}" presName="sibTransComposite" presStyleCnt="0"/>
      <dgm:spPr/>
    </dgm:pt>
    <dgm:pt modelId="{B0F96603-500B-4EF2-A9DF-B91ED7E972DB}" type="pres">
      <dgm:prSet presAssocID="{44A93E43-CEFF-4E33-B6DF-11B5ECC57903}" presName="compositeNode" presStyleCnt="0"/>
      <dgm:spPr/>
    </dgm:pt>
    <dgm:pt modelId="{96C09614-1F17-4ED0-9C09-61F47A438459}" type="pres">
      <dgm:prSet presAssocID="{44A93E43-CEFF-4E33-B6DF-11B5ECC5790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65150F9-E377-4F92-A670-0B3FA4E08BF7}" type="pres">
      <dgm:prSet presAssocID="{44A93E43-CEFF-4E33-B6DF-11B5ECC57903}" presName="parSh" presStyleCnt="0"/>
      <dgm:spPr/>
    </dgm:pt>
    <dgm:pt modelId="{6F0ACC7B-F1BB-46B5-BFFF-F6A9751D2C5F}" type="pres">
      <dgm:prSet presAssocID="{44A93E43-CEFF-4E33-B6DF-11B5ECC57903}" presName="lineNode" presStyleLbl="alignNode1" presStyleIdx="3" presStyleCnt="21"/>
      <dgm:spPr/>
    </dgm:pt>
    <dgm:pt modelId="{EE47B35C-51AD-43B3-B1E2-ED241B9A3244}" type="pres">
      <dgm:prSet presAssocID="{44A93E43-CEFF-4E33-B6DF-11B5ECC57903}" presName="lineArrowNode" presStyleLbl="alignNode1" presStyleIdx="4" presStyleCnt="21"/>
      <dgm:spPr/>
    </dgm:pt>
    <dgm:pt modelId="{CFB32735-8BD1-42FD-A0F4-BA3B7DB32F87}" type="pres">
      <dgm:prSet presAssocID="{0CA34FD8-1625-44B0-A9F6-65E4E7E2F1C3}" presName="sibTransNodeCircle" presStyleLbl="alignNode1" presStyleIdx="5" presStyleCnt="21">
        <dgm:presLayoutVars>
          <dgm:chMax val="0"/>
          <dgm:bulletEnabled/>
        </dgm:presLayoutVars>
      </dgm:prSet>
      <dgm:spPr/>
    </dgm:pt>
    <dgm:pt modelId="{17AE8C6F-2606-42C0-A453-9E6D2B655117}" type="pres">
      <dgm:prSet presAssocID="{0CA34FD8-1625-44B0-A9F6-65E4E7E2F1C3}" presName="spacerBetweenCircleAndCallout" presStyleCnt="0">
        <dgm:presLayoutVars/>
      </dgm:prSet>
      <dgm:spPr/>
    </dgm:pt>
    <dgm:pt modelId="{FE5A8A3B-B4E3-475A-86E7-99EDD0D1BE76}" type="pres">
      <dgm:prSet presAssocID="{0CA34FD8-1625-44B0-A9F6-65E4E7E2F1C3}" presName="verticalConnector" presStyleLbl="alignAccFollowNode1" presStyleIdx="1" presStyleCnt="7"/>
      <dgm:spPr/>
    </dgm:pt>
    <dgm:pt modelId="{A20A6BE9-1557-4BA0-9C0F-19B72BF7260D}" type="pres">
      <dgm:prSet presAssocID="{44A93E43-CEFF-4E33-B6DF-11B5ECC57903}" presName="nodeText" presStyleLbl="fgAcc1" presStyleIdx="1" presStyleCnt="7">
        <dgm:presLayoutVars>
          <dgm:bulletEnabled val="1"/>
        </dgm:presLayoutVars>
      </dgm:prSet>
      <dgm:spPr/>
    </dgm:pt>
    <dgm:pt modelId="{64E33E73-D4E7-464F-8148-A6EDAA6F4BBB}" type="pres">
      <dgm:prSet presAssocID="{0CA34FD8-1625-44B0-A9F6-65E4E7E2F1C3}" presName="sibTransComposite" presStyleCnt="0"/>
      <dgm:spPr/>
    </dgm:pt>
    <dgm:pt modelId="{032E8386-C33B-47DB-95D9-44A2E0B869AD}" type="pres">
      <dgm:prSet presAssocID="{98CF80DF-37D4-4AA1-9789-FA6E8B143DA9}" presName="compositeNode" presStyleCnt="0"/>
      <dgm:spPr/>
    </dgm:pt>
    <dgm:pt modelId="{FB4C53AB-F8F4-405F-ACFB-AE81C6B8F2EA}" type="pres">
      <dgm:prSet presAssocID="{98CF80DF-37D4-4AA1-9789-FA6E8B143DA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9F10AF0-1B03-4789-874B-74EE461255F1}" type="pres">
      <dgm:prSet presAssocID="{98CF80DF-37D4-4AA1-9789-FA6E8B143DA9}" presName="parSh" presStyleCnt="0"/>
      <dgm:spPr/>
    </dgm:pt>
    <dgm:pt modelId="{15DFBF37-102B-448F-A695-D477C0A8A225}" type="pres">
      <dgm:prSet presAssocID="{98CF80DF-37D4-4AA1-9789-FA6E8B143DA9}" presName="lineNode" presStyleLbl="alignNode1" presStyleIdx="6" presStyleCnt="21"/>
      <dgm:spPr/>
    </dgm:pt>
    <dgm:pt modelId="{F3B08B5C-5674-4E45-B582-53DE827A3460}" type="pres">
      <dgm:prSet presAssocID="{98CF80DF-37D4-4AA1-9789-FA6E8B143DA9}" presName="lineArrowNode" presStyleLbl="alignNode1" presStyleIdx="7" presStyleCnt="21"/>
      <dgm:spPr/>
    </dgm:pt>
    <dgm:pt modelId="{D49F9BEF-9336-4D28-9358-25F2275F24F8}" type="pres">
      <dgm:prSet presAssocID="{4A33B7F4-3231-486D-91D6-5B5DCEFFC02A}" presName="sibTransNodeCircle" presStyleLbl="alignNode1" presStyleIdx="8" presStyleCnt="21">
        <dgm:presLayoutVars>
          <dgm:chMax val="0"/>
          <dgm:bulletEnabled/>
        </dgm:presLayoutVars>
      </dgm:prSet>
      <dgm:spPr/>
    </dgm:pt>
    <dgm:pt modelId="{26FAE8C2-F3AA-4A1F-A6B6-266741A81D79}" type="pres">
      <dgm:prSet presAssocID="{4A33B7F4-3231-486D-91D6-5B5DCEFFC02A}" presName="spacerBetweenCircleAndCallout" presStyleCnt="0">
        <dgm:presLayoutVars/>
      </dgm:prSet>
      <dgm:spPr/>
    </dgm:pt>
    <dgm:pt modelId="{692BD1BC-0307-4C11-8763-9604705F294D}" type="pres">
      <dgm:prSet presAssocID="{4A33B7F4-3231-486D-91D6-5B5DCEFFC02A}" presName="verticalConnector" presStyleLbl="alignAccFollowNode1" presStyleIdx="2" presStyleCnt="7"/>
      <dgm:spPr/>
    </dgm:pt>
    <dgm:pt modelId="{EBA91155-F72B-4058-9CCA-56E04AB43536}" type="pres">
      <dgm:prSet presAssocID="{98CF80DF-37D4-4AA1-9789-FA6E8B143DA9}" presName="nodeText" presStyleLbl="fgAcc1" presStyleIdx="2" presStyleCnt="7">
        <dgm:presLayoutVars>
          <dgm:bulletEnabled val="1"/>
        </dgm:presLayoutVars>
      </dgm:prSet>
      <dgm:spPr/>
    </dgm:pt>
    <dgm:pt modelId="{BC9BDF09-BBDB-4DC8-A76D-B47F1D674FC4}" type="pres">
      <dgm:prSet presAssocID="{4A33B7F4-3231-486D-91D6-5B5DCEFFC02A}" presName="sibTransComposite" presStyleCnt="0"/>
      <dgm:spPr/>
    </dgm:pt>
    <dgm:pt modelId="{E12BF48A-65F9-46DC-ABCE-FD19E17071D7}" type="pres">
      <dgm:prSet presAssocID="{0E7E3419-E54A-47F8-B310-64191759A42B}" presName="compositeNode" presStyleCnt="0"/>
      <dgm:spPr/>
    </dgm:pt>
    <dgm:pt modelId="{0C8F825A-BE2C-4B7F-BE7B-090DB4763643}" type="pres">
      <dgm:prSet presAssocID="{0E7E3419-E54A-47F8-B310-64191759A42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F7FF3E4-B931-4E1F-BF65-DC1365BA3615}" type="pres">
      <dgm:prSet presAssocID="{0E7E3419-E54A-47F8-B310-64191759A42B}" presName="parSh" presStyleCnt="0"/>
      <dgm:spPr/>
    </dgm:pt>
    <dgm:pt modelId="{1B5B86AC-8FA4-4883-AC87-2A74CB3623A1}" type="pres">
      <dgm:prSet presAssocID="{0E7E3419-E54A-47F8-B310-64191759A42B}" presName="lineNode" presStyleLbl="alignNode1" presStyleIdx="9" presStyleCnt="21"/>
      <dgm:spPr/>
    </dgm:pt>
    <dgm:pt modelId="{1A38A6C0-D54F-4616-9591-CAFB63056EDB}" type="pres">
      <dgm:prSet presAssocID="{0E7E3419-E54A-47F8-B310-64191759A42B}" presName="lineArrowNode" presStyleLbl="alignNode1" presStyleIdx="10" presStyleCnt="21"/>
      <dgm:spPr/>
    </dgm:pt>
    <dgm:pt modelId="{26F9A975-8DFA-4F03-9C35-32DC0336C6DE}" type="pres">
      <dgm:prSet presAssocID="{429881DB-0056-4CD4-81A8-A9BEB00724E5}" presName="sibTransNodeCircle" presStyleLbl="alignNode1" presStyleIdx="11" presStyleCnt="21">
        <dgm:presLayoutVars>
          <dgm:chMax val="0"/>
          <dgm:bulletEnabled/>
        </dgm:presLayoutVars>
      </dgm:prSet>
      <dgm:spPr/>
    </dgm:pt>
    <dgm:pt modelId="{E14343D0-96B0-407C-9FD7-5FC79B71415B}" type="pres">
      <dgm:prSet presAssocID="{429881DB-0056-4CD4-81A8-A9BEB00724E5}" presName="spacerBetweenCircleAndCallout" presStyleCnt="0">
        <dgm:presLayoutVars/>
      </dgm:prSet>
      <dgm:spPr/>
    </dgm:pt>
    <dgm:pt modelId="{60084F95-1AB5-4D75-9E88-1C537FBEFB31}" type="pres">
      <dgm:prSet presAssocID="{429881DB-0056-4CD4-81A8-A9BEB00724E5}" presName="verticalConnector" presStyleLbl="alignAccFollowNode1" presStyleIdx="3" presStyleCnt="7"/>
      <dgm:spPr/>
    </dgm:pt>
    <dgm:pt modelId="{89FBBDEC-86D4-4F4D-A622-73FC74C09DBB}" type="pres">
      <dgm:prSet presAssocID="{0E7E3419-E54A-47F8-B310-64191759A42B}" presName="nodeText" presStyleLbl="fgAcc1" presStyleIdx="3" presStyleCnt="7">
        <dgm:presLayoutVars>
          <dgm:bulletEnabled val="1"/>
        </dgm:presLayoutVars>
      </dgm:prSet>
      <dgm:spPr/>
    </dgm:pt>
    <dgm:pt modelId="{C9C82F9C-2689-4720-9F62-1378C4C7C943}" type="pres">
      <dgm:prSet presAssocID="{429881DB-0056-4CD4-81A8-A9BEB00724E5}" presName="sibTransComposite" presStyleCnt="0"/>
      <dgm:spPr/>
    </dgm:pt>
    <dgm:pt modelId="{986EE2E3-0818-42C8-B4C1-9E4384DD2460}" type="pres">
      <dgm:prSet presAssocID="{40CECFD5-1B01-490F-94A1-97C42D8F6E8C}" presName="compositeNode" presStyleCnt="0"/>
      <dgm:spPr/>
    </dgm:pt>
    <dgm:pt modelId="{66C2EC59-4A15-4381-84E3-220C0700F5C2}" type="pres">
      <dgm:prSet presAssocID="{40CECFD5-1B01-490F-94A1-97C42D8F6E8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25C02F9-BBB6-44F5-A3CE-D290B62CA573}" type="pres">
      <dgm:prSet presAssocID="{40CECFD5-1B01-490F-94A1-97C42D8F6E8C}" presName="parSh" presStyleCnt="0"/>
      <dgm:spPr/>
    </dgm:pt>
    <dgm:pt modelId="{614BEF94-5005-43A8-82AE-A3A15009AA49}" type="pres">
      <dgm:prSet presAssocID="{40CECFD5-1B01-490F-94A1-97C42D8F6E8C}" presName="lineNode" presStyleLbl="alignNode1" presStyleIdx="12" presStyleCnt="21"/>
      <dgm:spPr/>
    </dgm:pt>
    <dgm:pt modelId="{BA2AAF18-EE2A-4902-812E-5E8FC72782D1}" type="pres">
      <dgm:prSet presAssocID="{40CECFD5-1B01-490F-94A1-97C42D8F6E8C}" presName="lineArrowNode" presStyleLbl="alignNode1" presStyleIdx="13" presStyleCnt="21"/>
      <dgm:spPr/>
    </dgm:pt>
    <dgm:pt modelId="{89648A58-FBB6-4D0A-9BE9-F4F1D599D50F}" type="pres">
      <dgm:prSet presAssocID="{8A855F7E-5082-4A07-A935-B1C0D148378B}" presName="sibTransNodeCircle" presStyleLbl="alignNode1" presStyleIdx="14" presStyleCnt="21">
        <dgm:presLayoutVars>
          <dgm:chMax val="0"/>
          <dgm:bulletEnabled/>
        </dgm:presLayoutVars>
      </dgm:prSet>
      <dgm:spPr/>
    </dgm:pt>
    <dgm:pt modelId="{D09CA481-CEB5-4C6C-9238-50FE0169BC50}" type="pres">
      <dgm:prSet presAssocID="{8A855F7E-5082-4A07-A935-B1C0D148378B}" presName="spacerBetweenCircleAndCallout" presStyleCnt="0">
        <dgm:presLayoutVars/>
      </dgm:prSet>
      <dgm:spPr/>
    </dgm:pt>
    <dgm:pt modelId="{5747893A-41ED-49A0-940D-AF102B83712C}" type="pres">
      <dgm:prSet presAssocID="{8A855F7E-5082-4A07-A935-B1C0D148378B}" presName="verticalConnector" presStyleLbl="alignAccFollowNode1" presStyleIdx="4" presStyleCnt="7"/>
      <dgm:spPr/>
    </dgm:pt>
    <dgm:pt modelId="{5CC4A41E-EA73-49E1-9E93-841D4C34B75F}" type="pres">
      <dgm:prSet presAssocID="{40CECFD5-1B01-490F-94A1-97C42D8F6E8C}" presName="nodeText" presStyleLbl="fgAcc1" presStyleIdx="4" presStyleCnt="7">
        <dgm:presLayoutVars>
          <dgm:bulletEnabled val="1"/>
        </dgm:presLayoutVars>
      </dgm:prSet>
      <dgm:spPr/>
    </dgm:pt>
    <dgm:pt modelId="{80614937-16E0-4F59-9E50-1C551F79727A}" type="pres">
      <dgm:prSet presAssocID="{8A855F7E-5082-4A07-A935-B1C0D148378B}" presName="sibTransComposite" presStyleCnt="0"/>
      <dgm:spPr/>
    </dgm:pt>
    <dgm:pt modelId="{1AA3B52D-0800-44FD-ABE5-4615B8BB87D0}" type="pres">
      <dgm:prSet presAssocID="{ACDC5378-B3C7-47B4-8C88-574AC1A64A46}" presName="compositeNode" presStyleCnt="0"/>
      <dgm:spPr/>
    </dgm:pt>
    <dgm:pt modelId="{CF7E0920-236E-462B-837D-D54E1906B2BF}" type="pres">
      <dgm:prSet presAssocID="{ACDC5378-B3C7-47B4-8C88-574AC1A64A4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10DC201-69C5-4C24-B712-75F2D09570EE}" type="pres">
      <dgm:prSet presAssocID="{ACDC5378-B3C7-47B4-8C88-574AC1A64A46}" presName="parSh" presStyleCnt="0"/>
      <dgm:spPr/>
    </dgm:pt>
    <dgm:pt modelId="{C06DAF5D-42FB-4954-A919-C95D46CC192B}" type="pres">
      <dgm:prSet presAssocID="{ACDC5378-B3C7-47B4-8C88-574AC1A64A46}" presName="lineNode" presStyleLbl="alignNode1" presStyleIdx="15" presStyleCnt="21"/>
      <dgm:spPr/>
    </dgm:pt>
    <dgm:pt modelId="{492A17A8-83AC-424B-9E38-98EC48220AFF}" type="pres">
      <dgm:prSet presAssocID="{ACDC5378-B3C7-47B4-8C88-574AC1A64A46}" presName="lineArrowNode" presStyleLbl="alignNode1" presStyleIdx="16" presStyleCnt="21"/>
      <dgm:spPr/>
    </dgm:pt>
    <dgm:pt modelId="{2ADDC329-3CFB-4FFE-A9D7-20CEF95C9F48}" type="pres">
      <dgm:prSet presAssocID="{23435E94-0E43-4C48-964D-8C9639504FD3}" presName="sibTransNodeCircle" presStyleLbl="alignNode1" presStyleIdx="17" presStyleCnt="21">
        <dgm:presLayoutVars>
          <dgm:chMax val="0"/>
          <dgm:bulletEnabled/>
        </dgm:presLayoutVars>
      </dgm:prSet>
      <dgm:spPr/>
    </dgm:pt>
    <dgm:pt modelId="{1A981EE9-B0E5-4B63-BE77-D016718AFC2C}" type="pres">
      <dgm:prSet presAssocID="{23435E94-0E43-4C48-964D-8C9639504FD3}" presName="spacerBetweenCircleAndCallout" presStyleCnt="0">
        <dgm:presLayoutVars/>
      </dgm:prSet>
      <dgm:spPr/>
    </dgm:pt>
    <dgm:pt modelId="{F134C040-16B0-44D9-A613-48ED565B3E9E}" type="pres">
      <dgm:prSet presAssocID="{23435E94-0E43-4C48-964D-8C9639504FD3}" presName="verticalConnector" presStyleLbl="alignAccFollowNode1" presStyleIdx="5" presStyleCnt="7"/>
      <dgm:spPr/>
    </dgm:pt>
    <dgm:pt modelId="{90E62D52-4641-4F75-A594-0CC7E2D04507}" type="pres">
      <dgm:prSet presAssocID="{ACDC5378-B3C7-47B4-8C88-574AC1A64A46}" presName="nodeText" presStyleLbl="fgAcc1" presStyleIdx="5" presStyleCnt="7">
        <dgm:presLayoutVars>
          <dgm:bulletEnabled val="1"/>
        </dgm:presLayoutVars>
      </dgm:prSet>
      <dgm:spPr/>
    </dgm:pt>
    <dgm:pt modelId="{9638E8C6-B210-4541-84EF-515A741F214F}" type="pres">
      <dgm:prSet presAssocID="{23435E94-0E43-4C48-964D-8C9639504FD3}" presName="sibTransComposite" presStyleCnt="0"/>
      <dgm:spPr/>
    </dgm:pt>
    <dgm:pt modelId="{B971A6F7-5B09-4C77-B95F-701B962A818F}" type="pres">
      <dgm:prSet presAssocID="{599701D4-029A-4ADB-8C62-D88338BB5DF0}" presName="compositeNode" presStyleCnt="0"/>
      <dgm:spPr/>
    </dgm:pt>
    <dgm:pt modelId="{7708E4F1-E3BD-4064-B88B-A1F1067CD13E}" type="pres">
      <dgm:prSet presAssocID="{599701D4-029A-4ADB-8C62-D88338BB5DF0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4DE0D81B-BC03-40E5-8E4F-A46AD2D18E28}" type="pres">
      <dgm:prSet presAssocID="{599701D4-029A-4ADB-8C62-D88338BB5DF0}" presName="parSh" presStyleCnt="0"/>
      <dgm:spPr/>
    </dgm:pt>
    <dgm:pt modelId="{2B3178FF-28ED-458A-AEC1-141240B22AEC}" type="pres">
      <dgm:prSet presAssocID="{599701D4-029A-4ADB-8C62-D88338BB5DF0}" presName="lineNode" presStyleLbl="alignNode1" presStyleIdx="18" presStyleCnt="21"/>
      <dgm:spPr/>
    </dgm:pt>
    <dgm:pt modelId="{FF786653-5AB6-4D66-AD22-D78F2053301B}" type="pres">
      <dgm:prSet presAssocID="{599701D4-029A-4ADB-8C62-D88338BB5DF0}" presName="lineArrowNode" presStyleLbl="alignNode1" presStyleIdx="19" presStyleCnt="21"/>
      <dgm:spPr/>
    </dgm:pt>
    <dgm:pt modelId="{117530F3-223F-4FFA-881C-B08A851A30C6}" type="pres">
      <dgm:prSet presAssocID="{1BB561BE-85F6-4710-A086-6B8F2C87F92A}" presName="sibTransNodeCircle" presStyleLbl="alignNode1" presStyleIdx="20" presStyleCnt="21">
        <dgm:presLayoutVars>
          <dgm:chMax val="0"/>
          <dgm:bulletEnabled/>
        </dgm:presLayoutVars>
      </dgm:prSet>
      <dgm:spPr/>
    </dgm:pt>
    <dgm:pt modelId="{E30A6406-7A05-46FE-9D41-02AC0C2E8D03}" type="pres">
      <dgm:prSet presAssocID="{1BB561BE-85F6-4710-A086-6B8F2C87F92A}" presName="spacerBetweenCircleAndCallout" presStyleCnt="0">
        <dgm:presLayoutVars/>
      </dgm:prSet>
      <dgm:spPr/>
    </dgm:pt>
    <dgm:pt modelId="{93305891-0009-489A-9010-D74416670BA2}" type="pres">
      <dgm:prSet presAssocID="{1BB561BE-85F6-4710-A086-6B8F2C87F92A}" presName="verticalConnector" presStyleLbl="alignAccFollowNode1" presStyleIdx="6" presStyleCnt="7"/>
      <dgm:spPr/>
    </dgm:pt>
    <dgm:pt modelId="{2F0C24FF-AE9D-448E-BA46-376C1C22B903}" type="pres">
      <dgm:prSet presAssocID="{599701D4-029A-4ADB-8C62-D88338BB5DF0}" presName="nodeText" presStyleLbl="fgAcc1" presStyleIdx="6" presStyleCnt="7">
        <dgm:presLayoutVars>
          <dgm:bulletEnabled val="1"/>
        </dgm:presLayoutVars>
      </dgm:prSet>
      <dgm:spPr/>
    </dgm:pt>
  </dgm:ptLst>
  <dgm:cxnLst>
    <dgm:cxn modelId="{E6F8C008-1822-4907-B973-96582BA73CEB}" type="presOf" srcId="{23435E94-0E43-4C48-964D-8C9639504FD3}" destId="{2ADDC329-3CFB-4FFE-A9D7-20CEF95C9F48}" srcOrd="0" destOrd="0" presId="urn:microsoft.com/office/officeart/2024/layout/NumberedLinearArrowProcess"/>
    <dgm:cxn modelId="{9ABDA00A-C416-46D3-A5E2-0A757D204EAF}" srcId="{A8740EF9-BDC9-4C3D-A9C7-CCD5097E57ED}" destId="{ACDC5378-B3C7-47B4-8C88-574AC1A64A46}" srcOrd="5" destOrd="0" parTransId="{B0AD68DC-D593-49E8-B770-12611C906619}" sibTransId="{23435E94-0E43-4C48-964D-8C9639504FD3}"/>
    <dgm:cxn modelId="{5F79FB0B-E756-465E-9FF3-6DCEA4E566DA}" type="presOf" srcId="{A8740EF9-BDC9-4C3D-A9C7-CCD5097E57ED}" destId="{4F0DC3B8-8147-4705-9F42-6AE9655190A5}" srcOrd="0" destOrd="0" presId="urn:microsoft.com/office/officeart/2024/layout/NumberedLinearArrowProcess"/>
    <dgm:cxn modelId="{4832EE0E-C91C-4DA4-819C-9DD5B7255539}" type="presOf" srcId="{40CECFD5-1B01-490F-94A1-97C42D8F6E8C}" destId="{5CC4A41E-EA73-49E1-9E93-841D4C34B75F}" srcOrd="1" destOrd="0" presId="urn:microsoft.com/office/officeart/2024/layout/NumberedLinearArrowProcess"/>
    <dgm:cxn modelId="{DF8E0813-89C5-4059-A24F-5CADE691B4CE}" type="presOf" srcId="{0CA34FD8-1625-44B0-A9F6-65E4E7E2F1C3}" destId="{CFB32735-8BD1-42FD-A0F4-BA3B7DB32F87}" srcOrd="0" destOrd="0" presId="urn:microsoft.com/office/officeart/2024/layout/NumberedLinearArrowProcess"/>
    <dgm:cxn modelId="{A6CE8B1A-5595-4092-96FB-D8FCD72CE83D}" type="presOf" srcId="{429881DB-0056-4CD4-81A8-A9BEB00724E5}" destId="{26F9A975-8DFA-4F03-9C35-32DC0336C6DE}" srcOrd="0" destOrd="0" presId="urn:microsoft.com/office/officeart/2024/layout/NumberedLinearArrowProcess"/>
    <dgm:cxn modelId="{54EFC41D-4629-4773-B173-923BCBD78786}" type="presOf" srcId="{98CF80DF-37D4-4AA1-9789-FA6E8B143DA9}" destId="{F3B08B5C-5674-4E45-B582-53DE827A3460}" srcOrd="0" destOrd="0" presId="urn:microsoft.com/office/officeart/2024/layout/NumberedLinearArrowProcess"/>
    <dgm:cxn modelId="{87508226-02BF-427F-B8FF-83AFB00D7AB5}" type="presOf" srcId="{ACDC5378-B3C7-47B4-8C88-574AC1A64A46}" destId="{90E62D52-4641-4F75-A594-0CC7E2D04507}" srcOrd="1" destOrd="0" presId="urn:microsoft.com/office/officeart/2024/layout/NumberedLinearArrowProcess"/>
    <dgm:cxn modelId="{1E5AD333-D010-4C4A-B319-EBCED26A53D3}" type="presOf" srcId="{ACDC5378-B3C7-47B4-8C88-574AC1A64A46}" destId="{492A17A8-83AC-424B-9E38-98EC48220AFF}" srcOrd="0" destOrd="0" presId="urn:microsoft.com/office/officeart/2024/layout/NumberedLinearArrowProcess"/>
    <dgm:cxn modelId="{9AA9D035-1F97-448D-9ED2-20DF8AC9E188}" type="presOf" srcId="{FDF87455-C77B-4C41-86EE-EBE90D8BE3BE}" destId="{D84B7A07-814A-457E-8B32-7A47B8A0B930}" srcOrd="0" destOrd="0" presId="urn:microsoft.com/office/officeart/2024/layout/NumberedLinearArrowProcess"/>
    <dgm:cxn modelId="{74CD4136-2FA8-46A2-A4A4-153692393841}" type="presOf" srcId="{98CF80DF-37D4-4AA1-9789-FA6E8B143DA9}" destId="{EBA91155-F72B-4058-9CCA-56E04AB43536}" srcOrd="1" destOrd="0" presId="urn:microsoft.com/office/officeart/2024/layout/NumberedLinearArrowProcess"/>
    <dgm:cxn modelId="{6317405B-22E5-4E8A-AE2E-B0A726116473}" srcId="{A8740EF9-BDC9-4C3D-A9C7-CCD5097E57ED}" destId="{599701D4-029A-4ADB-8C62-D88338BB5DF0}" srcOrd="6" destOrd="0" parTransId="{D7E2E8A7-4397-4DE0-AD8E-26D7F65B325D}" sibTransId="{1BB561BE-85F6-4710-A086-6B8F2C87F92A}"/>
    <dgm:cxn modelId="{9EC7E96F-2E85-4F83-8E38-A705AAB5F245}" srcId="{A8740EF9-BDC9-4C3D-A9C7-CCD5097E57ED}" destId="{44A93E43-CEFF-4E33-B6DF-11B5ECC57903}" srcOrd="1" destOrd="0" parTransId="{E0037A34-6A8B-4DA2-ACC2-C99DC47FAA2A}" sibTransId="{0CA34FD8-1625-44B0-A9F6-65E4E7E2F1C3}"/>
    <dgm:cxn modelId="{C5ADEF53-FD26-49F9-92F2-A10BAE5EFAA7}" type="presOf" srcId="{E9D24E7F-A48C-4F4B-ADC5-275E563F04FA}" destId="{CF5DA642-F4EC-4996-AA6C-EA3C703E7A2D}" srcOrd="1" destOrd="0" presId="urn:microsoft.com/office/officeart/2024/layout/NumberedLinearArrowProcess"/>
    <dgm:cxn modelId="{D311CF7E-28F0-4A91-81CD-D6DBE773A867}" type="presOf" srcId="{0E7E3419-E54A-47F8-B310-64191759A42B}" destId="{89FBBDEC-86D4-4F4D-A622-73FC74C09DBB}" srcOrd="1" destOrd="0" presId="urn:microsoft.com/office/officeart/2024/layout/NumberedLinearArrowProcess"/>
    <dgm:cxn modelId="{989B6A83-EF12-445C-BEA1-86496E9EAB41}" type="presOf" srcId="{599701D4-029A-4ADB-8C62-D88338BB5DF0}" destId="{FF786653-5AB6-4D66-AD22-D78F2053301B}" srcOrd="0" destOrd="0" presId="urn:microsoft.com/office/officeart/2024/layout/NumberedLinearArrowProcess"/>
    <dgm:cxn modelId="{7E8F098A-4099-4E6A-906E-ACAFBB30DE7E}" type="presOf" srcId="{44A93E43-CEFF-4E33-B6DF-11B5ECC57903}" destId="{A20A6BE9-1557-4BA0-9C0F-19B72BF7260D}" srcOrd="1" destOrd="0" presId="urn:microsoft.com/office/officeart/2024/layout/NumberedLinearArrowProcess"/>
    <dgm:cxn modelId="{19F38398-9367-44AF-ADD6-165D0F82022C}" type="presOf" srcId="{4A33B7F4-3231-486D-91D6-5B5DCEFFC02A}" destId="{D49F9BEF-9336-4D28-9358-25F2275F24F8}" srcOrd="0" destOrd="0" presId="urn:microsoft.com/office/officeart/2024/layout/NumberedLinearArrowProcess"/>
    <dgm:cxn modelId="{4F5F89A1-C511-4BB7-B2EB-17E0C3ADA2F2}" srcId="{A8740EF9-BDC9-4C3D-A9C7-CCD5097E57ED}" destId="{40CECFD5-1B01-490F-94A1-97C42D8F6E8C}" srcOrd="4" destOrd="0" parTransId="{1852024B-A5C4-481C-9C42-A57FA697A18E}" sibTransId="{8A855F7E-5082-4A07-A935-B1C0D148378B}"/>
    <dgm:cxn modelId="{E88B9BB4-E60B-4128-9612-696B081B4B07}" type="presOf" srcId="{1BB561BE-85F6-4710-A086-6B8F2C87F92A}" destId="{117530F3-223F-4FFA-881C-B08A851A30C6}" srcOrd="0" destOrd="0" presId="urn:microsoft.com/office/officeart/2024/layout/NumberedLinearArrowProcess"/>
    <dgm:cxn modelId="{6E08C8BD-135B-4FCE-876A-013FEAC1393C}" type="presOf" srcId="{44A93E43-CEFF-4E33-B6DF-11B5ECC57903}" destId="{EE47B35C-51AD-43B3-B1E2-ED241B9A3244}" srcOrd="0" destOrd="0" presId="urn:microsoft.com/office/officeart/2024/layout/NumberedLinearArrowProcess"/>
    <dgm:cxn modelId="{A9387DBF-4325-4C3C-A295-B2842756D97A}" srcId="{A8740EF9-BDC9-4C3D-A9C7-CCD5097E57ED}" destId="{E9D24E7F-A48C-4F4B-ADC5-275E563F04FA}" srcOrd="0" destOrd="0" parTransId="{7E1B4149-AC6F-4AB4-9348-1B923B460C93}" sibTransId="{FDF87455-C77B-4C41-86EE-EBE90D8BE3BE}"/>
    <dgm:cxn modelId="{E42F3DC1-6ED8-4E78-BA32-EDBD1F66CF58}" type="presOf" srcId="{40CECFD5-1B01-490F-94A1-97C42D8F6E8C}" destId="{BA2AAF18-EE2A-4902-812E-5E8FC72782D1}" srcOrd="0" destOrd="0" presId="urn:microsoft.com/office/officeart/2024/layout/NumberedLinearArrowProcess"/>
    <dgm:cxn modelId="{D90F34C6-61CC-43BD-833F-8781165C68EB}" type="presOf" srcId="{0E7E3419-E54A-47F8-B310-64191759A42B}" destId="{1A38A6C0-D54F-4616-9591-CAFB63056EDB}" srcOrd="0" destOrd="0" presId="urn:microsoft.com/office/officeart/2024/layout/NumberedLinearArrowProcess"/>
    <dgm:cxn modelId="{C552F7D2-48F7-4F1C-AC8E-A55359D5A79D}" type="presOf" srcId="{E9D24E7F-A48C-4F4B-ADC5-275E563F04FA}" destId="{B7AC9505-6CFF-4AEF-9E1E-FAE863874252}" srcOrd="0" destOrd="0" presId="urn:microsoft.com/office/officeart/2024/layout/NumberedLinearArrowProcess"/>
    <dgm:cxn modelId="{7F4941D6-18E0-40A0-AD35-6CB5B8C7C01E}" srcId="{A8740EF9-BDC9-4C3D-A9C7-CCD5097E57ED}" destId="{0E7E3419-E54A-47F8-B310-64191759A42B}" srcOrd="3" destOrd="0" parTransId="{0C4C491B-ECFC-44D5-9B16-3136AF872AFB}" sibTransId="{429881DB-0056-4CD4-81A8-A9BEB00724E5}"/>
    <dgm:cxn modelId="{0493EADE-354E-46D7-9660-94C7A542A801}" type="presOf" srcId="{599701D4-029A-4ADB-8C62-D88338BB5DF0}" destId="{2F0C24FF-AE9D-448E-BA46-376C1C22B903}" srcOrd="1" destOrd="0" presId="urn:microsoft.com/office/officeart/2024/layout/NumberedLinearArrowProcess"/>
    <dgm:cxn modelId="{A00CB8E1-9D36-4939-ACC7-4637F27AC0A6}" srcId="{A8740EF9-BDC9-4C3D-A9C7-CCD5097E57ED}" destId="{98CF80DF-37D4-4AA1-9789-FA6E8B143DA9}" srcOrd="2" destOrd="0" parTransId="{C38ECE7E-E62F-4C7A-83A6-EBC3358A590E}" sibTransId="{4A33B7F4-3231-486D-91D6-5B5DCEFFC02A}"/>
    <dgm:cxn modelId="{FD222FE6-583D-4022-8FE2-E47617389048}" type="presOf" srcId="{8A855F7E-5082-4A07-A935-B1C0D148378B}" destId="{89648A58-FBB6-4D0A-9BE9-F4F1D599D50F}" srcOrd="0" destOrd="0" presId="urn:microsoft.com/office/officeart/2024/layout/NumberedLinearArrowProcess"/>
    <dgm:cxn modelId="{006137A8-B108-4BEB-9614-D4107EA47C85}" type="presParOf" srcId="{4F0DC3B8-8147-4705-9F42-6AE9655190A5}" destId="{5108F191-9903-4C9C-86DC-C9A78CB433EB}" srcOrd="0" destOrd="0" presId="urn:microsoft.com/office/officeart/2024/layout/NumberedLinearArrowProcess"/>
    <dgm:cxn modelId="{80B5E84A-0447-436A-9700-DF669CB24D22}" type="presParOf" srcId="{5108F191-9903-4C9C-86DC-C9A78CB433EB}" destId="{E939DBEF-8BC9-45FA-A644-21C70AD4C710}" srcOrd="0" destOrd="0" presId="urn:microsoft.com/office/officeart/2024/layout/NumberedLinearArrowProcess"/>
    <dgm:cxn modelId="{20F88E39-74AC-4D3D-9B56-7A51DAA929A4}" type="presParOf" srcId="{5108F191-9903-4C9C-86DC-C9A78CB433EB}" destId="{BE8F3643-C35D-474C-A13F-695827918935}" srcOrd="1" destOrd="0" presId="urn:microsoft.com/office/officeart/2024/layout/NumberedLinearArrowProcess"/>
    <dgm:cxn modelId="{003D4F5F-8EEE-4C47-AB3C-72B222B2EDED}" type="presParOf" srcId="{BE8F3643-C35D-474C-A13F-695827918935}" destId="{B0C35005-FDA6-43FE-8F09-9B2AF9B795CA}" srcOrd="0" destOrd="0" presId="urn:microsoft.com/office/officeart/2024/layout/NumberedLinearArrowProcess"/>
    <dgm:cxn modelId="{CE685621-455D-4E2C-87AA-A71740D89B13}" type="presParOf" srcId="{BE8F3643-C35D-474C-A13F-695827918935}" destId="{B7AC9505-6CFF-4AEF-9E1E-FAE863874252}" srcOrd="1" destOrd="0" presId="urn:microsoft.com/office/officeart/2024/layout/NumberedLinearArrowProcess"/>
    <dgm:cxn modelId="{E9E9A9D7-BADE-4E2C-86AD-ABC9C3F30674}" type="presParOf" srcId="{BE8F3643-C35D-474C-A13F-695827918935}" destId="{D84B7A07-814A-457E-8B32-7A47B8A0B930}" srcOrd="2" destOrd="0" presId="urn:microsoft.com/office/officeart/2024/layout/NumberedLinearArrowProcess"/>
    <dgm:cxn modelId="{D012DD4D-FD51-4C89-B6AE-42251C2A2462}" type="presParOf" srcId="{BE8F3643-C35D-474C-A13F-695827918935}" destId="{BC3C65F3-8A8B-4803-B86B-B25C88EF1193}" srcOrd="3" destOrd="0" presId="urn:microsoft.com/office/officeart/2024/layout/NumberedLinearArrowProcess"/>
    <dgm:cxn modelId="{37E9BABF-116F-43F3-B9C7-2BFC67F65606}" type="presParOf" srcId="{BE8F3643-C35D-474C-A13F-695827918935}" destId="{D8EB58C4-9E36-4CD8-8519-600CC9EFFFBE}" srcOrd="4" destOrd="0" presId="urn:microsoft.com/office/officeart/2024/layout/NumberedLinearArrowProcess"/>
    <dgm:cxn modelId="{0EC5EEB5-3D86-4279-95B1-4D561A8489C0}" type="presParOf" srcId="{5108F191-9903-4C9C-86DC-C9A78CB433EB}" destId="{CF5DA642-F4EC-4996-AA6C-EA3C703E7A2D}" srcOrd="2" destOrd="0" presId="urn:microsoft.com/office/officeart/2024/layout/NumberedLinearArrowProcess"/>
    <dgm:cxn modelId="{E84C79B5-16D5-4B12-98C2-3865F0A9450A}" type="presParOf" srcId="{4F0DC3B8-8147-4705-9F42-6AE9655190A5}" destId="{3B56BBC0-3CBB-4025-A34B-732628F12282}" srcOrd="1" destOrd="0" presId="urn:microsoft.com/office/officeart/2024/layout/NumberedLinearArrowProcess"/>
    <dgm:cxn modelId="{166D6296-3902-4008-87B7-FA36C859A835}" type="presParOf" srcId="{4F0DC3B8-8147-4705-9F42-6AE9655190A5}" destId="{B0F96603-500B-4EF2-A9DF-B91ED7E972DB}" srcOrd="2" destOrd="0" presId="urn:microsoft.com/office/officeart/2024/layout/NumberedLinearArrowProcess"/>
    <dgm:cxn modelId="{61243066-0AE8-4A35-B4F5-41071CDB50DC}" type="presParOf" srcId="{B0F96603-500B-4EF2-A9DF-B91ED7E972DB}" destId="{96C09614-1F17-4ED0-9C09-61F47A438459}" srcOrd="0" destOrd="0" presId="urn:microsoft.com/office/officeart/2024/layout/NumberedLinearArrowProcess"/>
    <dgm:cxn modelId="{6A620214-A145-4ED7-88D9-1B54D5F3BF5B}" type="presParOf" srcId="{B0F96603-500B-4EF2-A9DF-B91ED7E972DB}" destId="{D65150F9-E377-4F92-A670-0B3FA4E08BF7}" srcOrd="1" destOrd="0" presId="urn:microsoft.com/office/officeart/2024/layout/NumberedLinearArrowProcess"/>
    <dgm:cxn modelId="{EC3A6A2D-0014-45A1-AEE9-4F7F02F18F18}" type="presParOf" srcId="{D65150F9-E377-4F92-A670-0B3FA4E08BF7}" destId="{6F0ACC7B-F1BB-46B5-BFFF-F6A9751D2C5F}" srcOrd="0" destOrd="0" presId="urn:microsoft.com/office/officeart/2024/layout/NumberedLinearArrowProcess"/>
    <dgm:cxn modelId="{89514E3D-ED3E-48D0-AAC5-901010047547}" type="presParOf" srcId="{D65150F9-E377-4F92-A670-0B3FA4E08BF7}" destId="{EE47B35C-51AD-43B3-B1E2-ED241B9A3244}" srcOrd="1" destOrd="0" presId="urn:microsoft.com/office/officeart/2024/layout/NumberedLinearArrowProcess"/>
    <dgm:cxn modelId="{A9AF73DF-47B5-449C-A1F4-F5B2EEC1D8C9}" type="presParOf" srcId="{D65150F9-E377-4F92-A670-0B3FA4E08BF7}" destId="{CFB32735-8BD1-42FD-A0F4-BA3B7DB32F87}" srcOrd="2" destOrd="0" presId="urn:microsoft.com/office/officeart/2024/layout/NumberedLinearArrowProcess"/>
    <dgm:cxn modelId="{FF029D93-CA10-4655-BAF7-BDAA310E7311}" type="presParOf" srcId="{D65150F9-E377-4F92-A670-0B3FA4E08BF7}" destId="{17AE8C6F-2606-42C0-A453-9E6D2B655117}" srcOrd="3" destOrd="0" presId="urn:microsoft.com/office/officeart/2024/layout/NumberedLinearArrowProcess"/>
    <dgm:cxn modelId="{CBB3818A-BFE8-4316-83E5-758352E25F32}" type="presParOf" srcId="{D65150F9-E377-4F92-A670-0B3FA4E08BF7}" destId="{FE5A8A3B-B4E3-475A-86E7-99EDD0D1BE76}" srcOrd="4" destOrd="0" presId="urn:microsoft.com/office/officeart/2024/layout/NumberedLinearArrowProcess"/>
    <dgm:cxn modelId="{B3672EFC-D1CA-4FA6-B17B-8BC29EE155AC}" type="presParOf" srcId="{B0F96603-500B-4EF2-A9DF-B91ED7E972DB}" destId="{A20A6BE9-1557-4BA0-9C0F-19B72BF7260D}" srcOrd="2" destOrd="0" presId="urn:microsoft.com/office/officeart/2024/layout/NumberedLinearArrowProcess"/>
    <dgm:cxn modelId="{CF906293-432A-47B7-B1BB-BB4306650083}" type="presParOf" srcId="{4F0DC3B8-8147-4705-9F42-6AE9655190A5}" destId="{64E33E73-D4E7-464F-8148-A6EDAA6F4BBB}" srcOrd="3" destOrd="0" presId="urn:microsoft.com/office/officeart/2024/layout/NumberedLinearArrowProcess"/>
    <dgm:cxn modelId="{C47848D0-5BEB-47BF-9FB6-51168F094631}" type="presParOf" srcId="{4F0DC3B8-8147-4705-9F42-6AE9655190A5}" destId="{032E8386-C33B-47DB-95D9-44A2E0B869AD}" srcOrd="4" destOrd="0" presId="urn:microsoft.com/office/officeart/2024/layout/NumberedLinearArrowProcess"/>
    <dgm:cxn modelId="{6B97301C-2631-4745-92F0-FC3EC105765B}" type="presParOf" srcId="{032E8386-C33B-47DB-95D9-44A2E0B869AD}" destId="{FB4C53AB-F8F4-405F-ACFB-AE81C6B8F2EA}" srcOrd="0" destOrd="0" presId="urn:microsoft.com/office/officeart/2024/layout/NumberedLinearArrowProcess"/>
    <dgm:cxn modelId="{354848C1-5268-42E8-9163-BC98BD581E33}" type="presParOf" srcId="{032E8386-C33B-47DB-95D9-44A2E0B869AD}" destId="{59F10AF0-1B03-4789-874B-74EE461255F1}" srcOrd="1" destOrd="0" presId="urn:microsoft.com/office/officeart/2024/layout/NumberedLinearArrowProcess"/>
    <dgm:cxn modelId="{1737E4FB-EEF8-49FC-9BEA-ABB3BA84E3CB}" type="presParOf" srcId="{59F10AF0-1B03-4789-874B-74EE461255F1}" destId="{15DFBF37-102B-448F-A695-D477C0A8A225}" srcOrd="0" destOrd="0" presId="urn:microsoft.com/office/officeart/2024/layout/NumberedLinearArrowProcess"/>
    <dgm:cxn modelId="{7C6ACA36-D038-4CED-B041-A01C48BE669D}" type="presParOf" srcId="{59F10AF0-1B03-4789-874B-74EE461255F1}" destId="{F3B08B5C-5674-4E45-B582-53DE827A3460}" srcOrd="1" destOrd="0" presId="urn:microsoft.com/office/officeart/2024/layout/NumberedLinearArrowProcess"/>
    <dgm:cxn modelId="{03C366E1-DFC6-4F78-AEA0-086105A9C25E}" type="presParOf" srcId="{59F10AF0-1B03-4789-874B-74EE461255F1}" destId="{D49F9BEF-9336-4D28-9358-25F2275F24F8}" srcOrd="2" destOrd="0" presId="urn:microsoft.com/office/officeart/2024/layout/NumberedLinearArrowProcess"/>
    <dgm:cxn modelId="{6DAF08E0-10F2-4409-918F-F13F9E13C2C5}" type="presParOf" srcId="{59F10AF0-1B03-4789-874B-74EE461255F1}" destId="{26FAE8C2-F3AA-4A1F-A6B6-266741A81D79}" srcOrd="3" destOrd="0" presId="urn:microsoft.com/office/officeart/2024/layout/NumberedLinearArrowProcess"/>
    <dgm:cxn modelId="{15B31DD3-A6F4-497A-AE6E-D1D464CF1DCB}" type="presParOf" srcId="{59F10AF0-1B03-4789-874B-74EE461255F1}" destId="{692BD1BC-0307-4C11-8763-9604705F294D}" srcOrd="4" destOrd="0" presId="urn:microsoft.com/office/officeart/2024/layout/NumberedLinearArrowProcess"/>
    <dgm:cxn modelId="{6E626F03-D979-44B1-829E-3CCF2F4AE3D8}" type="presParOf" srcId="{032E8386-C33B-47DB-95D9-44A2E0B869AD}" destId="{EBA91155-F72B-4058-9CCA-56E04AB43536}" srcOrd="2" destOrd="0" presId="urn:microsoft.com/office/officeart/2024/layout/NumberedLinearArrowProcess"/>
    <dgm:cxn modelId="{68DA252D-2670-4C1F-9767-4439C3D10ADE}" type="presParOf" srcId="{4F0DC3B8-8147-4705-9F42-6AE9655190A5}" destId="{BC9BDF09-BBDB-4DC8-A76D-B47F1D674FC4}" srcOrd="5" destOrd="0" presId="urn:microsoft.com/office/officeart/2024/layout/NumberedLinearArrowProcess"/>
    <dgm:cxn modelId="{9B77F3E2-1046-4A18-826C-7EEF018D5D5A}" type="presParOf" srcId="{4F0DC3B8-8147-4705-9F42-6AE9655190A5}" destId="{E12BF48A-65F9-46DC-ABCE-FD19E17071D7}" srcOrd="6" destOrd="0" presId="urn:microsoft.com/office/officeart/2024/layout/NumberedLinearArrowProcess"/>
    <dgm:cxn modelId="{3B666827-D345-42FF-A538-D9F78814B761}" type="presParOf" srcId="{E12BF48A-65F9-46DC-ABCE-FD19E17071D7}" destId="{0C8F825A-BE2C-4B7F-BE7B-090DB4763643}" srcOrd="0" destOrd="0" presId="urn:microsoft.com/office/officeart/2024/layout/NumberedLinearArrowProcess"/>
    <dgm:cxn modelId="{893BF458-B5D8-44A2-BD59-1DBEFF153788}" type="presParOf" srcId="{E12BF48A-65F9-46DC-ABCE-FD19E17071D7}" destId="{CF7FF3E4-B931-4E1F-BF65-DC1365BA3615}" srcOrd="1" destOrd="0" presId="urn:microsoft.com/office/officeart/2024/layout/NumberedLinearArrowProcess"/>
    <dgm:cxn modelId="{E0B6B9F9-52ED-42B6-8D58-DE46D40FB381}" type="presParOf" srcId="{CF7FF3E4-B931-4E1F-BF65-DC1365BA3615}" destId="{1B5B86AC-8FA4-4883-AC87-2A74CB3623A1}" srcOrd="0" destOrd="0" presId="urn:microsoft.com/office/officeart/2024/layout/NumberedLinearArrowProcess"/>
    <dgm:cxn modelId="{2E49368B-80DA-408B-A9AA-711C963D3C20}" type="presParOf" srcId="{CF7FF3E4-B931-4E1F-BF65-DC1365BA3615}" destId="{1A38A6C0-D54F-4616-9591-CAFB63056EDB}" srcOrd="1" destOrd="0" presId="urn:microsoft.com/office/officeart/2024/layout/NumberedLinearArrowProcess"/>
    <dgm:cxn modelId="{06316685-E78F-4F2A-A9C2-73845B28C30A}" type="presParOf" srcId="{CF7FF3E4-B931-4E1F-BF65-DC1365BA3615}" destId="{26F9A975-8DFA-4F03-9C35-32DC0336C6DE}" srcOrd="2" destOrd="0" presId="urn:microsoft.com/office/officeart/2024/layout/NumberedLinearArrowProcess"/>
    <dgm:cxn modelId="{6B539A7E-F567-48F8-816B-34666B25DE90}" type="presParOf" srcId="{CF7FF3E4-B931-4E1F-BF65-DC1365BA3615}" destId="{E14343D0-96B0-407C-9FD7-5FC79B71415B}" srcOrd="3" destOrd="0" presId="urn:microsoft.com/office/officeart/2024/layout/NumberedLinearArrowProcess"/>
    <dgm:cxn modelId="{141F88AB-D4ED-4078-9CAA-5B8690A6B1B9}" type="presParOf" srcId="{CF7FF3E4-B931-4E1F-BF65-DC1365BA3615}" destId="{60084F95-1AB5-4D75-9E88-1C537FBEFB31}" srcOrd="4" destOrd="0" presId="urn:microsoft.com/office/officeart/2024/layout/NumberedLinearArrowProcess"/>
    <dgm:cxn modelId="{944AFB59-EA86-4223-9B44-5CA39380CAC1}" type="presParOf" srcId="{E12BF48A-65F9-46DC-ABCE-FD19E17071D7}" destId="{89FBBDEC-86D4-4F4D-A622-73FC74C09DBB}" srcOrd="2" destOrd="0" presId="urn:microsoft.com/office/officeart/2024/layout/NumberedLinearArrowProcess"/>
    <dgm:cxn modelId="{C7FAD816-FBCE-4405-A859-3FC331661B15}" type="presParOf" srcId="{4F0DC3B8-8147-4705-9F42-6AE9655190A5}" destId="{C9C82F9C-2689-4720-9F62-1378C4C7C943}" srcOrd="7" destOrd="0" presId="urn:microsoft.com/office/officeart/2024/layout/NumberedLinearArrowProcess"/>
    <dgm:cxn modelId="{55ECB112-6FBA-4F2D-84D3-75B7B5ADEC0E}" type="presParOf" srcId="{4F0DC3B8-8147-4705-9F42-6AE9655190A5}" destId="{986EE2E3-0818-42C8-B4C1-9E4384DD2460}" srcOrd="8" destOrd="0" presId="urn:microsoft.com/office/officeart/2024/layout/NumberedLinearArrowProcess"/>
    <dgm:cxn modelId="{FABA1845-9961-439B-BA1E-F721BA5EBB52}" type="presParOf" srcId="{986EE2E3-0818-42C8-B4C1-9E4384DD2460}" destId="{66C2EC59-4A15-4381-84E3-220C0700F5C2}" srcOrd="0" destOrd="0" presId="urn:microsoft.com/office/officeart/2024/layout/NumberedLinearArrowProcess"/>
    <dgm:cxn modelId="{FD5651FB-2DD2-4790-8C97-3F9F717AB792}" type="presParOf" srcId="{986EE2E3-0818-42C8-B4C1-9E4384DD2460}" destId="{525C02F9-BBB6-44F5-A3CE-D290B62CA573}" srcOrd="1" destOrd="0" presId="urn:microsoft.com/office/officeart/2024/layout/NumberedLinearArrowProcess"/>
    <dgm:cxn modelId="{C3CB064E-C925-4E27-82C5-8F62C210542B}" type="presParOf" srcId="{525C02F9-BBB6-44F5-A3CE-D290B62CA573}" destId="{614BEF94-5005-43A8-82AE-A3A15009AA49}" srcOrd="0" destOrd="0" presId="urn:microsoft.com/office/officeart/2024/layout/NumberedLinearArrowProcess"/>
    <dgm:cxn modelId="{522DFAD2-A193-403B-B7A7-24202538775F}" type="presParOf" srcId="{525C02F9-BBB6-44F5-A3CE-D290B62CA573}" destId="{BA2AAF18-EE2A-4902-812E-5E8FC72782D1}" srcOrd="1" destOrd="0" presId="urn:microsoft.com/office/officeart/2024/layout/NumberedLinearArrowProcess"/>
    <dgm:cxn modelId="{5BC47B52-AC6E-41B7-83FB-5331CF6677B3}" type="presParOf" srcId="{525C02F9-BBB6-44F5-A3CE-D290B62CA573}" destId="{89648A58-FBB6-4D0A-9BE9-F4F1D599D50F}" srcOrd="2" destOrd="0" presId="urn:microsoft.com/office/officeart/2024/layout/NumberedLinearArrowProcess"/>
    <dgm:cxn modelId="{9D6FE93F-87F4-4FD7-966B-1C6349DFB9D2}" type="presParOf" srcId="{525C02F9-BBB6-44F5-A3CE-D290B62CA573}" destId="{D09CA481-CEB5-4C6C-9238-50FE0169BC50}" srcOrd="3" destOrd="0" presId="urn:microsoft.com/office/officeart/2024/layout/NumberedLinearArrowProcess"/>
    <dgm:cxn modelId="{3D5D2C64-C2EA-4958-AD10-801A5C2DE254}" type="presParOf" srcId="{525C02F9-BBB6-44F5-A3CE-D290B62CA573}" destId="{5747893A-41ED-49A0-940D-AF102B83712C}" srcOrd="4" destOrd="0" presId="urn:microsoft.com/office/officeart/2024/layout/NumberedLinearArrowProcess"/>
    <dgm:cxn modelId="{C32CCB4E-E9B3-4E59-B77B-DDEC1F0DF8D3}" type="presParOf" srcId="{986EE2E3-0818-42C8-B4C1-9E4384DD2460}" destId="{5CC4A41E-EA73-49E1-9E93-841D4C34B75F}" srcOrd="2" destOrd="0" presId="urn:microsoft.com/office/officeart/2024/layout/NumberedLinearArrowProcess"/>
    <dgm:cxn modelId="{C93F1135-DA39-47EB-AC7E-84BEDE9B9311}" type="presParOf" srcId="{4F0DC3B8-8147-4705-9F42-6AE9655190A5}" destId="{80614937-16E0-4F59-9E50-1C551F79727A}" srcOrd="9" destOrd="0" presId="urn:microsoft.com/office/officeart/2024/layout/NumberedLinearArrowProcess"/>
    <dgm:cxn modelId="{6A848CC1-2332-481D-B38D-6B0F0BCB90D6}" type="presParOf" srcId="{4F0DC3B8-8147-4705-9F42-6AE9655190A5}" destId="{1AA3B52D-0800-44FD-ABE5-4615B8BB87D0}" srcOrd="10" destOrd="0" presId="urn:microsoft.com/office/officeart/2024/layout/NumberedLinearArrowProcess"/>
    <dgm:cxn modelId="{9FC4B16C-A3F8-4C60-A6B8-76509AC748C1}" type="presParOf" srcId="{1AA3B52D-0800-44FD-ABE5-4615B8BB87D0}" destId="{CF7E0920-236E-462B-837D-D54E1906B2BF}" srcOrd="0" destOrd="0" presId="urn:microsoft.com/office/officeart/2024/layout/NumberedLinearArrowProcess"/>
    <dgm:cxn modelId="{39A2B7C4-15D3-4A39-80F8-6618D13EF094}" type="presParOf" srcId="{1AA3B52D-0800-44FD-ABE5-4615B8BB87D0}" destId="{710DC201-69C5-4C24-B712-75F2D09570EE}" srcOrd="1" destOrd="0" presId="urn:microsoft.com/office/officeart/2024/layout/NumberedLinearArrowProcess"/>
    <dgm:cxn modelId="{180DF5EF-1B01-4E2F-B359-B81A8D73B153}" type="presParOf" srcId="{710DC201-69C5-4C24-B712-75F2D09570EE}" destId="{C06DAF5D-42FB-4954-A919-C95D46CC192B}" srcOrd="0" destOrd="0" presId="urn:microsoft.com/office/officeart/2024/layout/NumberedLinearArrowProcess"/>
    <dgm:cxn modelId="{95135BF6-4538-4B04-9518-5297E4972243}" type="presParOf" srcId="{710DC201-69C5-4C24-B712-75F2D09570EE}" destId="{492A17A8-83AC-424B-9E38-98EC48220AFF}" srcOrd="1" destOrd="0" presId="urn:microsoft.com/office/officeart/2024/layout/NumberedLinearArrowProcess"/>
    <dgm:cxn modelId="{651C6AAE-1EF4-4C92-AE68-D70B6BC5E89B}" type="presParOf" srcId="{710DC201-69C5-4C24-B712-75F2D09570EE}" destId="{2ADDC329-3CFB-4FFE-A9D7-20CEF95C9F48}" srcOrd="2" destOrd="0" presId="urn:microsoft.com/office/officeart/2024/layout/NumberedLinearArrowProcess"/>
    <dgm:cxn modelId="{A2EEA7EB-4CF1-4B0A-AC1B-B073E749A733}" type="presParOf" srcId="{710DC201-69C5-4C24-B712-75F2D09570EE}" destId="{1A981EE9-B0E5-4B63-BE77-D016718AFC2C}" srcOrd="3" destOrd="0" presId="urn:microsoft.com/office/officeart/2024/layout/NumberedLinearArrowProcess"/>
    <dgm:cxn modelId="{9A7B1AFC-48B9-4BDF-8F36-B6DB04B60A9B}" type="presParOf" srcId="{710DC201-69C5-4C24-B712-75F2D09570EE}" destId="{F134C040-16B0-44D9-A613-48ED565B3E9E}" srcOrd="4" destOrd="0" presId="urn:microsoft.com/office/officeart/2024/layout/NumberedLinearArrowProcess"/>
    <dgm:cxn modelId="{50E8E27B-99EA-4DDA-BD92-4CA64952AA07}" type="presParOf" srcId="{1AA3B52D-0800-44FD-ABE5-4615B8BB87D0}" destId="{90E62D52-4641-4F75-A594-0CC7E2D04507}" srcOrd="2" destOrd="0" presId="urn:microsoft.com/office/officeart/2024/layout/NumberedLinearArrowProcess"/>
    <dgm:cxn modelId="{53E29FB7-7774-43D5-9514-793EF8F0DC47}" type="presParOf" srcId="{4F0DC3B8-8147-4705-9F42-6AE9655190A5}" destId="{9638E8C6-B210-4541-84EF-515A741F214F}" srcOrd="11" destOrd="0" presId="urn:microsoft.com/office/officeart/2024/layout/NumberedLinearArrowProcess"/>
    <dgm:cxn modelId="{3A767E20-E1F6-4105-85C5-62E89ABBEC38}" type="presParOf" srcId="{4F0DC3B8-8147-4705-9F42-6AE9655190A5}" destId="{B971A6F7-5B09-4C77-B95F-701B962A818F}" srcOrd="12" destOrd="0" presId="urn:microsoft.com/office/officeart/2024/layout/NumberedLinearArrowProcess"/>
    <dgm:cxn modelId="{ACA26682-EDE8-40CB-94A5-AE0B7C483216}" type="presParOf" srcId="{B971A6F7-5B09-4C77-B95F-701B962A818F}" destId="{7708E4F1-E3BD-4064-B88B-A1F1067CD13E}" srcOrd="0" destOrd="0" presId="urn:microsoft.com/office/officeart/2024/layout/NumberedLinearArrowProcess"/>
    <dgm:cxn modelId="{90852775-CA14-43D6-B6B7-14479C3975EC}" type="presParOf" srcId="{B971A6F7-5B09-4C77-B95F-701B962A818F}" destId="{4DE0D81B-BC03-40E5-8E4F-A46AD2D18E28}" srcOrd="1" destOrd="0" presId="urn:microsoft.com/office/officeart/2024/layout/NumberedLinearArrowProcess"/>
    <dgm:cxn modelId="{BE04AC4C-04AE-43EF-AE86-455A5CBAF8DB}" type="presParOf" srcId="{4DE0D81B-BC03-40E5-8E4F-A46AD2D18E28}" destId="{2B3178FF-28ED-458A-AEC1-141240B22AEC}" srcOrd="0" destOrd="0" presId="urn:microsoft.com/office/officeart/2024/layout/NumberedLinearArrowProcess"/>
    <dgm:cxn modelId="{E32C07D5-A869-4959-8C90-3DF1100571AB}" type="presParOf" srcId="{4DE0D81B-BC03-40E5-8E4F-A46AD2D18E28}" destId="{FF786653-5AB6-4D66-AD22-D78F2053301B}" srcOrd="1" destOrd="0" presId="urn:microsoft.com/office/officeart/2024/layout/NumberedLinearArrowProcess"/>
    <dgm:cxn modelId="{DDBBC041-FE30-4BCF-B4A6-1D9F581F4DB0}" type="presParOf" srcId="{4DE0D81B-BC03-40E5-8E4F-A46AD2D18E28}" destId="{117530F3-223F-4FFA-881C-B08A851A30C6}" srcOrd="2" destOrd="0" presId="urn:microsoft.com/office/officeart/2024/layout/NumberedLinearArrowProcess"/>
    <dgm:cxn modelId="{126798EE-AA2F-4AB6-A5E7-37351BB7B238}" type="presParOf" srcId="{4DE0D81B-BC03-40E5-8E4F-A46AD2D18E28}" destId="{E30A6406-7A05-46FE-9D41-02AC0C2E8D03}" srcOrd="3" destOrd="0" presId="urn:microsoft.com/office/officeart/2024/layout/NumberedLinearArrowProcess"/>
    <dgm:cxn modelId="{849A6D7D-85C3-4B52-AC20-E079E389C843}" type="presParOf" srcId="{4DE0D81B-BC03-40E5-8E4F-A46AD2D18E28}" destId="{93305891-0009-489A-9010-D74416670BA2}" srcOrd="4" destOrd="0" presId="urn:microsoft.com/office/officeart/2024/layout/NumberedLinearArrowProcess"/>
    <dgm:cxn modelId="{9269AFFC-3816-4185-A8F3-892958078A66}" type="presParOf" srcId="{B971A6F7-5B09-4C77-B95F-701B962A818F}" destId="{2F0C24FF-AE9D-448E-BA46-376C1C22B903}" srcOrd="2" destOrd="0" presId="urn:microsoft.com/office/officeart/2024/layout/NumberedLinear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35005-FDA6-43FE-8F09-9B2AF9B795CA}">
      <dsp:nvSpPr>
        <dsp:cNvPr id="0" name=""/>
        <dsp:cNvSpPr/>
      </dsp:nvSpPr>
      <dsp:spPr>
        <a:xfrm>
          <a:off x="674949" y="1619469"/>
          <a:ext cx="426199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AC9505-6CFF-4AEF-9E1E-FAE863874252}">
      <dsp:nvSpPr>
        <dsp:cNvPr id="0" name=""/>
        <dsp:cNvSpPr/>
      </dsp:nvSpPr>
      <dsp:spPr>
        <a:xfrm>
          <a:off x="1064617" y="1569774"/>
          <a:ext cx="56014" cy="105263"/>
        </a:xfrm>
        <a:prstGeom prst="chevron">
          <a:avLst>
            <a:gd name="adj" fmla="val 9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Identifies Frequency Measurable Events (FMEs)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98192" y="2082465"/>
        <a:ext cx="1031742" cy="1710602"/>
      </dsp:txXfrm>
    </dsp:sp>
    <dsp:sp modelId="{D84B7A07-814A-457E-8B32-7A47B8A0B930}">
      <dsp:nvSpPr>
        <dsp:cNvPr id="0" name=""/>
        <dsp:cNvSpPr/>
      </dsp:nvSpPr>
      <dsp:spPr>
        <a:xfrm>
          <a:off x="459914" y="1465356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1</a:t>
          </a:r>
        </a:p>
      </dsp:txBody>
      <dsp:txXfrm>
        <a:off x="505063" y="1510505"/>
        <a:ext cx="218000" cy="218000"/>
      </dsp:txXfrm>
    </dsp:sp>
    <dsp:sp modelId="{D8EB58C4-9E36-4CD8-8519-600CC9EFFFBE}">
      <dsp:nvSpPr>
        <dsp:cNvPr id="0" name=""/>
        <dsp:cNvSpPr/>
      </dsp:nvSpPr>
      <dsp:spPr>
        <a:xfrm>
          <a:off x="614027" y="1845621"/>
          <a:ext cx="72" cy="2046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DA642-F4EC-4996-AA6C-EA3C703E7A2D}">
      <dsp:nvSpPr>
        <dsp:cNvPr id="0" name=""/>
        <dsp:cNvSpPr/>
      </dsp:nvSpPr>
      <dsp:spPr>
        <a:xfrm>
          <a:off x="66093" y="2050366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Identifies Frequency Measurable Events (FMEs)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98192" y="2082465"/>
        <a:ext cx="1031742" cy="1710602"/>
      </dsp:txXfrm>
    </dsp:sp>
    <dsp:sp modelId="{6F0ACC7B-F1BB-46B5-BFFF-F6A9751D2C5F}">
      <dsp:nvSpPr>
        <dsp:cNvPr id="0" name=""/>
        <dsp:cNvSpPr/>
      </dsp:nvSpPr>
      <dsp:spPr>
        <a:xfrm>
          <a:off x="1222919" y="1619435"/>
          <a:ext cx="1095940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47B35C-51AD-43B3-B1E2-ED241B9A3244}">
      <dsp:nvSpPr>
        <dsp:cNvPr id="0" name=""/>
        <dsp:cNvSpPr/>
      </dsp:nvSpPr>
      <dsp:spPr>
        <a:xfrm>
          <a:off x="2282329" y="1569739"/>
          <a:ext cx="56014" cy="105289"/>
        </a:xfrm>
        <a:prstGeom prst="chevron">
          <a:avLst>
            <a:gd name="adj" fmla="val 9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Posts FME Notification within 14 Calendar Days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1315904" y="2082465"/>
        <a:ext cx="1031742" cy="1710602"/>
      </dsp:txXfrm>
    </dsp:sp>
    <dsp:sp modelId="{CFB32735-8BD1-42FD-A0F4-BA3B7DB32F87}">
      <dsp:nvSpPr>
        <dsp:cNvPr id="0" name=""/>
        <dsp:cNvSpPr/>
      </dsp:nvSpPr>
      <dsp:spPr>
        <a:xfrm>
          <a:off x="1677626" y="1465321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2</a:t>
          </a:r>
        </a:p>
      </dsp:txBody>
      <dsp:txXfrm>
        <a:off x="1722775" y="1510470"/>
        <a:ext cx="218000" cy="218000"/>
      </dsp:txXfrm>
    </dsp:sp>
    <dsp:sp modelId="{FE5A8A3B-B4E3-475A-86E7-99EDD0D1BE76}">
      <dsp:nvSpPr>
        <dsp:cNvPr id="0" name=""/>
        <dsp:cNvSpPr/>
      </dsp:nvSpPr>
      <dsp:spPr>
        <a:xfrm>
          <a:off x="1831739" y="1845604"/>
          <a:ext cx="72" cy="2047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A6BE9-1557-4BA0-9C0F-19B72BF7260D}">
      <dsp:nvSpPr>
        <dsp:cNvPr id="0" name=""/>
        <dsp:cNvSpPr/>
      </dsp:nvSpPr>
      <dsp:spPr>
        <a:xfrm>
          <a:off x="1283805" y="2050366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Posts FME Notification within 14 Calendar Days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1315904" y="2082465"/>
        <a:ext cx="1031742" cy="1710602"/>
      </dsp:txXfrm>
    </dsp:sp>
    <dsp:sp modelId="{15DFBF37-102B-448F-A695-D477C0A8A225}">
      <dsp:nvSpPr>
        <dsp:cNvPr id="0" name=""/>
        <dsp:cNvSpPr/>
      </dsp:nvSpPr>
      <dsp:spPr>
        <a:xfrm>
          <a:off x="2440631" y="1619417"/>
          <a:ext cx="1095940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B08B5C-5674-4E45-B582-53DE827A3460}">
      <dsp:nvSpPr>
        <dsp:cNvPr id="0" name=""/>
        <dsp:cNvSpPr/>
      </dsp:nvSpPr>
      <dsp:spPr>
        <a:xfrm>
          <a:off x="3500041" y="1569722"/>
          <a:ext cx="56014" cy="105302"/>
        </a:xfrm>
        <a:prstGeom prst="chevron">
          <a:avLst>
            <a:gd name="adj" fmla="val 9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Calculates Initial &amp; Sustained Primary Frequency Response (PFR) per BAL-001-TRE Standard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2533616" y="2082462"/>
        <a:ext cx="1031742" cy="1710602"/>
      </dsp:txXfrm>
    </dsp:sp>
    <dsp:sp modelId="{D49F9BEF-9336-4D28-9358-25F2275F24F8}">
      <dsp:nvSpPr>
        <dsp:cNvPr id="0" name=""/>
        <dsp:cNvSpPr/>
      </dsp:nvSpPr>
      <dsp:spPr>
        <a:xfrm>
          <a:off x="2895338" y="1465303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3</a:t>
          </a:r>
        </a:p>
      </dsp:txBody>
      <dsp:txXfrm>
        <a:off x="2940487" y="1510452"/>
        <a:ext cx="218000" cy="218000"/>
      </dsp:txXfrm>
    </dsp:sp>
    <dsp:sp modelId="{692BD1BC-0307-4C11-8763-9604705F294D}">
      <dsp:nvSpPr>
        <dsp:cNvPr id="0" name=""/>
        <dsp:cNvSpPr/>
      </dsp:nvSpPr>
      <dsp:spPr>
        <a:xfrm>
          <a:off x="3049451" y="1845595"/>
          <a:ext cx="72" cy="2047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A91155-F72B-4058-9CCA-56E04AB43536}">
      <dsp:nvSpPr>
        <dsp:cNvPr id="0" name=""/>
        <dsp:cNvSpPr/>
      </dsp:nvSpPr>
      <dsp:spPr>
        <a:xfrm>
          <a:off x="2501517" y="2050363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Calculates Initial &amp; Sustained Primary Frequency Response (PFR) per BAL-001-TRE Standard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2533616" y="2082462"/>
        <a:ext cx="1031742" cy="1710602"/>
      </dsp:txXfrm>
    </dsp:sp>
    <dsp:sp modelId="{1B5B86AC-8FA4-4883-AC87-2A74CB3623A1}">
      <dsp:nvSpPr>
        <dsp:cNvPr id="0" name=""/>
        <dsp:cNvSpPr/>
      </dsp:nvSpPr>
      <dsp:spPr>
        <a:xfrm>
          <a:off x="3658343" y="1619409"/>
          <a:ext cx="1095940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38A6C0-D54F-4616-9591-CAFB63056EDB}">
      <dsp:nvSpPr>
        <dsp:cNvPr id="0" name=""/>
        <dsp:cNvSpPr/>
      </dsp:nvSpPr>
      <dsp:spPr>
        <a:xfrm>
          <a:off x="4717753" y="1569714"/>
          <a:ext cx="56014" cy="105307"/>
        </a:xfrm>
        <a:prstGeom prst="chevron">
          <a:avLst>
            <a:gd name="adj" fmla="val 9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Posts the Initial and Sustained Primary Frequency Response Unit Performance Reports(FME Reports) to MIS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3751328" y="2082462"/>
        <a:ext cx="1031742" cy="1710602"/>
      </dsp:txXfrm>
    </dsp:sp>
    <dsp:sp modelId="{26F9A975-8DFA-4F03-9C35-32DC0336C6DE}">
      <dsp:nvSpPr>
        <dsp:cNvPr id="0" name=""/>
        <dsp:cNvSpPr/>
      </dsp:nvSpPr>
      <dsp:spPr>
        <a:xfrm>
          <a:off x="4113050" y="1465296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4</a:t>
          </a:r>
          <a:endParaRPr lang="en-US" sz="1400" kern="1200" dirty="0"/>
        </a:p>
      </dsp:txBody>
      <dsp:txXfrm>
        <a:off x="4158199" y="1510445"/>
        <a:ext cx="218000" cy="218000"/>
      </dsp:txXfrm>
    </dsp:sp>
    <dsp:sp modelId="{60084F95-1AB5-4D75-9E88-1C537FBEFB31}">
      <dsp:nvSpPr>
        <dsp:cNvPr id="0" name=""/>
        <dsp:cNvSpPr/>
      </dsp:nvSpPr>
      <dsp:spPr>
        <a:xfrm>
          <a:off x="4267164" y="1845591"/>
          <a:ext cx="72" cy="2047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BBDEC-86D4-4F4D-A622-73FC74C09DBB}">
      <dsp:nvSpPr>
        <dsp:cNvPr id="0" name=""/>
        <dsp:cNvSpPr/>
      </dsp:nvSpPr>
      <dsp:spPr>
        <a:xfrm>
          <a:off x="3719229" y="2050363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Posts the Initial and Sustained Primary Frequency Response Unit Performance Reports(FME Reports) to MIS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3751328" y="2082462"/>
        <a:ext cx="1031742" cy="1710602"/>
      </dsp:txXfrm>
    </dsp:sp>
    <dsp:sp modelId="{614BEF94-5005-43A8-82AE-A3A15009AA49}">
      <dsp:nvSpPr>
        <dsp:cNvPr id="0" name=""/>
        <dsp:cNvSpPr/>
      </dsp:nvSpPr>
      <dsp:spPr>
        <a:xfrm>
          <a:off x="4876056" y="1619405"/>
          <a:ext cx="1095940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2AAF18-EE2A-4902-812E-5E8FC72782D1}">
      <dsp:nvSpPr>
        <dsp:cNvPr id="0" name=""/>
        <dsp:cNvSpPr/>
      </dsp:nvSpPr>
      <dsp:spPr>
        <a:xfrm>
          <a:off x="5935465" y="1569710"/>
          <a:ext cx="56014" cy="105310"/>
        </a:xfrm>
        <a:prstGeom prst="chevron">
          <a:avLst>
            <a:gd name="adj" fmla="val 9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Market Participants to Review Reports and Submit Exclusion Requests for Legitimate Operating Conditions within 30 days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4969040" y="2082462"/>
        <a:ext cx="1031742" cy="1710602"/>
      </dsp:txXfrm>
    </dsp:sp>
    <dsp:sp modelId="{89648A58-FBB6-4D0A-9BE9-F4F1D599D50F}">
      <dsp:nvSpPr>
        <dsp:cNvPr id="0" name=""/>
        <dsp:cNvSpPr/>
      </dsp:nvSpPr>
      <dsp:spPr>
        <a:xfrm>
          <a:off x="5330762" y="1465292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5</a:t>
          </a:r>
        </a:p>
      </dsp:txBody>
      <dsp:txXfrm>
        <a:off x="5375911" y="1510441"/>
        <a:ext cx="218000" cy="218000"/>
      </dsp:txXfrm>
    </dsp:sp>
    <dsp:sp modelId="{5747893A-41ED-49A0-940D-AF102B83712C}">
      <dsp:nvSpPr>
        <dsp:cNvPr id="0" name=""/>
        <dsp:cNvSpPr/>
      </dsp:nvSpPr>
      <dsp:spPr>
        <a:xfrm>
          <a:off x="5484876" y="1845589"/>
          <a:ext cx="72" cy="2047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C4A41E-EA73-49E1-9E93-841D4C34B75F}">
      <dsp:nvSpPr>
        <dsp:cNvPr id="0" name=""/>
        <dsp:cNvSpPr/>
      </dsp:nvSpPr>
      <dsp:spPr>
        <a:xfrm>
          <a:off x="4936941" y="2050363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Market Participants to Review Reports and Submit Exclusion Requests for Legitimate Operating Conditions within 30 days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4969040" y="2082462"/>
        <a:ext cx="1031742" cy="1710602"/>
      </dsp:txXfrm>
    </dsp:sp>
    <dsp:sp modelId="{C06DAF5D-42FB-4954-A919-C95D46CC192B}">
      <dsp:nvSpPr>
        <dsp:cNvPr id="0" name=""/>
        <dsp:cNvSpPr/>
      </dsp:nvSpPr>
      <dsp:spPr>
        <a:xfrm>
          <a:off x="6093768" y="1619404"/>
          <a:ext cx="1095940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2A17A8-83AC-424B-9E38-98EC48220AFF}">
      <dsp:nvSpPr>
        <dsp:cNvPr id="0" name=""/>
        <dsp:cNvSpPr/>
      </dsp:nvSpPr>
      <dsp:spPr>
        <a:xfrm>
          <a:off x="7153177" y="1569708"/>
          <a:ext cx="56014" cy="105311"/>
        </a:xfrm>
        <a:prstGeom prst="chevron">
          <a:avLst>
            <a:gd name="adj" fmla="val 9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Calculates and Posts in MIS the Rolling 12-Month Average Initial and Sustained PFR Scores</a:t>
          </a:r>
        </a:p>
      </dsp:txBody>
      <dsp:txXfrm>
        <a:off x="6186752" y="2082462"/>
        <a:ext cx="1031742" cy="1710602"/>
      </dsp:txXfrm>
    </dsp:sp>
    <dsp:sp modelId="{2ADDC329-3CFB-4FFE-A9D7-20CEF95C9F48}">
      <dsp:nvSpPr>
        <dsp:cNvPr id="0" name=""/>
        <dsp:cNvSpPr/>
      </dsp:nvSpPr>
      <dsp:spPr>
        <a:xfrm>
          <a:off x="6548474" y="1465290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6</a:t>
          </a:r>
        </a:p>
      </dsp:txBody>
      <dsp:txXfrm>
        <a:off x="6593623" y="1510439"/>
        <a:ext cx="218000" cy="218000"/>
      </dsp:txXfrm>
    </dsp:sp>
    <dsp:sp modelId="{F134C040-16B0-44D9-A613-48ED565B3E9E}">
      <dsp:nvSpPr>
        <dsp:cNvPr id="0" name=""/>
        <dsp:cNvSpPr/>
      </dsp:nvSpPr>
      <dsp:spPr>
        <a:xfrm>
          <a:off x="6702588" y="1845588"/>
          <a:ext cx="72" cy="2047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E62D52-4641-4F75-A594-0CC7E2D04507}">
      <dsp:nvSpPr>
        <dsp:cNvPr id="0" name=""/>
        <dsp:cNvSpPr/>
      </dsp:nvSpPr>
      <dsp:spPr>
        <a:xfrm>
          <a:off x="6154653" y="2050363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Calculates and Posts in MIS the Rolling 12-Month Average Initial and Sustained PFR Scores</a:t>
          </a:r>
        </a:p>
      </dsp:txBody>
      <dsp:txXfrm>
        <a:off x="6186752" y="2082462"/>
        <a:ext cx="1031742" cy="1710602"/>
      </dsp:txXfrm>
    </dsp:sp>
    <dsp:sp modelId="{2B3178FF-28ED-458A-AEC1-141240B22AEC}">
      <dsp:nvSpPr>
        <dsp:cNvPr id="0" name=""/>
        <dsp:cNvSpPr/>
      </dsp:nvSpPr>
      <dsp:spPr>
        <a:xfrm>
          <a:off x="7311480" y="1619403"/>
          <a:ext cx="608856" cy="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7530F3-223F-4FFA-881C-B08A851A30C6}">
      <dsp:nvSpPr>
        <dsp:cNvPr id="0" name=""/>
        <dsp:cNvSpPr/>
      </dsp:nvSpPr>
      <dsp:spPr>
        <a:xfrm>
          <a:off x="7766186" y="1465289"/>
          <a:ext cx="308298" cy="3082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964" tIns="11964" rIns="11964" bIns="119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7</a:t>
          </a:r>
        </a:p>
      </dsp:txBody>
      <dsp:txXfrm>
        <a:off x="7811335" y="1510438"/>
        <a:ext cx="218000" cy="218000"/>
      </dsp:txXfrm>
    </dsp:sp>
    <dsp:sp modelId="{93305891-0009-489A-9010-D74416670BA2}">
      <dsp:nvSpPr>
        <dsp:cNvPr id="0" name=""/>
        <dsp:cNvSpPr/>
      </dsp:nvSpPr>
      <dsp:spPr>
        <a:xfrm>
          <a:off x="7920300" y="1845588"/>
          <a:ext cx="72" cy="2047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C24FF-AE9D-448E-BA46-376C1C22B903}">
      <dsp:nvSpPr>
        <dsp:cNvPr id="0" name=""/>
        <dsp:cNvSpPr/>
      </dsp:nvSpPr>
      <dsp:spPr>
        <a:xfrm>
          <a:off x="7372365" y="2050363"/>
          <a:ext cx="1095940" cy="177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1" tIns="165100" rIns="19331" bIns="16510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ERCOT Evaluates RRS MW Limits for Resources Not Meeting the performance Criteria and Posts the  RRS Limit Reports to MIS</a:t>
          </a:r>
          <a:endParaRPr lang="en-US" sz="1100" b="1" kern="1200" dirty="0"/>
        </a:p>
      </dsp:txBody>
      <dsp:txXfrm>
        <a:off x="7404464" y="2082462"/>
        <a:ext cx="1031742" cy="1710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NumberedLinearArrowProcess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rot="180" type="chevron" r:blip="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531" y="0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69DE495-51AC-4723-A7B4-B1B58AAC8C5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1738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r>
              <a:rPr lang="en-US"/>
              <a:t>jgfyhj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531" y="8841738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80D1E90-E9C6-42A2-8EB7-24DAC221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8796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531" y="0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D1DF52B9-7E6C-4146-83FC-76B5AB271E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946" y="4422459"/>
            <a:ext cx="5617208" cy="4188778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1738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r>
              <a:rPr lang="en-US"/>
              <a:t>jgfyhj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531" y="8841738"/>
            <a:ext cx="3043979" cy="46577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E41B3D22-F502-4A52-A06E-717BD3D70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388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FB28F-FF14-E875-D655-FB54AF69FF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870658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 b="0" i="0" u="none" strike="noStrike" dirty="0">
                <a:effectLst/>
                <a:latin typeface="Arial" panose="020B0604020202020204" pitchFamily="34" charset="0"/>
              </a:rPr>
              <a:t>6,472,397</a:t>
            </a:r>
            <a:r>
              <a:rPr lang="en-US" sz="7200" dirty="0"/>
              <a:t> </a:t>
            </a:r>
            <a:r>
              <a:rPr lang="en-US" sz="4000" b="1" i="0" dirty="0">
                <a:solidFill>
                  <a:schemeClr val="accent2"/>
                </a:solidFill>
              </a:rPr>
              <a:t> MWh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CA7FF-9056-EED8-D01F-0001FE26DE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2022794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18.26% </a:t>
            </a:r>
            <a:r>
              <a:rPr lang="en-US" sz="9600" b="0" i="0" u="none" strike="noStrike" dirty="0">
                <a:effectLst/>
                <a:latin typeface="Arial" panose="020B0604020202020204" pitchFamily="34" charset="0"/>
              </a:rPr>
              <a:t>of total energy was provided by solar generation</a:t>
            </a:r>
            <a:endParaRPr lang="en-US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7DFB3-4FE5-572E-381D-F109969CF93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217938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/>
              <a:t>Minimum Inertia</a:t>
            </a:r>
            <a:r>
              <a:rPr lang="en-US" sz="1600" strike="noStrike" baseline="0" dirty="0"/>
              <a:t> in June 2026 = </a:t>
            </a: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218,377</a:t>
            </a:r>
            <a:r>
              <a:rPr lang="en-US" sz="4000" strike="noStrike" dirty="0"/>
              <a:t>  </a:t>
            </a:r>
            <a:r>
              <a:rPr lang="en-US" sz="4000" b="1" strike="noStrike" dirty="0"/>
              <a:t> </a:t>
            </a:r>
            <a:r>
              <a:rPr lang="en-US" sz="2400" b="1" strike="noStrike" dirty="0">
                <a:solidFill>
                  <a:schemeClr val="accent2"/>
                </a:solidFill>
              </a:rPr>
              <a:t>MW*s</a:t>
            </a:r>
            <a:endParaRPr lang="en-US" sz="1600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baseline="0" dirty="0"/>
              <a:t>Historical Overall Minimum was 109,029 MW*s on 3/22/2021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trike="sngStrik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baseline="0" dirty="0"/>
              <a:t>June Data: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strike="noStrike" dirty="0">
                <a:solidFill>
                  <a:schemeClr val="accent2"/>
                </a:solidFill>
              </a:rPr>
              <a:t>Mean: </a:t>
            </a:r>
            <a:r>
              <a:rPr lang="en-US" sz="16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261,685</a:t>
            </a:r>
            <a:r>
              <a:rPr lang="en-US" sz="2000" dirty="0">
                <a:effectLst/>
              </a:rPr>
              <a:t> </a:t>
            </a:r>
            <a:r>
              <a:rPr lang="en-US" sz="2000" b="1" strike="noStrike" dirty="0">
                <a:solidFill>
                  <a:schemeClr val="accent2"/>
                </a:solidFill>
              </a:rPr>
              <a:t>MW*s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strike="noStrike" dirty="0">
                <a:solidFill>
                  <a:schemeClr val="accent2"/>
                </a:solidFill>
              </a:rPr>
              <a:t>Max:</a:t>
            </a:r>
            <a:r>
              <a:rPr lang="en-US" sz="3600" dirty="0"/>
              <a:t> 300,365</a:t>
            </a:r>
            <a:r>
              <a:rPr lang="en-US" sz="2000" dirty="0">
                <a:effectLst/>
              </a:rPr>
              <a:t> </a:t>
            </a:r>
            <a:r>
              <a:rPr lang="en-US" sz="2000" b="1" strike="noStrike" dirty="0">
                <a:solidFill>
                  <a:schemeClr val="accent2"/>
                </a:solidFill>
              </a:rPr>
              <a:t>MW*s</a:t>
            </a:r>
            <a:r>
              <a:rPr lang="en-US" sz="2000" b="1" strike="noStrike" baseline="0" dirty="0">
                <a:solidFill>
                  <a:schemeClr val="accent2"/>
                </a:solidFill>
              </a:rPr>
              <a:t>  </a:t>
            </a:r>
            <a:r>
              <a:rPr lang="en-US" sz="2000" strike="noStrike" dirty="0">
                <a:solidFill>
                  <a:schemeClr val="accent2"/>
                </a:solidFill>
              </a:rPr>
              <a:t>on June 19</a:t>
            </a:r>
            <a:r>
              <a:rPr lang="en-US" sz="20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2000" strike="noStrike" dirty="0">
                <a:solidFill>
                  <a:schemeClr val="accent2"/>
                </a:solidFill>
              </a:rPr>
              <a:t> </a:t>
            </a:r>
            <a:endParaRPr lang="en-US" sz="2000" b="1" strike="noStrike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strike="noStrike" dirty="0">
                <a:solidFill>
                  <a:schemeClr val="accent2"/>
                </a:solidFill>
              </a:rPr>
              <a:t>Min:</a:t>
            </a:r>
            <a:r>
              <a:rPr lang="en-US" sz="3600" strike="noStrike" dirty="0"/>
              <a:t> </a:t>
            </a:r>
            <a:r>
              <a:rPr lang="en-US" sz="16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218,377</a:t>
            </a:r>
            <a:r>
              <a:rPr lang="en-US" sz="2000" dirty="0">
                <a:effectLst/>
              </a:rPr>
              <a:t> </a:t>
            </a:r>
            <a:r>
              <a:rPr lang="en-US" sz="2000" b="1" strike="noStrike" dirty="0">
                <a:solidFill>
                  <a:schemeClr val="accent2"/>
                </a:solidFill>
              </a:rPr>
              <a:t>MW*s</a:t>
            </a:r>
            <a:r>
              <a:rPr lang="en-US" sz="2000" b="1" strike="noStrike" baseline="0" dirty="0">
                <a:solidFill>
                  <a:schemeClr val="accent2"/>
                </a:solidFill>
              </a:rPr>
              <a:t> </a:t>
            </a:r>
            <a:r>
              <a:rPr lang="en-US" sz="2000" b="1" strike="noStrike" dirty="0">
                <a:solidFill>
                  <a:schemeClr val="accent2"/>
                </a:solidFill>
              </a:rPr>
              <a:t> </a:t>
            </a:r>
            <a:r>
              <a:rPr lang="en-US" sz="2000" strike="noStrike" dirty="0">
                <a:solidFill>
                  <a:schemeClr val="accent2"/>
                </a:solidFill>
              </a:rPr>
              <a:t>on June 28</a:t>
            </a:r>
            <a:r>
              <a:rPr lang="en-US" sz="20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2000" strike="noStrike" dirty="0">
                <a:solidFill>
                  <a:schemeClr val="accent2"/>
                </a:solidFill>
              </a:rPr>
              <a:t> </a:t>
            </a:r>
            <a:endParaRPr lang="en-US" sz="2000" b="1" strike="noStrik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76620-4477-5E62-6D12-4087703650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149601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Summary of ERCOT inertia for the previous 10 years. Lowest inertia this year was on March 14th.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For each box, the central mark (red line) is the median, the edges of the box (in blue) are the 25th and 75th percentiles, the whiskers correspond to +/- 2.7 sigma (i.e., represent 99.3% coverage, assuming the data are normally distributed. The corresponding lowest inertia in each year is given in 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circle on each boxplot is showing inertia during time when highest portion of load was served by wind/solar generation in that year. 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664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t">
              <a:buNone/>
            </a:pPr>
            <a:endParaRPr lang="en-US" dirty="0">
              <a:effectLst/>
              <a:latin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8C005-B884-8F65-3B80-A0AAF390A2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1940245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12 month rolling average CPS1 score is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181.97</a:t>
            </a:r>
            <a:r>
              <a:rPr lang="en-US" sz="1200" b="0" dirty="0">
                <a:solidFill>
                  <a:schemeClr val="accent2"/>
                </a:solidFill>
              </a:rPr>
              <a:t> </a:t>
            </a:r>
            <a:r>
              <a:rPr lang="en-US" dirty="0"/>
              <a:t>which is continuing the increasing trend of CPS1 scores.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93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accent2"/>
                </a:solidFill>
              </a:rPr>
              <a:t>A More granular look at last 15 years of RMS1 by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11.93</a:t>
            </a:r>
            <a:r>
              <a:rPr lang="en-US" sz="2800" dirty="0"/>
              <a:t> </a:t>
            </a:r>
            <a:r>
              <a:rPr lang="en-US" sz="2800" dirty="0" err="1"/>
              <a:t>mHz</a:t>
            </a:r>
            <a:r>
              <a:rPr lang="en-US" sz="2800" dirty="0"/>
              <a:t> on avg for June 2026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F9A09-CAD5-0BFC-E8C0-92B8EB23FE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4256044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June 2025 and June 2026.</a:t>
            </a:r>
            <a:endParaRPr lang="en-US" b="1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48248-55BD-6ABF-A6AF-1D457D1533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106646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No time error corrections in the month of June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EFB-EE39-3156-2DBD-F409CD0F5F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347630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i="0" u="none" strike="noStrike" dirty="0">
                <a:effectLst/>
                <a:latin typeface="Arial" panose="020B0604020202020204" pitchFamily="34" charset="0"/>
              </a:rPr>
              <a:t>35,438,4249</a:t>
            </a:r>
            <a:r>
              <a:rPr lang="en-US" sz="1200" dirty="0"/>
              <a:t> </a:t>
            </a:r>
            <a:r>
              <a:rPr lang="en-US" sz="1000" b="1" dirty="0">
                <a:solidFill>
                  <a:schemeClr val="accent2"/>
                </a:solidFill>
              </a:rPr>
              <a:t>MWh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52087-552E-7C05-3A93-5D663719B0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2428618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6,741,089</a:t>
            </a:r>
            <a:r>
              <a:rPr lang="en-US" sz="2800" dirty="0"/>
              <a:t> </a:t>
            </a:r>
            <a:r>
              <a:rPr lang="en-US" sz="1200" b="1" dirty="0">
                <a:solidFill>
                  <a:schemeClr val="accent2"/>
                </a:solidFill>
              </a:rPr>
              <a:t>MWh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498AA-029A-5C65-4C22-04D7BF881D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2047211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19.02% </a:t>
            </a:r>
            <a:r>
              <a:rPr lang="en-US" sz="9600" dirty="0"/>
              <a:t>o</a:t>
            </a:r>
            <a:r>
              <a:rPr lang="en-US" sz="9600" b="0" i="0" u="none" strike="noStrike" dirty="0">
                <a:effectLst/>
                <a:latin typeface="Arial" panose="020B0604020202020204" pitchFamily="34" charset="0"/>
              </a:rPr>
              <a:t>f total energy was provided by wind generation</a:t>
            </a:r>
            <a:endParaRPr lang="en-US" sz="7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B3D22-F502-4A52-A06E-717BD3D70E2C}" type="slidenum">
              <a:rPr lang="en-US" smtClean="0"/>
              <a:t>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E823A-8EEA-EF46-01C2-B2ADB5B7467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jgfyhj</a:t>
            </a:r>
          </a:p>
        </p:txBody>
      </p:sp>
    </p:spTree>
    <p:extLst>
      <p:ext uri="{BB962C8B-B14F-4D97-AF65-F5344CB8AC3E}">
        <p14:creationId xmlns:p14="http://schemas.microsoft.com/office/powerpoint/2010/main" val="163466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664" y="828675"/>
            <a:ext cx="8229600" cy="51165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2E2E1B-715B-2E2E-1C71-F3161839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2101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6705600" y="6202150"/>
            <a:ext cx="2133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79663" y="179143"/>
            <a:ext cx="84582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664" y="828675"/>
            <a:ext cx="8229600" cy="5116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1079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968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5" y="8001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2475" y="8001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371475" y="179143"/>
            <a:ext cx="845953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9972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664" y="9255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664" y="1565275"/>
            <a:ext cx="4040188" cy="43703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255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65275"/>
            <a:ext cx="4041775" cy="43703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900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6705600" y="6202150"/>
            <a:ext cx="2133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79663" y="179143"/>
            <a:ext cx="84582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8147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13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474"/>
            <a:ext cx="3008313" cy="8921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71474"/>
            <a:ext cx="5111750" cy="55832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6365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2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97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5" y="8001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2475" y="8001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371475" y="179143"/>
            <a:ext cx="845953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396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664" y="9255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664" y="1565275"/>
            <a:ext cx="4040188" cy="43703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255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65275"/>
            <a:ext cx="4041775" cy="43703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522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6705600" y="6202150"/>
            <a:ext cx="2133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79663" y="179143"/>
            <a:ext cx="84582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2787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40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474"/>
            <a:ext cx="3008313" cy="8921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71474"/>
            <a:ext cx="5111750" cy="55832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6365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4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63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>
            <a:spLocks/>
          </p:cNvSpPr>
          <p:nvPr userDrawn="1"/>
        </p:nvSpPr>
        <p:spPr>
          <a:xfrm>
            <a:off x="6705600" y="60687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348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7" y="-138112"/>
            <a:ext cx="9210675" cy="713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22545" y="6010274"/>
            <a:ext cx="68675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b="1" dirty="0"/>
              <a:t>ROS</a:t>
            </a:r>
          </a:p>
          <a:p>
            <a:pPr algn="l"/>
            <a:r>
              <a:rPr lang="en-US" sz="1050" dirty="0"/>
              <a:t>08/06/26</a:t>
            </a:r>
          </a:p>
        </p:txBody>
      </p:sp>
    </p:spTree>
    <p:extLst>
      <p:ext uri="{BB962C8B-B14F-4D97-AF65-F5344CB8AC3E}">
        <p14:creationId xmlns:p14="http://schemas.microsoft.com/office/powerpoint/2010/main" val="415801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0" r:id="rId1"/>
    <p:sldLayoutId id="2147493491" r:id="rId2"/>
    <p:sldLayoutId id="2147493492" r:id="rId3"/>
    <p:sldLayoutId id="2147493493" r:id="rId4"/>
    <p:sldLayoutId id="2147493494" r:id="rId5"/>
    <p:sldLayoutId id="2147493495" r:id="rId6"/>
    <p:sldLayoutId id="2147493496" r:id="rId7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7" y="-138112"/>
            <a:ext cx="9210675" cy="713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975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D04F9-0A22-4C4A-8FCA-B99C146FCA1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975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1B48D-6708-5141-8A45-C2E8F9E83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33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4" r:id="rId1"/>
    <p:sldLayoutId id="2147493475" r:id="rId2"/>
    <p:sldLayoutId id="2147493476" r:id="rId3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7" y="-138112"/>
            <a:ext cx="9210675" cy="713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22545" y="6010274"/>
            <a:ext cx="68675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b="1" dirty="0"/>
              <a:t>ROS</a:t>
            </a:r>
          </a:p>
          <a:p>
            <a:pPr algn="l"/>
            <a:r>
              <a:rPr lang="en-US" sz="1050" dirty="0"/>
              <a:t>03/05/2026</a:t>
            </a:r>
          </a:p>
          <a:p>
            <a:pPr algn="l"/>
            <a:endParaRPr lang="en-US" sz="1050" dirty="0"/>
          </a:p>
          <a:p>
            <a:pPr algn="l"/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54143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8" r:id="rId1"/>
    <p:sldLayoutId id="2147493499" r:id="rId2"/>
    <p:sldLayoutId id="2147493500" r:id="rId3"/>
    <p:sldLayoutId id="2147493501" r:id="rId4"/>
    <p:sldLayoutId id="2147493502" r:id="rId5"/>
    <p:sldLayoutId id="2147493503" r:id="rId6"/>
    <p:sldLayoutId id="2147493504" r:id="rId7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87400" y="2804577"/>
            <a:ext cx="7543800" cy="2586136"/>
            <a:chOff x="787400" y="1852613"/>
            <a:chExt cx="7543800" cy="2586136"/>
          </a:xfrm>
        </p:grpSpPr>
        <p:sp>
          <p:nvSpPr>
            <p:cNvPr id="10" name="TextBox 9"/>
            <p:cNvSpPr txBox="1"/>
            <p:nvPr/>
          </p:nvSpPr>
          <p:spPr>
            <a:xfrm>
              <a:off x="787400" y="2130425"/>
              <a:ext cx="75438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PDCWG Report to ROS </a:t>
              </a:r>
            </a:p>
            <a:p>
              <a:endParaRPr lang="en-US" b="1" dirty="0"/>
            </a:p>
            <a:p>
              <a:r>
                <a:rPr lang="en-US" sz="2000" dirty="0"/>
                <a:t>Chair: Paul Messmann</a:t>
              </a:r>
            </a:p>
            <a:p>
              <a:r>
                <a:rPr lang="en-US" sz="2000" dirty="0"/>
                <a:t>Vice Chair: Open (</a:t>
              </a:r>
              <a:r>
                <a:rPr lang="en-US" dirty="0"/>
                <a:t>ERCOT Interim)</a:t>
              </a:r>
              <a:endParaRPr lang="en-US" sz="1800" dirty="0"/>
            </a:p>
            <a:p>
              <a:endParaRPr lang="en-US" dirty="0"/>
            </a:p>
            <a:p>
              <a:r>
                <a:rPr lang="en-US" dirty="0"/>
                <a:t>ROS</a:t>
              </a:r>
            </a:p>
            <a:p>
              <a:r>
                <a:rPr lang="en-US" dirty="0"/>
                <a:t>August 6</a:t>
              </a:r>
              <a:r>
                <a:rPr lang="en-US" baseline="30000" dirty="0"/>
                <a:t>th</a:t>
              </a:r>
              <a:r>
                <a:rPr lang="en-US" dirty="0"/>
                <a:t>, 2026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787400" y="1852613"/>
              <a:ext cx="6286500" cy="12700"/>
            </a:xfrm>
            <a:prstGeom prst="line">
              <a:avLst/>
            </a:prstGeom>
            <a:ln>
              <a:solidFill>
                <a:srgbClr val="00385E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979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ERCOT Total Energy from Wind Generation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14ACAF-000A-45E6-8E92-E88039BEE8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5561" y="798348"/>
            <a:ext cx="7127738" cy="51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10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ERCOT % Energy from Wind Generation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71A012-6B6B-3E8B-14D1-DE03F51A52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8246" y="878568"/>
            <a:ext cx="7022369" cy="510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09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ERCOT Total Energy from Solar Generation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03C93A-6FA8-BB09-841E-7FEA5CFAEC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8409" y="844074"/>
            <a:ext cx="6962045" cy="50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24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ERCOT % Energy from Solar Generation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ABBD2C-D15D-905A-E704-0BD43907E1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2414" y="844207"/>
            <a:ext cx="7114034" cy="516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49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ERCOT Daily Minimum System Inertia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582E8C-5B8C-78B8-DB52-6D08E39146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1497" y="840190"/>
            <a:ext cx="7135869" cy="517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84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949"/>
            <a:ext cx="8458200" cy="497463"/>
          </a:xfrm>
        </p:spPr>
        <p:txBody>
          <a:bodyPr>
            <a:noAutofit/>
          </a:bodyPr>
          <a:lstStyle/>
          <a:p>
            <a:r>
              <a:rPr lang="en-US" sz="3200" dirty="0"/>
              <a:t>Total Inertia 2016-2026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93BD3E-1E9A-4970-A6F7-E7AC52762E0C}" type="slidenum">
              <a:rPr lang="en-US" smtClean="0"/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idx="1"/>
          </p:nvPr>
        </p:nvGraphicFramePr>
        <p:xfrm>
          <a:off x="197124" y="3619366"/>
          <a:ext cx="8749752" cy="2588222"/>
        </p:xfrm>
        <a:graphic>
          <a:graphicData uri="http://schemas.openxmlformats.org/drawingml/2006/table">
            <a:tbl>
              <a:tblPr firstRow="1" firstCol="1" bandRow="1"/>
              <a:tblGrid>
                <a:gridCol w="1238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3758723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8433601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94386684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1582310058"/>
                    </a:ext>
                  </a:extLst>
                </a:gridCol>
              </a:tblGrid>
              <a:tr h="481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 and Time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10/27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11/03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3:30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3/27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05/01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03/22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95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03/14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9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synch. Inertia (GW*s)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load at minimum synch. Inertia (MW)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27,831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28,425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28,397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29,883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30,679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31,767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33,784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35,578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37,039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49,130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Non-synch. Gen. in % of System Load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54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FFR Award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095031"/>
                  </a:ext>
                </a:extLst>
              </a:tr>
              <a:tr h="3263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Inertia (GW*s)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01465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1D68BF2-B098-6A40-AAA9-A7412705FB86}"/>
              </a:ext>
            </a:extLst>
          </p:cNvPr>
          <p:cNvSpPr txBox="1"/>
          <p:nvPr/>
        </p:nvSpPr>
        <p:spPr>
          <a:xfrm>
            <a:off x="5169658" y="6207588"/>
            <a:ext cx="383936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800" dirty="0"/>
              <a:t>Red circles denote inertia at max IRR penetration (= IRR Gen/Total Gen)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283A65-7D5D-6393-E789-73A91E6681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7125" y="751413"/>
            <a:ext cx="8749750" cy="285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12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5400" y="2736053"/>
            <a:ext cx="6553200" cy="1385895"/>
            <a:chOff x="1295400" y="2799182"/>
            <a:chExt cx="6553200" cy="1385895"/>
          </a:xfrm>
        </p:grpSpPr>
        <p:sp>
          <p:nvSpPr>
            <p:cNvPr id="2" name="TextBox 1"/>
            <p:cNvSpPr txBox="1"/>
            <p:nvPr/>
          </p:nvSpPr>
          <p:spPr>
            <a:xfrm>
              <a:off x="1295400" y="3199742"/>
              <a:ext cx="6553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Questions?</a:t>
              </a:r>
              <a:endParaRPr lang="en-US" b="1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428750" y="2799182"/>
              <a:ext cx="6286500" cy="0"/>
            </a:xfrm>
            <a:prstGeom prst="line">
              <a:avLst/>
            </a:prstGeom>
            <a:ln>
              <a:solidFill>
                <a:srgbClr val="00385E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438275" y="4185077"/>
              <a:ext cx="6286500" cy="0"/>
            </a:xfrm>
            <a:prstGeom prst="line">
              <a:avLst/>
            </a:prstGeom>
            <a:ln>
              <a:solidFill>
                <a:srgbClr val="00385E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74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Report Overview</a:t>
            </a:r>
          </a:p>
          <a:p>
            <a:pPr lvl="1"/>
            <a:r>
              <a:rPr lang="en-US" sz="2000" dirty="0"/>
              <a:t>Meeting Minutes</a:t>
            </a:r>
            <a:endParaRPr lang="en-US" sz="1600" kern="0" dirty="0"/>
          </a:p>
          <a:p>
            <a:pPr lvl="2"/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BAL-001-TRE-2 Process Update</a:t>
            </a:r>
          </a:p>
          <a:p>
            <a:pPr lvl="2"/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Texas RE Report</a:t>
            </a:r>
          </a:p>
          <a:p>
            <a:pPr lvl="2"/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Frequency Control &amp; Regulation Reports</a:t>
            </a:r>
          </a:p>
          <a:p>
            <a:pPr lvl="2"/>
            <a:r>
              <a:rPr lang="en-US" sz="1600" b="0" kern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Analysis of Disturbances</a:t>
            </a: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 marL="457200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BAL-001-TRE-2 Process Update</a:t>
            </a:r>
          </a:p>
          <a:p>
            <a:pPr lvl="1"/>
            <a:r>
              <a:rPr lang="en-US" sz="2000" dirty="0"/>
              <a:t>Frequency Control Report</a:t>
            </a:r>
          </a:p>
          <a:p>
            <a:pPr lvl="1"/>
            <a:endParaRPr lang="en-US" sz="2000" dirty="0"/>
          </a:p>
          <a:p>
            <a:pPr marL="914400" lvl="2" indent="0">
              <a:buNone/>
            </a:pP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Report Overview &amp; Notes</a:t>
            </a:r>
          </a:p>
        </p:txBody>
      </p:sp>
    </p:spTree>
    <p:extLst>
      <p:ext uri="{BB962C8B-B14F-4D97-AF65-F5344CB8AC3E}">
        <p14:creationId xmlns:p14="http://schemas.microsoft.com/office/powerpoint/2010/main" val="324166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7FF79-A7B0-D5B0-F49F-B42BD7B9E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" y="-67171"/>
            <a:ext cx="7977052" cy="872714"/>
          </a:xfrm>
        </p:spPr>
        <p:txBody>
          <a:bodyPr>
            <a:normAutofit fontScale="90000"/>
          </a:bodyPr>
          <a:lstStyle/>
          <a:p>
            <a:r>
              <a:rPr lang="en-US" dirty="0"/>
              <a:t>BAL-001-TRE process overview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5542409-49CC-C9B9-A712-EE59A2E9D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265220"/>
              </p:ext>
            </p:extLst>
          </p:nvPr>
        </p:nvGraphicFramePr>
        <p:xfrm>
          <a:off x="304800" y="805544"/>
          <a:ext cx="8534400" cy="5290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A0E80-61E5-51AE-D03B-03F4158BA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20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Frequency Control Report</a:t>
            </a:r>
          </a:p>
        </p:txBody>
      </p:sp>
    </p:spTree>
    <p:extLst>
      <p:ext uri="{BB962C8B-B14F-4D97-AF65-F5344CB8AC3E}">
        <p14:creationId xmlns:p14="http://schemas.microsoft.com/office/powerpoint/2010/main" val="207509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CPS1 Performance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550A48-D290-ED56-4E8C-C5CE40017E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36548" y="773962"/>
            <a:ext cx="7114109" cy="5169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39567E-8B0F-6CDF-0725-E4BE3C70644E}"/>
              </a:ext>
            </a:extLst>
          </p:cNvPr>
          <p:cNvSpPr txBox="1"/>
          <p:nvPr/>
        </p:nvSpPr>
        <p:spPr>
          <a:xfrm>
            <a:off x="4462634" y="775192"/>
            <a:ext cx="3693319" cy="307777"/>
          </a:xfrm>
          <a:prstGeom prst="rect">
            <a:avLst/>
          </a:prstGeom>
          <a:solidFill>
            <a:srgbClr val="00AEC7"/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Current 12-Month Rolling Average: 181.97%</a:t>
            </a:r>
          </a:p>
        </p:txBody>
      </p:sp>
    </p:spTree>
    <p:extLst>
      <p:ext uri="{BB962C8B-B14F-4D97-AF65-F5344CB8AC3E}">
        <p14:creationId xmlns:p14="http://schemas.microsoft.com/office/powerpoint/2010/main" val="62095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RMS1 Performance of ERCOT Frequency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56E69-BD85-1DAD-F9B6-D078302256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3987" y="761769"/>
            <a:ext cx="7130888" cy="518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89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Frequency Profile Analysis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964381-9C35-D931-13C3-E6B69535B3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3389" y="801397"/>
            <a:ext cx="7092085" cy="515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8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Time Error Corrections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B51529-0D6D-0C94-E8ED-C32CD9BAFE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1185" y="840060"/>
            <a:ext cx="6996493" cy="507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40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9664" y="179143"/>
            <a:ext cx="8459536" cy="46166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ERCOT Total Energy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BDF971-C9C4-7B0B-5010-7122579F87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3135" y="840241"/>
            <a:ext cx="6972593" cy="506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33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RCOT Colors">
      <a:dk1>
        <a:sysClr val="windowText" lastClr="000000"/>
      </a:dk1>
      <a:lt1>
        <a:sysClr val="window" lastClr="FFFFFF"/>
      </a:lt1>
      <a:dk2>
        <a:srgbClr val="00385E"/>
      </a:dk2>
      <a:lt2>
        <a:srgbClr val="EEECE1"/>
      </a:lt2>
      <a:accent1>
        <a:srgbClr val="008373"/>
      </a:accent1>
      <a:accent2>
        <a:srgbClr val="056BB8"/>
      </a:accent2>
      <a:accent3>
        <a:srgbClr val="680546"/>
      </a:accent3>
      <a:accent4>
        <a:srgbClr val="FDC709"/>
      </a:accent4>
      <a:accent5>
        <a:srgbClr val="E5E5E2"/>
      </a:accent5>
      <a:accent6>
        <a:srgbClr val="1F8A45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ERCOT Colors">
      <a:dk1>
        <a:sysClr val="windowText" lastClr="000000"/>
      </a:dk1>
      <a:lt1>
        <a:sysClr val="window" lastClr="FFFFFF"/>
      </a:lt1>
      <a:dk2>
        <a:srgbClr val="00385E"/>
      </a:dk2>
      <a:lt2>
        <a:srgbClr val="EEECE1"/>
      </a:lt2>
      <a:accent1>
        <a:srgbClr val="008373"/>
      </a:accent1>
      <a:accent2>
        <a:srgbClr val="056BB8"/>
      </a:accent2>
      <a:accent3>
        <a:srgbClr val="680546"/>
      </a:accent3>
      <a:accent4>
        <a:srgbClr val="FDC709"/>
      </a:accent4>
      <a:accent5>
        <a:srgbClr val="E5E5E2"/>
      </a:accent5>
      <a:accent6>
        <a:srgbClr val="1F8A45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ERCOT Colors">
      <a:dk1>
        <a:sysClr val="windowText" lastClr="000000"/>
      </a:dk1>
      <a:lt1>
        <a:sysClr val="window" lastClr="FFFFFF"/>
      </a:lt1>
      <a:dk2>
        <a:srgbClr val="00385E"/>
      </a:dk2>
      <a:lt2>
        <a:srgbClr val="EEECE1"/>
      </a:lt2>
      <a:accent1>
        <a:srgbClr val="008373"/>
      </a:accent1>
      <a:accent2>
        <a:srgbClr val="056BB8"/>
      </a:accent2>
      <a:accent3>
        <a:srgbClr val="680546"/>
      </a:accent3>
      <a:accent4>
        <a:srgbClr val="FDC709"/>
      </a:accent4>
      <a:accent5>
        <a:srgbClr val="E5E5E2"/>
      </a:accent5>
      <a:accent6>
        <a:srgbClr val="1F8A45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B6C32BA7893B4D8D08DA703C6B8599" ma:contentTypeVersion="0" ma:contentTypeDescription="Create a new document." ma:contentTypeScope="" ma:versionID="438847a72b75665982a8a359f97ca60b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429eac13a7923d6b47fc28e8f4096b10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9659B9-8752-4DC3-8CFE-950F74D5E7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c34af464-7aa1-4edd-9be4-83dffc1cb926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20913</TotalTime>
  <Words>731</Words>
  <Application>Microsoft Office PowerPoint</Application>
  <PresentationFormat>On-screen Show (4:3)</PresentationFormat>
  <Paragraphs>198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Cambria</vt:lpstr>
      <vt:lpstr>Roboto</vt:lpstr>
      <vt:lpstr>Times New Roman</vt:lpstr>
      <vt:lpstr>Wingdings</vt:lpstr>
      <vt:lpstr>Office Theme</vt:lpstr>
      <vt:lpstr>Custom Design</vt:lpstr>
      <vt:lpstr>1_Office Theme</vt:lpstr>
      <vt:lpstr>PowerPoint Presentation</vt:lpstr>
      <vt:lpstr>Report Overview &amp; Notes</vt:lpstr>
      <vt:lpstr>BAL-001-TRE process overview</vt:lpstr>
      <vt:lpstr>Frequency Control Report</vt:lpstr>
      <vt:lpstr>CPS1 Performance</vt:lpstr>
      <vt:lpstr>RMS1 Performance of ERCOT Frequency</vt:lpstr>
      <vt:lpstr>Frequency Profile Analysis</vt:lpstr>
      <vt:lpstr>Time Error Corrections</vt:lpstr>
      <vt:lpstr>ERCOT Total Energy</vt:lpstr>
      <vt:lpstr>ERCOT Total Energy from Wind Generation</vt:lpstr>
      <vt:lpstr>ERCOT % Energy from Wind Generation</vt:lpstr>
      <vt:lpstr>ERCOT Total Energy from Solar Generation</vt:lpstr>
      <vt:lpstr>ERCOT % Energy from Solar Generation</vt:lpstr>
      <vt:lpstr>ERCOT Daily Minimum System Inertia</vt:lpstr>
      <vt:lpstr>Total Inertia 2016-2026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De Levante, Gustavo</cp:lastModifiedBy>
  <cp:revision>939</cp:revision>
  <cp:lastPrinted>2021-08-03T14:43:19Z</cp:lastPrinted>
  <dcterms:created xsi:type="dcterms:W3CDTF">2010-04-12T23:12:02Z</dcterms:created>
  <dcterms:modified xsi:type="dcterms:W3CDTF">2026-07-28T19:43:00Z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0x0101000EB6C32BA7893B4D8D08DA703C6B8599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2023-07-12T17:44:11Z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63e11289-6a55-4da5-bff3-6a8ee0b6bb8e</vt:lpwstr>
  </property>
  <property fmtid="{D5CDD505-2E9C-101B-9397-08002B2CF9AE}" pid="9" name="MSIP_Label_7084cbda-52b8-46fb-a7b7-cb5bd465ed85_ContentBits">
    <vt:lpwstr>0</vt:lpwstr>
  </property>
</Properties>
</file>