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F86"/>
    <a:srgbClr val="005697"/>
    <a:srgbClr val="003F87"/>
    <a:srgbClr val="33CCCC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76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073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58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460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555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329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076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779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909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675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47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BA835-12AC-4E8F-955A-EA3F4DE2791F}" type="datetime1">
              <a:rPr lang="en-US" smtClean="0"/>
              <a:t>7/30/2026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742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C2108-FF0B-A120-BD8E-F2FBF507B7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86001"/>
            <a:ext cx="9144000" cy="242316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>
                <a:solidFill>
                  <a:srgbClr val="005F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SSWG Report to ROS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A7BE3A-3C3F-DFF4-47C3-FE1AEE9C2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65776"/>
            <a:ext cx="9144000" cy="1792224"/>
          </a:xfrm>
        </p:spPr>
        <p:txBody>
          <a:bodyPr/>
          <a:lstStyle/>
          <a:p>
            <a:pPr algn="l"/>
            <a:r>
              <a:rPr lang="en-US" sz="1800" b="1" dirty="0">
                <a:solidFill>
                  <a:srgbClr val="005F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August 6, 2026</a:t>
            </a:r>
          </a:p>
          <a:p>
            <a:pPr algn="l"/>
            <a:r>
              <a:rPr lang="en-US" sz="1800" dirty="0">
                <a:solidFill>
                  <a:srgbClr val="005F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Chair: Chris Ramirez (cramirez@wettllc.com)</a:t>
            </a:r>
          </a:p>
          <a:p>
            <a:pPr algn="l"/>
            <a:r>
              <a:rPr lang="en-US" sz="1800" dirty="0">
                <a:solidFill>
                  <a:srgbClr val="005F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Vice Chair: Weiwei Hu (weiwei.hu@austinenergy.com)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235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984D8-2A99-DA8D-22B8-BA2D858D5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"/>
            <a:ext cx="10649712" cy="133502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5F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SSWG Report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A32FB-AB61-6A57-E208-46F46396DA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975" y="1335024"/>
            <a:ext cx="10917937" cy="55229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b="1" dirty="0">
                <a:solidFill>
                  <a:srgbClr val="8600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Updates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  <a:buClr>
                <a:srgbClr val="007698"/>
              </a:buClr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26SSWG Case Build #1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9488" lvl="2" indent="-285750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Case build completed. Posted to MIS on 7/9. </a:t>
            </a:r>
          </a:p>
          <a:p>
            <a:pPr marL="979488" lvl="2" indent="-285750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Ad-Hoc TPIT for Batch Zero posted to MIS on 7/17.</a:t>
            </a:r>
          </a:p>
          <a:p>
            <a:pPr marL="979488" lvl="2" indent="-285750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Planning Data Dictionary and Contingency Database to be posted to MIS on 7/31. </a:t>
            </a:r>
          </a:p>
          <a:p>
            <a:pPr marL="693738" lvl="2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  <a:buClr>
                <a:srgbClr val="007698"/>
              </a:buClr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26SSWG U1 Case Build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9488" lvl="2" indent="-285750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Incremental Update passes in progress. </a:t>
            </a:r>
          </a:p>
          <a:p>
            <a:pPr marL="979488" lvl="2" indent="-285750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8/21: Deadline for load data and topology.</a:t>
            </a:r>
          </a:p>
          <a:p>
            <a:pPr marL="979488" lvl="2" indent="-285750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Target Posting: October 23</a:t>
            </a:r>
            <a:r>
              <a:rPr lang="en-US"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693738" lvl="2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0000"/>
              </a:lnSpc>
              <a:spcBef>
                <a:spcPts val="600"/>
              </a:spcBef>
              <a:buClr>
                <a:srgbClr val="007698"/>
              </a:buClr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Next SSWG Meetings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9488" lvl="2" indent="-285750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8/12: Tuning Training (Webex only).</a:t>
            </a:r>
          </a:p>
          <a:p>
            <a:pPr marL="979488" lvl="2" indent="-285750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8/24 &amp; 8/25: Pre-Dispatch Tuning (ERCOT Taylor) </a:t>
            </a:r>
          </a:p>
          <a:p>
            <a:pPr marL="979488" lvl="2" indent="-285750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8/26: Business Meeting (ERCOT Taylor)</a:t>
            </a:r>
          </a:p>
          <a:p>
            <a:pPr marL="979488" lvl="2" indent="-285750">
              <a:lnSpc>
                <a:spcPct val="100000"/>
              </a:lnSpc>
              <a:spcBef>
                <a:spcPts val="600"/>
              </a:spcBef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9488" lvl="2" indent="-285750">
              <a:lnSpc>
                <a:spcPct val="100000"/>
              </a:lnSpc>
              <a:spcBef>
                <a:spcPts val="600"/>
              </a:spcBef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3738" lvl="2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478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182</TotalTime>
  <Words>131</Words>
  <Application>Microsoft Office PowerPoint</Application>
  <PresentationFormat>Widescreen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2013 - 2022 Theme</vt:lpstr>
      <vt:lpstr>SSWG Report to ROS</vt:lpstr>
      <vt:lpstr>SSWG Report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 Ramirez</dc:creator>
  <cp:lastModifiedBy>Chris Ramirez</cp:lastModifiedBy>
  <cp:revision>6</cp:revision>
  <dcterms:created xsi:type="dcterms:W3CDTF">2026-04-30T17:45:42Z</dcterms:created>
  <dcterms:modified xsi:type="dcterms:W3CDTF">2026-07-30T19:23:09Z</dcterms:modified>
</cp:coreProperties>
</file>