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82043-90FE-467D-8BEB-E3369CBE7001}" v="4" dt="2026-07-28T16:03:09.7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, Shane SENA-STX/A/72" userId="6d8fd948-ee81-4d6e-a709-eedb3559ddd3" providerId="ADAL" clId="{3EC46FAF-CC31-46CE-A721-97A3D970EDAE}"/>
    <pc:docChg chg="custSel addSld delSld modSld">
      <pc:chgData name="Thomas, Shane SENA-STX/A/72" userId="6d8fd948-ee81-4d6e-a709-eedb3559ddd3" providerId="ADAL" clId="{3EC46FAF-CC31-46CE-A721-97A3D970EDAE}" dt="2026-07-28T16:14:34.772" v="944" actId="20577"/>
      <pc:docMkLst>
        <pc:docMk/>
      </pc:docMkLst>
      <pc:sldChg chg="modSp mod">
        <pc:chgData name="Thomas, Shane SENA-STX/A/72" userId="6d8fd948-ee81-4d6e-a709-eedb3559ddd3" providerId="ADAL" clId="{3EC46FAF-CC31-46CE-A721-97A3D970EDAE}" dt="2026-07-28T16:14:34.772" v="944" actId="20577"/>
        <pc:sldMkLst>
          <pc:docMk/>
          <pc:sldMk cId="1711329082" sldId="256"/>
        </pc:sldMkLst>
        <pc:spChg chg="mod">
          <ac:chgData name="Thomas, Shane SENA-STX/A/72" userId="6d8fd948-ee81-4d6e-a709-eedb3559ddd3" providerId="ADAL" clId="{3EC46FAF-CC31-46CE-A721-97A3D970EDAE}" dt="2026-07-28T15:31:07.091" v="9" actId="20577"/>
          <ac:spMkLst>
            <pc:docMk/>
            <pc:sldMk cId="1711329082" sldId="256"/>
            <ac:spMk id="2" creationId="{D682B3C5-520E-9A38-8AA1-56A4A35A29DB}"/>
          </ac:spMkLst>
        </pc:spChg>
        <pc:spChg chg="mod">
          <ac:chgData name="Thomas, Shane SENA-STX/A/72" userId="6d8fd948-ee81-4d6e-a709-eedb3559ddd3" providerId="ADAL" clId="{3EC46FAF-CC31-46CE-A721-97A3D970EDAE}" dt="2026-07-28T16:14:34.772" v="944" actId="20577"/>
          <ac:spMkLst>
            <pc:docMk/>
            <pc:sldMk cId="1711329082" sldId="256"/>
            <ac:spMk id="3" creationId="{929548BE-2497-8950-D5E5-06794FE07F7C}"/>
          </ac:spMkLst>
        </pc:spChg>
      </pc:sldChg>
      <pc:sldChg chg="modSp mod">
        <pc:chgData name="Thomas, Shane SENA-STX/A/72" userId="6d8fd948-ee81-4d6e-a709-eedb3559ddd3" providerId="ADAL" clId="{3EC46FAF-CC31-46CE-A721-97A3D970EDAE}" dt="2026-07-28T16:14:07.934" v="943" actId="403"/>
        <pc:sldMkLst>
          <pc:docMk/>
          <pc:sldMk cId="3274697749" sldId="257"/>
        </pc:sldMkLst>
        <pc:spChg chg="mod">
          <ac:chgData name="Thomas, Shane SENA-STX/A/72" userId="6d8fd948-ee81-4d6e-a709-eedb3559ddd3" providerId="ADAL" clId="{3EC46FAF-CC31-46CE-A721-97A3D970EDAE}" dt="2026-07-28T16:14:07.934" v="943" actId="403"/>
          <ac:spMkLst>
            <pc:docMk/>
            <pc:sldMk cId="3274697749" sldId="257"/>
            <ac:spMk id="3" creationId="{88D3B167-9FFE-ACBE-3A13-1B8C0376D7E2}"/>
          </ac:spMkLst>
        </pc:spChg>
      </pc:sldChg>
      <pc:sldChg chg="del">
        <pc:chgData name="Thomas, Shane SENA-STX/A/72" userId="6d8fd948-ee81-4d6e-a709-eedb3559ddd3" providerId="ADAL" clId="{3EC46FAF-CC31-46CE-A721-97A3D970EDAE}" dt="2026-07-28T15:36:00.935" v="220" actId="2696"/>
        <pc:sldMkLst>
          <pc:docMk/>
          <pc:sldMk cId="1308215160" sldId="258"/>
        </pc:sldMkLst>
      </pc:sldChg>
      <pc:sldChg chg="modSp mod">
        <pc:chgData name="Thomas, Shane SENA-STX/A/72" userId="6d8fd948-ee81-4d6e-a709-eedb3559ddd3" providerId="ADAL" clId="{3EC46FAF-CC31-46CE-A721-97A3D970EDAE}" dt="2026-07-28T15:41:30.254" v="664" actId="404"/>
        <pc:sldMkLst>
          <pc:docMk/>
          <pc:sldMk cId="1343989680" sldId="259"/>
        </pc:sldMkLst>
        <pc:spChg chg="mod">
          <ac:chgData name="Thomas, Shane SENA-STX/A/72" userId="6d8fd948-ee81-4d6e-a709-eedb3559ddd3" providerId="ADAL" clId="{3EC46FAF-CC31-46CE-A721-97A3D970EDAE}" dt="2026-07-28T15:41:30.254" v="664" actId="404"/>
          <ac:spMkLst>
            <pc:docMk/>
            <pc:sldMk cId="1343989680" sldId="259"/>
            <ac:spMk id="3" creationId="{2514EAFC-3C71-9AE9-B3D7-D0ED6AE049A1}"/>
          </ac:spMkLst>
        </pc:spChg>
      </pc:sldChg>
      <pc:sldChg chg="modSp mod">
        <pc:chgData name="Thomas, Shane SENA-STX/A/72" userId="6d8fd948-ee81-4d6e-a709-eedb3559ddd3" providerId="ADAL" clId="{3EC46FAF-CC31-46CE-A721-97A3D970EDAE}" dt="2026-07-28T15:41:14.678" v="652" actId="6549"/>
        <pc:sldMkLst>
          <pc:docMk/>
          <pc:sldMk cId="2569588137" sldId="260"/>
        </pc:sldMkLst>
        <pc:spChg chg="mod">
          <ac:chgData name="Thomas, Shane SENA-STX/A/72" userId="6d8fd948-ee81-4d6e-a709-eedb3559ddd3" providerId="ADAL" clId="{3EC46FAF-CC31-46CE-A721-97A3D970EDAE}" dt="2026-07-28T15:41:14.678" v="652" actId="6549"/>
          <ac:spMkLst>
            <pc:docMk/>
            <pc:sldMk cId="2569588137" sldId="260"/>
            <ac:spMk id="3" creationId="{FE492F78-A8B5-B4AC-EB0C-6886141F3DC3}"/>
          </ac:spMkLst>
        </pc:spChg>
      </pc:sldChg>
      <pc:sldChg chg="modSp new del mod">
        <pc:chgData name="Thomas, Shane SENA-STX/A/72" userId="6d8fd948-ee81-4d6e-a709-eedb3559ddd3" providerId="ADAL" clId="{3EC46FAF-CC31-46CE-A721-97A3D970EDAE}" dt="2026-07-28T16:03:24.922" v="941" actId="2696"/>
        <pc:sldMkLst>
          <pc:docMk/>
          <pc:sldMk cId="2132057298" sldId="261"/>
        </pc:sldMkLst>
        <pc:spChg chg="mod">
          <ac:chgData name="Thomas, Shane SENA-STX/A/72" userId="6d8fd948-ee81-4d6e-a709-eedb3559ddd3" providerId="ADAL" clId="{3EC46FAF-CC31-46CE-A721-97A3D970EDAE}" dt="2026-07-28T16:02:40.728" v="935" actId="21"/>
          <ac:spMkLst>
            <pc:docMk/>
            <pc:sldMk cId="2132057298" sldId="261"/>
            <ac:spMk id="2" creationId="{5E54404B-7666-D168-08A4-89DB49DB5128}"/>
          </ac:spMkLst>
        </pc:spChg>
        <pc:spChg chg="mod">
          <ac:chgData name="Thomas, Shane SENA-STX/A/72" userId="6d8fd948-ee81-4d6e-a709-eedb3559ddd3" providerId="ADAL" clId="{3EC46FAF-CC31-46CE-A721-97A3D970EDAE}" dt="2026-07-28T16:03:05.601" v="938" actId="21"/>
          <ac:spMkLst>
            <pc:docMk/>
            <pc:sldMk cId="2132057298" sldId="261"/>
            <ac:spMk id="3" creationId="{874AB7DD-FE6D-2E01-21AB-AB4CBD7939AF}"/>
          </ac:spMkLst>
        </pc:spChg>
      </pc:sldChg>
      <pc:sldChg chg="modSp add mod">
        <pc:chgData name="Thomas, Shane SENA-STX/A/72" userId="6d8fd948-ee81-4d6e-a709-eedb3559ddd3" providerId="ADAL" clId="{3EC46FAF-CC31-46CE-A721-97A3D970EDAE}" dt="2026-07-28T16:03:21.636" v="940" actId="108"/>
        <pc:sldMkLst>
          <pc:docMk/>
          <pc:sldMk cId="2075563284" sldId="262"/>
        </pc:sldMkLst>
        <pc:spChg chg="mod">
          <ac:chgData name="Thomas, Shane SENA-STX/A/72" userId="6d8fd948-ee81-4d6e-a709-eedb3559ddd3" providerId="ADAL" clId="{3EC46FAF-CC31-46CE-A721-97A3D970EDAE}" dt="2026-07-28T16:02:47.564" v="937" actId="27636"/>
          <ac:spMkLst>
            <pc:docMk/>
            <pc:sldMk cId="2075563284" sldId="262"/>
            <ac:spMk id="2" creationId="{55389109-AEBA-B111-82FD-936FD757F84B}"/>
          </ac:spMkLst>
        </pc:spChg>
        <pc:spChg chg="mod">
          <ac:chgData name="Thomas, Shane SENA-STX/A/72" userId="6d8fd948-ee81-4d6e-a709-eedb3559ddd3" providerId="ADAL" clId="{3EC46FAF-CC31-46CE-A721-97A3D970EDAE}" dt="2026-07-28T16:03:21.636" v="940" actId="108"/>
          <ac:spMkLst>
            <pc:docMk/>
            <pc:sldMk cId="2075563284" sldId="262"/>
            <ac:spMk id="3" creationId="{2514EAFC-3C71-9AE9-B3D7-D0ED6AE049A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E12C2-BCE6-79C6-951C-46E1D400BB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80B592-0769-74B0-B2CA-9697004BA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76A50D-2BB8-F3CE-B484-FE0FFF97D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F2A1A-D960-76E9-897A-AE4B46071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64D86-760C-6651-9084-359B5C80A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221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649AA-0FFB-DA9A-0F00-E8A7191FD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D24E17-D36D-E7E0-A7A5-82051DB81F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59D48-0E5F-381F-8B89-149B239B6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A560F-C51D-5CE2-0EAA-142EA8488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09D8F-0DC8-BF0D-591D-A592DF7F9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937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AEABB1-F059-EE4C-A239-E98FC46EDF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87EFC6-0F96-95E3-9FD3-DB31A21DF9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732B-5C9F-C865-AEC7-2084209D0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CD3BF-0FF7-460A-2EB6-133609E0C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58572-78BB-AD64-3807-1260D037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736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2C3C9-79D7-4278-6CD6-9B8935E9E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8DADAF-D011-631B-354F-B3A6E7CC6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6FBF3-4D93-B5E0-3622-4BD9739F0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A6C65-C989-877D-9842-752B48A34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93057-9782-9BB1-E645-3DADC4284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223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974A7-481B-D141-11AB-DF6D371DE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798B4-720A-D81B-20D2-5DFED6A3D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66AD9F-4616-9B25-7B6D-E4AF7A392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62E2D-A201-1559-EE31-33561F9B3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99B411-B7CC-22EA-9ABC-36FE1E81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8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BC617-7615-F553-3568-4EDDB7721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2FE7F-86CE-DC89-1F51-5BCE50F150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0139BE-BC08-3AE5-0494-F20F27EAF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31D69-C076-61AE-B8A9-9EC7206CA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B696C2-622A-7C04-EA4D-6AEB2EA78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2705DE-7CE6-52B1-D517-F64FCD8F2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83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287F5-F368-A568-4756-280D5408F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DC1444-230C-4404-CB9E-0C9455AC6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F6FA72-E507-84C2-ECB6-B6A9A7F93F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D9556A-2B49-D0E4-76B1-5B0DAB5496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51CEB7-1CE7-0D18-CCA3-81CB4B56EB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D602D5-DFF3-01E0-5F10-ADB48F1E9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1D0C2D-AD13-77DA-8365-6D62BD239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5B073A-FC2A-B5C4-FA41-3DDBEF925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76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CD24F-A84A-0901-6E4C-C84EC4E01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30950-CE3E-E9E1-5B2F-4C61C73EF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90B778-8DA6-05AD-BBF2-E834CEF93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6E879C-1132-F639-16CB-474726665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42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6942F5-BE85-56DF-02D6-8C2AD637F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80B538-21FB-3011-97BC-0B3FBD64A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A44B99-EA8F-AD67-D24C-FCA51CDF2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00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7AC94-5097-90CC-62F2-BAE924605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55601-F6C1-3EE5-AAD2-41F2653EB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0A2E93-6374-AA0E-1C7B-B6C5E62CF7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785CE5-83BA-1904-A9D0-3958EE14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92AE73-2679-8926-E91B-CF391A65B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D25982-79BE-96A8-5E85-7D715E682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14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E6268-5AA4-4DB8-6CBB-2B2F83FA4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8BC932-5A0E-118B-197F-3482BC52E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B44FBB-12FE-72AC-60C7-A13F1E41C7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A1A67-8423-D277-30B4-BC32B16B3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A8331-6E7F-96ED-05D0-BAC90302D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ADCDE-F076-5BB8-CCF0-68BE8AB1A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2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A4488F-3E90-F994-2B50-9A6A1EE08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73392-A714-128F-10F2-5C8FB071E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385D86-0F41-6E4B-A7CD-E4B706283C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DF514D-0B60-452B-A8A4-8A49B230E16F}" type="datetimeFigureOut">
              <a:rPr lang="en-US" smtClean="0"/>
              <a:t>7/28/2026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58009-DB98-76BF-5AC2-41E79507E4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FBCB5-2794-2B0B-343F-EA6AD56D5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6DCC72-FC03-4B92-B0BC-5FFE62C1E2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6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82B3C5-520E-9A38-8AA1-56A4A35A29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z="5600" dirty="0"/>
              <a:t>Congestion Management Working Group – </a:t>
            </a:r>
            <a:br>
              <a:rPr lang="en-US" sz="5600" dirty="0"/>
            </a:br>
            <a:r>
              <a:rPr lang="en-US" sz="5600" dirty="0"/>
              <a:t>July 20, 2026 Meeting Update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9548BE-2497-8950-D5E5-06794FE07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6912" y="5645150"/>
            <a:ext cx="8258176" cy="631825"/>
          </a:xfrm>
        </p:spPr>
        <p:txBody>
          <a:bodyPr anchor="ctr">
            <a:normAutofit/>
          </a:bodyPr>
          <a:lstStyle/>
          <a:p>
            <a:endParaRPr lang="en-US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329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ADE5C5-1229-480C-B9CA-190A4B592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n-US" sz="3700"/>
              <a:t>CRR Long Term Auction Solution Time and Transaction Limits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3B167-9FFE-ACBE-3A13-1B8C0376D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n-US" sz="2200" dirty="0"/>
              <a:t>ERCOT provided an update based on the latest auction.</a:t>
            </a:r>
          </a:p>
          <a:p>
            <a:pPr lvl="1"/>
            <a:r>
              <a:rPr lang="en-US" sz="2200" dirty="0"/>
              <a:t>The Sequence Three Peak Weekday run time was 176 hours with 163k transactions</a:t>
            </a:r>
          </a:p>
          <a:p>
            <a:pPr lvl="2"/>
            <a:r>
              <a:rPr lang="en-US" dirty="0"/>
              <a:t>ERCOT indicated that there was an increase of ~340 binding constraints</a:t>
            </a:r>
          </a:p>
          <a:p>
            <a:pPr lvl="1"/>
            <a:r>
              <a:rPr lang="en-US" sz="2200" dirty="0"/>
              <a:t>No changes to the CRRAH transaction limits </a:t>
            </a:r>
          </a:p>
          <a:p>
            <a:pPr lvl="1"/>
            <a:r>
              <a:rPr lang="en-US" sz="2200" dirty="0"/>
              <a:t>First improvement expected in 2026Q4 with the transition to cloud computing</a:t>
            </a:r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274697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389109-AEBA-B111-82FD-936FD757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n-US" sz="4000"/>
              <a:t>DAM Point-to-Point (PTP) Fees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4EAFC-3C71-9AE9-B3D7-D0ED6AE04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n-US" sz="2200" dirty="0"/>
              <a:t>ERCOT provided their initial recommendations on key parameters</a:t>
            </a:r>
          </a:p>
          <a:p>
            <a:pPr lvl="1"/>
            <a:r>
              <a:rPr lang="en-US" sz="2000" dirty="0"/>
              <a:t>Absolute Threshold – $1 </a:t>
            </a:r>
          </a:p>
          <a:p>
            <a:pPr lvl="1"/>
            <a:r>
              <a:rPr lang="en-US" sz="2000" dirty="0"/>
              <a:t>Relative Threshold – 20%</a:t>
            </a:r>
          </a:p>
          <a:p>
            <a:pPr lvl="1"/>
            <a:r>
              <a:rPr lang="en-US" sz="2000" dirty="0"/>
              <a:t>Bid Fee – $1</a:t>
            </a:r>
          </a:p>
          <a:p>
            <a:pPr lvl="2"/>
            <a:r>
              <a:rPr lang="en-US" sz="1800" dirty="0"/>
              <a:t>ERCOT estimates ~$67k in fees daily if behavior does not change</a:t>
            </a:r>
          </a:p>
          <a:p>
            <a:pPr lvl="1"/>
            <a:r>
              <a:rPr lang="en-US" sz="2000" dirty="0"/>
              <a:t>Threshold and Fee levels would only require WMS and TAC approval for future adjustments</a:t>
            </a:r>
          </a:p>
          <a:p>
            <a:r>
              <a:rPr lang="en-US" sz="2200" dirty="0"/>
              <a:t>Next steps</a:t>
            </a:r>
          </a:p>
          <a:p>
            <a:pPr lvl="1"/>
            <a:r>
              <a:rPr lang="en-US" sz="2000" dirty="0"/>
              <a:t>ERCOT is working to provide more explicit definitions of ‘Safe Harbour’ criteria</a:t>
            </a:r>
          </a:p>
          <a:p>
            <a:pPr lvl="1"/>
            <a:r>
              <a:rPr lang="en-US" sz="2000" dirty="0"/>
              <a:t>Will be discussed further at the August 17 CMWG</a:t>
            </a:r>
          </a:p>
        </p:txBody>
      </p:sp>
    </p:spTree>
    <p:extLst>
      <p:ext uri="{BB962C8B-B14F-4D97-AF65-F5344CB8AC3E}">
        <p14:creationId xmlns:p14="http://schemas.microsoft.com/office/powerpoint/2010/main" val="1343989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389109-AEBA-B111-82FD-936FD757F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Methodology for Setting Transmission Shadow Price Caps for an IROL in SCED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4EAFC-3C71-9AE9-B3D7-D0ED6AE04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n-US" sz="2200" dirty="0"/>
              <a:t>ERCOT has not needed to increase the Shadow Price Cap of any IROLs since May 16, 2025 </a:t>
            </a:r>
          </a:p>
          <a:p>
            <a:r>
              <a:rPr lang="en-US" sz="2200" dirty="0"/>
              <a:t>After action report if it is used again would be beneficial but it likely does not need to continue to be a standing action item</a:t>
            </a:r>
          </a:p>
        </p:txBody>
      </p:sp>
    </p:spTree>
    <p:extLst>
      <p:ext uri="{BB962C8B-B14F-4D97-AF65-F5344CB8AC3E}">
        <p14:creationId xmlns:p14="http://schemas.microsoft.com/office/powerpoint/2010/main" val="2075563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9E0233-A909-10FD-DD5E-DF98495F4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en-US" sz="4000"/>
              <a:t>Upcoming Meetings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92F78-A8B5-B4AC-EB0C-6886141F3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en-US" sz="2200" dirty="0"/>
              <a:t>August 17, 2026</a:t>
            </a:r>
          </a:p>
          <a:p>
            <a:r>
              <a:rPr lang="en-US" sz="2200" dirty="0"/>
              <a:t>September 14, 2026</a:t>
            </a:r>
          </a:p>
          <a:p>
            <a:r>
              <a:rPr lang="en-US" sz="2200" dirty="0"/>
              <a:t>October 19, 2026</a:t>
            </a:r>
          </a:p>
          <a:p>
            <a:r>
              <a:rPr lang="en-US" sz="2200" dirty="0"/>
              <a:t>November 16, 2026</a:t>
            </a:r>
          </a:p>
          <a:p>
            <a:r>
              <a:rPr lang="en-US" sz="2200" dirty="0"/>
              <a:t>December 14, 2026</a:t>
            </a:r>
          </a:p>
        </p:txBody>
      </p:sp>
    </p:spTree>
    <p:extLst>
      <p:ext uri="{BB962C8B-B14F-4D97-AF65-F5344CB8AC3E}">
        <p14:creationId xmlns:p14="http://schemas.microsoft.com/office/powerpoint/2010/main" val="2569588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de49536e-9021-4e8b-a813-eda5cb0caf1c}" enabled="1" method="Privileged" siteId="{db1e96a8-a3da-442a-930b-235cac24cd5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231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Office Theme</vt:lpstr>
      <vt:lpstr>Congestion Management Working Group –  July 20, 2026 Meeting Update</vt:lpstr>
      <vt:lpstr>CRR Long Term Auction Solution Time and Transaction Limits</vt:lpstr>
      <vt:lpstr>DAM Point-to-Point (PTP) Fees</vt:lpstr>
      <vt:lpstr>Methodology for Setting Transmission Shadow Price Caps for an IROL in SCED</vt:lpstr>
      <vt:lpstr>Upcoming Meetings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Thomas, Shane SENA-STX/A/72</dc:creator>
  <cp:lastModifiedBy>Thomas, Shane SENA-STX/A/72</cp:lastModifiedBy>
  <cp:revision>2</cp:revision>
  <dcterms:created xsi:type="dcterms:W3CDTF">2026-06-30T19:41:58Z</dcterms:created>
  <dcterms:modified xsi:type="dcterms:W3CDTF">2026-07-28T16:14:42Z</dcterms:modified>
</cp:coreProperties>
</file>