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handoutMasterIdLst>
    <p:handoutMasterId r:id="rId14"/>
  </p:handoutMasterIdLst>
  <p:sldIdLst>
    <p:sldId id="281" r:id="rId5"/>
    <p:sldId id="284" r:id="rId6"/>
    <p:sldId id="305" r:id="rId7"/>
    <p:sldId id="298" r:id="rId8"/>
    <p:sldId id="307" r:id="rId9"/>
    <p:sldId id="306" r:id="rId10"/>
    <p:sldId id="308" r:id="rId11"/>
    <p:sldId id="282"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D86"/>
    <a:srgbClr val="003DB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90969C-CAA1-264B-BCF9-A32E23024C6F}" v="2" dt="2026-07-29T13:24:26.984"/>
  </p1510:revLst>
</p1510:revInfo>
</file>

<file path=ppt/tableStyles.xml><?xml version="1.0" encoding="utf-8"?>
<a:tblStyleLst xmlns:a="http://schemas.openxmlformats.org/drawingml/2006/main" def="{7E9639D4-E3E2-4D34-9284-5A2195B3D0D7}">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9" autoAdjust="0"/>
    <p:restoredTop sz="94945" autoAdjust="0"/>
  </p:normalViewPr>
  <p:slideViewPr>
    <p:cSldViewPr snapToGrid="0">
      <p:cViewPr varScale="1">
        <p:scale>
          <a:sx n="119" d="100"/>
          <a:sy n="119" d="100"/>
        </p:scale>
        <p:origin x="472" y="184"/>
      </p:cViewPr>
      <p:guideLst/>
    </p:cSldViewPr>
  </p:slideViewPr>
  <p:outlineViewPr>
    <p:cViewPr>
      <p:scale>
        <a:sx n="33" d="100"/>
        <a:sy n="33" d="100"/>
      </p:scale>
      <p:origin x="0" y="-4032"/>
    </p:cViewPr>
  </p:outlineViewPr>
  <p:notesTextViewPr>
    <p:cViewPr>
      <p:scale>
        <a:sx n="1" d="1"/>
        <a:sy n="1" d="1"/>
      </p:scale>
      <p:origin x="0" y="0"/>
    </p:cViewPr>
  </p:notesTextViewPr>
  <p:sorterViewPr>
    <p:cViewPr>
      <p:scale>
        <a:sx n="100" d="100"/>
        <a:sy n="100" d="100"/>
      </p:scale>
      <p:origin x="0" y="-1757"/>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anda Frazier" userId="7aa07145-b9a0-4109-b2bd-6d08e488ac54" providerId="ADAL" clId="{55776676-13E5-56D4-8293-282C42336B13}"/>
    <pc:docChg chg="custSel modSld sldOrd">
      <pc:chgData name="Amanda Frazier" userId="7aa07145-b9a0-4109-b2bd-6d08e488ac54" providerId="ADAL" clId="{55776676-13E5-56D4-8293-282C42336B13}" dt="2026-07-29T13:27:50.722" v="363" actId="20577"/>
      <pc:docMkLst>
        <pc:docMk/>
      </pc:docMkLst>
      <pc:sldChg chg="modSp mod">
        <pc:chgData name="Amanda Frazier" userId="7aa07145-b9a0-4109-b2bd-6d08e488ac54" providerId="ADAL" clId="{55776676-13E5-56D4-8293-282C42336B13}" dt="2026-07-29T13:15:58.482" v="18" actId="20577"/>
        <pc:sldMkLst>
          <pc:docMk/>
          <pc:sldMk cId="639264769" sldId="281"/>
        </pc:sldMkLst>
        <pc:spChg chg="mod">
          <ac:chgData name="Amanda Frazier" userId="7aa07145-b9a0-4109-b2bd-6d08e488ac54" providerId="ADAL" clId="{55776676-13E5-56D4-8293-282C42336B13}" dt="2026-07-29T13:15:58.482" v="18" actId="20577"/>
          <ac:spMkLst>
            <pc:docMk/>
            <pc:sldMk cId="639264769" sldId="281"/>
            <ac:spMk id="6" creationId="{F20A922B-22EC-7FD8-FA8C-2FFAC558BD66}"/>
          </ac:spMkLst>
        </pc:spChg>
      </pc:sldChg>
      <pc:sldChg chg="modSp mod">
        <pc:chgData name="Amanda Frazier" userId="7aa07145-b9a0-4109-b2bd-6d08e488ac54" providerId="ADAL" clId="{55776676-13E5-56D4-8293-282C42336B13}" dt="2026-07-29T13:24:48.528" v="215" actId="20577"/>
        <pc:sldMkLst>
          <pc:docMk/>
          <pc:sldMk cId="1672017990" sldId="284"/>
        </pc:sldMkLst>
        <pc:spChg chg="mod">
          <ac:chgData name="Amanda Frazier" userId="7aa07145-b9a0-4109-b2bd-6d08e488ac54" providerId="ADAL" clId="{55776676-13E5-56D4-8293-282C42336B13}" dt="2026-07-29T13:24:48.528" v="215" actId="20577"/>
          <ac:spMkLst>
            <pc:docMk/>
            <pc:sldMk cId="1672017990" sldId="284"/>
            <ac:spMk id="3" creationId="{992EC4A8-49EE-CF82-CFDC-BA9308ED0D65}"/>
          </ac:spMkLst>
        </pc:spChg>
      </pc:sldChg>
      <pc:sldChg chg="modSp mod">
        <pc:chgData name="Amanda Frazier" userId="7aa07145-b9a0-4109-b2bd-6d08e488ac54" providerId="ADAL" clId="{55776676-13E5-56D4-8293-282C42336B13}" dt="2026-07-29T13:22:29.176" v="204" actId="20577"/>
        <pc:sldMkLst>
          <pc:docMk/>
          <pc:sldMk cId="212471285" sldId="305"/>
        </pc:sldMkLst>
        <pc:spChg chg="mod">
          <ac:chgData name="Amanda Frazier" userId="7aa07145-b9a0-4109-b2bd-6d08e488ac54" providerId="ADAL" clId="{55776676-13E5-56D4-8293-282C42336B13}" dt="2026-07-29T13:22:29.176" v="204" actId="20577"/>
          <ac:spMkLst>
            <pc:docMk/>
            <pc:sldMk cId="212471285" sldId="305"/>
            <ac:spMk id="3" creationId="{01135615-4BC9-5CC3-9082-949DFD627647}"/>
          </ac:spMkLst>
        </pc:spChg>
      </pc:sldChg>
      <pc:sldChg chg="modSp mod">
        <pc:chgData name="Amanda Frazier" userId="7aa07145-b9a0-4109-b2bd-6d08e488ac54" providerId="ADAL" clId="{55776676-13E5-56D4-8293-282C42336B13}" dt="2026-07-29T13:27:50.722" v="363" actId="20577"/>
        <pc:sldMkLst>
          <pc:docMk/>
          <pc:sldMk cId="2530471651" sldId="306"/>
        </pc:sldMkLst>
        <pc:spChg chg="mod">
          <ac:chgData name="Amanda Frazier" userId="7aa07145-b9a0-4109-b2bd-6d08e488ac54" providerId="ADAL" clId="{55776676-13E5-56D4-8293-282C42336B13}" dt="2026-07-29T13:27:50.722" v="363" actId="20577"/>
          <ac:spMkLst>
            <pc:docMk/>
            <pc:sldMk cId="2530471651" sldId="306"/>
            <ac:spMk id="9" creationId="{62B2B8C2-DC4F-4164-28CA-2E44061657AC}"/>
          </ac:spMkLst>
        </pc:spChg>
      </pc:sldChg>
      <pc:sldChg chg="ord">
        <pc:chgData name="Amanda Frazier" userId="7aa07145-b9a0-4109-b2bd-6d08e488ac54" providerId="ADAL" clId="{55776676-13E5-56D4-8293-282C42336B13}" dt="2026-07-29T13:23:52.924" v="206" actId="20578"/>
        <pc:sldMkLst>
          <pc:docMk/>
          <pc:sldMk cId="3752249727" sldId="30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76AB79-C677-3DB7-78CF-9305D58614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13AB137-CEA6-0244-F12B-1ECC21172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C994AA-C437-4EF4-8BEF-0B832D7FA420}" type="datetimeFigureOut">
              <a:rPr lang="en-US" smtClean="0"/>
              <a:t>7/29/26</a:t>
            </a:fld>
            <a:endParaRPr lang="en-US"/>
          </a:p>
        </p:txBody>
      </p:sp>
      <p:sp>
        <p:nvSpPr>
          <p:cNvPr id="4" name="Footer Placeholder 3">
            <a:extLst>
              <a:ext uri="{FF2B5EF4-FFF2-40B4-BE49-F238E27FC236}">
                <a16:creationId xmlns:a16="http://schemas.microsoft.com/office/drawing/2014/main" id="{0868EC96-C6CC-F2AF-D90F-143F4D20A0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4F8EC8D-EF88-0275-F75C-A789924433B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F757874-EF65-4B61-B062-40C932C81294}" type="slidenum">
              <a:rPr lang="en-US" smtClean="0"/>
              <a:t>‹#›</a:t>
            </a:fld>
            <a:endParaRPr lang="en-US"/>
          </a:p>
        </p:txBody>
      </p:sp>
    </p:spTree>
    <p:extLst>
      <p:ext uri="{BB962C8B-B14F-4D97-AF65-F5344CB8AC3E}">
        <p14:creationId xmlns:p14="http://schemas.microsoft.com/office/powerpoint/2010/main" val="3472027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4FE048-FAD0-D943-9A17-3C4CB7633182}" type="datetimeFigureOut">
              <a:rPr lang="en-US" smtClean="0"/>
              <a:t>7/29/26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247812-3409-784D-BAE7-ABE53735D59F}" type="slidenum">
              <a:rPr lang="en-US" smtClean="0"/>
              <a:t>‹#›</a:t>
            </a:fld>
            <a:endParaRPr lang="en-US"/>
          </a:p>
        </p:txBody>
      </p:sp>
    </p:spTree>
    <p:extLst>
      <p:ext uri="{BB962C8B-B14F-4D97-AF65-F5344CB8AC3E}">
        <p14:creationId xmlns:p14="http://schemas.microsoft.com/office/powerpoint/2010/main" val="1015030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247812-3409-784D-BAE7-ABE53735D59F}" type="slidenum">
              <a:rPr lang="en-US" smtClean="0"/>
              <a:t>1</a:t>
            </a:fld>
            <a:endParaRPr lang="en-US"/>
          </a:p>
        </p:txBody>
      </p:sp>
    </p:spTree>
    <p:extLst>
      <p:ext uri="{BB962C8B-B14F-4D97-AF65-F5344CB8AC3E}">
        <p14:creationId xmlns:p14="http://schemas.microsoft.com/office/powerpoint/2010/main" val="4290161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F23A35-1FA6-84F9-C9C9-8EFD760A50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7CDB01-A300-500A-E9FF-5021D5B21649}"/>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F3B90371-6E13-9BA6-3274-E7DFC0AA832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5DD689E-823E-FB48-22C9-BEE63C553E8C}"/>
              </a:ext>
            </a:extLst>
          </p:cNvPr>
          <p:cNvSpPr>
            <a:spLocks noGrp="1"/>
          </p:cNvSpPr>
          <p:nvPr>
            <p:ph type="sldNum" sz="quarter" idx="5"/>
          </p:nvPr>
        </p:nvSpPr>
        <p:spPr/>
        <p:txBody>
          <a:bodyPr/>
          <a:lstStyle/>
          <a:p>
            <a:fld id="{55247812-3409-784D-BAE7-ABE53735D59F}" type="slidenum">
              <a:rPr lang="en-US" smtClean="0"/>
              <a:t>2</a:t>
            </a:fld>
            <a:endParaRPr lang="en-US"/>
          </a:p>
        </p:txBody>
      </p:sp>
    </p:spTree>
    <p:extLst>
      <p:ext uri="{BB962C8B-B14F-4D97-AF65-F5344CB8AC3E}">
        <p14:creationId xmlns:p14="http://schemas.microsoft.com/office/powerpoint/2010/main" val="2217294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0F8A4F-3CDB-F81A-B03B-A3963EC34B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6F1367-52F6-759A-7EBF-B4E054651748}"/>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106F482E-724B-2470-EEC2-59EECB34D32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B7C6B3C-21FC-2924-FE39-3D86CC5E562A}"/>
              </a:ext>
            </a:extLst>
          </p:cNvPr>
          <p:cNvSpPr>
            <a:spLocks noGrp="1"/>
          </p:cNvSpPr>
          <p:nvPr>
            <p:ph type="sldNum" sz="quarter" idx="5"/>
          </p:nvPr>
        </p:nvSpPr>
        <p:spPr/>
        <p:txBody>
          <a:bodyPr/>
          <a:lstStyle/>
          <a:p>
            <a:fld id="{55247812-3409-784D-BAE7-ABE53735D59F}" type="slidenum">
              <a:rPr lang="en-US" smtClean="0"/>
              <a:t>3</a:t>
            </a:fld>
            <a:endParaRPr lang="en-US"/>
          </a:p>
        </p:txBody>
      </p:sp>
    </p:spTree>
    <p:extLst>
      <p:ext uri="{BB962C8B-B14F-4D97-AF65-F5344CB8AC3E}">
        <p14:creationId xmlns:p14="http://schemas.microsoft.com/office/powerpoint/2010/main" val="3397383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BD677F-61EC-E168-785C-F7AA646B25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B22C93-F7A2-330A-38EC-F0D275B9706E}"/>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3773A715-CA40-E609-51E5-23F3C92BB08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B197A27-7D24-EA9F-79CE-B4187DF9C39B}"/>
              </a:ext>
            </a:extLst>
          </p:cNvPr>
          <p:cNvSpPr>
            <a:spLocks noGrp="1"/>
          </p:cNvSpPr>
          <p:nvPr>
            <p:ph type="sldNum" sz="quarter" idx="5"/>
          </p:nvPr>
        </p:nvSpPr>
        <p:spPr/>
        <p:txBody>
          <a:bodyPr/>
          <a:lstStyle/>
          <a:p>
            <a:fld id="{55247812-3409-784D-BAE7-ABE53735D59F}" type="slidenum">
              <a:rPr lang="en-US" smtClean="0"/>
              <a:t>4</a:t>
            </a:fld>
            <a:endParaRPr lang="en-US"/>
          </a:p>
        </p:txBody>
      </p:sp>
    </p:spTree>
    <p:extLst>
      <p:ext uri="{BB962C8B-B14F-4D97-AF65-F5344CB8AC3E}">
        <p14:creationId xmlns:p14="http://schemas.microsoft.com/office/powerpoint/2010/main" val="19746936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E1BE5-AA98-4F3A-7E51-3FADBE3707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95D6DF-1EDE-189F-F0EB-34CFB01AC04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3913337A-B6F6-BA10-A0D9-2BABE4B62D0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0F06A42-383F-3C00-338C-C2695376C628}"/>
              </a:ext>
            </a:extLst>
          </p:cNvPr>
          <p:cNvSpPr>
            <a:spLocks noGrp="1"/>
          </p:cNvSpPr>
          <p:nvPr>
            <p:ph type="sldNum" sz="quarter" idx="5"/>
          </p:nvPr>
        </p:nvSpPr>
        <p:spPr/>
        <p:txBody>
          <a:bodyPr/>
          <a:lstStyle/>
          <a:p>
            <a:fld id="{55247812-3409-784D-BAE7-ABE53735D59F}" type="slidenum">
              <a:rPr lang="en-US" smtClean="0"/>
              <a:t>5</a:t>
            </a:fld>
            <a:endParaRPr lang="en-US"/>
          </a:p>
        </p:txBody>
      </p:sp>
    </p:spTree>
    <p:extLst>
      <p:ext uri="{BB962C8B-B14F-4D97-AF65-F5344CB8AC3E}">
        <p14:creationId xmlns:p14="http://schemas.microsoft.com/office/powerpoint/2010/main" val="3215441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7B4A4A-3937-1BE1-BC98-56CD9A1280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34C479-C7C7-6E51-CBDC-313987374405}"/>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177DBAA-A831-A088-89D1-F11CC8C688B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969709D-5927-7606-7782-06A07C31192F}"/>
              </a:ext>
            </a:extLst>
          </p:cNvPr>
          <p:cNvSpPr>
            <a:spLocks noGrp="1"/>
          </p:cNvSpPr>
          <p:nvPr>
            <p:ph type="sldNum" sz="quarter" idx="5"/>
          </p:nvPr>
        </p:nvSpPr>
        <p:spPr/>
        <p:txBody>
          <a:bodyPr/>
          <a:lstStyle/>
          <a:p>
            <a:fld id="{55247812-3409-784D-BAE7-ABE53735D59F}" type="slidenum">
              <a:rPr lang="en-US" smtClean="0"/>
              <a:t>6</a:t>
            </a:fld>
            <a:endParaRPr lang="en-US"/>
          </a:p>
        </p:txBody>
      </p:sp>
    </p:spTree>
    <p:extLst>
      <p:ext uri="{BB962C8B-B14F-4D97-AF65-F5344CB8AC3E}">
        <p14:creationId xmlns:p14="http://schemas.microsoft.com/office/powerpoint/2010/main" val="4263143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638F6-42DA-E736-44A8-B3E410FFF0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A845A4-A803-5455-F717-159B03EBEA65}"/>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876D2E0-C904-F78D-8633-4DD07838F74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5F1799E-4BBE-6315-C7D1-94366F39B123}"/>
              </a:ext>
            </a:extLst>
          </p:cNvPr>
          <p:cNvSpPr>
            <a:spLocks noGrp="1"/>
          </p:cNvSpPr>
          <p:nvPr>
            <p:ph type="sldNum" sz="quarter" idx="5"/>
          </p:nvPr>
        </p:nvSpPr>
        <p:spPr/>
        <p:txBody>
          <a:bodyPr/>
          <a:lstStyle/>
          <a:p>
            <a:fld id="{55247812-3409-784D-BAE7-ABE53735D59F}" type="slidenum">
              <a:rPr lang="en-US" smtClean="0"/>
              <a:t>7</a:t>
            </a:fld>
            <a:endParaRPr lang="en-US"/>
          </a:p>
        </p:txBody>
      </p:sp>
    </p:spTree>
    <p:extLst>
      <p:ext uri="{BB962C8B-B14F-4D97-AF65-F5344CB8AC3E}">
        <p14:creationId xmlns:p14="http://schemas.microsoft.com/office/powerpoint/2010/main" val="6676511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tx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A7F58C7-D277-8F14-F024-4B41D20D054F}"/>
              </a:ext>
            </a:extLst>
          </p:cNvPr>
          <p:cNvSpPr>
            <a:spLocks noGrp="1"/>
          </p:cNvSpPr>
          <p:nvPr>
            <p:ph type="pic" sz="quarter" idx="10"/>
          </p:nvPr>
        </p:nvSpPr>
        <p:spPr>
          <a:xfrm>
            <a:off x="0" y="0"/>
            <a:ext cx="12192000" cy="6858000"/>
          </a:xfrm>
        </p:spPr>
        <p:txBody>
          <a:bodyPr>
            <a:normAutofit/>
          </a:bodyPr>
          <a:lstStyle>
            <a:lvl1pPr marL="0" indent="0" algn="ctr">
              <a:buNone/>
              <a:defRPr sz="2000">
                <a:solidFill>
                  <a:schemeClr val="bg1"/>
                </a:solidFill>
              </a:defRPr>
            </a:lvl1pPr>
          </a:lstStyle>
          <a:p>
            <a:r>
              <a:rPr lang="en-US"/>
              <a:t>Click icon to add picture</a:t>
            </a:r>
            <a:endParaRPr lang="en-US" dirty="0"/>
          </a:p>
        </p:txBody>
      </p:sp>
      <p:sp>
        <p:nvSpPr>
          <p:cNvPr id="6" name="Title 1">
            <a:extLst>
              <a:ext uri="{FF2B5EF4-FFF2-40B4-BE49-F238E27FC236}">
                <a16:creationId xmlns:a16="http://schemas.microsoft.com/office/drawing/2014/main" id="{2E8C189B-2E00-67DA-E342-3440F5EBB4CE}"/>
              </a:ext>
            </a:extLst>
          </p:cNvPr>
          <p:cNvSpPr>
            <a:spLocks noGrp="1"/>
          </p:cNvSpPr>
          <p:nvPr>
            <p:ph type="ctrTitle" hasCustomPrompt="1"/>
          </p:nvPr>
        </p:nvSpPr>
        <p:spPr>
          <a:xfrm>
            <a:off x="1524000" y="2286000"/>
            <a:ext cx="9144000" cy="2286000"/>
          </a:xfrm>
        </p:spPr>
        <p:txBody>
          <a:bodyPr anchor="ctr" anchorCtr="0">
            <a:noAutofit/>
          </a:bodyPr>
          <a:lstStyle>
            <a:lvl1pPr algn="ctr">
              <a:defRPr sz="4800">
                <a:solidFill>
                  <a:schemeClr val="bg1"/>
                </a:solidFill>
              </a:defRPr>
            </a:lvl1pPr>
          </a:lstStyle>
          <a:p>
            <a:r>
              <a:rPr lang="en-US" dirty="0"/>
              <a:t>Click to add title</a:t>
            </a:r>
          </a:p>
        </p:txBody>
      </p:sp>
    </p:spTree>
    <p:extLst>
      <p:ext uri="{BB962C8B-B14F-4D97-AF65-F5344CB8AC3E}">
        <p14:creationId xmlns:p14="http://schemas.microsoft.com/office/powerpoint/2010/main" val="3424675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838200" y="365760"/>
            <a:ext cx="10515600" cy="1325563"/>
          </a:xfrm>
        </p:spPr>
        <p:txBody>
          <a:bodyPr anchor="ctr" anchorCtr="0">
            <a:noAutofit/>
          </a:bodyPr>
          <a:lstStyle>
            <a:lvl1pPr algn="ctr">
              <a:defRPr sz="3200"/>
            </a:lvl1pPr>
          </a:lstStyle>
          <a:p>
            <a:r>
              <a:rPr lang="en-US" dirty="0"/>
              <a:t>Click to add title</a:t>
            </a:r>
          </a:p>
        </p:txBody>
      </p:sp>
      <p:sp>
        <p:nvSpPr>
          <p:cNvPr id="8" name="Content Placeholder 10">
            <a:extLst>
              <a:ext uri="{FF2B5EF4-FFF2-40B4-BE49-F238E27FC236}">
                <a16:creationId xmlns:a16="http://schemas.microsoft.com/office/drawing/2014/main" id="{A524C1E0-92FE-D7D2-83A7-46D29A838874}"/>
              </a:ext>
            </a:extLst>
          </p:cNvPr>
          <p:cNvSpPr>
            <a:spLocks noGrp="1"/>
          </p:cNvSpPr>
          <p:nvPr>
            <p:ph sz="quarter" idx="15" hasCustomPrompt="1"/>
          </p:nvPr>
        </p:nvSpPr>
        <p:spPr>
          <a:xfrm>
            <a:off x="838200" y="1790329"/>
            <a:ext cx="5134335" cy="4113054"/>
          </a:xfrm>
        </p:spPr>
        <p:txBody>
          <a:bodyPr>
            <a:normAutofit/>
          </a:bodyPr>
          <a:lstStyle>
            <a:lvl1pPr marL="0" indent="0">
              <a:lnSpc>
                <a:spcPct val="150000"/>
              </a:lnSpc>
              <a:spcBef>
                <a:spcPts val="1000"/>
              </a:spcBef>
              <a:spcAft>
                <a:spcPts val="0"/>
              </a:spcAft>
              <a:buClr>
                <a:schemeClr val="accent2"/>
              </a:buClr>
              <a:buFont typeface="Wingdings" panose="05000000000000000000" pitchFamily="2" charset="2"/>
              <a:buNone/>
              <a:defRPr sz="1800">
                <a:latin typeface="+mn-lt"/>
              </a:defRPr>
            </a:lvl1pPr>
            <a:lvl2pPr marL="0" indent="-228600">
              <a:spcBef>
                <a:spcPts val="1000"/>
              </a:spcBef>
              <a:spcAft>
                <a:spcPts val="1000"/>
              </a:spcAft>
              <a:buClr>
                <a:schemeClr val="accent2"/>
              </a:buClr>
              <a:buFont typeface="Wingdings" panose="05000000000000000000" pitchFamily="2" charset="2"/>
              <a:buChar char="§"/>
              <a:defRPr sz="1800">
                <a:latin typeface="+mn-lt"/>
              </a:defRPr>
            </a:lvl2pPr>
            <a:lvl3pPr marL="457200" indent="-228600">
              <a:spcBef>
                <a:spcPts val="1000"/>
              </a:spcBef>
              <a:spcAft>
                <a:spcPts val="1000"/>
              </a:spcAft>
              <a:buClr>
                <a:schemeClr val="accent2"/>
              </a:buClr>
              <a:buFont typeface="Wingdings" panose="05000000000000000000" pitchFamily="2" charset="2"/>
              <a:buChar char="§"/>
              <a:defRPr sz="1800">
                <a:latin typeface="+mn-lt"/>
              </a:defRPr>
            </a:lvl3pPr>
            <a:lvl4pPr marL="685800" indent="-228600">
              <a:spcBef>
                <a:spcPts val="1000"/>
              </a:spcBef>
              <a:spcAft>
                <a:spcPts val="1000"/>
              </a:spcAft>
              <a:buClr>
                <a:schemeClr val="accent2"/>
              </a:buClr>
              <a:buFont typeface="Wingdings" panose="05000000000000000000" pitchFamily="2" charset="2"/>
              <a:buChar char="§"/>
              <a:defRPr sz="1800">
                <a:latin typeface="+mn-lt"/>
              </a:defRPr>
            </a:lvl4pPr>
            <a:lvl5pPr marL="914400" indent="-228600">
              <a:spcBef>
                <a:spcPts val="1000"/>
              </a:spcBef>
              <a:spcAft>
                <a:spcPts val="1000"/>
              </a:spcAft>
              <a:buClr>
                <a:schemeClr val="accent2"/>
              </a:buClr>
              <a:buFont typeface="Wingdings" panose="05000000000000000000" pitchFamily="2" charset="2"/>
              <a:buChar char="§"/>
              <a:defRPr sz="1800">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a:extLst>
              <a:ext uri="{FF2B5EF4-FFF2-40B4-BE49-F238E27FC236}">
                <a16:creationId xmlns:a16="http://schemas.microsoft.com/office/drawing/2014/main" id="{427E0367-8E38-8905-DC9A-D0C376A591A7}"/>
              </a:ext>
            </a:extLst>
          </p:cNvPr>
          <p:cNvSpPr>
            <a:spLocks noGrp="1"/>
          </p:cNvSpPr>
          <p:nvPr>
            <p:ph sz="quarter" idx="16" hasCustomPrompt="1"/>
          </p:nvPr>
        </p:nvSpPr>
        <p:spPr>
          <a:xfrm>
            <a:off x="6219464" y="1790329"/>
            <a:ext cx="5134335" cy="4113054"/>
          </a:xfrm>
        </p:spPr>
        <p:txBody>
          <a:bodyPr>
            <a:normAutofit/>
          </a:bodyPr>
          <a:lstStyle>
            <a:lvl1pPr marL="0" indent="0">
              <a:lnSpc>
                <a:spcPct val="150000"/>
              </a:lnSpc>
              <a:spcBef>
                <a:spcPts val="1000"/>
              </a:spcBef>
              <a:spcAft>
                <a:spcPts val="0"/>
              </a:spcAft>
              <a:buClr>
                <a:schemeClr val="accent2"/>
              </a:buClr>
              <a:buFont typeface="Wingdings" panose="05000000000000000000" pitchFamily="2" charset="2"/>
              <a:buNone/>
              <a:defRPr sz="1800">
                <a:latin typeface="+mn-lt"/>
              </a:defRPr>
            </a:lvl1pPr>
            <a:lvl2pPr marL="0" indent="-228600">
              <a:spcBef>
                <a:spcPts val="1000"/>
              </a:spcBef>
              <a:spcAft>
                <a:spcPts val="1000"/>
              </a:spcAft>
              <a:buClr>
                <a:schemeClr val="accent2"/>
              </a:buClr>
              <a:buFont typeface="Wingdings" panose="05000000000000000000" pitchFamily="2" charset="2"/>
              <a:buChar char="§"/>
              <a:defRPr sz="1800">
                <a:latin typeface="+mn-lt"/>
              </a:defRPr>
            </a:lvl2pPr>
            <a:lvl3pPr marL="457200" indent="-228600">
              <a:spcBef>
                <a:spcPts val="1000"/>
              </a:spcBef>
              <a:spcAft>
                <a:spcPts val="1000"/>
              </a:spcAft>
              <a:buClr>
                <a:schemeClr val="accent2"/>
              </a:buClr>
              <a:buFont typeface="Wingdings" panose="05000000000000000000" pitchFamily="2" charset="2"/>
              <a:buChar char="§"/>
              <a:defRPr sz="1800">
                <a:latin typeface="+mn-lt"/>
              </a:defRPr>
            </a:lvl3pPr>
            <a:lvl4pPr marL="685800" indent="-228600">
              <a:spcBef>
                <a:spcPts val="1000"/>
              </a:spcBef>
              <a:spcAft>
                <a:spcPts val="1000"/>
              </a:spcAft>
              <a:buClr>
                <a:schemeClr val="accent2"/>
              </a:buClr>
              <a:buFont typeface="Wingdings" panose="05000000000000000000" pitchFamily="2" charset="2"/>
              <a:buChar char="§"/>
              <a:defRPr sz="1800">
                <a:latin typeface="+mn-lt"/>
              </a:defRPr>
            </a:lvl4pPr>
            <a:lvl5pPr marL="914400" indent="-228600">
              <a:spcBef>
                <a:spcPts val="1000"/>
              </a:spcBef>
              <a:spcAft>
                <a:spcPts val="1000"/>
              </a:spcAft>
              <a:buClr>
                <a:schemeClr val="accent2"/>
              </a:buClr>
              <a:buFont typeface="Wingdings" panose="05000000000000000000" pitchFamily="2" charset="2"/>
              <a:buChar char="§"/>
              <a:defRPr sz="1800">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a:extLst>
              <a:ext uri="{FF2B5EF4-FFF2-40B4-BE49-F238E27FC236}">
                <a16:creationId xmlns:a16="http://schemas.microsoft.com/office/drawing/2014/main" id="{43D847DE-29F2-8ABB-1718-34BED4F37718}"/>
              </a:ext>
              <a:ext uri="{C183D7F6-B498-43B3-948B-1728B52AA6E4}">
                <adec:decorative xmlns:adec="http://schemas.microsoft.com/office/drawing/2017/decorative" val="1"/>
              </a:ext>
            </a:extLst>
          </p:cNvPr>
          <p:cNvSpPr/>
          <p:nvPr userDrawn="1"/>
        </p:nvSpPr>
        <p:spPr>
          <a:xfrm>
            <a:off x="0" y="6303963"/>
            <a:ext cx="12192000" cy="554037"/>
          </a:xfrm>
          <a:prstGeom prst="rect">
            <a:avLst/>
          </a:prstGeom>
          <a:gradFill flip="none" rotWithShape="1">
            <a:gsLst>
              <a:gs pos="0">
                <a:schemeClr val="accent5"/>
              </a:gs>
              <a:gs pos="100000">
                <a:schemeClr val="accent2">
                  <a:lumMod val="97000"/>
                  <a:lumOff val="3000"/>
                </a:schemeClr>
              </a:gs>
              <a:gs pos="5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7/29/26</a:t>
            </a:fld>
            <a:endParaRPr lang="en-US"/>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377039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p:txBody>
          <a:bodyPr anchor="ctr" anchorCtr="0">
            <a:noAutofit/>
          </a:bodyPr>
          <a:lstStyle>
            <a:lvl1pPr algn="ctr">
              <a:defRPr sz="3200"/>
            </a:lvl1pPr>
          </a:lstStyle>
          <a:p>
            <a:r>
              <a:rPr lang="en-US" dirty="0"/>
              <a:t>Click to add title</a:t>
            </a:r>
          </a:p>
        </p:txBody>
      </p:sp>
      <p:sp>
        <p:nvSpPr>
          <p:cNvPr id="8" name="Table Placeholder 7">
            <a:extLst>
              <a:ext uri="{FF2B5EF4-FFF2-40B4-BE49-F238E27FC236}">
                <a16:creationId xmlns:a16="http://schemas.microsoft.com/office/drawing/2014/main" id="{0CEAFE70-86D3-8690-31CA-F9A1FBA494D0}"/>
              </a:ext>
            </a:extLst>
          </p:cNvPr>
          <p:cNvSpPr>
            <a:spLocks noGrp="1"/>
          </p:cNvSpPr>
          <p:nvPr>
            <p:ph type="tbl" sz="quarter" idx="13"/>
          </p:nvPr>
        </p:nvSpPr>
        <p:spPr>
          <a:xfrm>
            <a:off x="613186" y="2107800"/>
            <a:ext cx="10965628" cy="3920196"/>
          </a:xfrm>
        </p:spPr>
        <p:txBody>
          <a:bodyPr/>
          <a:lstStyle>
            <a:lvl1pPr>
              <a:defRPr/>
            </a:lvl1pPr>
          </a:lstStyle>
          <a:p>
            <a:r>
              <a:rPr lang="en-US"/>
              <a:t>Click icon to add table</a:t>
            </a:r>
            <a:endParaRPr lang="en-US" dirty="0"/>
          </a:p>
        </p:txBody>
      </p:sp>
      <p:sp>
        <p:nvSpPr>
          <p:cNvPr id="4" name="Date Placeholder 3">
            <a:extLst>
              <a:ext uri="{FF2B5EF4-FFF2-40B4-BE49-F238E27FC236}">
                <a16:creationId xmlns:a16="http://schemas.microsoft.com/office/drawing/2014/main" id="{8C56EB0F-63C8-5F75-A333-3413A9DC6F76}"/>
              </a:ext>
            </a:extLst>
          </p:cNvPr>
          <p:cNvSpPr>
            <a:spLocks noGrp="1"/>
          </p:cNvSpPr>
          <p:nvPr>
            <p:ph type="dt" sz="half" idx="10"/>
          </p:nvPr>
        </p:nvSpPr>
        <p:spPr/>
        <p:txBody>
          <a:bodyPr/>
          <a:lstStyle/>
          <a:p>
            <a:fld id="{D6D8061D-18C3-4F4F-85EF-561633F58754}" type="datetimeFigureOut">
              <a:rPr lang="en-US" smtClean="0"/>
              <a:t>7/29/26</a:t>
            </a:fld>
            <a:endParaRPr lang="en-US"/>
          </a:p>
        </p:txBody>
      </p:sp>
      <p:sp>
        <p:nvSpPr>
          <p:cNvPr id="5" name="Footer Placeholder 4">
            <a:extLst>
              <a:ext uri="{FF2B5EF4-FFF2-40B4-BE49-F238E27FC236}">
                <a16:creationId xmlns:a16="http://schemas.microsoft.com/office/drawing/2014/main" id="{4D4DE333-25B4-E092-1CC4-C3D20BA251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1AF200-E81F-A326-0EDB-4B93C71D9BF4}"/>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626099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6EE6F3F-63EB-5C0E-2307-3B7CBBA1C374}"/>
              </a:ext>
            </a:extLst>
          </p:cNvPr>
          <p:cNvSpPr>
            <a:spLocks noGrp="1"/>
          </p:cNvSpPr>
          <p:nvPr>
            <p:ph type="pic" sz="quarter" idx="11"/>
          </p:nvPr>
        </p:nvSpPr>
        <p:spPr>
          <a:xfrm>
            <a:off x="0" y="0"/>
            <a:ext cx="12192000" cy="6858000"/>
          </a:xfrm>
          <a:solidFill>
            <a:schemeClr val="tx1"/>
          </a:solidFill>
        </p:spPr>
        <p:txBody>
          <a:bodyPr>
            <a:normAutofit/>
          </a:bodyPr>
          <a:lstStyle>
            <a:lvl1pPr marL="0" indent="0" algn="ctr">
              <a:buNone/>
              <a:defRPr sz="2000">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1362437" y="400485"/>
            <a:ext cx="9467127" cy="2527911"/>
          </a:xfrm>
        </p:spPr>
        <p:txBody>
          <a:bodyPr anchor="b">
            <a:noAutofit/>
          </a:bodyPr>
          <a:lstStyle>
            <a:lvl1pPr algn="ctr">
              <a:spcBef>
                <a:spcPts val="1000"/>
              </a:spcBef>
              <a:defRPr>
                <a:solidFill>
                  <a:schemeClr val="bg1"/>
                </a:solidFill>
              </a:defRPr>
            </a:lvl1pPr>
          </a:lstStyle>
          <a:p>
            <a:r>
              <a:rPr lang="en-US" dirty="0"/>
              <a:t>Click to add title</a:t>
            </a:r>
          </a:p>
        </p:txBody>
      </p:sp>
      <p:sp>
        <p:nvSpPr>
          <p:cNvPr id="10" name="Text Placeholder 9">
            <a:extLst>
              <a:ext uri="{FF2B5EF4-FFF2-40B4-BE49-F238E27FC236}">
                <a16:creationId xmlns:a16="http://schemas.microsoft.com/office/drawing/2014/main" id="{E12DA517-30B0-BC62-0422-F995FB9189E2}"/>
              </a:ext>
            </a:extLst>
          </p:cNvPr>
          <p:cNvSpPr>
            <a:spLocks noGrp="1"/>
          </p:cNvSpPr>
          <p:nvPr>
            <p:ph type="body" sz="quarter" idx="10" hasCustomPrompt="1"/>
          </p:nvPr>
        </p:nvSpPr>
        <p:spPr>
          <a:xfrm>
            <a:off x="1362075" y="3738622"/>
            <a:ext cx="9467850" cy="2527911"/>
          </a:xfrm>
        </p:spPr>
        <p:txBody>
          <a:bodyPr>
            <a:normAutofit/>
          </a:bodyPr>
          <a:lstStyle>
            <a:lvl1pPr marL="0" indent="0" algn="ctr">
              <a:spcBef>
                <a:spcPts val="1000"/>
              </a:spcBef>
              <a:buNone/>
              <a:defRPr sz="1800">
                <a:solidFill>
                  <a:schemeClr val="bg1"/>
                </a:solidFill>
              </a:defRPr>
            </a:lvl1pPr>
            <a:lvl2pPr marL="457200" indent="0" algn="ctr">
              <a:spcBef>
                <a:spcPts val="1000"/>
              </a:spcBef>
              <a:buNone/>
              <a:defRPr sz="1800">
                <a:solidFill>
                  <a:schemeClr val="bg1"/>
                </a:solidFill>
              </a:defRPr>
            </a:lvl2pPr>
            <a:lvl3pPr marL="914400" indent="0" algn="ctr">
              <a:spcBef>
                <a:spcPts val="1000"/>
              </a:spcBef>
              <a:buNone/>
              <a:defRPr sz="1800">
                <a:solidFill>
                  <a:schemeClr val="bg1"/>
                </a:solidFill>
              </a:defRPr>
            </a:lvl3pPr>
            <a:lvl4pPr marL="1371600" indent="0" algn="ctr">
              <a:spcBef>
                <a:spcPts val="1000"/>
              </a:spcBef>
              <a:buNone/>
              <a:defRPr sz="1800">
                <a:solidFill>
                  <a:schemeClr val="bg1"/>
                </a:solidFill>
              </a:defRPr>
            </a:lvl4pPr>
            <a:lvl5pPr marL="1828800" indent="0" algn="ctr">
              <a:spcBef>
                <a:spcPts val="1000"/>
              </a:spcBef>
              <a:buNone/>
              <a:defRPr sz="1800">
                <a:solidFill>
                  <a:schemeClr val="bg1"/>
                </a:solidFill>
              </a:defRPr>
            </a:lvl5pPr>
          </a:lstStyle>
          <a:p>
            <a:pPr lvl="0"/>
            <a:r>
              <a:rPr lang="en-US" dirty="0"/>
              <a:t>Click to add text</a:t>
            </a:r>
          </a:p>
        </p:txBody>
      </p:sp>
    </p:spTree>
    <p:extLst>
      <p:ext uri="{BB962C8B-B14F-4D97-AF65-F5344CB8AC3E}">
        <p14:creationId xmlns:p14="http://schemas.microsoft.com/office/powerpoint/2010/main" val="2162967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6562816" y="457200"/>
            <a:ext cx="4837176" cy="1993392"/>
          </a:xfrm>
        </p:spPr>
        <p:txBody>
          <a:bodyPr anchor="b">
            <a:noAutofit/>
          </a:bodyPr>
          <a:lstStyle>
            <a:lvl1pPr>
              <a:defRPr sz="3200"/>
            </a:lvl1pPr>
          </a:lstStyle>
          <a:p>
            <a:r>
              <a:rPr lang="en-US" dirty="0"/>
              <a:t>Click to add title</a:t>
            </a:r>
          </a:p>
        </p:txBody>
      </p:sp>
      <p:sp>
        <p:nvSpPr>
          <p:cNvPr id="10" name="Picture Placeholder 9">
            <a:extLst>
              <a:ext uri="{FF2B5EF4-FFF2-40B4-BE49-F238E27FC236}">
                <a16:creationId xmlns:a16="http://schemas.microsoft.com/office/drawing/2014/main" id="{6B8CBAD6-FC79-B2BB-0B67-26429A6D4C8C}"/>
              </a:ext>
            </a:extLst>
          </p:cNvPr>
          <p:cNvSpPr>
            <a:spLocks noGrp="1"/>
          </p:cNvSpPr>
          <p:nvPr>
            <p:ph type="pic" sz="quarter" idx="10"/>
          </p:nvPr>
        </p:nvSpPr>
        <p:spPr>
          <a:xfrm>
            <a:off x="-28882" y="0"/>
            <a:ext cx="6115050" cy="6858000"/>
          </a:xfrm>
          <a:prstGeom prst="parallelogram">
            <a:avLst/>
          </a:prstGeom>
          <a:ln>
            <a:noFill/>
          </a:ln>
        </p:spPr>
        <p:txBody>
          <a:bodyPr tIns="0">
            <a:normAutofit/>
          </a:bodyPr>
          <a:lstStyle>
            <a:lvl1pPr marL="0" indent="0" algn="ctr">
              <a:buNone/>
              <a:defRPr sz="2000"/>
            </a:lvl1pPr>
          </a:lstStyle>
          <a:p>
            <a:r>
              <a:rPr lang="en-US"/>
              <a:t>Click icon to add picture</a:t>
            </a:r>
            <a:endParaRPr lang="en-US" dirty="0"/>
          </a:p>
        </p:txBody>
      </p:sp>
      <p:sp>
        <p:nvSpPr>
          <p:cNvPr id="3" name="Content Placeholder 2">
            <a:extLst>
              <a:ext uri="{FF2B5EF4-FFF2-40B4-BE49-F238E27FC236}">
                <a16:creationId xmlns:a16="http://schemas.microsoft.com/office/drawing/2014/main" id="{A772710C-A212-1B12-06CD-FA2A14F89D68}"/>
              </a:ext>
            </a:extLst>
          </p:cNvPr>
          <p:cNvSpPr>
            <a:spLocks noGrp="1"/>
          </p:cNvSpPr>
          <p:nvPr>
            <p:ph idx="1" hasCustomPrompt="1"/>
          </p:nvPr>
        </p:nvSpPr>
        <p:spPr>
          <a:xfrm>
            <a:off x="6562818" y="2752344"/>
            <a:ext cx="4837174" cy="3136392"/>
          </a:xfrm>
        </p:spPr>
        <p:txBody>
          <a:bodyPr anchor="t" anchorCtr="0">
            <a:normAutofit/>
          </a:bodyPr>
          <a:lstStyle>
            <a:lvl1pPr marL="0" indent="0">
              <a:lnSpc>
                <a:spcPct val="150000"/>
              </a:lnSpc>
              <a:spcBef>
                <a:spcPts val="1000"/>
              </a:spcBef>
              <a:buNone/>
              <a:defRPr sz="1800" cap="all" spc="300" baseline="0"/>
            </a:lvl1pPr>
            <a:lvl2pPr marL="457200" indent="0">
              <a:lnSpc>
                <a:spcPct val="150000"/>
              </a:lnSpc>
              <a:spcBef>
                <a:spcPts val="1000"/>
              </a:spcBef>
              <a:buNone/>
              <a:defRPr sz="1800" cap="all" spc="300" baseline="0"/>
            </a:lvl2pPr>
            <a:lvl3pPr marL="914400" indent="0">
              <a:lnSpc>
                <a:spcPct val="150000"/>
              </a:lnSpc>
              <a:spcBef>
                <a:spcPts val="1000"/>
              </a:spcBef>
              <a:buNone/>
              <a:defRPr sz="1800" cap="all" spc="300" baseline="0"/>
            </a:lvl3pPr>
            <a:lvl4pPr marL="1371600" indent="0">
              <a:lnSpc>
                <a:spcPct val="150000"/>
              </a:lnSpc>
              <a:spcBef>
                <a:spcPts val="1000"/>
              </a:spcBef>
              <a:buNone/>
              <a:defRPr sz="1800" cap="all" spc="300" baseline="0"/>
            </a:lvl4pPr>
            <a:lvl5pPr marL="1828800" indent="0">
              <a:lnSpc>
                <a:spcPct val="150000"/>
              </a:lnSpc>
              <a:spcBef>
                <a:spcPts val="1000"/>
              </a:spcBef>
              <a:buNone/>
              <a:defRPr sz="1800" cap="all" spc="300" baseline="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Rectangle 10">
            <a:extLst>
              <a:ext uri="{FF2B5EF4-FFF2-40B4-BE49-F238E27FC236}">
                <a16:creationId xmlns:a16="http://schemas.microsoft.com/office/drawing/2014/main" id="{934796A3-781D-5244-DAB8-2D6EE0AC3B70}"/>
              </a:ext>
              <a:ext uri="{C183D7F6-B498-43B3-948B-1728B52AA6E4}">
                <adec:decorative xmlns:adec="http://schemas.microsoft.com/office/drawing/2017/decorative" val="1"/>
              </a:ext>
            </a:extLst>
          </p:cNvPr>
          <p:cNvSpPr/>
          <p:nvPr userDrawn="1"/>
        </p:nvSpPr>
        <p:spPr>
          <a:xfrm>
            <a:off x="6562817" y="6303963"/>
            <a:ext cx="3014980" cy="554037"/>
          </a:xfrm>
          <a:prstGeom prst="rect">
            <a:avLst/>
          </a:prstGeom>
          <a:gradFill flip="none" rotWithShape="1">
            <a:gsLst>
              <a:gs pos="0">
                <a:schemeClr val="accent5"/>
              </a:gs>
              <a:gs pos="100000">
                <a:schemeClr val="accent2">
                  <a:lumMod val="97000"/>
                  <a:lumOff val="3000"/>
                </a:schemeClr>
              </a:gs>
              <a:gs pos="50000">
                <a:schemeClr val="accent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1438804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subtitle +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72C41-A024-2F33-1F04-21E003FA7291}"/>
              </a:ext>
            </a:extLst>
          </p:cNvPr>
          <p:cNvSpPr>
            <a:spLocks noGrp="1"/>
          </p:cNvSpPr>
          <p:nvPr>
            <p:ph type="ctrTitle"/>
          </p:nvPr>
        </p:nvSpPr>
        <p:spPr>
          <a:xfrm>
            <a:off x="1117600" y="762000"/>
            <a:ext cx="5066250" cy="2900680"/>
          </a:xfrm>
        </p:spPr>
        <p:txBody>
          <a:bodyPr anchor="b">
            <a:noAutofit/>
          </a:bodyPr>
          <a:lstStyle>
            <a:lvl1pPr algn="ctr">
              <a:defRPr sz="3200"/>
            </a:lvl1pPr>
          </a:lstStyle>
          <a:p>
            <a:r>
              <a:rPr lang="en-US"/>
              <a:t>Click to edit Master title style</a:t>
            </a:r>
            <a:endParaRPr lang="en-US" dirty="0"/>
          </a:p>
        </p:txBody>
      </p:sp>
      <p:sp>
        <p:nvSpPr>
          <p:cNvPr id="12" name="Picture Placeholder 11">
            <a:extLst>
              <a:ext uri="{FF2B5EF4-FFF2-40B4-BE49-F238E27FC236}">
                <a16:creationId xmlns:a16="http://schemas.microsoft.com/office/drawing/2014/main" id="{82836803-D9E6-3DF1-3B90-1E7E677CC7B7}"/>
              </a:ext>
            </a:extLst>
          </p:cNvPr>
          <p:cNvSpPr>
            <a:spLocks noGrp="1"/>
          </p:cNvSpPr>
          <p:nvPr>
            <p:ph type="pic" sz="quarter" idx="10" hasCustomPrompt="1"/>
          </p:nvPr>
        </p:nvSpPr>
        <p:spPr>
          <a:xfrm flipH="1">
            <a:off x="6086167" y="-22225"/>
            <a:ext cx="6080760" cy="6902450"/>
          </a:xfrm>
          <a:prstGeom prst="parallelogram">
            <a:avLst/>
          </a:prstGeom>
          <a:ln>
            <a:noFill/>
          </a:ln>
        </p:spPr>
        <p:txBody>
          <a:bodyPr lIns="0" tIns="0">
            <a:normAutofit/>
          </a:bodyPr>
          <a:lstStyle>
            <a:lvl1pPr marL="0" indent="0" algn="l">
              <a:buNone/>
              <a:defRPr sz="2000"/>
            </a:lvl1pPr>
          </a:lstStyle>
          <a:p>
            <a:r>
              <a:rPr lang="en-US" dirty="0"/>
              <a:t>Click icon to add image</a:t>
            </a:r>
          </a:p>
        </p:txBody>
      </p:sp>
      <p:sp>
        <p:nvSpPr>
          <p:cNvPr id="3" name="Subtitle 2">
            <a:extLst>
              <a:ext uri="{FF2B5EF4-FFF2-40B4-BE49-F238E27FC236}">
                <a16:creationId xmlns:a16="http://schemas.microsoft.com/office/drawing/2014/main" id="{473BC2DF-9C2A-052C-AD2C-0A8ABAA50374}"/>
              </a:ext>
            </a:extLst>
          </p:cNvPr>
          <p:cNvSpPr>
            <a:spLocks noGrp="1"/>
          </p:cNvSpPr>
          <p:nvPr>
            <p:ph type="subTitle" idx="1" hasCustomPrompt="1"/>
          </p:nvPr>
        </p:nvSpPr>
        <p:spPr>
          <a:xfrm>
            <a:off x="1117600" y="4145280"/>
            <a:ext cx="5066250" cy="690880"/>
          </a:xfrm>
          <a:gradFill flip="none" rotWithShape="1">
            <a:gsLst>
              <a:gs pos="0">
                <a:schemeClr val="accent5"/>
              </a:gs>
              <a:gs pos="100000">
                <a:schemeClr val="accent2">
                  <a:lumMod val="97000"/>
                  <a:lumOff val="3000"/>
                </a:schemeClr>
              </a:gs>
              <a:gs pos="50000">
                <a:schemeClr val="accent1"/>
              </a:gs>
            </a:gsLst>
            <a:lin ang="10200000" scaled="0"/>
            <a:tileRect/>
          </a:gradFill>
        </p:spPr>
        <p:txBody>
          <a:bodyPr anchor="ctr">
            <a:normAutofit/>
          </a:bodyPr>
          <a:lstStyle>
            <a:lvl1pPr marL="0" indent="0" algn="ctr">
              <a:buNone/>
              <a:defRPr sz="2400" cap="all" baseline="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subtitle</a:t>
            </a:r>
          </a:p>
        </p:txBody>
      </p:sp>
    </p:spTree>
    <p:extLst>
      <p:ext uri="{BB962C8B-B14F-4D97-AF65-F5344CB8AC3E}">
        <p14:creationId xmlns:p14="http://schemas.microsoft.com/office/powerpoint/2010/main" val="1924186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5242425" y="466344"/>
            <a:ext cx="6241651" cy="1710354"/>
          </a:xfrm>
        </p:spPr>
        <p:txBody>
          <a:bodyPr bIns="0" anchor="ctr" anchorCtr="0">
            <a:noAutofit/>
          </a:bodyPr>
          <a:lstStyle>
            <a:lvl1pPr>
              <a:defRPr sz="3200"/>
            </a:lvl1pPr>
          </a:lstStyle>
          <a:p>
            <a:r>
              <a:rPr lang="en-US" dirty="0"/>
              <a:t>Click to add title</a:t>
            </a:r>
          </a:p>
        </p:txBody>
      </p:sp>
      <p:sp>
        <p:nvSpPr>
          <p:cNvPr id="10" name="Picture Placeholder 9">
            <a:extLst>
              <a:ext uri="{FF2B5EF4-FFF2-40B4-BE49-F238E27FC236}">
                <a16:creationId xmlns:a16="http://schemas.microsoft.com/office/drawing/2014/main" id="{511A5385-FB23-93A8-2B8F-9887244244DF}"/>
              </a:ext>
            </a:extLst>
          </p:cNvPr>
          <p:cNvSpPr>
            <a:spLocks noGrp="1"/>
          </p:cNvSpPr>
          <p:nvPr>
            <p:ph type="pic" sz="quarter" idx="10"/>
          </p:nvPr>
        </p:nvSpPr>
        <p:spPr>
          <a:xfrm>
            <a:off x="0" y="0"/>
            <a:ext cx="4287838" cy="6858000"/>
          </a:xfrm>
        </p:spPr>
        <p:txBody>
          <a:bodyPr>
            <a:normAutofit/>
          </a:bodyPr>
          <a:lstStyle>
            <a:lvl1pPr marL="0" indent="0" algn="ctr">
              <a:buNone/>
              <a:defRPr sz="2000"/>
            </a:lvl1pPr>
          </a:lstStyle>
          <a:p>
            <a:r>
              <a:rPr lang="en-US"/>
              <a:t>Click icon to add picture</a:t>
            </a:r>
            <a:endParaRPr lang="en-US" dirty="0"/>
          </a:p>
        </p:txBody>
      </p:sp>
      <p:sp>
        <p:nvSpPr>
          <p:cNvPr id="3" name="Content Placeholder 2">
            <a:extLst>
              <a:ext uri="{FF2B5EF4-FFF2-40B4-BE49-F238E27FC236}">
                <a16:creationId xmlns:a16="http://schemas.microsoft.com/office/drawing/2014/main" id="{A772710C-A212-1B12-06CD-FA2A14F89D68}"/>
              </a:ext>
            </a:extLst>
          </p:cNvPr>
          <p:cNvSpPr>
            <a:spLocks noGrp="1"/>
          </p:cNvSpPr>
          <p:nvPr>
            <p:ph idx="1" hasCustomPrompt="1"/>
          </p:nvPr>
        </p:nvSpPr>
        <p:spPr>
          <a:xfrm>
            <a:off x="5242426" y="2286000"/>
            <a:ext cx="6241650" cy="3474720"/>
          </a:xfrm>
        </p:spPr>
        <p:txBody>
          <a:bodyPr>
            <a:normAutofit/>
          </a:bodyPr>
          <a:lstStyle>
            <a:lvl1pPr marL="228600" indent="-228600">
              <a:spcBef>
                <a:spcPts val="1000"/>
              </a:spcBef>
              <a:spcAft>
                <a:spcPts val="1000"/>
              </a:spcAft>
              <a:buClr>
                <a:schemeClr val="accent2"/>
              </a:buClr>
              <a:buFont typeface="Wingdings" panose="05000000000000000000" pitchFamily="2" charset="2"/>
              <a:buChar char="§"/>
              <a:defRPr sz="1800"/>
            </a:lvl1pPr>
            <a:lvl2pPr marL="228600" indent="-228600">
              <a:spcBef>
                <a:spcPts val="1000"/>
              </a:spcBef>
              <a:spcAft>
                <a:spcPts val="1000"/>
              </a:spcAft>
              <a:buClr>
                <a:schemeClr val="accent2"/>
              </a:buClr>
              <a:buFont typeface="Wingdings" panose="05000000000000000000" pitchFamily="2" charset="2"/>
              <a:buChar char="§"/>
              <a:defRPr sz="1800"/>
            </a:lvl2pPr>
            <a:lvl3pPr marL="228600" indent="-228600">
              <a:spcBef>
                <a:spcPts val="1000"/>
              </a:spcBef>
              <a:spcAft>
                <a:spcPts val="1000"/>
              </a:spcAft>
              <a:buClr>
                <a:schemeClr val="accent2"/>
              </a:buClr>
              <a:buFont typeface="Wingdings" panose="05000000000000000000" pitchFamily="2" charset="2"/>
              <a:buChar char="§"/>
              <a:defRPr sz="1800"/>
            </a:lvl3pPr>
            <a:lvl4pPr marL="228600" indent="-228600">
              <a:spcBef>
                <a:spcPts val="1000"/>
              </a:spcBef>
              <a:spcAft>
                <a:spcPts val="1000"/>
              </a:spcAft>
              <a:buClr>
                <a:schemeClr val="accent2"/>
              </a:buClr>
              <a:buFont typeface="Wingdings" panose="05000000000000000000" pitchFamily="2" charset="2"/>
              <a:buChar char="§"/>
              <a:defRPr sz="1800"/>
            </a:lvl4pPr>
            <a:lvl5pPr marL="228600" indent="-228600">
              <a:spcBef>
                <a:spcPts val="1000"/>
              </a:spcBef>
              <a:spcAft>
                <a:spcPts val="1000"/>
              </a:spcAft>
              <a:buClr>
                <a:schemeClr val="accent2"/>
              </a:buClr>
              <a:buFont typeface="Wingdings" panose="05000000000000000000" pitchFamily="2" charset="2"/>
              <a:buChar char="§"/>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50E25A87-9155-9E07-878F-CEC0B137C2D7}"/>
              </a:ext>
              <a:ext uri="{C183D7F6-B498-43B3-948B-1728B52AA6E4}">
                <adec:decorative xmlns:adec="http://schemas.microsoft.com/office/drawing/2017/decorative" val="1"/>
              </a:ext>
            </a:extLst>
          </p:cNvPr>
          <p:cNvSpPr/>
          <p:nvPr userDrawn="1"/>
        </p:nvSpPr>
        <p:spPr>
          <a:xfrm>
            <a:off x="5291586" y="6303963"/>
            <a:ext cx="4287186" cy="554037"/>
          </a:xfrm>
          <a:prstGeom prst="rect">
            <a:avLst/>
          </a:prstGeom>
          <a:gradFill flip="none" rotWithShape="1">
            <a:gsLst>
              <a:gs pos="0">
                <a:schemeClr val="accent5"/>
              </a:gs>
              <a:gs pos="100000">
                <a:schemeClr val="accent2">
                  <a:lumMod val="97000"/>
                  <a:lumOff val="3000"/>
                </a:schemeClr>
              </a:gs>
              <a:gs pos="50000">
                <a:schemeClr val="accent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878947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72C41-A024-2F33-1F04-21E003FA7291}"/>
              </a:ext>
            </a:extLst>
          </p:cNvPr>
          <p:cNvSpPr>
            <a:spLocks noGrp="1"/>
          </p:cNvSpPr>
          <p:nvPr>
            <p:ph type="ctrTitle" hasCustomPrompt="1"/>
          </p:nvPr>
        </p:nvSpPr>
        <p:spPr>
          <a:xfrm>
            <a:off x="1524000" y="1143000"/>
            <a:ext cx="9144000" cy="2286000"/>
          </a:xfrm>
        </p:spPr>
        <p:txBody>
          <a:bodyPr anchor="b">
            <a:noAutofit/>
          </a:bodyPr>
          <a:lstStyle>
            <a:lvl1pPr algn="ctr">
              <a:defRPr sz="4800"/>
            </a:lvl1pPr>
          </a:lstStyle>
          <a:p>
            <a:r>
              <a:rPr lang="en-US" dirty="0"/>
              <a:t>Click to add title</a:t>
            </a:r>
          </a:p>
        </p:txBody>
      </p:sp>
      <p:sp>
        <p:nvSpPr>
          <p:cNvPr id="3" name="Subtitle 2">
            <a:extLst>
              <a:ext uri="{FF2B5EF4-FFF2-40B4-BE49-F238E27FC236}">
                <a16:creationId xmlns:a16="http://schemas.microsoft.com/office/drawing/2014/main" id="{473BC2DF-9C2A-052C-AD2C-0A8ABAA50374}"/>
              </a:ext>
            </a:extLst>
          </p:cNvPr>
          <p:cNvSpPr>
            <a:spLocks noGrp="1"/>
          </p:cNvSpPr>
          <p:nvPr>
            <p:ph type="subTitle" idx="1" hasCustomPrompt="1"/>
          </p:nvPr>
        </p:nvSpPr>
        <p:spPr>
          <a:xfrm>
            <a:off x="1524000" y="3835198"/>
            <a:ext cx="9144000" cy="683219"/>
          </a:xfrm>
          <a:gradFill>
            <a:gsLst>
              <a:gs pos="0">
                <a:schemeClr val="accent5"/>
              </a:gs>
              <a:gs pos="100000">
                <a:schemeClr val="accent2">
                  <a:lumMod val="97000"/>
                  <a:lumOff val="3000"/>
                </a:schemeClr>
              </a:gs>
              <a:gs pos="50000">
                <a:schemeClr val="accent1"/>
              </a:gs>
            </a:gsLst>
            <a:path path="circle">
              <a:fillToRect l="100000" t="100000"/>
            </a:path>
          </a:gradFill>
        </p:spPr>
        <p:txBody>
          <a:bodyPr anchor="ctr">
            <a:normAutofit/>
          </a:bodyPr>
          <a:lstStyle>
            <a:lvl1pPr marL="0" indent="0" algn="ctr">
              <a:buNone/>
              <a:defRPr sz="2400" cap="all" spc="3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add subtitle</a:t>
            </a:r>
          </a:p>
        </p:txBody>
      </p:sp>
    </p:spTree>
    <p:extLst>
      <p:ext uri="{BB962C8B-B14F-4D97-AF65-F5344CB8AC3E}">
        <p14:creationId xmlns:p14="http://schemas.microsoft.com/office/powerpoint/2010/main" val="1563727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9577E27-B60E-C6DD-BAAF-5CCC3D59E5D5}"/>
              </a:ext>
              <a:ext uri="{C183D7F6-B498-43B3-948B-1728B52AA6E4}">
                <adec:decorative xmlns:adec="http://schemas.microsoft.com/office/drawing/2017/decorative" val="1"/>
              </a:ext>
            </a:extLst>
          </p:cNvPr>
          <p:cNvSpPr/>
          <p:nvPr userDrawn="1"/>
        </p:nvSpPr>
        <p:spPr>
          <a:xfrm>
            <a:off x="0" y="6303963"/>
            <a:ext cx="12192000" cy="554037"/>
          </a:xfrm>
          <a:prstGeom prst="rect">
            <a:avLst/>
          </a:prstGeom>
          <a:gradFill flip="none" rotWithShape="1">
            <a:gsLst>
              <a:gs pos="0">
                <a:schemeClr val="accent5"/>
              </a:gs>
              <a:gs pos="100000">
                <a:schemeClr val="accent2">
                  <a:lumMod val="97000"/>
                  <a:lumOff val="3000"/>
                </a:schemeClr>
              </a:gs>
              <a:gs pos="5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838200" y="365760"/>
            <a:ext cx="10515600" cy="1325880"/>
          </a:xfrm>
        </p:spPr>
        <p:txBody>
          <a:bodyPr anchor="ctr" anchorCtr="0">
            <a:noAutofit/>
          </a:bodyPr>
          <a:lstStyle>
            <a:lvl1pPr algn="ctr">
              <a:defRPr sz="3200"/>
            </a:lvl1pPr>
          </a:lstStyle>
          <a:p>
            <a:r>
              <a:rPr lang="en-US" dirty="0"/>
              <a:t>Click to add title</a:t>
            </a:r>
          </a:p>
        </p:txBody>
      </p:sp>
      <p:sp>
        <p:nvSpPr>
          <p:cNvPr id="9" name="Content Placeholder 10">
            <a:extLst>
              <a:ext uri="{FF2B5EF4-FFF2-40B4-BE49-F238E27FC236}">
                <a16:creationId xmlns:a16="http://schemas.microsoft.com/office/drawing/2014/main" id="{964CA031-27E0-D0AA-1451-A904CCF234FE}"/>
              </a:ext>
            </a:extLst>
          </p:cNvPr>
          <p:cNvSpPr>
            <a:spLocks noGrp="1"/>
          </p:cNvSpPr>
          <p:nvPr>
            <p:ph sz="quarter" idx="13" hasCustomPrompt="1"/>
          </p:nvPr>
        </p:nvSpPr>
        <p:spPr>
          <a:xfrm>
            <a:off x="838199" y="2024781"/>
            <a:ext cx="5212079" cy="4137189"/>
          </a:xfrm>
        </p:spPr>
        <p:txBody>
          <a:bodyPr>
            <a:normAutofit/>
          </a:bodyPr>
          <a:lstStyle>
            <a:lvl1pPr marL="0" indent="0">
              <a:spcBef>
                <a:spcPts val="1000"/>
              </a:spcBef>
              <a:spcAft>
                <a:spcPts val="0"/>
              </a:spcAft>
              <a:buClr>
                <a:schemeClr val="accent2"/>
              </a:buClr>
              <a:buFont typeface="Wingdings" panose="05000000000000000000" pitchFamily="2" charset="2"/>
              <a:buNone/>
              <a:defRPr sz="1800">
                <a:latin typeface="+mn-lt"/>
              </a:defRPr>
            </a:lvl1pPr>
            <a:lvl2pPr marL="0" indent="-228600">
              <a:spcBef>
                <a:spcPts val="1000"/>
              </a:spcBef>
              <a:spcAft>
                <a:spcPts val="1000"/>
              </a:spcAft>
              <a:buClr>
                <a:schemeClr val="accent2"/>
              </a:buClr>
              <a:buFont typeface="Wingdings" panose="05000000000000000000" pitchFamily="2" charset="2"/>
              <a:buChar char="§"/>
              <a:defRPr sz="1800">
                <a:latin typeface="+mn-lt"/>
              </a:defRPr>
            </a:lvl2pPr>
            <a:lvl3pPr marL="457200" indent="-228600">
              <a:spcBef>
                <a:spcPts val="1000"/>
              </a:spcBef>
              <a:spcAft>
                <a:spcPts val="1000"/>
              </a:spcAft>
              <a:buClr>
                <a:schemeClr val="accent2"/>
              </a:buClr>
              <a:buFont typeface="Wingdings" panose="05000000000000000000" pitchFamily="2" charset="2"/>
              <a:buChar char="§"/>
              <a:defRPr sz="1800">
                <a:latin typeface="+mn-lt"/>
              </a:defRPr>
            </a:lvl3pPr>
            <a:lvl4pPr marL="685800" indent="-228600">
              <a:spcBef>
                <a:spcPts val="1000"/>
              </a:spcBef>
              <a:spcAft>
                <a:spcPts val="1000"/>
              </a:spcAft>
              <a:buClr>
                <a:schemeClr val="accent2"/>
              </a:buClr>
              <a:buFont typeface="Wingdings" panose="05000000000000000000" pitchFamily="2" charset="2"/>
              <a:buChar char="§"/>
              <a:defRPr sz="1800">
                <a:latin typeface="+mn-lt"/>
              </a:defRPr>
            </a:lvl4pPr>
            <a:lvl5pPr marL="914400" indent="-228600">
              <a:spcBef>
                <a:spcPts val="1000"/>
              </a:spcBef>
              <a:spcAft>
                <a:spcPts val="1000"/>
              </a:spcAft>
              <a:buClr>
                <a:schemeClr val="accent2"/>
              </a:buClr>
              <a:buFont typeface="Wingdings" panose="05000000000000000000" pitchFamily="2" charset="2"/>
              <a:buChar char="§"/>
              <a:defRPr sz="1800">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0">
            <a:extLst>
              <a:ext uri="{FF2B5EF4-FFF2-40B4-BE49-F238E27FC236}">
                <a16:creationId xmlns:a16="http://schemas.microsoft.com/office/drawing/2014/main" id="{81FE0D7D-86B7-CCD2-A7A1-70E95846B542}"/>
              </a:ext>
            </a:extLst>
          </p:cNvPr>
          <p:cNvSpPr>
            <a:spLocks noGrp="1"/>
          </p:cNvSpPr>
          <p:nvPr>
            <p:ph sz="quarter" idx="14" hasCustomPrompt="1"/>
          </p:nvPr>
        </p:nvSpPr>
        <p:spPr>
          <a:xfrm>
            <a:off x="6459795" y="2024780"/>
            <a:ext cx="4894006" cy="4137189"/>
          </a:xfrm>
        </p:spPr>
        <p:txBody>
          <a:bodyPr>
            <a:normAutofit/>
          </a:bodyPr>
          <a:lstStyle>
            <a:lvl1pPr marL="0" indent="0">
              <a:spcBef>
                <a:spcPts val="1000"/>
              </a:spcBef>
              <a:spcAft>
                <a:spcPts val="0"/>
              </a:spcAft>
              <a:buClr>
                <a:schemeClr val="accent2"/>
              </a:buClr>
              <a:buFont typeface="Wingdings" panose="05000000000000000000" pitchFamily="2" charset="2"/>
              <a:buNone/>
              <a:defRPr sz="1800">
                <a:latin typeface="+mn-lt"/>
              </a:defRPr>
            </a:lvl1pPr>
            <a:lvl2pPr marL="0" indent="-228600">
              <a:spcBef>
                <a:spcPts val="1000"/>
              </a:spcBef>
              <a:spcAft>
                <a:spcPts val="1000"/>
              </a:spcAft>
              <a:buClr>
                <a:schemeClr val="accent2"/>
              </a:buClr>
              <a:buFont typeface="Wingdings" panose="05000000000000000000" pitchFamily="2" charset="2"/>
              <a:buChar char="§"/>
              <a:defRPr sz="1800">
                <a:latin typeface="+mn-lt"/>
              </a:defRPr>
            </a:lvl2pPr>
            <a:lvl3pPr marL="457200" indent="-228600">
              <a:spcBef>
                <a:spcPts val="1000"/>
              </a:spcBef>
              <a:spcAft>
                <a:spcPts val="1000"/>
              </a:spcAft>
              <a:buClr>
                <a:schemeClr val="accent2"/>
              </a:buClr>
              <a:buFont typeface="Wingdings" panose="05000000000000000000" pitchFamily="2" charset="2"/>
              <a:buChar char="§"/>
              <a:defRPr sz="1800">
                <a:latin typeface="+mn-lt"/>
              </a:defRPr>
            </a:lvl3pPr>
            <a:lvl4pPr marL="685800" indent="-228600">
              <a:spcBef>
                <a:spcPts val="1000"/>
              </a:spcBef>
              <a:spcAft>
                <a:spcPts val="1000"/>
              </a:spcAft>
              <a:buClr>
                <a:schemeClr val="accent2"/>
              </a:buClr>
              <a:buFont typeface="Wingdings" panose="05000000000000000000" pitchFamily="2" charset="2"/>
              <a:buChar char="§"/>
              <a:defRPr sz="1800">
                <a:latin typeface="+mn-lt"/>
              </a:defRPr>
            </a:lvl4pPr>
            <a:lvl5pPr marL="914400" indent="-228600">
              <a:spcBef>
                <a:spcPts val="1000"/>
              </a:spcBef>
              <a:spcAft>
                <a:spcPts val="1000"/>
              </a:spcAft>
              <a:buClr>
                <a:schemeClr val="accent2"/>
              </a:buClr>
              <a:buFont typeface="Wingdings" panose="05000000000000000000" pitchFamily="2" charset="2"/>
              <a:buChar char="§"/>
              <a:defRPr sz="1800">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7/29/26</a:t>
            </a:fld>
            <a:endParaRPr lang="en-US"/>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5052907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838200" y="365760"/>
            <a:ext cx="10515600" cy="1325880"/>
          </a:xfrm>
        </p:spPr>
        <p:txBody>
          <a:bodyPr anchor="ctr" anchorCtr="0">
            <a:noAutofit/>
          </a:bodyPr>
          <a:lstStyle>
            <a:lvl1pPr algn="ctr">
              <a:defRPr sz="3200"/>
            </a:lvl1pPr>
          </a:lstStyle>
          <a:p>
            <a:r>
              <a:rPr lang="en-US" dirty="0"/>
              <a:t>Click to add title</a:t>
            </a:r>
          </a:p>
        </p:txBody>
      </p:sp>
      <p:sp>
        <p:nvSpPr>
          <p:cNvPr id="11" name="Content Placeholder 10">
            <a:extLst>
              <a:ext uri="{FF2B5EF4-FFF2-40B4-BE49-F238E27FC236}">
                <a16:creationId xmlns:a16="http://schemas.microsoft.com/office/drawing/2014/main" id="{2D2DE411-9D7C-15AE-0B59-F26B2BF8C522}"/>
              </a:ext>
            </a:extLst>
          </p:cNvPr>
          <p:cNvSpPr>
            <a:spLocks noGrp="1"/>
          </p:cNvSpPr>
          <p:nvPr>
            <p:ph sz="quarter" idx="13" hasCustomPrompt="1"/>
          </p:nvPr>
        </p:nvSpPr>
        <p:spPr>
          <a:xfrm>
            <a:off x="838200" y="2024781"/>
            <a:ext cx="2878394" cy="4137189"/>
          </a:xfrm>
        </p:spPr>
        <p:txBody>
          <a:bodyPr>
            <a:normAutofit/>
          </a:bodyPr>
          <a:lstStyle>
            <a:lvl1pPr marL="342900" indent="-342900">
              <a:spcBef>
                <a:spcPts val="1000"/>
              </a:spcBef>
              <a:spcAft>
                <a:spcPts val="1000"/>
              </a:spcAft>
              <a:buClr>
                <a:schemeClr val="accent2"/>
              </a:buClr>
              <a:buFont typeface="+mj-lt"/>
              <a:buAutoNum type="arabicPeriod"/>
              <a:defRPr sz="1800">
                <a:latin typeface="+mn-lt"/>
              </a:defRPr>
            </a:lvl1pPr>
            <a:lvl2pPr marL="800100" indent="-342900">
              <a:spcBef>
                <a:spcPts val="1000"/>
              </a:spcBef>
              <a:spcAft>
                <a:spcPts val="1000"/>
              </a:spcAft>
              <a:buClr>
                <a:schemeClr val="accent2"/>
              </a:buClr>
              <a:buFont typeface="+mj-lt"/>
              <a:buAutoNum type="alphaLcPeriod"/>
              <a:defRPr sz="1800">
                <a:latin typeface="+mn-lt"/>
              </a:defRPr>
            </a:lvl2pPr>
            <a:lvl3pPr marL="1257300" indent="-342900">
              <a:spcBef>
                <a:spcPts val="1000"/>
              </a:spcBef>
              <a:spcAft>
                <a:spcPts val="1000"/>
              </a:spcAft>
              <a:buClr>
                <a:schemeClr val="accent2"/>
              </a:buClr>
              <a:buFont typeface="+mj-lt"/>
              <a:buAutoNum type="arabicParenR"/>
              <a:defRPr sz="1800">
                <a:latin typeface="+mn-lt"/>
              </a:defRPr>
            </a:lvl3pPr>
            <a:lvl4pPr marL="1714500" indent="-342900">
              <a:spcBef>
                <a:spcPts val="1000"/>
              </a:spcBef>
              <a:spcAft>
                <a:spcPts val="1000"/>
              </a:spcAft>
              <a:buClr>
                <a:schemeClr val="accent2"/>
              </a:buClr>
              <a:buFont typeface="+mj-lt"/>
              <a:buAutoNum type="alphaLcParenR"/>
              <a:defRPr sz="1800">
                <a:latin typeface="+mn-lt"/>
              </a:defRPr>
            </a:lvl4pPr>
            <a:lvl5pPr marL="2057400" indent="-228600">
              <a:spcBef>
                <a:spcPts val="1000"/>
              </a:spcBef>
              <a:spcAft>
                <a:spcPts val="1000"/>
              </a:spcAft>
              <a:buClr>
                <a:schemeClr val="accent2"/>
              </a:buClr>
              <a:buFont typeface="Wingdings" panose="05000000000000000000" pitchFamily="2" charset="2"/>
              <a:buChar char="§"/>
              <a:defRPr sz="1800">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4" name="Content Placeholder 10">
            <a:extLst>
              <a:ext uri="{FF2B5EF4-FFF2-40B4-BE49-F238E27FC236}">
                <a16:creationId xmlns:a16="http://schemas.microsoft.com/office/drawing/2014/main" id="{60FEDE7C-502F-ECFE-4136-E99206849C2A}"/>
              </a:ext>
            </a:extLst>
          </p:cNvPr>
          <p:cNvSpPr>
            <a:spLocks noGrp="1"/>
          </p:cNvSpPr>
          <p:nvPr>
            <p:ph sz="quarter" idx="14" hasCustomPrompt="1"/>
          </p:nvPr>
        </p:nvSpPr>
        <p:spPr>
          <a:xfrm>
            <a:off x="6459795" y="2024780"/>
            <a:ext cx="4894006" cy="4137189"/>
          </a:xfrm>
        </p:spPr>
        <p:txBody>
          <a:bodyPr>
            <a:normAutofit/>
          </a:bodyPr>
          <a:lstStyle>
            <a:lvl1pPr marL="0" indent="0">
              <a:spcBef>
                <a:spcPts val="1000"/>
              </a:spcBef>
              <a:spcAft>
                <a:spcPts val="0"/>
              </a:spcAft>
              <a:buClr>
                <a:schemeClr val="accent2"/>
              </a:buClr>
              <a:buFont typeface="Wingdings" panose="05000000000000000000" pitchFamily="2" charset="2"/>
              <a:buNone/>
              <a:defRPr sz="1800">
                <a:latin typeface="+mn-lt"/>
              </a:defRPr>
            </a:lvl1pPr>
            <a:lvl2pPr marL="0" indent="-228600">
              <a:spcBef>
                <a:spcPts val="1000"/>
              </a:spcBef>
              <a:spcAft>
                <a:spcPts val="1000"/>
              </a:spcAft>
              <a:buClr>
                <a:schemeClr val="accent2"/>
              </a:buClr>
              <a:buFont typeface="Wingdings" panose="05000000000000000000" pitchFamily="2" charset="2"/>
              <a:buChar char="§"/>
              <a:defRPr sz="1800">
                <a:latin typeface="+mn-lt"/>
              </a:defRPr>
            </a:lvl2pPr>
            <a:lvl3pPr marL="457200" indent="-228600">
              <a:spcBef>
                <a:spcPts val="1000"/>
              </a:spcBef>
              <a:spcAft>
                <a:spcPts val="1000"/>
              </a:spcAft>
              <a:buClr>
                <a:schemeClr val="accent2"/>
              </a:buClr>
              <a:buFont typeface="Wingdings" panose="05000000000000000000" pitchFamily="2" charset="2"/>
              <a:buChar char="§"/>
              <a:defRPr sz="1800">
                <a:latin typeface="+mn-lt"/>
              </a:defRPr>
            </a:lvl3pPr>
            <a:lvl4pPr marL="685800" indent="-228600">
              <a:spcBef>
                <a:spcPts val="1000"/>
              </a:spcBef>
              <a:spcAft>
                <a:spcPts val="1000"/>
              </a:spcAft>
              <a:buClr>
                <a:schemeClr val="accent2"/>
              </a:buClr>
              <a:buFont typeface="Wingdings" panose="05000000000000000000" pitchFamily="2" charset="2"/>
              <a:buChar char="§"/>
              <a:defRPr sz="1800">
                <a:latin typeface="+mn-lt"/>
              </a:defRPr>
            </a:lvl4pPr>
            <a:lvl5pPr marL="914400" indent="-228600">
              <a:spcBef>
                <a:spcPts val="1000"/>
              </a:spcBef>
              <a:spcAft>
                <a:spcPts val="1000"/>
              </a:spcAft>
              <a:buClr>
                <a:schemeClr val="accent2"/>
              </a:buClr>
              <a:buFont typeface="Wingdings" panose="05000000000000000000" pitchFamily="2" charset="2"/>
              <a:buChar char="§"/>
              <a:defRPr sz="1800">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7/29/26</a:t>
            </a:fld>
            <a:endParaRPr lang="en-US"/>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657852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0C44A-93E6-6C58-5E88-AFDC594EC27A}"/>
              </a:ext>
            </a:extLst>
          </p:cNvPr>
          <p:cNvSpPr>
            <a:spLocks noGrp="1"/>
          </p:cNvSpPr>
          <p:nvPr>
            <p:ph type="title"/>
          </p:nvPr>
        </p:nvSpPr>
        <p:spPr>
          <a:xfrm>
            <a:off x="838201" y="448056"/>
            <a:ext cx="6172200" cy="1581912"/>
          </a:xfrm>
        </p:spPr>
        <p:txBody>
          <a:bodyPr anchor="b" anchorCtr="0">
            <a:noAutofit/>
          </a:bodyPr>
          <a:lstStyle>
            <a:lvl1pPr>
              <a:defRPr sz="3200"/>
            </a:lvl1pPr>
          </a:lstStyle>
          <a:p>
            <a:r>
              <a:rPr lang="en-US"/>
              <a:t>Click to edit Master title style</a:t>
            </a:r>
            <a:endParaRPr lang="en-US" dirty="0"/>
          </a:p>
        </p:txBody>
      </p:sp>
      <p:sp>
        <p:nvSpPr>
          <p:cNvPr id="4" name="Content Placeholder 10">
            <a:extLst>
              <a:ext uri="{FF2B5EF4-FFF2-40B4-BE49-F238E27FC236}">
                <a16:creationId xmlns:a16="http://schemas.microsoft.com/office/drawing/2014/main" id="{5F30E2A0-23EF-51B1-8ABD-00429EEA0642}"/>
              </a:ext>
            </a:extLst>
          </p:cNvPr>
          <p:cNvSpPr>
            <a:spLocks noGrp="1"/>
          </p:cNvSpPr>
          <p:nvPr>
            <p:ph sz="quarter" idx="14" hasCustomPrompt="1"/>
          </p:nvPr>
        </p:nvSpPr>
        <p:spPr>
          <a:xfrm>
            <a:off x="838200" y="2257063"/>
            <a:ext cx="4894006" cy="3904906"/>
          </a:xfrm>
        </p:spPr>
        <p:txBody>
          <a:bodyPr>
            <a:normAutofit/>
          </a:bodyPr>
          <a:lstStyle>
            <a:lvl1pPr marL="0" indent="0">
              <a:spcBef>
                <a:spcPts val="1000"/>
              </a:spcBef>
              <a:spcAft>
                <a:spcPts val="0"/>
              </a:spcAft>
              <a:buClr>
                <a:schemeClr val="accent2"/>
              </a:buClr>
              <a:buFont typeface="Wingdings" panose="05000000000000000000" pitchFamily="2" charset="2"/>
              <a:buNone/>
              <a:defRPr sz="1800">
                <a:latin typeface="+mn-lt"/>
              </a:defRPr>
            </a:lvl1pPr>
            <a:lvl2pPr marL="0" indent="-228600">
              <a:spcBef>
                <a:spcPts val="1000"/>
              </a:spcBef>
              <a:spcAft>
                <a:spcPts val="1000"/>
              </a:spcAft>
              <a:buClr>
                <a:schemeClr val="accent2"/>
              </a:buClr>
              <a:buFont typeface="Wingdings" panose="05000000000000000000" pitchFamily="2" charset="2"/>
              <a:buChar char="§"/>
              <a:defRPr sz="1800">
                <a:latin typeface="+mn-lt"/>
              </a:defRPr>
            </a:lvl2pPr>
            <a:lvl3pPr marL="457200" indent="-228600">
              <a:spcBef>
                <a:spcPts val="1000"/>
              </a:spcBef>
              <a:spcAft>
                <a:spcPts val="1000"/>
              </a:spcAft>
              <a:buClr>
                <a:schemeClr val="accent2"/>
              </a:buClr>
              <a:buFont typeface="Wingdings" panose="05000000000000000000" pitchFamily="2" charset="2"/>
              <a:buChar char="§"/>
              <a:defRPr sz="1800">
                <a:latin typeface="+mn-lt"/>
              </a:defRPr>
            </a:lvl3pPr>
            <a:lvl4pPr marL="685800" indent="-228600">
              <a:spcBef>
                <a:spcPts val="1000"/>
              </a:spcBef>
              <a:spcAft>
                <a:spcPts val="1000"/>
              </a:spcAft>
              <a:buClr>
                <a:schemeClr val="accent2"/>
              </a:buClr>
              <a:buFont typeface="Wingdings" panose="05000000000000000000" pitchFamily="2" charset="2"/>
              <a:buChar char="§"/>
              <a:defRPr sz="1800">
                <a:latin typeface="+mn-lt"/>
              </a:defRPr>
            </a:lvl4pPr>
            <a:lvl5pPr marL="914400" indent="-228600">
              <a:spcBef>
                <a:spcPts val="1000"/>
              </a:spcBef>
              <a:spcAft>
                <a:spcPts val="1000"/>
              </a:spcAft>
              <a:buClr>
                <a:schemeClr val="accent2"/>
              </a:buClr>
              <a:buFont typeface="Wingdings" panose="05000000000000000000" pitchFamily="2" charset="2"/>
              <a:buChar char="§"/>
              <a:defRPr sz="1800">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10">
            <a:extLst>
              <a:ext uri="{FF2B5EF4-FFF2-40B4-BE49-F238E27FC236}">
                <a16:creationId xmlns:a16="http://schemas.microsoft.com/office/drawing/2014/main" id="{AF15552F-C66B-341F-2D37-0389710BA5E2}"/>
              </a:ext>
            </a:extLst>
          </p:cNvPr>
          <p:cNvSpPr>
            <a:spLocks noGrp="1"/>
          </p:cNvSpPr>
          <p:nvPr>
            <p:ph type="pic" sz="quarter" idx="10"/>
          </p:nvPr>
        </p:nvSpPr>
        <p:spPr>
          <a:xfrm>
            <a:off x="7500938" y="-22225"/>
            <a:ext cx="4714875" cy="6880225"/>
          </a:xfrm>
        </p:spPr>
        <p:txBody>
          <a:bodyPr>
            <a:normAutofit/>
          </a:bodyPr>
          <a:lstStyle>
            <a:lvl1pPr marL="0" indent="0" algn="ctr">
              <a:buNone/>
              <a:defRPr sz="2000"/>
            </a:lvl1pPr>
          </a:lstStyle>
          <a:p>
            <a:r>
              <a:rPr lang="en-US"/>
              <a:t>Click icon to add picture</a:t>
            </a:r>
            <a:endParaRPr lang="en-US" dirty="0"/>
          </a:p>
        </p:txBody>
      </p:sp>
      <p:sp>
        <p:nvSpPr>
          <p:cNvPr id="12" name="Rectangle 11">
            <a:extLst>
              <a:ext uri="{FF2B5EF4-FFF2-40B4-BE49-F238E27FC236}">
                <a16:creationId xmlns:a16="http://schemas.microsoft.com/office/drawing/2014/main" id="{0D8DCC6D-8B88-7BE0-7240-F743AE09EC48}"/>
              </a:ext>
              <a:ext uri="{C183D7F6-B498-43B3-948B-1728B52AA6E4}">
                <adec:decorative xmlns:adec="http://schemas.microsoft.com/office/drawing/2017/decorative" val="1"/>
              </a:ext>
            </a:extLst>
          </p:cNvPr>
          <p:cNvSpPr/>
          <p:nvPr userDrawn="1"/>
        </p:nvSpPr>
        <p:spPr>
          <a:xfrm>
            <a:off x="993814" y="6303963"/>
            <a:ext cx="4287186" cy="554037"/>
          </a:xfrm>
          <a:prstGeom prst="rect">
            <a:avLst/>
          </a:prstGeom>
          <a:gradFill flip="none" rotWithShape="1">
            <a:gsLst>
              <a:gs pos="0">
                <a:schemeClr val="accent5"/>
              </a:gs>
              <a:gs pos="100000">
                <a:schemeClr val="accent2">
                  <a:lumMod val="97000"/>
                  <a:lumOff val="3000"/>
                </a:schemeClr>
              </a:gs>
              <a:gs pos="50000">
                <a:schemeClr val="accent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45438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838200" y="365760"/>
            <a:ext cx="10515600" cy="1325563"/>
          </a:xfrm>
        </p:spPr>
        <p:txBody>
          <a:bodyPr anchor="ctr" anchorCtr="0">
            <a:noAutofit/>
          </a:bodyPr>
          <a:lstStyle>
            <a:lvl1pPr algn="ctr">
              <a:defRPr sz="3200"/>
            </a:lvl1pPr>
          </a:lstStyle>
          <a:p>
            <a:r>
              <a:rPr lang="en-US" dirty="0"/>
              <a:t>Click to add title</a:t>
            </a:r>
          </a:p>
        </p:txBody>
      </p:sp>
      <p:sp>
        <p:nvSpPr>
          <p:cNvPr id="4" name="Content Placeholder 10">
            <a:extLst>
              <a:ext uri="{FF2B5EF4-FFF2-40B4-BE49-F238E27FC236}">
                <a16:creationId xmlns:a16="http://schemas.microsoft.com/office/drawing/2014/main" id="{9C3ED3BF-FF6B-07FA-72C4-F6102A8558AF}"/>
              </a:ext>
            </a:extLst>
          </p:cNvPr>
          <p:cNvSpPr>
            <a:spLocks noGrp="1"/>
          </p:cNvSpPr>
          <p:nvPr>
            <p:ph sz="quarter" idx="15" hasCustomPrompt="1"/>
          </p:nvPr>
        </p:nvSpPr>
        <p:spPr>
          <a:xfrm>
            <a:off x="896074" y="2106591"/>
            <a:ext cx="2067045" cy="3633787"/>
          </a:xfrm>
        </p:spPr>
        <p:txBody>
          <a:bodyPr>
            <a:normAutofit/>
          </a:bodyPr>
          <a:lstStyle>
            <a:lvl1pPr marL="0" indent="0">
              <a:spcBef>
                <a:spcPts val="1000"/>
              </a:spcBef>
              <a:spcAft>
                <a:spcPts val="0"/>
              </a:spcAft>
              <a:buClr>
                <a:schemeClr val="accent2"/>
              </a:buClr>
              <a:buFont typeface="Wingdings" panose="05000000000000000000" pitchFamily="2" charset="2"/>
              <a:buNone/>
              <a:defRPr sz="1800">
                <a:latin typeface="+mn-lt"/>
              </a:defRPr>
            </a:lvl1pPr>
            <a:lvl2pPr marL="0" indent="-228600">
              <a:spcBef>
                <a:spcPts val="1000"/>
              </a:spcBef>
              <a:spcAft>
                <a:spcPts val="1000"/>
              </a:spcAft>
              <a:buClr>
                <a:schemeClr val="accent2"/>
              </a:buClr>
              <a:buFont typeface="Wingdings" panose="05000000000000000000" pitchFamily="2" charset="2"/>
              <a:buChar char="§"/>
              <a:defRPr sz="1600">
                <a:latin typeface="+mn-lt"/>
              </a:defRPr>
            </a:lvl2pPr>
            <a:lvl3pPr marL="457200" indent="-228600">
              <a:spcBef>
                <a:spcPts val="1000"/>
              </a:spcBef>
              <a:spcAft>
                <a:spcPts val="1000"/>
              </a:spcAft>
              <a:buClr>
                <a:schemeClr val="accent2"/>
              </a:buClr>
              <a:buFont typeface="Wingdings" panose="05000000000000000000" pitchFamily="2" charset="2"/>
              <a:buChar char="§"/>
              <a:defRPr sz="1400">
                <a:latin typeface="+mn-lt"/>
              </a:defRPr>
            </a:lvl3pPr>
            <a:lvl4pPr marL="685800" indent="-228600">
              <a:spcBef>
                <a:spcPts val="1000"/>
              </a:spcBef>
              <a:spcAft>
                <a:spcPts val="1000"/>
              </a:spcAft>
              <a:buClr>
                <a:schemeClr val="accent2"/>
              </a:buClr>
              <a:buFont typeface="Wingdings" panose="05000000000000000000" pitchFamily="2" charset="2"/>
              <a:buChar char="§"/>
              <a:defRPr sz="1400">
                <a:latin typeface="+mn-lt"/>
              </a:defRPr>
            </a:lvl4pPr>
            <a:lvl5pPr marL="914400" indent="-228600">
              <a:spcBef>
                <a:spcPts val="1000"/>
              </a:spcBef>
              <a:spcAft>
                <a:spcPts val="1000"/>
              </a:spcAft>
              <a:buClr>
                <a:schemeClr val="accent2"/>
              </a:buClr>
              <a:buFont typeface="Wingdings" panose="05000000000000000000" pitchFamily="2" charset="2"/>
              <a:buChar char="§"/>
              <a:defRPr sz="1200">
                <a:latin typeface="+mn-l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able Placeholder 7">
            <a:extLst>
              <a:ext uri="{FF2B5EF4-FFF2-40B4-BE49-F238E27FC236}">
                <a16:creationId xmlns:a16="http://schemas.microsoft.com/office/drawing/2014/main" id="{423FEB60-8FB5-7F10-EDD7-8AB4B3139EF6}"/>
              </a:ext>
            </a:extLst>
          </p:cNvPr>
          <p:cNvSpPr>
            <a:spLocks noGrp="1"/>
          </p:cNvSpPr>
          <p:nvPr>
            <p:ph type="tbl" sz="quarter" idx="13"/>
          </p:nvPr>
        </p:nvSpPr>
        <p:spPr>
          <a:xfrm>
            <a:off x="3483980" y="2106591"/>
            <a:ext cx="7869820" cy="4016713"/>
          </a:xfrm>
        </p:spPr>
        <p:txBody>
          <a:bodyPr/>
          <a:lstStyle/>
          <a:p>
            <a:r>
              <a:rPr lang="en-US"/>
              <a:t>Click icon to add table</a:t>
            </a:r>
            <a:endParaRPr lang="en-US" dirty="0"/>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fld id="{D6D8061D-18C3-4F4F-85EF-561633F58754}" type="datetimeFigureOut">
              <a:rPr lang="en-US" smtClean="0"/>
              <a:t>7/29/26</a:t>
            </a:fld>
            <a:endParaRPr lang="en-US"/>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808150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D97564-C310-6E8C-8689-CE18881B4A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FAD99FA-26D9-873B-BE7F-26FEC5C233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319819E-0266-97DD-DFD1-BAAA06AE32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6D8061D-18C3-4F4F-85EF-561633F58754}" type="datetimeFigureOut">
              <a:rPr lang="en-US" smtClean="0"/>
              <a:t>7/29/26</a:t>
            </a:fld>
            <a:endParaRPr lang="en-US"/>
          </a:p>
        </p:txBody>
      </p:sp>
      <p:sp>
        <p:nvSpPr>
          <p:cNvPr id="5" name="Footer Placeholder 4">
            <a:extLst>
              <a:ext uri="{FF2B5EF4-FFF2-40B4-BE49-F238E27FC236}">
                <a16:creationId xmlns:a16="http://schemas.microsoft.com/office/drawing/2014/main" id="{2BFD19C9-01CE-9E2A-CDA5-C15940F055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1801085-7B28-048D-E3D3-9C3614268DA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BD12358-51D2-46B3-9BDE-DF29528B9454}" type="slidenum">
              <a:rPr lang="en-US" smtClean="0"/>
              <a:t>‹#›</a:t>
            </a:fld>
            <a:endParaRPr lang="en-US"/>
          </a:p>
        </p:txBody>
      </p:sp>
    </p:spTree>
    <p:extLst>
      <p:ext uri="{BB962C8B-B14F-4D97-AF65-F5344CB8AC3E}">
        <p14:creationId xmlns:p14="http://schemas.microsoft.com/office/powerpoint/2010/main" val="1965934658"/>
      </p:ext>
    </p:extLst>
  </p:cSld>
  <p:clrMap bg1="lt1" tx1="dk1" bg2="lt2" tx2="dk2" accent1="accent1" accent2="accent2" accent3="accent3" accent4="accent4" accent5="accent5" accent6="accent6" hlink="hlink" folHlink="folHlink"/>
  <p:sldLayoutIdLst>
    <p:sldLayoutId id="2147483654" r:id="rId1"/>
    <p:sldLayoutId id="2147483660" r:id="rId2"/>
    <p:sldLayoutId id="2147483659" r:id="rId3"/>
    <p:sldLayoutId id="2147483650" r:id="rId4"/>
    <p:sldLayoutId id="2147483649" r:id="rId5"/>
    <p:sldLayoutId id="2147483662" r:id="rId6"/>
    <p:sldLayoutId id="2147483663" r:id="rId7"/>
    <p:sldLayoutId id="2147483652" r:id="rId8"/>
    <p:sldLayoutId id="2147483666" r:id="rId9"/>
    <p:sldLayoutId id="2147483664" r:id="rId10"/>
    <p:sldLayoutId id="2147483665" r:id="rId11"/>
    <p:sldLayoutId id="2147483661" r:id="rId12"/>
  </p:sldLayoutIdLst>
  <p:txStyles>
    <p:titleStyle>
      <a:lvl1pPr algn="l" defTabSz="914400" rtl="0" eaLnBrk="1" latinLnBrk="0" hangingPunct="1">
        <a:lnSpc>
          <a:spcPct val="90000"/>
        </a:lnSpc>
        <a:spcBef>
          <a:spcPct val="0"/>
        </a:spcBef>
        <a:buNone/>
        <a:defRPr sz="4800" kern="1200" cap="all" spc="3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pic>
        <p:nvPicPr>
          <p:cNvPr id="4" name="Picture Placeholder 7" descr="abstract image">
            <a:extLst>
              <a:ext uri="{FF2B5EF4-FFF2-40B4-BE49-F238E27FC236}">
                <a16:creationId xmlns:a16="http://schemas.microsoft.com/office/drawing/2014/main" id="{782ED2F6-AFB3-9199-3999-2B5E4BAF2423}"/>
              </a:ext>
            </a:extLst>
          </p:cNvPr>
          <p:cNvPicPr>
            <a:picLocks noGrp="1" noChangeAspect="1"/>
          </p:cNvPicPr>
          <p:nvPr>
            <p:ph type="pic" sz="quarter" idx="10"/>
          </p:nvPr>
        </p:nvPicPr>
        <p:blipFill rotWithShape="1">
          <a:blip r:embed="rId3">
            <a:alphaModFix amt="52000"/>
            <a:extLst>
              <a:ext uri="{BEBA8EAE-BF5A-486C-A8C5-ECC9F3942E4B}">
                <a14:imgProps xmlns:a14="http://schemas.microsoft.com/office/drawing/2010/main">
                  <a14:imgLayer r:embed="rId4">
                    <a14:imgEffect>
                      <a14:saturation sat="0"/>
                    </a14:imgEffect>
                  </a14:imgLayer>
                </a14:imgProps>
              </a:ext>
            </a:extLst>
          </a:blip>
          <a:srcRect/>
          <a:stretch/>
        </p:blipFill>
        <p:spPr/>
      </p:pic>
      <p:sp>
        <p:nvSpPr>
          <p:cNvPr id="6" name="Title 5">
            <a:extLst>
              <a:ext uri="{FF2B5EF4-FFF2-40B4-BE49-F238E27FC236}">
                <a16:creationId xmlns:a16="http://schemas.microsoft.com/office/drawing/2014/main" id="{F20A922B-22EC-7FD8-FA8C-2FFAC558BD66}"/>
              </a:ext>
            </a:extLst>
          </p:cNvPr>
          <p:cNvSpPr>
            <a:spLocks noGrp="1"/>
          </p:cNvSpPr>
          <p:nvPr>
            <p:ph type="ctrTitle"/>
          </p:nvPr>
        </p:nvSpPr>
        <p:spPr>
          <a:xfrm>
            <a:off x="1303020" y="2286000"/>
            <a:ext cx="9585960" cy="2286000"/>
          </a:xfrm>
        </p:spPr>
        <p:txBody>
          <a:bodyPr/>
          <a:lstStyle/>
          <a:p>
            <a:r>
              <a:rPr lang="en-US" sz="4400" b="1" dirty="0"/>
              <a:t>WMWG update to </a:t>
            </a:r>
            <a:r>
              <a:rPr lang="en-US" sz="4400" b="1" dirty="0" err="1"/>
              <a:t>wms</a:t>
            </a:r>
            <a:br>
              <a:rPr lang="en-US" sz="4400" dirty="0"/>
            </a:br>
            <a:r>
              <a:rPr lang="en-US" sz="4400" dirty="0"/>
              <a:t>August 5, 2026</a:t>
            </a:r>
            <a:br>
              <a:rPr lang="en-US" sz="4400" dirty="0"/>
            </a:br>
            <a:r>
              <a:rPr lang="en-US" dirty="0" err="1"/>
              <a:t>cara</a:t>
            </a:r>
            <a:r>
              <a:rPr lang="en-US" dirty="0"/>
              <a:t> Sweeney</a:t>
            </a:r>
            <a:r>
              <a:rPr lang="en-US" sz="4400" dirty="0"/>
              <a:t>, WMWG vice-Chair </a:t>
            </a:r>
          </a:p>
        </p:txBody>
      </p:sp>
    </p:spTree>
    <p:extLst>
      <p:ext uri="{BB962C8B-B14F-4D97-AF65-F5344CB8AC3E}">
        <p14:creationId xmlns:p14="http://schemas.microsoft.com/office/powerpoint/2010/main" val="6392647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75C36-617B-795C-5A2B-325EA34F16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1AD706-11EF-C258-EBD5-C4EEFEAACF16}"/>
              </a:ext>
            </a:extLst>
          </p:cNvPr>
          <p:cNvSpPr>
            <a:spLocks noGrp="1"/>
          </p:cNvSpPr>
          <p:nvPr>
            <p:ph type="title"/>
          </p:nvPr>
        </p:nvSpPr>
        <p:spPr>
          <a:xfrm>
            <a:off x="6562816" y="457200"/>
            <a:ext cx="4837176" cy="576072"/>
          </a:xfrm>
          <a:noFill/>
        </p:spPr>
        <p:txBody>
          <a:bodyPr anchor="b">
            <a:noAutofit/>
          </a:bodyPr>
          <a:lstStyle/>
          <a:p>
            <a:r>
              <a:rPr lang="en-US" b="1" dirty="0">
                <a:solidFill>
                  <a:srgbClr val="002060"/>
                </a:solidFill>
              </a:rPr>
              <a:t>AGENDA</a:t>
            </a:r>
          </a:p>
        </p:txBody>
      </p:sp>
      <p:pic>
        <p:nvPicPr>
          <p:cNvPr id="1026" name="Picture 2" descr="ERCOT approves $54 million plan to move CenterPoint's mobile generators to  San Antonio">
            <a:extLst>
              <a:ext uri="{FF2B5EF4-FFF2-40B4-BE49-F238E27FC236}">
                <a16:creationId xmlns:a16="http://schemas.microsoft.com/office/drawing/2014/main" id="{21A7C614-EF57-972E-5CDF-2948AADBEF2A}"/>
              </a:ext>
            </a:extLst>
          </p:cNvPr>
          <p:cNvPicPr>
            <a:picLocks noGrp="1" noChangeAspect="1" noChangeArrowheads="1"/>
          </p:cNvPicPr>
          <p:nvPr>
            <p:ph type="pic" sz="quarter" idx="10"/>
          </p:nvPr>
        </p:nvPicPr>
        <p:blipFill>
          <a:blip r:embed="rId3">
            <a:extLst>
              <a:ext uri="{28A0092B-C50C-407E-A947-70E740481C1C}">
                <a14:useLocalDpi xmlns:a14="http://schemas.microsoft.com/office/drawing/2010/main" val="0"/>
              </a:ext>
            </a:extLst>
          </a:blip>
          <a:srcRect l="20115" r="20115"/>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13" name="Right Triangle 12">
            <a:extLst>
              <a:ext uri="{FF2B5EF4-FFF2-40B4-BE49-F238E27FC236}">
                <a16:creationId xmlns:a16="http://schemas.microsoft.com/office/drawing/2014/main" id="{3FA87F9D-2B59-ABA6-EB26-D47E05BFF542}"/>
              </a:ext>
            </a:extLst>
          </p:cNvPr>
          <p:cNvSpPr/>
          <p:nvPr/>
        </p:nvSpPr>
        <p:spPr>
          <a:xfrm rot="5400000">
            <a:off x="-2841617" y="2812734"/>
            <a:ext cx="6858000" cy="1232531"/>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Triangle 13">
            <a:extLst>
              <a:ext uri="{FF2B5EF4-FFF2-40B4-BE49-F238E27FC236}">
                <a16:creationId xmlns:a16="http://schemas.microsoft.com/office/drawing/2014/main" id="{469C94F5-A0F4-0E38-F70C-7D7C5D71FCB8}"/>
              </a:ext>
            </a:extLst>
          </p:cNvPr>
          <p:cNvSpPr/>
          <p:nvPr/>
        </p:nvSpPr>
        <p:spPr>
          <a:xfrm rot="16200000">
            <a:off x="2040903" y="2812735"/>
            <a:ext cx="6858000" cy="1232531"/>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92EC4A8-49EE-CF82-CFDC-BA9308ED0D65}"/>
              </a:ext>
            </a:extLst>
          </p:cNvPr>
          <p:cNvSpPr>
            <a:spLocks noGrp="1"/>
          </p:cNvSpPr>
          <p:nvPr>
            <p:ph idx="1"/>
          </p:nvPr>
        </p:nvSpPr>
        <p:spPr>
          <a:xfrm>
            <a:off x="5917076" y="1161288"/>
            <a:ext cx="6115050" cy="5021798"/>
          </a:xfrm>
          <a:noFill/>
        </p:spPr>
        <p:txBody>
          <a:bodyPr anchor="t">
            <a:normAutofit fontScale="77500" lnSpcReduction="20000"/>
          </a:bodyPr>
          <a:lstStyle/>
          <a:p>
            <a:pPr marL="285750" indent="-285750">
              <a:buFont typeface="Arial" panose="020B0604020202020204" pitchFamily="34" charset="0"/>
              <a:buChar char="•"/>
            </a:pPr>
            <a:r>
              <a:rPr lang="en-US" b="1" dirty="0">
                <a:solidFill>
                  <a:srgbClr val="002060"/>
                </a:solidFill>
              </a:rPr>
              <a:t>NPRRS ready for WMS vote:</a:t>
            </a:r>
          </a:p>
          <a:p>
            <a:pPr marL="742950" lvl="1" indent="-285750">
              <a:buFont typeface="Arial" panose="020B0604020202020204" pitchFamily="34" charset="0"/>
              <a:buChar char="•"/>
            </a:pPr>
            <a:r>
              <a:rPr lang="en-US" dirty="0"/>
              <a:t>NPRR1337 – ERS Enhancements</a:t>
            </a:r>
          </a:p>
          <a:p>
            <a:pPr marL="285750" indent="-285750">
              <a:buFont typeface="Arial" panose="020B0604020202020204" pitchFamily="34" charset="0"/>
              <a:buChar char="•"/>
            </a:pPr>
            <a:r>
              <a:rPr lang="en-US" b="1" dirty="0">
                <a:solidFill>
                  <a:srgbClr val="002060"/>
                </a:solidFill>
              </a:rPr>
              <a:t>NPRRs Still with WMWG</a:t>
            </a:r>
          </a:p>
          <a:p>
            <a:pPr marL="742950" lvl="1" indent="-285750">
              <a:buFont typeface="Arial" panose="020B0604020202020204" pitchFamily="34" charset="0"/>
              <a:buChar char="•"/>
            </a:pPr>
            <a:r>
              <a:rPr lang="en-US" dirty="0"/>
              <a:t>NPRR1278 – Establishing Advanced Grid Support Service as an Ancillary Service</a:t>
            </a:r>
          </a:p>
          <a:p>
            <a:pPr marL="742950" lvl="1" indent="-285750">
              <a:buFont typeface="Arial" panose="020B0604020202020204" pitchFamily="34" charset="0"/>
              <a:buChar char="•"/>
            </a:pPr>
            <a:r>
              <a:rPr lang="en-US" dirty="0"/>
              <a:t>NPRR1333 – Establish an Incentive Program for Advanced Grid </a:t>
            </a:r>
            <a:r>
              <a:rPr lang="en-US" dirty="0" err="1"/>
              <a:t>SupporT</a:t>
            </a:r>
            <a:endParaRPr lang="en-US" dirty="0"/>
          </a:p>
          <a:p>
            <a:pPr marL="742950" lvl="1" indent="-285750">
              <a:buFont typeface="Arial" panose="020B0604020202020204" pitchFamily="34" charset="0"/>
              <a:buChar char="•"/>
            </a:pPr>
            <a:r>
              <a:rPr lang="en-US" dirty="0"/>
              <a:t>(Pre-referral discussion) NPRR1340 – DRRS with ESR Participation</a:t>
            </a:r>
          </a:p>
          <a:p>
            <a:pPr marL="285750" indent="-285750">
              <a:buFont typeface="Arial" panose="020B0604020202020204" pitchFamily="34" charset="0"/>
              <a:buChar char="•"/>
            </a:pPr>
            <a:r>
              <a:rPr lang="en-US" b="1" dirty="0">
                <a:solidFill>
                  <a:srgbClr val="002060"/>
                </a:solidFill>
              </a:rPr>
              <a:t>Other Business</a:t>
            </a:r>
          </a:p>
          <a:p>
            <a:pPr marL="742950" lvl="1" indent="-285750">
              <a:buFont typeface="Arial" panose="020B0604020202020204" pitchFamily="34" charset="0"/>
              <a:buChar char="•"/>
            </a:pPr>
            <a:r>
              <a:rPr lang="en-US" dirty="0"/>
              <a:t>2027 AS methodology</a:t>
            </a:r>
          </a:p>
          <a:p>
            <a:pPr marL="742950" lvl="1" indent="-285750">
              <a:buFont typeface="Arial" panose="020B0604020202020204" pitchFamily="34" charset="0"/>
              <a:buChar char="•"/>
            </a:pPr>
            <a:r>
              <a:rPr lang="en-US" dirty="0"/>
              <a:t>Discussion on COP SOC</a:t>
            </a:r>
          </a:p>
          <a:p>
            <a:pPr marL="742950" lvl="1" indent="-285750">
              <a:buFont typeface="Arial" panose="020B0604020202020204" pitchFamily="34" charset="0"/>
              <a:buChar char="•"/>
            </a:pPr>
            <a:r>
              <a:rPr lang="en-US" dirty="0"/>
              <a:t>Discussion on FPA §202(c) Orders</a:t>
            </a:r>
          </a:p>
          <a:p>
            <a:pPr marL="742950" lvl="1" indent="-285750">
              <a:buFont typeface="Arial" panose="020B0604020202020204" pitchFamily="34" charset="0"/>
              <a:buChar char="•"/>
            </a:pPr>
            <a:endParaRPr lang="en-US" dirty="0"/>
          </a:p>
        </p:txBody>
      </p:sp>
    </p:spTree>
    <p:extLst>
      <p:ext uri="{BB962C8B-B14F-4D97-AF65-F5344CB8AC3E}">
        <p14:creationId xmlns:p14="http://schemas.microsoft.com/office/powerpoint/2010/main" val="16720179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E9D7C-05EF-F1D6-0CB3-F406EBC64C30}"/>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D528DDD6-042C-78B9-0F5D-7C160D9068E0}"/>
              </a:ext>
            </a:extLst>
          </p:cNvPr>
          <p:cNvSpPr txBox="1">
            <a:spLocks/>
          </p:cNvSpPr>
          <p:nvPr/>
        </p:nvSpPr>
        <p:spPr>
          <a:xfrm>
            <a:off x="838200" y="27866"/>
            <a:ext cx="10515600" cy="1325880"/>
          </a:xfrm>
          <a:prstGeom prst="rect">
            <a:avLst/>
          </a:prstGeom>
          <a:noFill/>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3200" kern="1200" cap="all" spc="300" baseline="0">
                <a:solidFill>
                  <a:schemeClr val="tx1"/>
                </a:solidFill>
                <a:latin typeface="+mj-lt"/>
                <a:ea typeface="+mj-ea"/>
                <a:cs typeface="+mj-cs"/>
              </a:defRPr>
            </a:lvl1pPr>
          </a:lstStyle>
          <a:p>
            <a:r>
              <a:rPr lang="en-US" dirty="0"/>
              <a:t>Discussion of Revision Requests</a:t>
            </a:r>
          </a:p>
        </p:txBody>
      </p:sp>
      <p:sp>
        <p:nvSpPr>
          <p:cNvPr id="3" name="Content Placeholder 2">
            <a:extLst>
              <a:ext uri="{FF2B5EF4-FFF2-40B4-BE49-F238E27FC236}">
                <a16:creationId xmlns:a16="http://schemas.microsoft.com/office/drawing/2014/main" id="{01135615-4BC9-5CC3-9082-949DFD627647}"/>
              </a:ext>
            </a:extLst>
          </p:cNvPr>
          <p:cNvSpPr>
            <a:spLocks noGrp="1"/>
          </p:cNvSpPr>
          <p:nvPr>
            <p:ph sz="quarter" idx="13"/>
          </p:nvPr>
        </p:nvSpPr>
        <p:spPr>
          <a:xfrm>
            <a:off x="838199" y="1096407"/>
            <a:ext cx="10406744" cy="4624943"/>
          </a:xfrm>
          <a:noFill/>
        </p:spPr>
        <p:txBody>
          <a:bodyPr>
            <a:noAutofit/>
          </a:bodyPr>
          <a:lstStyle/>
          <a:p>
            <a:pPr lvl="1" indent="0">
              <a:buNone/>
            </a:pPr>
            <a:r>
              <a:rPr lang="en-US" b="1" dirty="0"/>
              <a:t>NPRR1337 – ERS Enhancements</a:t>
            </a:r>
            <a:endParaRPr lang="en-US" i="1" dirty="0">
              <a:highlight>
                <a:srgbClr val="FFFF00"/>
              </a:highlight>
            </a:endParaRPr>
          </a:p>
          <a:p>
            <a:pPr marL="285750" lvl="1" indent="-285750">
              <a:buFont typeface="Arial" panose="020B0604020202020204" pitchFamily="34" charset="0"/>
              <a:buChar char="•"/>
            </a:pPr>
            <a:r>
              <a:rPr lang="en-US" sz="1700" dirty="0"/>
              <a:t>ERCOT reviewed its NPRR1337 comments filed on July 24:</a:t>
            </a:r>
          </a:p>
          <a:p>
            <a:pPr marL="742950" lvl="2" indent="-285750">
              <a:buFont typeface="Arial" panose="020B0604020202020204" pitchFamily="34" charset="0"/>
              <a:buChar char="•"/>
            </a:pPr>
            <a:r>
              <a:rPr lang="en-US" sz="1700" dirty="0"/>
              <a:t>Defined Naturally Dynamic Load and clarified the Alternate Baseline Test (ABT), including its purpose and sequence.</a:t>
            </a:r>
          </a:p>
          <a:p>
            <a:pPr marL="742950" lvl="2" indent="-285750">
              <a:buFont typeface="Arial" panose="020B0604020202020204" pitchFamily="34" charset="0"/>
              <a:buChar char="•"/>
            </a:pPr>
            <a:r>
              <a:rPr lang="en-US" sz="1700" dirty="0"/>
              <a:t>Documented the ABT methodology in the ERS Technical Requirements and Scope of Work OBD to allow future updates to parameters (e.g. the pricing threshold) without an NPRR. Stakeholders discussed whether the ABT methodology belongs in the Protocols or the OBD.</a:t>
            </a:r>
          </a:p>
          <a:p>
            <a:pPr marL="285750" lvl="1" indent="-285750">
              <a:buFont typeface="Arial" panose="020B0604020202020204" pitchFamily="34" charset="0"/>
              <a:buChar char="•"/>
            </a:pPr>
            <a:r>
              <a:rPr lang="en-US" sz="1700" dirty="0"/>
              <a:t>In comments filed on July 27, </a:t>
            </a:r>
            <a:r>
              <a:rPr lang="en-US" sz="1700" dirty="0" err="1"/>
              <a:t>ERock</a:t>
            </a:r>
            <a:r>
              <a:rPr lang="en-US" sz="1700" dirty="0"/>
              <a:t> and Generate proposed allowing resources that qualify for the default baseline to elect the alternate baseline if they pass the ABT.</a:t>
            </a:r>
          </a:p>
          <a:p>
            <a:pPr marL="742950" lvl="2" indent="-285750">
              <a:buFont typeface="Arial" panose="020B0604020202020204" pitchFamily="34" charset="0"/>
              <a:buChar char="•"/>
            </a:pPr>
            <a:r>
              <a:rPr lang="en-US" sz="1700" dirty="0"/>
              <a:t>Some other stakeholders voiced support for the proposal as a compromise that retains the ABT while reducing implementation impacts. ERCOT opposed the proposal, citing concerns over resource availability and self-deployment. </a:t>
            </a:r>
          </a:p>
          <a:p>
            <a:pPr marL="742950" lvl="2" indent="-285750">
              <a:buFont typeface="Arial" panose="020B0604020202020204" pitchFamily="34" charset="0"/>
              <a:buChar char="•"/>
            </a:pPr>
            <a:r>
              <a:rPr lang="en-US" sz="1700" dirty="0"/>
              <a:t>ERCOT will file comments responding to the proposal submitted by </a:t>
            </a:r>
            <a:r>
              <a:rPr lang="en-US" sz="1700" dirty="0" err="1"/>
              <a:t>ERock</a:t>
            </a:r>
            <a:r>
              <a:rPr lang="en-US" sz="1700" dirty="0"/>
              <a:t> and Generate. ERCOT would like to keep NPRR1337 on track to be considered at the September 2026 Board meeting.</a:t>
            </a:r>
          </a:p>
        </p:txBody>
      </p:sp>
      <p:sp>
        <p:nvSpPr>
          <p:cNvPr id="5" name="Rectangle 4">
            <a:extLst>
              <a:ext uri="{FF2B5EF4-FFF2-40B4-BE49-F238E27FC236}">
                <a16:creationId xmlns:a16="http://schemas.microsoft.com/office/drawing/2014/main" id="{97DAC39B-CAF3-E5D5-1262-9F6FD8D9B110}"/>
              </a:ext>
              <a:ext uri="{C183D7F6-B498-43B3-948B-1728B52AA6E4}">
                <adec:decorative xmlns:adec="http://schemas.microsoft.com/office/drawing/2017/decorative" val="1"/>
              </a:ext>
            </a:extLst>
          </p:cNvPr>
          <p:cNvSpPr/>
          <p:nvPr/>
        </p:nvSpPr>
        <p:spPr>
          <a:xfrm>
            <a:off x="0" y="6303963"/>
            <a:ext cx="12192000" cy="554037"/>
          </a:xfrm>
          <a:prstGeom prst="rect">
            <a:avLst/>
          </a:prstGeom>
          <a:gradFill flip="none" rotWithShape="1">
            <a:gsLst>
              <a:gs pos="0">
                <a:schemeClr val="accent5"/>
              </a:gs>
              <a:gs pos="100000">
                <a:schemeClr val="accent2">
                  <a:lumMod val="97000"/>
                  <a:lumOff val="3000"/>
                </a:schemeClr>
              </a:gs>
              <a:gs pos="5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Tree>
    <p:extLst>
      <p:ext uri="{BB962C8B-B14F-4D97-AF65-F5344CB8AC3E}">
        <p14:creationId xmlns:p14="http://schemas.microsoft.com/office/powerpoint/2010/main" val="212471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E47EE-5925-9AC5-2DDB-83419EECBBD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2C35FF65-AB50-EC31-6595-5BF709976452}"/>
              </a:ext>
            </a:extLst>
          </p:cNvPr>
          <p:cNvSpPr txBox="1">
            <a:spLocks/>
          </p:cNvSpPr>
          <p:nvPr/>
        </p:nvSpPr>
        <p:spPr>
          <a:xfrm>
            <a:off x="838200" y="27866"/>
            <a:ext cx="10515600" cy="1325880"/>
          </a:xfrm>
          <a:prstGeom prst="rect">
            <a:avLst/>
          </a:prstGeom>
          <a:noFill/>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3200" kern="1200" cap="all" spc="300" baseline="0">
                <a:solidFill>
                  <a:schemeClr val="tx1"/>
                </a:solidFill>
                <a:latin typeface="+mj-lt"/>
                <a:ea typeface="+mj-ea"/>
                <a:cs typeface="+mj-cs"/>
              </a:defRPr>
            </a:lvl1pPr>
          </a:lstStyle>
          <a:p>
            <a:r>
              <a:rPr lang="en-US" dirty="0"/>
              <a:t>Discussion of Revision Requests</a:t>
            </a:r>
          </a:p>
        </p:txBody>
      </p:sp>
      <p:sp>
        <p:nvSpPr>
          <p:cNvPr id="3" name="Content Placeholder 2">
            <a:extLst>
              <a:ext uri="{FF2B5EF4-FFF2-40B4-BE49-F238E27FC236}">
                <a16:creationId xmlns:a16="http://schemas.microsoft.com/office/drawing/2014/main" id="{CC35A853-2DE6-9E43-5464-2276AD6641E3}"/>
              </a:ext>
            </a:extLst>
          </p:cNvPr>
          <p:cNvSpPr>
            <a:spLocks noGrp="1"/>
          </p:cNvSpPr>
          <p:nvPr>
            <p:ph sz="quarter" idx="13"/>
          </p:nvPr>
        </p:nvSpPr>
        <p:spPr>
          <a:xfrm>
            <a:off x="838199" y="1096407"/>
            <a:ext cx="10406744" cy="4598346"/>
          </a:xfrm>
          <a:noFill/>
        </p:spPr>
        <p:txBody>
          <a:bodyPr>
            <a:normAutofit lnSpcReduction="10000"/>
          </a:bodyPr>
          <a:lstStyle/>
          <a:p>
            <a:pPr lvl="1" indent="0">
              <a:spcBef>
                <a:spcPts val="600"/>
              </a:spcBef>
              <a:spcAft>
                <a:spcPts val="0"/>
              </a:spcAft>
              <a:buNone/>
            </a:pPr>
            <a:r>
              <a:rPr lang="en-US" b="1" dirty="0"/>
              <a:t>NPRR1278 - Establishing Advanced Grid Support Service as an Ancillary Service</a:t>
            </a:r>
            <a:r>
              <a:rPr lang="en-US" dirty="0"/>
              <a:t> </a:t>
            </a:r>
            <a:r>
              <a:rPr lang="en-US" b="1" dirty="0"/>
              <a:t>– </a:t>
            </a:r>
            <a:r>
              <a:rPr lang="en-US" i="1" dirty="0"/>
              <a:t>Tabled for additional discussion</a:t>
            </a:r>
          </a:p>
          <a:p>
            <a:pPr lvl="1" indent="0">
              <a:spcBef>
                <a:spcPts val="600"/>
              </a:spcBef>
              <a:spcAft>
                <a:spcPts val="0"/>
              </a:spcAft>
              <a:buNone/>
            </a:pPr>
            <a:r>
              <a:rPr lang="en-US" b="1" dirty="0"/>
              <a:t>NPRR1333 - Establish an Incentive Program for Advanced Grid Support – </a:t>
            </a:r>
            <a:r>
              <a:rPr lang="en-US" i="1" dirty="0"/>
              <a:t>Tabled for additional discussion</a:t>
            </a:r>
          </a:p>
          <a:p>
            <a:pPr marL="285750" lvl="1" indent="-285750">
              <a:buFont typeface="Arial" panose="020B0604020202020204" pitchFamily="34" charset="0"/>
              <a:buChar char="•"/>
            </a:pPr>
            <a:r>
              <a:rPr lang="en-US" dirty="0"/>
              <a:t>ERCOT provided an overview of NPRR 1333, which would establish a one-time incentive program to encourage existing IBRs to implement AGS. The proposal includes a one-time payment of $1,500/MW, capped at $25 million, for eligible resources.</a:t>
            </a:r>
          </a:p>
          <a:p>
            <a:pPr marL="285750" lvl="1" indent="-285750">
              <a:buFont typeface="Arial" panose="020B0604020202020204" pitchFamily="34" charset="0"/>
              <a:buChar char="•"/>
            </a:pPr>
            <a:r>
              <a:rPr lang="en-US" dirty="0"/>
              <a:t>Several stakeholders opposed the incentive approach, arguing that AGS upgrades should be funded by resource owners rather than consumers and expressing support for a technology-neutral market product under NPRR 1278 instead.</a:t>
            </a:r>
          </a:p>
          <a:p>
            <a:pPr marL="285750" lvl="1" indent="-285750">
              <a:buFont typeface="Arial" panose="020B0604020202020204" pitchFamily="34" charset="0"/>
              <a:buChar char="•"/>
            </a:pPr>
            <a:r>
              <a:rPr lang="en-US" dirty="0"/>
              <a:t>ERCOT explained that NPRR 1333 is intended to accelerate AGS adoption in the near term so that a larger pool of AGS-capable resources would be available if a future market product, such as that contemplated under NPRR 1278, is established.</a:t>
            </a:r>
          </a:p>
          <a:p>
            <a:pPr marL="742950" lvl="2" indent="-285750">
              <a:buFont typeface="Arial" panose="020B0604020202020204" pitchFamily="34" charset="0"/>
              <a:buChar char="•"/>
            </a:pPr>
            <a:r>
              <a:rPr lang="en-US" dirty="0"/>
              <a:t>ERCOT clarified that it is not opposed to NPRR 1278 but believes additional technical work is needed to define the service, quantify the system need, and determine procurement requirements before a market product can be developed.</a:t>
            </a:r>
          </a:p>
        </p:txBody>
      </p:sp>
      <p:sp>
        <p:nvSpPr>
          <p:cNvPr id="5" name="Rectangle 4">
            <a:extLst>
              <a:ext uri="{FF2B5EF4-FFF2-40B4-BE49-F238E27FC236}">
                <a16:creationId xmlns:a16="http://schemas.microsoft.com/office/drawing/2014/main" id="{8E108B66-3385-E0F8-A1CD-2F623D6D3D2B}"/>
              </a:ext>
              <a:ext uri="{C183D7F6-B498-43B3-948B-1728B52AA6E4}">
                <adec:decorative xmlns:adec="http://schemas.microsoft.com/office/drawing/2017/decorative" val="1"/>
              </a:ext>
            </a:extLst>
          </p:cNvPr>
          <p:cNvSpPr/>
          <p:nvPr/>
        </p:nvSpPr>
        <p:spPr>
          <a:xfrm>
            <a:off x="0" y="6303963"/>
            <a:ext cx="12192000" cy="554037"/>
          </a:xfrm>
          <a:prstGeom prst="rect">
            <a:avLst/>
          </a:prstGeom>
          <a:gradFill flip="none" rotWithShape="1">
            <a:gsLst>
              <a:gs pos="0">
                <a:schemeClr val="accent5"/>
              </a:gs>
              <a:gs pos="100000">
                <a:schemeClr val="accent2">
                  <a:lumMod val="97000"/>
                  <a:lumOff val="3000"/>
                </a:schemeClr>
              </a:gs>
              <a:gs pos="5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Tree>
    <p:extLst>
      <p:ext uri="{BB962C8B-B14F-4D97-AF65-F5344CB8AC3E}">
        <p14:creationId xmlns:p14="http://schemas.microsoft.com/office/powerpoint/2010/main" val="11389233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52628E-62EA-A406-9983-697B54381FA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D82D9B89-C910-6B47-CA0F-828300424A7B}"/>
              </a:ext>
            </a:extLst>
          </p:cNvPr>
          <p:cNvSpPr txBox="1">
            <a:spLocks/>
          </p:cNvSpPr>
          <p:nvPr/>
        </p:nvSpPr>
        <p:spPr>
          <a:xfrm>
            <a:off x="838200" y="27866"/>
            <a:ext cx="10515600" cy="1325880"/>
          </a:xfrm>
          <a:prstGeom prst="rect">
            <a:avLst/>
          </a:prstGeom>
          <a:noFill/>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3200" kern="1200" cap="all" spc="300" baseline="0">
                <a:solidFill>
                  <a:schemeClr val="tx1"/>
                </a:solidFill>
                <a:latin typeface="+mj-lt"/>
                <a:ea typeface="+mj-ea"/>
                <a:cs typeface="+mj-cs"/>
              </a:defRPr>
            </a:lvl1pPr>
          </a:lstStyle>
          <a:p>
            <a:r>
              <a:rPr lang="en-US" dirty="0"/>
              <a:t>Discussion of Revision Requests</a:t>
            </a:r>
          </a:p>
        </p:txBody>
      </p:sp>
      <p:sp>
        <p:nvSpPr>
          <p:cNvPr id="3" name="Content Placeholder 2">
            <a:extLst>
              <a:ext uri="{FF2B5EF4-FFF2-40B4-BE49-F238E27FC236}">
                <a16:creationId xmlns:a16="http://schemas.microsoft.com/office/drawing/2014/main" id="{CAAF3BD0-6E05-8048-9C37-F33362CABC55}"/>
              </a:ext>
            </a:extLst>
          </p:cNvPr>
          <p:cNvSpPr>
            <a:spLocks noGrp="1"/>
          </p:cNvSpPr>
          <p:nvPr>
            <p:ph sz="quarter" idx="13"/>
          </p:nvPr>
        </p:nvSpPr>
        <p:spPr>
          <a:xfrm>
            <a:off x="838199" y="1096407"/>
            <a:ext cx="10406744" cy="4624943"/>
          </a:xfrm>
          <a:noFill/>
        </p:spPr>
        <p:txBody>
          <a:bodyPr>
            <a:normAutofit/>
          </a:bodyPr>
          <a:lstStyle/>
          <a:p>
            <a:pPr lvl="1" indent="0">
              <a:buNone/>
            </a:pPr>
            <a:r>
              <a:rPr lang="en-US" b="1" dirty="0"/>
              <a:t>NPRR1340 – Dispatchable Reliability Reserve Service Ancillary Service with Energy Storage Resource Participation</a:t>
            </a:r>
            <a:endParaRPr lang="en-US" i="1" dirty="0">
              <a:highlight>
                <a:srgbClr val="FFFF00"/>
              </a:highlight>
            </a:endParaRPr>
          </a:p>
          <a:p>
            <a:pPr marL="285750" lvl="1" indent="-285750">
              <a:buFont typeface="Arial" panose="020B0604020202020204" pitchFamily="34" charset="0"/>
              <a:buChar char="•"/>
            </a:pPr>
            <a:r>
              <a:rPr lang="en-US" dirty="0"/>
              <a:t>ERCOT presented NPRR 1340, which would allow ESRs capable of sustaining maximum output for at least four hours to participate in DRRS, consistent with PUCT guidance to consider ESR participation separately from NPRRs 1309 and 1310.</a:t>
            </a:r>
          </a:p>
          <a:p>
            <a:pPr marL="285750" lvl="1" indent="-285750">
              <a:buFont typeface="Arial" panose="020B0604020202020204" pitchFamily="34" charset="0"/>
              <a:buChar char="•"/>
            </a:pPr>
            <a:r>
              <a:rPr lang="en-US" dirty="0"/>
              <a:t>TCPA, represented by Vistra, expressed support for ESR participation but recommended further evaluation of the four-hour duration requirement.</a:t>
            </a:r>
          </a:p>
          <a:p>
            <a:pPr marL="742950" lvl="2" indent="-285750">
              <a:buFont typeface="Arial" panose="020B0604020202020204" pitchFamily="34" charset="0"/>
              <a:buChar char="•"/>
            </a:pPr>
            <a:r>
              <a:rPr lang="en-US" dirty="0"/>
              <a:t>TCPA believes the duration requirement should be based on reliability needs rather than the statutory minimum, noting that longer-duration capability may be needed for extended winter events and that DRRS could provide a market signal that better values longer-duration resources.</a:t>
            </a:r>
          </a:p>
          <a:p>
            <a:pPr marL="285750" lvl="1" indent="-285750">
              <a:buFont typeface="Arial" panose="020B0604020202020204" pitchFamily="34" charset="0"/>
              <a:buChar char="•"/>
            </a:pPr>
            <a:r>
              <a:rPr lang="en-US" dirty="0"/>
              <a:t>Stakeholders also discussed implementation details, including whether the duration requirement should be configurable in ERCOT systems to accommodate future changes without requiring additional implementation work.</a:t>
            </a:r>
          </a:p>
        </p:txBody>
      </p:sp>
      <p:sp>
        <p:nvSpPr>
          <p:cNvPr id="5" name="Rectangle 4">
            <a:extLst>
              <a:ext uri="{FF2B5EF4-FFF2-40B4-BE49-F238E27FC236}">
                <a16:creationId xmlns:a16="http://schemas.microsoft.com/office/drawing/2014/main" id="{ADA158A2-CE3E-BA87-E976-9E1C56C8EEC5}"/>
              </a:ext>
              <a:ext uri="{C183D7F6-B498-43B3-948B-1728B52AA6E4}">
                <adec:decorative xmlns:adec="http://schemas.microsoft.com/office/drawing/2017/decorative" val="1"/>
              </a:ext>
            </a:extLst>
          </p:cNvPr>
          <p:cNvSpPr/>
          <p:nvPr/>
        </p:nvSpPr>
        <p:spPr>
          <a:xfrm>
            <a:off x="0" y="6303963"/>
            <a:ext cx="12192000" cy="554037"/>
          </a:xfrm>
          <a:prstGeom prst="rect">
            <a:avLst/>
          </a:prstGeom>
          <a:gradFill flip="none" rotWithShape="1">
            <a:gsLst>
              <a:gs pos="0">
                <a:schemeClr val="accent5"/>
              </a:gs>
              <a:gs pos="100000">
                <a:schemeClr val="accent2">
                  <a:lumMod val="97000"/>
                  <a:lumOff val="3000"/>
                </a:schemeClr>
              </a:gs>
              <a:gs pos="5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Tree>
    <p:extLst>
      <p:ext uri="{BB962C8B-B14F-4D97-AF65-F5344CB8AC3E}">
        <p14:creationId xmlns:p14="http://schemas.microsoft.com/office/powerpoint/2010/main" val="37522497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AA7DF4-42F2-1250-C9F1-BE3D2BE0AF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CBE578-FEE1-B16E-59A7-0335ADB7E44B}"/>
              </a:ext>
            </a:extLst>
          </p:cNvPr>
          <p:cNvSpPr txBox="1">
            <a:spLocks/>
          </p:cNvSpPr>
          <p:nvPr/>
        </p:nvSpPr>
        <p:spPr>
          <a:xfrm>
            <a:off x="838200" y="27866"/>
            <a:ext cx="10515600" cy="1325880"/>
          </a:xfrm>
          <a:prstGeom prst="rect">
            <a:avLst/>
          </a:prstGeom>
          <a:noFill/>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3200" kern="1200" cap="all" spc="300" baseline="0">
                <a:solidFill>
                  <a:schemeClr val="tx1"/>
                </a:solidFill>
                <a:latin typeface="+mj-lt"/>
                <a:ea typeface="+mj-ea"/>
                <a:cs typeface="+mj-cs"/>
              </a:defRPr>
            </a:lvl1pPr>
          </a:lstStyle>
          <a:p>
            <a:r>
              <a:rPr lang="en-US" dirty="0"/>
              <a:t>Other Business</a:t>
            </a:r>
          </a:p>
        </p:txBody>
      </p:sp>
      <p:sp>
        <p:nvSpPr>
          <p:cNvPr id="5" name="Rectangle 4">
            <a:extLst>
              <a:ext uri="{FF2B5EF4-FFF2-40B4-BE49-F238E27FC236}">
                <a16:creationId xmlns:a16="http://schemas.microsoft.com/office/drawing/2014/main" id="{B93A1DBB-959D-BB8F-7EBE-09858F47B341}"/>
              </a:ext>
              <a:ext uri="{C183D7F6-B498-43B3-948B-1728B52AA6E4}">
                <adec:decorative xmlns:adec="http://schemas.microsoft.com/office/drawing/2017/decorative" val="1"/>
              </a:ext>
            </a:extLst>
          </p:cNvPr>
          <p:cNvSpPr/>
          <p:nvPr/>
        </p:nvSpPr>
        <p:spPr>
          <a:xfrm>
            <a:off x="0" y="6303963"/>
            <a:ext cx="12192000" cy="554037"/>
          </a:xfrm>
          <a:prstGeom prst="rect">
            <a:avLst/>
          </a:prstGeom>
          <a:gradFill flip="none" rotWithShape="1">
            <a:gsLst>
              <a:gs pos="0">
                <a:schemeClr val="accent5"/>
              </a:gs>
              <a:gs pos="100000">
                <a:schemeClr val="accent2">
                  <a:lumMod val="97000"/>
                  <a:lumOff val="3000"/>
                </a:schemeClr>
              </a:gs>
              <a:gs pos="5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9" name="Content Placeholder 2">
            <a:extLst>
              <a:ext uri="{FF2B5EF4-FFF2-40B4-BE49-F238E27FC236}">
                <a16:creationId xmlns:a16="http://schemas.microsoft.com/office/drawing/2014/main" id="{62B2B8C2-DC4F-4164-28CA-2E44061657AC}"/>
              </a:ext>
            </a:extLst>
          </p:cNvPr>
          <p:cNvSpPr>
            <a:spLocks noGrp="1"/>
          </p:cNvSpPr>
          <p:nvPr>
            <p:ph sz="quarter" idx="13"/>
          </p:nvPr>
        </p:nvSpPr>
        <p:spPr>
          <a:xfrm>
            <a:off x="838199" y="1096407"/>
            <a:ext cx="10406744" cy="4720193"/>
          </a:xfrm>
          <a:noFill/>
        </p:spPr>
        <p:txBody>
          <a:bodyPr>
            <a:normAutofit fontScale="92500" lnSpcReduction="20000"/>
          </a:bodyPr>
          <a:lstStyle/>
          <a:p>
            <a:pPr lvl="1" indent="0">
              <a:buNone/>
            </a:pPr>
            <a:r>
              <a:rPr lang="en-US" sz="1900" b="1" dirty="0"/>
              <a:t>2027 AS Methodology</a:t>
            </a:r>
          </a:p>
          <a:p>
            <a:pPr marL="285750" lvl="1" indent="-285750">
              <a:buFont typeface="Arial" panose="020B0604020202020204" pitchFamily="34" charset="0"/>
              <a:buChar char="•"/>
            </a:pPr>
            <a:r>
              <a:rPr lang="en-US" dirty="0"/>
              <a:t>ERCOT discussed an issue identified in the 2026 probabilistic model used for ECRS and Non-Spin.  The corrected model would have produced approximately 3,700 MW higher quantities on average. ERCOT is coordinating with PUCT Staff to determine next steps.</a:t>
            </a:r>
          </a:p>
          <a:p>
            <a:pPr marL="285750" lvl="1" indent="-285750">
              <a:buFont typeface="Arial" panose="020B0604020202020204" pitchFamily="34" charset="0"/>
              <a:buChar char="•"/>
            </a:pPr>
            <a:r>
              <a:rPr lang="en-US" dirty="0"/>
              <a:t>ERCOT reviewed proposed updates and refinements to the 2027 probabilistic methodology, while maintaining many of the same parameters used in 2026. ERCOT also provided an HTML-based scenario tool to support stakeholder review. </a:t>
            </a:r>
          </a:p>
          <a:p>
            <a:pPr marL="742950" lvl="2" indent="-285750">
              <a:buFont typeface="Arial" panose="020B0604020202020204" pitchFamily="34" charset="0"/>
              <a:buChar char="•"/>
            </a:pPr>
            <a:r>
              <a:rPr lang="en-US" dirty="0"/>
              <a:t>A key proposed change is an increase in daytime risk credits, including 50% for online and offline resources and 64% for batteries, while maintaining 60% nighttime risk credits across all resources.</a:t>
            </a:r>
          </a:p>
          <a:p>
            <a:pPr marL="742950" lvl="2" indent="-285750">
              <a:buFont typeface="Arial" panose="020B0604020202020204" pitchFamily="34" charset="0"/>
              <a:buChar char="•"/>
            </a:pPr>
            <a:r>
              <a:rPr lang="en-US" dirty="0"/>
              <a:t>Stakeholders questioned whether risk credits should rely on average historical availability or consider tighter system conditions and tail events. </a:t>
            </a:r>
          </a:p>
          <a:p>
            <a:pPr marL="742950" lvl="2" indent="-285750">
              <a:buFont typeface="Arial" panose="020B0604020202020204" pitchFamily="34" charset="0"/>
              <a:buChar char="•"/>
            </a:pPr>
            <a:r>
              <a:rPr lang="en-US" dirty="0"/>
              <a:t>ERCOT noted that battery growth and additional available headroom support the proposed risk credits but acknowledged that evening battery depletion and future growth trends remain considerations.</a:t>
            </a:r>
          </a:p>
          <a:p>
            <a:pPr marL="285750" lvl="1" indent="-285750">
              <a:buFont typeface="Arial" panose="020B0604020202020204" pitchFamily="34" charset="0"/>
              <a:buChar char="•"/>
            </a:pPr>
            <a:r>
              <a:rPr lang="en-US" dirty="0"/>
              <a:t>ERCOT confirmed there are no proposed methodology changes for Regulation or RRS, but quantities will be updated with ERCOT’s new Interconnection Frequency </a:t>
            </a:r>
            <a:r>
              <a:rPr lang="en-US"/>
              <a:t>Response Obligation (IFRO), </a:t>
            </a:r>
            <a:r>
              <a:rPr lang="en-US" dirty="0"/>
              <a:t>which is expected by the end of August.</a:t>
            </a:r>
          </a:p>
        </p:txBody>
      </p:sp>
    </p:spTree>
    <p:extLst>
      <p:ext uri="{BB962C8B-B14F-4D97-AF65-F5344CB8AC3E}">
        <p14:creationId xmlns:p14="http://schemas.microsoft.com/office/powerpoint/2010/main" val="25304716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6F10B3-A6D3-C64D-49EC-A2CA48FBD4F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2EFE8EF7-659B-C7C9-E688-826C9AFDB9D9}"/>
              </a:ext>
              <a:ext uri="{C183D7F6-B498-43B3-948B-1728B52AA6E4}">
                <adec:decorative xmlns:adec="http://schemas.microsoft.com/office/drawing/2017/decorative" val="1"/>
              </a:ext>
            </a:extLst>
          </p:cNvPr>
          <p:cNvSpPr/>
          <p:nvPr/>
        </p:nvSpPr>
        <p:spPr>
          <a:xfrm>
            <a:off x="0" y="6303963"/>
            <a:ext cx="12192000" cy="554037"/>
          </a:xfrm>
          <a:prstGeom prst="rect">
            <a:avLst/>
          </a:prstGeom>
          <a:gradFill flip="none" rotWithShape="1">
            <a:gsLst>
              <a:gs pos="0">
                <a:schemeClr val="accent5"/>
              </a:gs>
              <a:gs pos="100000">
                <a:schemeClr val="accent2">
                  <a:lumMod val="97000"/>
                  <a:lumOff val="3000"/>
                </a:schemeClr>
              </a:gs>
              <a:gs pos="5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 name="Title 1">
            <a:extLst>
              <a:ext uri="{FF2B5EF4-FFF2-40B4-BE49-F238E27FC236}">
                <a16:creationId xmlns:a16="http://schemas.microsoft.com/office/drawing/2014/main" id="{1114F069-402D-549D-EF28-3CBE0A65A709}"/>
              </a:ext>
            </a:extLst>
          </p:cNvPr>
          <p:cNvSpPr txBox="1">
            <a:spLocks/>
          </p:cNvSpPr>
          <p:nvPr/>
        </p:nvSpPr>
        <p:spPr>
          <a:xfrm>
            <a:off x="838200" y="27866"/>
            <a:ext cx="10515600" cy="1325880"/>
          </a:xfrm>
          <a:prstGeom prst="rect">
            <a:avLst/>
          </a:prstGeom>
          <a:noFill/>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3200" kern="1200" cap="all" spc="300" baseline="0">
                <a:solidFill>
                  <a:schemeClr val="tx1"/>
                </a:solidFill>
                <a:latin typeface="+mj-lt"/>
                <a:ea typeface="+mj-ea"/>
                <a:cs typeface="+mj-cs"/>
              </a:defRPr>
            </a:lvl1pPr>
          </a:lstStyle>
          <a:p>
            <a:r>
              <a:rPr lang="en-US" dirty="0"/>
              <a:t>Other Business</a:t>
            </a:r>
          </a:p>
        </p:txBody>
      </p:sp>
      <p:sp>
        <p:nvSpPr>
          <p:cNvPr id="7" name="Content Placeholder 2">
            <a:extLst>
              <a:ext uri="{FF2B5EF4-FFF2-40B4-BE49-F238E27FC236}">
                <a16:creationId xmlns:a16="http://schemas.microsoft.com/office/drawing/2014/main" id="{6F801CA8-BD8A-0C48-0005-1D9D95A17394}"/>
              </a:ext>
            </a:extLst>
          </p:cNvPr>
          <p:cNvSpPr>
            <a:spLocks noGrp="1"/>
          </p:cNvSpPr>
          <p:nvPr>
            <p:ph sz="quarter" idx="13"/>
          </p:nvPr>
        </p:nvSpPr>
        <p:spPr>
          <a:xfrm>
            <a:off x="838199" y="1096407"/>
            <a:ext cx="10406744" cy="4770993"/>
          </a:xfrm>
          <a:noFill/>
        </p:spPr>
        <p:txBody>
          <a:bodyPr>
            <a:normAutofit lnSpcReduction="10000"/>
          </a:bodyPr>
          <a:lstStyle/>
          <a:p>
            <a:pPr lvl="1" indent="0">
              <a:buNone/>
            </a:pPr>
            <a:r>
              <a:rPr lang="en-US" b="1" dirty="0"/>
              <a:t>Update on COP SOC RUC Issue</a:t>
            </a:r>
          </a:p>
          <a:p>
            <a:pPr marL="285750" lvl="1" indent="-285750">
              <a:spcBef>
                <a:spcPts val="600"/>
              </a:spcBef>
              <a:buFont typeface="Arial" panose="020B0604020202020204" pitchFamily="34" charset="0"/>
              <a:buChar char="•"/>
            </a:pPr>
            <a:r>
              <a:rPr lang="en-US" dirty="0"/>
              <a:t>ERCOT initiated outreach to eight market participants that account for more than 60% of observed flat COP HBSOC submissions. </a:t>
            </a:r>
          </a:p>
          <a:p>
            <a:pPr marL="285750" lvl="1" indent="-285750">
              <a:spcBef>
                <a:spcPts val="600"/>
              </a:spcBef>
              <a:buFont typeface="Arial" panose="020B0604020202020204" pitchFamily="34" charset="0"/>
              <a:buChar char="•"/>
            </a:pPr>
            <a:r>
              <a:rPr lang="en-US" dirty="0"/>
              <a:t>All eight participants confirmed receipt of outreach, and ERCOT has scheduled meetings with six of them to review the data and discuss expectations. ERCOT expects to complete the initial round of meetings in the coming weeks and provide an update on observed improvements in September.</a:t>
            </a:r>
          </a:p>
          <a:p>
            <a:pPr lvl="1" indent="0">
              <a:buNone/>
            </a:pPr>
            <a:r>
              <a:rPr lang="en-US" b="1" dirty="0"/>
              <a:t>Update on FPA §202(c) Orders </a:t>
            </a:r>
          </a:p>
          <a:p>
            <a:pPr marL="285750" lvl="1" indent="-285750">
              <a:spcBef>
                <a:spcPts val="600"/>
              </a:spcBef>
              <a:buFont typeface="Arial" panose="020B0604020202020204" pitchFamily="34" charset="0"/>
              <a:buChar char="•"/>
            </a:pPr>
            <a:r>
              <a:rPr lang="en-US" dirty="0"/>
              <a:t>ERCOT provided an update on efforts to develop an operational deployment notification and noted challenges associated with a manual control room process during emergency conditions.</a:t>
            </a:r>
          </a:p>
          <a:p>
            <a:pPr marL="285750" lvl="1" indent="-285750">
              <a:spcBef>
                <a:spcPts val="600"/>
              </a:spcBef>
              <a:buFont typeface="Arial" panose="020B0604020202020204" pitchFamily="34" charset="0"/>
              <a:buChar char="•"/>
            </a:pPr>
            <a:r>
              <a:rPr lang="en-US" dirty="0"/>
              <a:t>ERCOT is evaluating other implementation challenges, including limited visibility into available backup generation capacity, communication and compliance processes, and procedures for both deploying and recalling load. </a:t>
            </a:r>
          </a:p>
          <a:p>
            <a:pPr marL="742950" lvl="2" indent="-285750">
              <a:spcBef>
                <a:spcPts val="600"/>
              </a:spcBef>
              <a:buFont typeface="Arial" panose="020B0604020202020204" pitchFamily="34" charset="0"/>
              <a:buChar char="•"/>
            </a:pPr>
            <a:r>
              <a:rPr lang="en-US" dirty="0"/>
              <a:t>LCRA is exploring the feasibility of issuing an RFI to TSPs to improve ERCOT’s visibility into available backup generation capacity.</a:t>
            </a:r>
          </a:p>
        </p:txBody>
      </p:sp>
    </p:spTree>
    <p:extLst>
      <p:ext uri="{BB962C8B-B14F-4D97-AF65-F5344CB8AC3E}">
        <p14:creationId xmlns:p14="http://schemas.microsoft.com/office/powerpoint/2010/main" val="415392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pic>
        <p:nvPicPr>
          <p:cNvPr id="5" name="Picture Placeholder 11" descr="A close up of dots&#10;">
            <a:extLst>
              <a:ext uri="{FF2B5EF4-FFF2-40B4-BE49-F238E27FC236}">
                <a16:creationId xmlns:a16="http://schemas.microsoft.com/office/drawing/2014/main" id="{030E03B4-DAB0-F43D-4B1C-C54F75E621A1}"/>
              </a:ext>
            </a:extLst>
          </p:cNvPr>
          <p:cNvPicPr>
            <a:picLocks noGrp="1" noChangeAspect="1"/>
          </p:cNvPicPr>
          <p:nvPr>
            <p:ph type="pic" sz="quarter" idx="11"/>
          </p:nvPr>
        </p:nvPicPr>
        <p:blipFill>
          <a:blip r:embed="rId2"/>
          <a:srcRect/>
          <a:stretch/>
        </p:blipFill>
        <p:spPr>
          <a:xfrm>
            <a:off x="0" y="0"/>
            <a:ext cx="12192000" cy="6858000"/>
          </a:xfrm>
          <a:solidFill>
            <a:schemeClr val="tx1">
              <a:alpha val="20000"/>
            </a:schemeClr>
          </a:solidFill>
        </p:spPr>
      </p:pic>
      <p:sp>
        <p:nvSpPr>
          <p:cNvPr id="7" name="Title 6">
            <a:extLst>
              <a:ext uri="{FF2B5EF4-FFF2-40B4-BE49-F238E27FC236}">
                <a16:creationId xmlns:a16="http://schemas.microsoft.com/office/drawing/2014/main" id="{4AB1CD4B-2C7F-1593-8E69-B7450F3DCAD6}"/>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2184472291"/>
      </p:ext>
    </p:extLst>
  </p:cSld>
  <p:clrMapOvr>
    <a:masterClrMapping/>
  </p:clrMapOvr>
</p:sld>
</file>

<file path=ppt/theme/theme1.xml><?xml version="1.0" encoding="utf-8"?>
<a:theme xmlns:a="http://schemas.openxmlformats.org/drawingml/2006/main" name="Custom">
  <a:themeElements>
    <a:clrScheme name="Tech presentation">
      <a:dk1>
        <a:srgbClr val="000000"/>
      </a:dk1>
      <a:lt1>
        <a:srgbClr val="FFFFFF"/>
      </a:lt1>
      <a:dk2>
        <a:srgbClr val="435369"/>
      </a:dk2>
      <a:lt2>
        <a:srgbClr val="E8E8E8"/>
      </a:lt2>
      <a:accent1>
        <a:srgbClr val="A53F51"/>
      </a:accent1>
      <a:accent2>
        <a:srgbClr val="E89756"/>
      </a:accent2>
      <a:accent3>
        <a:srgbClr val="2F3342"/>
      </a:accent3>
      <a:accent4>
        <a:srgbClr val="2B2052"/>
      </a:accent4>
      <a:accent5>
        <a:srgbClr val="00023A"/>
      </a:accent5>
      <a:accent6>
        <a:srgbClr val="7E7E7E"/>
      </a:accent6>
      <a:hlink>
        <a:srgbClr val="467886"/>
      </a:hlink>
      <a:folHlink>
        <a:srgbClr val="96607D"/>
      </a:folHlink>
    </a:clrScheme>
    <a:fontScheme name="Custom 99">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M55661986_wac_CP_V19" id="{030227AD-26D8-46F7-B412-6532AF4DDFEA}" vid="{787E6F9C-FC70-455D-8D81-5DEDA8A08F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F048343-1EA9-44C3-883E-652FAAF0713E}">
  <ds:schemaRefs>
    <ds:schemaRef ds:uri="http://schemas.microsoft.com/sharepoint/v3/contenttype/forms"/>
  </ds:schemaRefs>
</ds:datastoreItem>
</file>

<file path=customXml/itemProps2.xml><?xml version="1.0" encoding="utf-8"?>
<ds:datastoreItem xmlns:ds="http://schemas.openxmlformats.org/officeDocument/2006/customXml" ds:itemID="{85C2645A-E767-4D7E-984D-234E531E4556}">
  <ds:schemaRefs>
    <ds:schemaRef ds:uri="230e9df3-be65-4c73-a93b-d1236ebd677e"/>
    <ds:schemaRef ds:uri="http://schemas.microsoft.com/office/infopath/2007/PartnerControls"/>
    <ds:schemaRef ds:uri="http://schemas.microsoft.com/office/2006/documentManagement/types"/>
    <ds:schemaRef ds:uri="http://purl.org/dc/terms/"/>
    <ds:schemaRef ds:uri="71af3243-3dd4-4a8d-8c0d-dd76da1f02a5"/>
    <ds:schemaRef ds:uri="http://schemas.microsoft.com/sharepoint/v3"/>
    <ds:schemaRef ds:uri="http://purl.org/dc/dcmitype/"/>
    <ds:schemaRef ds:uri="http://schemas.openxmlformats.org/package/2006/metadata/core-properties"/>
    <ds:schemaRef ds:uri="http://schemas.microsoft.com/office/2006/metadata/properties"/>
    <ds:schemaRef ds:uri="16c05727-aa75-4e4a-9b5f-8a80a1165891"/>
    <ds:schemaRef ds:uri="http://www.w3.org/XML/1998/namespace"/>
    <ds:schemaRef ds:uri="http://purl.org/dc/elements/1.1/"/>
  </ds:schemaRefs>
</ds:datastoreItem>
</file>

<file path=customXml/itemProps3.xml><?xml version="1.0" encoding="utf-8"?>
<ds:datastoreItem xmlns:ds="http://schemas.openxmlformats.org/officeDocument/2006/customXml" ds:itemID="{5F2A2379-DD35-4769-BFD6-4857D72F808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
  <TotalTime>9953</TotalTime>
  <Words>973</Words>
  <Application>Microsoft Macintosh PowerPoint</Application>
  <PresentationFormat>Widescreen</PresentationFormat>
  <Paragraphs>57</Paragraphs>
  <Slides>8</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Aptos</vt:lpstr>
      <vt:lpstr>Arial</vt:lpstr>
      <vt:lpstr>Calibri</vt:lpstr>
      <vt:lpstr>Calibri Light</vt:lpstr>
      <vt:lpstr>Wingdings</vt:lpstr>
      <vt:lpstr>Custom</vt:lpstr>
      <vt:lpstr>WMWG update to wms August 5, 2026 cara Sweeney, WMWG vice-Chair </vt:lpstr>
      <vt:lpstr>AGENDA</vt:lpstr>
      <vt:lpstr>PowerPoint Presentation</vt:lpstr>
      <vt:lpstr>PowerPoint Presentation</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WMWG update to wms January 8, 2025 Blake Holt, WMWG Chair</dc:title>
  <dc:creator>Amanda Frazier</dc:creator>
  <cp:lastModifiedBy>Amanda Frazier</cp:lastModifiedBy>
  <cp:revision>34</cp:revision>
  <dcterms:created xsi:type="dcterms:W3CDTF">2024-07-23T18:58:17Z</dcterms:created>
  <dcterms:modified xsi:type="dcterms:W3CDTF">2026-07-29T13:27:53Z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y fmtid="{D5CDD505-2E9C-101B-9397-08002B2CF9AE}" pid="4" name="MSIP_Label_7084cbda-52b8-46fb-a7b7-cb5bd465ed85_Enabled">
    <vt:lpwstr>true</vt:lpwstr>
  </property>
  <property fmtid="{D5CDD505-2E9C-101B-9397-08002B2CF9AE}" pid="5" name="MSIP_Label_7084cbda-52b8-46fb-a7b7-cb5bd465ed85_SetDate">
    <vt:lpwstr>2025-01-07T19:23:20Z</vt:lpwstr>
  </property>
  <property fmtid="{D5CDD505-2E9C-101B-9397-08002B2CF9AE}" pid="6" name="MSIP_Label_7084cbda-52b8-46fb-a7b7-cb5bd465ed85_Method">
    <vt:lpwstr>Standard</vt:lpwstr>
  </property>
  <property fmtid="{D5CDD505-2E9C-101B-9397-08002B2CF9AE}" pid="7" name="MSIP_Label_7084cbda-52b8-46fb-a7b7-cb5bd465ed85_Name">
    <vt:lpwstr>Internal</vt:lpwstr>
  </property>
  <property fmtid="{D5CDD505-2E9C-101B-9397-08002B2CF9AE}" pid="8" name="MSIP_Label_7084cbda-52b8-46fb-a7b7-cb5bd465ed85_SiteId">
    <vt:lpwstr>0afb747d-bff7-4596-a9fc-950ef9e0ec45</vt:lpwstr>
  </property>
  <property fmtid="{D5CDD505-2E9C-101B-9397-08002B2CF9AE}" pid="9" name="MSIP_Label_7084cbda-52b8-46fb-a7b7-cb5bd465ed85_ActionId">
    <vt:lpwstr>4718cdd1-6337-4a46-9def-771470eb72e9</vt:lpwstr>
  </property>
  <property fmtid="{D5CDD505-2E9C-101B-9397-08002B2CF9AE}" pid="10" name="MSIP_Label_7084cbda-52b8-46fb-a7b7-cb5bd465ed85_ContentBits">
    <vt:lpwstr>0</vt:lpwstr>
  </property>
</Properties>
</file>