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, Shane SENA-STX/A/72" userId="6d8fd948-ee81-4d6e-a709-eedb3559ddd3" providerId="ADAL" clId="{3EC46FAF-CC31-46CE-A721-97A3D970EDAE}"/>
    <pc:docChg chg="modSld">
      <pc:chgData name="Thomas, Shane SENA-STX/A/72" userId="6d8fd948-ee81-4d6e-a709-eedb3559ddd3" providerId="ADAL" clId="{3EC46FAF-CC31-46CE-A721-97A3D970EDAE}" dt="2026-07-24T16:24:21.160" v="6" actId="20577"/>
      <pc:docMkLst>
        <pc:docMk/>
      </pc:docMkLst>
      <pc:sldChg chg="modSp mod">
        <pc:chgData name="Thomas, Shane SENA-STX/A/72" userId="6d8fd948-ee81-4d6e-a709-eedb3559ddd3" providerId="ADAL" clId="{3EC46FAF-CC31-46CE-A721-97A3D970EDAE}" dt="2026-07-24T16:24:21.160" v="6" actId="20577"/>
        <pc:sldMkLst>
          <pc:docMk/>
          <pc:sldMk cId="2925194208" sldId="258"/>
        </pc:sldMkLst>
        <pc:spChg chg="mod">
          <ac:chgData name="Thomas, Shane SENA-STX/A/72" userId="6d8fd948-ee81-4d6e-a709-eedb3559ddd3" providerId="ADAL" clId="{3EC46FAF-CC31-46CE-A721-97A3D970EDAE}" dt="2026-07-24T16:24:21.160" v="6" actId="20577"/>
          <ac:spMkLst>
            <pc:docMk/>
            <pc:sldMk cId="2925194208" sldId="258"/>
            <ac:spMk id="3" creationId="{52E5108C-F88E-962B-13FB-66F7050505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AD309-AD4A-D33C-733C-647A7CF9C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192D1-DDFE-3F1F-8B28-702FCC695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D1232-A205-731D-E463-FD2088790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AB156-B421-B3AA-1C8B-8167D7CF7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1600D-395B-FBD7-A884-E2AFC7E03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6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E7AFF-79D0-8624-2457-2F4694571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E24D7D-9782-AB10-C6B7-46BADFBD8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0D718-215B-E3E9-BA13-37D2AAA5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4660F-85EB-B28B-9F15-053F3BD73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ADE45-28AC-EAD4-5CE4-19729F6A9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05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CBACF3-DE6A-8133-C2DE-E4C48E1FAA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7F364E-456B-BF27-4E60-A7D6B1A56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17CB0-AE55-9CCA-4EEB-8A251CB10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54453-CF09-6B50-F780-99C560DD7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C4DF27-7C4F-F26A-07AA-14406E8C4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67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C827-66DE-81BE-E97F-98F67CB4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A8E23-3F52-B803-B1C0-C3D813A49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699AF-5097-0323-5AA8-AE47305A4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6A22B-B3E3-0F80-D3DC-1F8E81920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E7B012-F3B8-1E26-EAF0-EF53AC324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3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F16AD-F7DB-6451-81BD-3824359D0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B2131-CD7F-7C10-5987-69C3993A5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067A1-EAC5-5856-DD22-95F69A5DE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F5DD3-F448-EE80-72C3-EB386386C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8D4EA-26C0-C5A0-685C-3747C8A1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70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B3289-A286-7215-1BB2-FB3896214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92BF1-5870-6B13-B203-28F8A66B24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449F3C-092E-8482-890E-9CAE7AA66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79BA-97D8-AC85-6950-DA6F17BEB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5611A1-1AA1-ACAF-AD43-C15B8DA9C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7676B9-B81C-C3CB-F46A-72945F6BC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9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0BA47-EA6E-D8AB-2525-E20AACD88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DCF03-B8D5-79F4-40E7-631712DA7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D5E250-3AC6-58A3-B5BD-8020F84A7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E82677-16BA-C77D-E274-70C4D3BB12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47C931-2E19-2737-0855-231E0C22B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E29717-848C-6BC9-69B2-6638A97CA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C8A3B-27D7-11CB-8EA6-B6E5A99D6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A6B175-7BC8-F193-2203-BF0EF0EC1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1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4A69E-116C-B4FD-9452-E5AA4C527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CFCAA2-E823-A70B-0896-50708D06B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BFC392-841D-2F13-AF96-F78CD5D7C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D07CA4-71C6-1A86-52EE-7E54CCC4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76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10C913-6D3C-4120-3B46-F0215FBE5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6E0C39-1D52-5587-22B9-992B52A59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AC226-400B-0473-B01C-8E4348C67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8C815-EE08-417D-5A8E-00D65D603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EA1B5-6BD2-20CC-A472-8E7B828F7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58E0D-F855-ECB2-C2B4-52362A435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40D838-4A73-9E7B-F006-C9853717C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177149-E3DB-CDE9-0AB8-1E01CE0A4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3EA98-A0B8-E3A5-8456-CE433D346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9B38F-7271-A789-5D21-B91276353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EF4843-0701-CB1C-83F6-F42D3FE227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8B4A2-95C4-4DF4-48F1-8A4D8F71F6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00C8BF-2C71-1DC8-1714-20B1B2800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A9828B-467C-6C61-A3EC-91A63507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5955FD-8EA2-4CD8-D5D2-E9E2138CA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6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D41809-986A-3EA6-AC84-93D1F4ED9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439D7-73F7-9F2A-2D48-2B38E5122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536B9-CACB-C49C-BB53-8C6E57FB28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7E66DF-DA03-4F9F-9C9F-820D7125CA60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828E9-C496-FEDA-4B41-B209344AF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69521-BC79-D03D-43AE-764027B0DE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B13701-90F3-470E-AEAA-374508DE5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43CAA20-3569-4189-9E48-239A229A8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685BF8-F415-82FB-94FA-8D52C53250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l"/>
            <a:r>
              <a:rPr lang="en-US" sz="6600"/>
              <a:t>ROS Report – July 29, 2026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FCA5D7-0461-019D-ED89-F9B0CE5A07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983276"/>
            <a:ext cx="10512552" cy="112668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Shane Thomas</a:t>
            </a:r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A542B6D-E775-4832-91DC-2D20F8578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18595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83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6F9DBB-E6FD-D7A7-6EB6-D9AC7FD8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ROS Leadership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5108C-F88E-962B-13FB-66F705050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Chair: Shane Thomas – Shell Energy North America</a:t>
            </a:r>
          </a:p>
          <a:p>
            <a:r>
              <a:rPr lang="en-US" sz="2200"/>
              <a:t>Vice Chair: David Blankenship – CenterPoint Energy</a:t>
            </a:r>
          </a:p>
        </p:txBody>
      </p:sp>
    </p:spTree>
    <p:extLst>
      <p:ext uri="{BB962C8B-B14F-4D97-AF65-F5344CB8AC3E}">
        <p14:creationId xmlns:p14="http://schemas.microsoft.com/office/powerpoint/2010/main" val="2925194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DC3D20-5E03-51A3-0C36-BB3B9AC27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Updates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F3602-C2EE-DEB8-1449-D669C49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Retirement of Sam Switch Generic Transmission Constraint</a:t>
            </a:r>
          </a:p>
          <a:p>
            <a:r>
              <a:rPr lang="en-US" sz="2200" dirty="0"/>
              <a:t>PGRR144 – Dynamic Model Submission and Review Requirements for Large Loads (LLs) including Large Computational Loads (LCLs)</a:t>
            </a:r>
          </a:p>
          <a:p>
            <a:pPr lvl="1"/>
            <a:r>
              <a:rPr lang="en-US" sz="2200" dirty="0"/>
              <a:t>Language Approved </a:t>
            </a:r>
          </a:p>
          <a:p>
            <a:pPr lvl="2"/>
            <a:r>
              <a:rPr lang="en-US" sz="2200" dirty="0"/>
              <a:t>100% yes, 0% no, 8 abstentions (Consumers (4), Cooperatives (2), Independent Generators (2))</a:t>
            </a:r>
          </a:p>
          <a:p>
            <a:pPr lvl="1"/>
            <a:r>
              <a:rPr lang="en-US" sz="2200" dirty="0"/>
              <a:t>IA will be reviewed next ROS meeting</a:t>
            </a:r>
          </a:p>
          <a:p>
            <a:r>
              <a:rPr lang="en-US" sz="2200" dirty="0"/>
              <a:t>New PLWG Leadership</a:t>
            </a:r>
          </a:p>
          <a:p>
            <a:pPr lvl="1"/>
            <a:r>
              <a:rPr lang="en-US" sz="2200" dirty="0"/>
              <a:t>Vice Chair: Kiran Kota – Infinium</a:t>
            </a:r>
          </a:p>
          <a:p>
            <a:pPr lvl="1"/>
            <a:r>
              <a:rPr lang="en-US" sz="2200" dirty="0"/>
              <a:t>Vice Chair: Evan Neel – </a:t>
            </a:r>
            <a:r>
              <a:rPr lang="en-US" sz="2200" dirty="0" err="1"/>
              <a:t>Lancium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25544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7916C1-E369-CC70-1BF9-AE2D34616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Voting Items – Unanimous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001C7-0B1A-6CFD-8CB2-99A65CCC5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/>
              <a:t>NOGRR273, PGRR123, &amp; RRGRR038 related to NPRR1264 – Creation of a New Energy Attribute Certificate Program</a:t>
            </a:r>
          </a:p>
          <a:p>
            <a:r>
              <a:rPr lang="en-US" sz="2200"/>
              <a:t>NOGRR286 – Addition of 765-kV Operational Voltage Limits</a:t>
            </a:r>
          </a:p>
          <a:p>
            <a:r>
              <a:rPr lang="en-US" sz="2200"/>
              <a:t>NOGRR287 – Load Shed Provisions to Identify and Minimize Overlap of Essential Loads</a:t>
            </a:r>
          </a:p>
          <a:p>
            <a:r>
              <a:rPr lang="en-US" sz="2200"/>
              <a:t>PGRR128 – Regional Planning Group Discussion of Grid Enhancing Technologies</a:t>
            </a:r>
          </a:p>
          <a:p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156379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5CFFA0-E895-BF00-D97C-2268E55F7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Meeting Schedule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51739-6BD0-EBA9-4A44-FA366B60F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August 6, 2026</a:t>
            </a:r>
          </a:p>
          <a:p>
            <a:r>
              <a:rPr lang="en-US" sz="2200" dirty="0"/>
              <a:t>September 3, 2026</a:t>
            </a:r>
          </a:p>
          <a:p>
            <a:r>
              <a:rPr lang="en-US" sz="2200" dirty="0"/>
              <a:t>October 1, 2026</a:t>
            </a:r>
          </a:p>
          <a:p>
            <a:r>
              <a:rPr lang="en-US" sz="2200" dirty="0"/>
              <a:t>November 5, 2026</a:t>
            </a:r>
          </a:p>
          <a:p>
            <a:r>
              <a:rPr lang="en-US" sz="2200" dirty="0"/>
              <a:t>December 3, 2026</a:t>
            </a:r>
          </a:p>
        </p:txBody>
      </p:sp>
    </p:spTree>
    <p:extLst>
      <p:ext uri="{BB962C8B-B14F-4D97-AF65-F5344CB8AC3E}">
        <p14:creationId xmlns:p14="http://schemas.microsoft.com/office/powerpoint/2010/main" val="39825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e49536e-9021-4e8b-a813-eda5cb0caf1c}" enabled="1" method="Privileged" siteId="{db1e96a8-a3da-442a-930b-235cac24cd5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182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ROS Report – July 29, 2026</vt:lpstr>
      <vt:lpstr>ROS Leadership</vt:lpstr>
      <vt:lpstr>Updates</vt:lpstr>
      <vt:lpstr>Voting Items – Unanimous</vt:lpstr>
      <vt:lpstr>Meeting Schedule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Thomas, Shane SENA-STX/A/72</dc:creator>
  <cp:lastModifiedBy>Thomas, Shane SENA-STX/A/72</cp:lastModifiedBy>
  <cp:revision>1</cp:revision>
  <dcterms:created xsi:type="dcterms:W3CDTF">2026-07-24T15:11:23Z</dcterms:created>
  <dcterms:modified xsi:type="dcterms:W3CDTF">2026-07-24T16:24:29Z</dcterms:modified>
</cp:coreProperties>
</file>