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notesSlides/notesSlide1.xml" ContentType="application/vnd.openxmlformats-officedocument.presentationml.notesSlide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4"/>
    <p:sldMasterId id="2147483864" r:id="rId5"/>
  </p:sldMasterIdLst>
  <p:notesMasterIdLst>
    <p:notesMasterId r:id="rId11"/>
  </p:notesMasterIdLst>
  <p:handoutMasterIdLst>
    <p:handoutMasterId r:id="rId12"/>
  </p:handoutMasterIdLst>
  <p:sldIdLst>
    <p:sldId id="2147478991" r:id="rId6"/>
    <p:sldId id="2147479125" r:id="rId7"/>
    <p:sldId id="2147478992" r:id="rId8"/>
    <p:sldId id="2147478993" r:id="rId9"/>
    <p:sldId id="263" r:id="rId10"/>
  </p:sldIdLst>
  <p:sldSz cx="12192000" cy="6858000"/>
  <p:notesSz cx="7102475" cy="9388475"/>
  <p:embeddedFontLst>
    <p:embeddedFont>
      <p:font typeface="Segoe UI" panose="020B0502040204020203" pitchFamily="34" charset="0"/>
      <p:regular r:id="rId13"/>
      <p:bold r:id="rId14"/>
      <p:italic r:id="rId15"/>
      <p:boldItalic r:id="rId16"/>
    </p:embeddedFont>
  </p:embeddedFontLst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49B4FA2-690C-49F0-8490-F2308770A626}">
          <p14:sldIdLst>
            <p14:sldId id="2147478991"/>
            <p14:sldId id="2147479125"/>
            <p14:sldId id="2147478992"/>
            <p14:sldId id="2147478993"/>
            <p14:sldId id="26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9B"/>
    <a:srgbClr val="867ED0"/>
    <a:srgbClr val="CFCCEC"/>
    <a:srgbClr val="DC0013"/>
    <a:srgbClr val="CC9B00"/>
    <a:srgbClr val="F4EABE"/>
    <a:srgbClr val="E7E5F6"/>
    <a:srgbClr val="F1F0FA"/>
    <a:srgbClr val="E1EAEB"/>
    <a:srgbClr val="E6E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1152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font" Target="fonts/font1.fntdata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font" Target="fonts/font3.fntdata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yson, Janice" userId="f2bb4e96-48b2-4079-a64c-325f474add9b" providerId="ADAL" clId="{49E96C26-B442-413F-BF88-A47139E90F2A}"/>
    <pc:docChg chg="undo custSel modSld">
      <pc:chgData name="Ayson, Janice" userId="f2bb4e96-48b2-4079-a64c-325f474add9b" providerId="ADAL" clId="{49E96C26-B442-413F-BF88-A47139E90F2A}" dt="2026-07-27T11:54:13.161" v="8" actId="6549"/>
      <pc:docMkLst>
        <pc:docMk/>
      </pc:docMkLst>
      <pc:sldChg chg="modSp mod">
        <pc:chgData name="Ayson, Janice" userId="f2bb4e96-48b2-4079-a64c-325f474add9b" providerId="ADAL" clId="{49E96C26-B442-413F-BF88-A47139E90F2A}" dt="2026-07-27T11:54:13.161" v="8" actId="6549"/>
        <pc:sldMkLst>
          <pc:docMk/>
          <pc:sldMk cId="2233845292" sldId="263"/>
        </pc:sldMkLst>
        <pc:spChg chg="mod">
          <ac:chgData name="Ayson, Janice" userId="f2bb4e96-48b2-4079-a64c-325f474add9b" providerId="ADAL" clId="{49E96C26-B442-413F-BF88-A47139E90F2A}" dt="2026-07-27T11:53:56.041" v="5" actId="6549"/>
          <ac:spMkLst>
            <pc:docMk/>
            <pc:sldMk cId="2233845292" sldId="263"/>
            <ac:spMk id="8" creationId="{92D21F19-8490-718F-2512-FCE8B9344E79}"/>
          </ac:spMkLst>
        </pc:spChg>
        <pc:spChg chg="mod">
          <ac:chgData name="Ayson, Janice" userId="f2bb4e96-48b2-4079-a64c-325f474add9b" providerId="ADAL" clId="{49E96C26-B442-413F-BF88-A47139E90F2A}" dt="2026-07-27T11:54:13.161" v="8" actId="6549"/>
          <ac:spMkLst>
            <pc:docMk/>
            <pc:sldMk cId="2233845292" sldId="263"/>
            <ac:spMk id="11" creationId="{34096BF9-3450-5BAD-E186-71D04CF1B548}"/>
          </ac:spMkLst>
        </pc:spChg>
        <pc:spChg chg="mod">
          <ac:chgData name="Ayson, Janice" userId="f2bb4e96-48b2-4079-a64c-325f474add9b" providerId="ADAL" clId="{49E96C26-B442-413F-BF88-A47139E90F2A}" dt="2026-07-27T11:54:00.438" v="6" actId="6549"/>
          <ac:spMkLst>
            <pc:docMk/>
            <pc:sldMk cId="2233845292" sldId="263"/>
            <ac:spMk id="55" creationId="{27C294CE-8E18-6F73-91C2-76D025C84278}"/>
          </ac:spMkLst>
        </pc:spChg>
        <pc:spChg chg="mod">
          <ac:chgData name="Ayson, Janice" userId="f2bb4e96-48b2-4079-a64c-325f474add9b" providerId="ADAL" clId="{49E96C26-B442-413F-BF88-A47139E90F2A}" dt="2026-07-27T11:53:50.588" v="4" actId="6549"/>
          <ac:spMkLst>
            <pc:docMk/>
            <pc:sldMk cId="2233845292" sldId="263"/>
            <ac:spMk id="183" creationId="{8FD71ECF-AE84-77DE-C01C-35C4EF420214}"/>
          </ac:spMkLst>
        </pc:spChg>
        <pc:spChg chg="mod">
          <ac:chgData name="Ayson, Janice" userId="f2bb4e96-48b2-4079-a64c-325f474add9b" providerId="ADAL" clId="{49E96C26-B442-413F-BF88-A47139E90F2A}" dt="2026-07-27T11:54:07.616" v="7" actId="6549"/>
          <ac:spMkLst>
            <pc:docMk/>
            <pc:sldMk cId="2233845292" sldId="263"/>
            <ac:spMk id="185" creationId="{2127D28E-44D4-1FEA-7106-92F987BE2E1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04BC41E-EAC0-4D88-BA59-21A53C68F87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B5C4BB-B13C-4942-8E14-023ED14A3DB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2725" y="0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BD5B6C-20AF-4F0F-889A-7AADC7535123}" type="datetime3">
              <a:rPr lang="en-US" smtClean="0"/>
              <a:t>27 July 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221145-1027-4A39-B15A-DD84A26C203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918575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147719-50F5-4089-8123-86F5AF9C884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2725" y="8918575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610F73-99D1-48E7-A408-B5EB5C839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19651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14400" tIns="47114" rIns="94229" bIns="47114" rtlCol="0"/>
          <a:lstStyle>
            <a:lvl1pPr algn="l" rtl="0">
              <a:defRPr sz="900">
                <a:latin typeface="+mn-lt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14400" bIns="47114" rtlCol="0"/>
          <a:lstStyle>
            <a:lvl1pPr algn="r" rtl="0">
              <a:defRPr sz="900">
                <a:latin typeface="+mn-lt"/>
                <a:cs typeface="Arial" panose="020B0604020202020204" pitchFamily="34" charset="0"/>
              </a:defRPr>
            </a:lvl1pPr>
          </a:lstStyle>
          <a:p>
            <a:fld id="{1DF34805-1F01-4BDA-A8CA-FCEA2B4BC8D0}" type="datetime3">
              <a:rPr lang="en-US" smtClean="0"/>
              <a:pPr/>
              <a:t>27 July 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5012" y="563563"/>
            <a:ext cx="5632450" cy="316865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14400" tIns="47114" rIns="94229" bIns="47114" rtlCol="0" anchor="b"/>
          <a:lstStyle>
            <a:lvl1pPr algn="l" rtl="0">
              <a:defRPr sz="900">
                <a:latin typeface="+mn-lt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14400" bIns="47114" rtlCol="0" anchor="b"/>
          <a:lstStyle>
            <a:lvl1pPr algn="r" rtl="0">
              <a:defRPr sz="900">
                <a:latin typeface="+mn-lt"/>
                <a:cs typeface="Arial" panose="020B0604020202020204" pitchFamily="34" charset="0"/>
              </a:defRPr>
            </a:lvl1pPr>
          </a:lstStyle>
          <a:p>
            <a:fld id="{CF5EBCF4-26FC-4F76-8DA1-52FDDC328D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2FEA09E-B533-4D4E-953A-87FE390760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35012" y="4518025"/>
            <a:ext cx="5632450" cy="1000274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006664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lnSpc>
        <a:spcPct val="100000"/>
      </a:lnSpc>
      <a:spcBef>
        <a:spcPts val="300"/>
      </a:spcBef>
      <a:spcAft>
        <a:spcPts val="300"/>
      </a:spcAft>
      <a:defRPr lang="en-US" sz="11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1pPr>
    <a:lvl2pPr marL="144000" indent="-144000" algn="l" defTabSz="914400" rtl="0" eaLnBrk="1" latinLnBrk="0" hangingPunct="1">
      <a:spcAft>
        <a:spcPts val="300"/>
      </a:spcAft>
      <a:buSzPct val="110000"/>
      <a:buFont typeface="Wingdings" panose="05000000000000000000" pitchFamily="2" charset="2"/>
      <a:buChar char=""/>
      <a:defRPr lang="en-US" sz="1100" kern="1200">
        <a:solidFill>
          <a:schemeClr val="tx1"/>
        </a:solidFill>
        <a:latin typeface="+mn-lt"/>
        <a:ea typeface="+mn-ea"/>
        <a:cs typeface="+mn-cs"/>
      </a:defRPr>
    </a:lvl2pPr>
    <a:lvl3pPr marL="288000" indent="-144000" algn="l" defTabSz="914400" rtl="0" eaLnBrk="1" latinLnBrk="0" hangingPunct="1">
      <a:spcAft>
        <a:spcPts val="300"/>
      </a:spcAft>
      <a:buSzPct val="110000"/>
      <a:buFont typeface="Arial" panose="020B0604020202020204" pitchFamily="34" charset="0"/>
      <a:buChar char="‒"/>
      <a:defRPr lang="en-US" sz="1100" kern="1200">
        <a:solidFill>
          <a:schemeClr val="tx1"/>
        </a:solidFill>
        <a:latin typeface="+mn-lt"/>
        <a:ea typeface="+mn-ea"/>
        <a:cs typeface="+mn-cs"/>
      </a:defRPr>
    </a:lvl3pPr>
    <a:lvl4pPr marL="432000" indent="-144000" algn="l" defTabSz="914400" rtl="0" eaLnBrk="1" latinLnBrk="0" hangingPunct="1">
      <a:spcAft>
        <a:spcPts val="300"/>
      </a:spcAft>
      <a:buSzPct val="100000"/>
      <a:buFont typeface="Arial" panose="020B0604020202020204" pitchFamily="34" charset="0"/>
      <a:buChar char="•"/>
      <a:defRPr lang="en-US" sz="1100" kern="1200">
        <a:solidFill>
          <a:schemeClr val="tx1"/>
        </a:solidFill>
        <a:latin typeface="+mn-lt"/>
        <a:ea typeface="+mn-ea"/>
        <a:cs typeface="+mn-cs"/>
      </a:defRPr>
    </a:lvl4pPr>
    <a:lvl5pPr marL="576000" indent="-144000" algn="l" defTabSz="914400" rtl="0" eaLnBrk="1" latinLnBrk="0" hangingPunct="1">
      <a:spcAft>
        <a:spcPts val="300"/>
      </a:spcAft>
      <a:buFont typeface="Arial" panose="020B0604020202020204" pitchFamily="34" charset="0"/>
      <a:buChar char="̶"/>
      <a:defRPr lang="en-US"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951BBF-526C-6CED-96D1-CFE374161D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E9B386-237F-9DA5-CF86-9F04A3FE24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35013" y="563563"/>
            <a:ext cx="5632450" cy="316865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8EDA904-0A5A-2C1E-4093-4B051BB36E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011FAC-3E9F-233C-BAB6-9D133FA6B66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4FC4A73-EF24-4DBD-BE03-C4CAACADD3D7}" type="datetime3">
              <a:rPr lang="en-US" smtClean="0"/>
              <a:t>27 July 2026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204F93-9C09-1A08-CBF9-0F0571F817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5EBCF4-26FC-4F76-8DA1-52FDDC328D4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197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24.xml"/><Relationship Id="rId7" Type="http://schemas.openxmlformats.org/officeDocument/2006/relationships/oleObject" Target="../embeddings/oleObject2.bin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6.xml"/><Relationship Id="rId10" Type="http://schemas.openxmlformats.org/officeDocument/2006/relationships/image" Target="../media/image5.svg"/><Relationship Id="rId4" Type="http://schemas.openxmlformats.org/officeDocument/2006/relationships/tags" Target="../tags/tag25.xml"/><Relationship Id="rId9" Type="http://schemas.openxmlformats.org/officeDocument/2006/relationships/image" Target="../media/image4.sv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image" Target="../media/image2.svg"/><Relationship Id="rId5" Type="http://schemas.openxmlformats.org/officeDocument/2006/relationships/tags" Target="../tags/tag78.xml"/><Relationship Id="rId10" Type="http://schemas.openxmlformats.org/officeDocument/2006/relationships/image" Target="../media/image1.emf"/><Relationship Id="rId4" Type="http://schemas.openxmlformats.org/officeDocument/2006/relationships/tags" Target="../tags/tag77.xml"/><Relationship Id="rId9" Type="http://schemas.openxmlformats.org/officeDocument/2006/relationships/oleObject" Target="../embeddings/oleObject11.bin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11" Type="http://schemas.openxmlformats.org/officeDocument/2006/relationships/image" Target="../media/image2.svg"/><Relationship Id="rId5" Type="http://schemas.openxmlformats.org/officeDocument/2006/relationships/tags" Target="../tags/tag85.xml"/><Relationship Id="rId10" Type="http://schemas.openxmlformats.org/officeDocument/2006/relationships/image" Target="../media/image6.emf"/><Relationship Id="rId4" Type="http://schemas.openxmlformats.org/officeDocument/2006/relationships/tags" Target="../tags/tag84.xml"/><Relationship Id="rId9" Type="http://schemas.openxmlformats.org/officeDocument/2006/relationships/oleObject" Target="../embeddings/oleObject12.bin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11" Type="http://schemas.openxmlformats.org/officeDocument/2006/relationships/image" Target="../media/image2.svg"/><Relationship Id="rId5" Type="http://schemas.openxmlformats.org/officeDocument/2006/relationships/tags" Target="../tags/tag92.xml"/><Relationship Id="rId10" Type="http://schemas.openxmlformats.org/officeDocument/2006/relationships/image" Target="../media/image1.emf"/><Relationship Id="rId4" Type="http://schemas.openxmlformats.org/officeDocument/2006/relationships/tags" Target="../tags/tag91.xml"/><Relationship Id="rId9" Type="http://schemas.openxmlformats.org/officeDocument/2006/relationships/oleObject" Target="../embeddings/oleObject13.bin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97.xml"/><Relationship Id="rId7" Type="http://schemas.openxmlformats.org/officeDocument/2006/relationships/oleObject" Target="../embeddings/oleObject14.bin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9" Type="http://schemas.openxmlformats.org/officeDocument/2006/relationships/image" Target="../media/image2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7" Type="http://schemas.openxmlformats.org/officeDocument/2006/relationships/image" Target="../media/image2.svg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5.bin"/><Relationship Id="rId4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tags" Target="../tags/tag105.xml"/><Relationship Id="rId7" Type="http://schemas.openxmlformats.org/officeDocument/2006/relationships/image" Target="../media/image4.svg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6.bin"/><Relationship Id="rId4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tags" Target="../tags/tag29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image" Target="../media/image1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tags" Target="../tags/tag128.xml"/><Relationship Id="rId7" Type="http://schemas.openxmlformats.org/officeDocument/2006/relationships/image" Target="../media/image3.emf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oleObject" Target="../embeddings/oleObject18.bin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9.xml"/><Relationship Id="rId9" Type="http://schemas.openxmlformats.org/officeDocument/2006/relationships/image" Target="../media/image5.sv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tags" Target="../tags/tag132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9" Type="http://schemas.openxmlformats.org/officeDocument/2006/relationships/image" Target="../media/image1.emf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tags" Target="../tags/tag138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9" Type="http://schemas.openxmlformats.org/officeDocument/2006/relationships/image" Target="../media/image1.emf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144.xml"/><Relationship Id="rId7" Type="http://schemas.openxmlformats.org/officeDocument/2006/relationships/oleObject" Target="../embeddings/oleObject21.bin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9" Type="http://schemas.openxmlformats.org/officeDocument/2006/relationships/image" Target="../media/image7.svg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149.xml"/><Relationship Id="rId7" Type="http://schemas.openxmlformats.org/officeDocument/2006/relationships/oleObject" Target="../embeddings/oleObject22.bin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51.xml"/><Relationship Id="rId4" Type="http://schemas.openxmlformats.org/officeDocument/2006/relationships/tags" Target="../tags/tag150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154.xml"/><Relationship Id="rId7" Type="http://schemas.openxmlformats.org/officeDocument/2006/relationships/oleObject" Target="../embeddings/oleObject23.bin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56.xml"/><Relationship Id="rId4" Type="http://schemas.openxmlformats.org/officeDocument/2006/relationships/tags" Target="../tags/tag155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tags" Target="../tags/tag159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9" Type="http://schemas.openxmlformats.org/officeDocument/2006/relationships/image" Target="../media/image3.emf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65.xml"/><Relationship Id="rId7" Type="http://schemas.openxmlformats.org/officeDocument/2006/relationships/tags" Target="../tags/tag169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tags" Target="../tags/tag168.xml"/><Relationship Id="rId11" Type="http://schemas.openxmlformats.org/officeDocument/2006/relationships/image" Target="../media/image2.svg"/><Relationship Id="rId5" Type="http://schemas.openxmlformats.org/officeDocument/2006/relationships/tags" Target="../tags/tag167.xml"/><Relationship Id="rId10" Type="http://schemas.openxmlformats.org/officeDocument/2006/relationships/image" Target="../media/image1.emf"/><Relationship Id="rId4" Type="http://schemas.openxmlformats.org/officeDocument/2006/relationships/tags" Target="../tags/tag166.xml"/><Relationship Id="rId9" Type="http://schemas.openxmlformats.org/officeDocument/2006/relationships/oleObject" Target="../embeddings/oleObject25.bin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72.xml"/><Relationship Id="rId7" Type="http://schemas.openxmlformats.org/officeDocument/2006/relationships/tags" Target="../tags/tag176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11" Type="http://schemas.openxmlformats.org/officeDocument/2006/relationships/image" Target="../media/image2.svg"/><Relationship Id="rId5" Type="http://schemas.openxmlformats.org/officeDocument/2006/relationships/tags" Target="../tags/tag174.xml"/><Relationship Id="rId10" Type="http://schemas.openxmlformats.org/officeDocument/2006/relationships/image" Target="../media/image1.emf"/><Relationship Id="rId4" Type="http://schemas.openxmlformats.org/officeDocument/2006/relationships/tags" Target="../tags/tag173.xml"/><Relationship Id="rId9" Type="http://schemas.openxmlformats.org/officeDocument/2006/relationships/oleObject" Target="../embeddings/oleObject26.bin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tags" Target="../tags/tag3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9" Type="http://schemas.openxmlformats.org/officeDocument/2006/relationships/image" Target="../media/image1.emf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79.xml"/><Relationship Id="rId7" Type="http://schemas.openxmlformats.org/officeDocument/2006/relationships/tags" Target="../tags/tag183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11" Type="http://schemas.openxmlformats.org/officeDocument/2006/relationships/image" Target="../media/image2.svg"/><Relationship Id="rId5" Type="http://schemas.openxmlformats.org/officeDocument/2006/relationships/tags" Target="../tags/tag181.xml"/><Relationship Id="rId10" Type="http://schemas.openxmlformats.org/officeDocument/2006/relationships/image" Target="../media/image3.emf"/><Relationship Id="rId4" Type="http://schemas.openxmlformats.org/officeDocument/2006/relationships/tags" Target="../tags/tag180.xml"/><Relationship Id="rId9" Type="http://schemas.openxmlformats.org/officeDocument/2006/relationships/oleObject" Target="../embeddings/oleObject27.bin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86.xml"/><Relationship Id="rId7" Type="http://schemas.openxmlformats.org/officeDocument/2006/relationships/tags" Target="../tags/tag190.xml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6" Type="http://schemas.openxmlformats.org/officeDocument/2006/relationships/tags" Target="../tags/tag189.xml"/><Relationship Id="rId11" Type="http://schemas.openxmlformats.org/officeDocument/2006/relationships/image" Target="../media/image2.svg"/><Relationship Id="rId5" Type="http://schemas.openxmlformats.org/officeDocument/2006/relationships/tags" Target="../tags/tag188.xml"/><Relationship Id="rId10" Type="http://schemas.openxmlformats.org/officeDocument/2006/relationships/image" Target="../media/image1.emf"/><Relationship Id="rId4" Type="http://schemas.openxmlformats.org/officeDocument/2006/relationships/tags" Target="../tags/tag187.xml"/><Relationship Id="rId9" Type="http://schemas.openxmlformats.org/officeDocument/2006/relationships/oleObject" Target="../embeddings/oleObject28.bin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93.xml"/><Relationship Id="rId7" Type="http://schemas.openxmlformats.org/officeDocument/2006/relationships/tags" Target="../tags/tag197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tags" Target="../tags/tag196.xml"/><Relationship Id="rId11" Type="http://schemas.openxmlformats.org/officeDocument/2006/relationships/image" Target="../media/image2.svg"/><Relationship Id="rId5" Type="http://schemas.openxmlformats.org/officeDocument/2006/relationships/tags" Target="../tags/tag195.xml"/><Relationship Id="rId10" Type="http://schemas.openxmlformats.org/officeDocument/2006/relationships/image" Target="../media/image3.emf"/><Relationship Id="rId4" Type="http://schemas.openxmlformats.org/officeDocument/2006/relationships/tags" Target="../tags/tag194.xml"/><Relationship Id="rId9" Type="http://schemas.openxmlformats.org/officeDocument/2006/relationships/oleObject" Target="../embeddings/oleObject29.bin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200.xml"/><Relationship Id="rId7" Type="http://schemas.openxmlformats.org/officeDocument/2006/relationships/tags" Target="../tags/tag204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6" Type="http://schemas.openxmlformats.org/officeDocument/2006/relationships/tags" Target="../tags/tag203.xml"/><Relationship Id="rId11" Type="http://schemas.openxmlformats.org/officeDocument/2006/relationships/image" Target="../media/image7.svg"/><Relationship Id="rId5" Type="http://schemas.openxmlformats.org/officeDocument/2006/relationships/tags" Target="../tags/tag202.xml"/><Relationship Id="rId10" Type="http://schemas.openxmlformats.org/officeDocument/2006/relationships/image" Target="../media/image3.emf"/><Relationship Id="rId4" Type="http://schemas.openxmlformats.org/officeDocument/2006/relationships/tags" Target="../tags/tag201.xml"/><Relationship Id="rId9" Type="http://schemas.openxmlformats.org/officeDocument/2006/relationships/oleObject" Target="../embeddings/oleObject30.bin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207.xml"/><Relationship Id="rId7" Type="http://schemas.openxmlformats.org/officeDocument/2006/relationships/tags" Target="../tags/tag211.xm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tags" Target="../tags/tag210.xml"/><Relationship Id="rId11" Type="http://schemas.openxmlformats.org/officeDocument/2006/relationships/image" Target="../media/image7.svg"/><Relationship Id="rId5" Type="http://schemas.openxmlformats.org/officeDocument/2006/relationships/tags" Target="../tags/tag209.xml"/><Relationship Id="rId10" Type="http://schemas.openxmlformats.org/officeDocument/2006/relationships/image" Target="../media/image1.emf"/><Relationship Id="rId4" Type="http://schemas.openxmlformats.org/officeDocument/2006/relationships/tags" Target="../tags/tag208.xml"/><Relationship Id="rId9" Type="http://schemas.openxmlformats.org/officeDocument/2006/relationships/oleObject" Target="../embeddings/oleObject31.bin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214.xml"/><Relationship Id="rId7" Type="http://schemas.openxmlformats.org/officeDocument/2006/relationships/tags" Target="../tags/tag218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6" Type="http://schemas.openxmlformats.org/officeDocument/2006/relationships/tags" Target="../tags/tag217.xml"/><Relationship Id="rId11" Type="http://schemas.openxmlformats.org/officeDocument/2006/relationships/image" Target="../media/image7.svg"/><Relationship Id="rId5" Type="http://schemas.openxmlformats.org/officeDocument/2006/relationships/tags" Target="../tags/tag216.xml"/><Relationship Id="rId10" Type="http://schemas.openxmlformats.org/officeDocument/2006/relationships/image" Target="../media/image3.emf"/><Relationship Id="rId4" Type="http://schemas.openxmlformats.org/officeDocument/2006/relationships/tags" Target="../tags/tag215.xml"/><Relationship Id="rId9" Type="http://schemas.openxmlformats.org/officeDocument/2006/relationships/oleObject" Target="../embeddings/oleObject32.bin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221.xml"/><Relationship Id="rId7" Type="http://schemas.openxmlformats.org/officeDocument/2006/relationships/oleObject" Target="../embeddings/oleObject33.bin"/><Relationship Id="rId2" Type="http://schemas.openxmlformats.org/officeDocument/2006/relationships/tags" Target="../tags/tag220.xml"/><Relationship Id="rId1" Type="http://schemas.openxmlformats.org/officeDocument/2006/relationships/tags" Target="../tags/tag21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9" Type="http://schemas.openxmlformats.org/officeDocument/2006/relationships/image" Target="../media/image7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226.xml"/><Relationship Id="rId7" Type="http://schemas.openxmlformats.org/officeDocument/2006/relationships/image" Target="../media/image7.svg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34.bin"/><Relationship Id="rId4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41.xml"/><Relationship Id="rId7" Type="http://schemas.openxmlformats.org/officeDocument/2006/relationships/oleObject" Target="../embeddings/oleObject5.bin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9" Type="http://schemas.openxmlformats.org/officeDocument/2006/relationships/image" Target="../media/image2.sv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46.xml"/><Relationship Id="rId7" Type="http://schemas.openxmlformats.org/officeDocument/2006/relationships/oleObject" Target="../embeddings/oleObject6.bin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51.xml"/><Relationship Id="rId7" Type="http://schemas.openxmlformats.org/officeDocument/2006/relationships/oleObject" Target="../embeddings/oleObject7.bin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tags" Target="../tags/tag5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9" Type="http://schemas.openxmlformats.org/officeDocument/2006/relationships/image" Target="../media/image3.emf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image" Target="../media/image2.svg"/><Relationship Id="rId5" Type="http://schemas.openxmlformats.org/officeDocument/2006/relationships/tags" Target="../tags/tag64.xml"/><Relationship Id="rId10" Type="http://schemas.openxmlformats.org/officeDocument/2006/relationships/image" Target="../media/image1.emf"/><Relationship Id="rId4" Type="http://schemas.openxmlformats.org/officeDocument/2006/relationships/tags" Target="../tags/tag63.xml"/><Relationship Id="rId9" Type="http://schemas.openxmlformats.org/officeDocument/2006/relationships/oleObject" Target="../embeddings/oleObject9.bin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image" Target="../media/image2.svg"/><Relationship Id="rId5" Type="http://schemas.openxmlformats.org/officeDocument/2006/relationships/tags" Target="../tags/tag71.xml"/><Relationship Id="rId10" Type="http://schemas.openxmlformats.org/officeDocument/2006/relationships/image" Target="../media/image1.emf"/><Relationship Id="rId4" Type="http://schemas.openxmlformats.org/officeDocument/2006/relationships/tags" Target="../tags/tag70.xml"/><Relationship Id="rId9" Type="http://schemas.openxmlformats.org/officeDocument/2006/relationships/oleObject" Target="../embeddings/oleObject10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33B562A0-3D6C-45D0-9E85-8A28A804D0F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3044631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33B562A0-3D6C-45D0-9E85-8A28A804D0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7DF8A425-7B3D-B79D-68A1-4B0F98C3B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ltGray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0A2A8C0-ED01-D4E2-966A-701913F53A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ltGray">
          <a:xfrm>
            <a:off x="0" y="0"/>
            <a:ext cx="420624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 descr="ERCOT logo white on background">
            <a:extLst>
              <a:ext uri="{FF2B5EF4-FFF2-40B4-BE49-F238E27FC236}">
                <a16:creationId xmlns:a16="http://schemas.microsoft.com/office/drawing/2014/main" id="{D828ACED-21FC-9540-4544-BDD42571B6B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 bwMode="ltGray"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997ED1-F455-FBE3-4D46-8A4E1ED725A0}"/>
              </a:ext>
            </a:extLst>
          </p:cNvPr>
          <p:cNvSpPr txBox="1"/>
          <p:nvPr userDrawn="1"/>
        </p:nvSpPr>
        <p:spPr bwMode="ltGray"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>
                <a:solidFill>
                  <a:schemeClr val="bg1"/>
                </a:solidFill>
              </a:rPr>
              <a:t>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F7CC1D8-FB44-CC7F-6C5F-904FE146D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59827" t="14818" r="10238" b="43257"/>
          <a:stretch>
            <a:fillRect/>
          </a:stretch>
        </p:blipFill>
        <p:spPr bwMode="ltGray">
          <a:xfrm>
            <a:off x="-1" y="-1"/>
            <a:ext cx="12192001" cy="5732047"/>
          </a:xfrm>
          <a:prstGeom prst="rect">
            <a:avLst/>
          </a:prstGeom>
        </p:spPr>
      </p:pic>
      <p:grpSp>
        <p:nvGrpSpPr>
          <p:cNvPr id="9" name="Group 8" descr="Confidential document label">
            <a:extLst>
              <a:ext uri="{FF2B5EF4-FFF2-40B4-BE49-F238E27FC236}">
                <a16:creationId xmlns:a16="http://schemas.microsoft.com/office/drawing/2014/main" id="{5325ADA2-BD8F-BE1C-EA1D-85F55782BFE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89E4361-BBCE-0CFF-F7BE-689D74414D43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940675F-AA10-02E2-0179-4E668AD237FB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0">
                  <a:solidFill>
                    <a:schemeClr val="bg1"/>
                  </a:solidFill>
                </a:rPr>
                <a:t>CONFIDENTIAL</a:t>
              </a:r>
            </a:p>
          </p:txBody>
        </p:sp>
      </p:grp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C42428D-965F-410A-AAB0-2F4E028AF07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44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6" name="Documenttype">
            <a:extLst>
              <a:ext uri="{FF2B5EF4-FFF2-40B4-BE49-F238E27FC236}">
                <a16:creationId xmlns:a16="http://schemas.microsoft.com/office/drawing/2014/main" id="{0CADA7EB-5C2E-4AD4-A32E-534A28817C8A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5074920" y="3750920"/>
            <a:ext cx="6559868" cy="2462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 rtl="0">
              <a:buNone/>
              <a:defRPr lang="en-US" sz="1600" dirty="0"/>
            </a:lvl1pPr>
            <a:lvl2pPr marL="115888" indent="0">
              <a:buNone/>
              <a:defRPr>
                <a:solidFill>
                  <a:schemeClr val="bg1"/>
                </a:solidFill>
              </a:defRPr>
            </a:lvl2pPr>
            <a:lvl3pPr marL="466344" indent="0">
              <a:buNone/>
              <a:defRPr>
                <a:solidFill>
                  <a:schemeClr val="bg1"/>
                </a:solidFill>
              </a:defRPr>
            </a:lvl3pPr>
            <a:lvl4pPr marL="813816" indent="0">
              <a:buNone/>
              <a:defRPr>
                <a:solidFill>
                  <a:schemeClr val="bg1"/>
                </a:solidFill>
              </a:defRPr>
            </a:lvl4pPr>
            <a:lvl5pPr marL="1161288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>
              <a:buNone/>
            </a:pPr>
            <a:r>
              <a:rPr lang="en-US"/>
              <a:t>Edit date or title/role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C85A1636-E33D-4640-A4BA-89E2008C1ED4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5074920" y="3229953"/>
            <a:ext cx="6559868" cy="27699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 marL="0" indent="0" algn="l" rtl="0">
              <a:buNone/>
              <a:defRPr lang="en-US" sz="1800" dirty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>
              <a:buNone/>
            </a:pPr>
            <a:r>
              <a:rPr lang="en-US"/>
              <a:t>Click to edit Master subtitle style</a:t>
            </a:r>
          </a:p>
        </p:txBody>
      </p:sp>
      <p:sp>
        <p:nvSpPr>
          <p:cNvPr id="20" name="Title">
            <a:extLst>
              <a:ext uri="{FF2B5EF4-FFF2-40B4-BE49-F238E27FC236}">
                <a16:creationId xmlns:a16="http://schemas.microsoft.com/office/drawing/2014/main" id="{AA4E4E19-7239-46DA-AE24-CE9556C9BE7D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74920" y="2071888"/>
            <a:ext cx="6559868" cy="98488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noAutofit/>
          </a:bodyPr>
          <a:lstStyle>
            <a:lvl1pPr rtl="0">
              <a:defRPr lang="en-US" sz="3200" dirty="0"/>
            </a:lvl1pPr>
          </a:lstStyle>
          <a:p>
            <a:pPr lvl="0"/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3058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4693295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1725BD87-3C3D-45F6-BBCF-F06FD867659F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6092952" y="0"/>
            <a:ext cx="6099048" cy="6858000"/>
          </a:xfrm>
          <a:prstGeom prst="rect">
            <a:avLst/>
          </a:prstGeom>
          <a:solidFill>
            <a:srgbClr val="E6EB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257300" y="419100"/>
            <a:ext cx="4363212" cy="369332"/>
          </a:xfrm>
        </p:spPr>
        <p:txBody>
          <a:bodyPr vert="horz">
            <a:noAutofit/>
          </a:bodyPr>
          <a:lstStyle>
            <a:lvl1pPr rtl="0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1257300" y="864105"/>
            <a:ext cx="4363212" cy="24622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E9BE4D1E-183A-499B-BFC7-798294EB7AE9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8BD7ADC2-D0F6-4EC2-C19C-10C5EBF03690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Graphic 7" descr="ERCOT logo">
            <a:extLst>
              <a:ext uri="{FF2B5EF4-FFF2-40B4-BE49-F238E27FC236}">
                <a16:creationId xmlns:a16="http://schemas.microsoft.com/office/drawing/2014/main" id="{9D637F88-21EA-5629-CA40-CEA49BB36A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9" name="Group 8" descr="Confidential document label">
            <a:extLst>
              <a:ext uri="{FF2B5EF4-FFF2-40B4-BE49-F238E27FC236}">
                <a16:creationId xmlns:a16="http://schemas.microsoft.com/office/drawing/2014/main" id="{83403F89-94C7-19E8-12C2-F0D073F4E8E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E00D355-9AE9-86A7-D296-153D866CD6A5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9BAABE1-E0CA-8C96-B8F2-0CF2F167B5F0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0961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293AC4C-5B2F-4A0C-8C9B-7295BEE1F45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910691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572" imgH="588" progId="TCLayout.ActiveDocument.1">
                  <p:embed/>
                </p:oleObj>
              </mc:Choice>
              <mc:Fallback>
                <p:oleObj name="think-cell Slide" r:id="rId9" imgW="572" imgH="58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293AC4C-5B2F-4A0C-8C9B-7295BEE1F4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2D668F04-7049-40BA-8D63-D8BBB692131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0415F114-7B0E-43F2-8881-F0D9FB2A643B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257300" y="419100"/>
            <a:ext cx="6265164" cy="369332"/>
          </a:xfrm>
        </p:spPr>
        <p:txBody>
          <a:bodyPr vert="horz">
            <a:noAutofit/>
          </a:bodyPr>
          <a:lstStyle>
            <a:lvl1pPr rtl="0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7830312" y="0"/>
            <a:ext cx="4361688" cy="6858000"/>
          </a:xfrm>
          <a:prstGeom prst="rect">
            <a:avLst/>
          </a:prstGeom>
          <a:solidFill>
            <a:srgbClr val="E6EB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712BED6B-950C-4FB8-AEE1-14FA61D013FF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1257300" y="864105"/>
            <a:ext cx="6265164" cy="24622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F25A304F-F50E-4F96-991D-CFEB07060178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06347" y="6501669"/>
            <a:ext cx="6967729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>
                <a:solidFill>
                  <a:schemeClr val="tx1"/>
                </a:solidFill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7C393009-0681-4A8F-A1E9-19E10A949DCD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A7DF4EA-E9D5-9CC2-0045-50759C51757B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Graphic 7" descr="ERCOT logo">
            <a:extLst>
              <a:ext uri="{FF2B5EF4-FFF2-40B4-BE49-F238E27FC236}">
                <a16:creationId xmlns:a16="http://schemas.microsoft.com/office/drawing/2014/main" id="{CFAA0829-9BD8-C6C6-A87B-258DD17331B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9" name="Group 8" descr="Confidential document label">
            <a:extLst>
              <a:ext uri="{FF2B5EF4-FFF2-40B4-BE49-F238E27FC236}">
                <a16:creationId xmlns:a16="http://schemas.microsoft.com/office/drawing/2014/main" id="{5AD52AC8-0228-B22F-0CD8-BA9B0DA848A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B4E1335-FFE4-407C-F934-7CE5B4BCB503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68B0B9B-16D8-31E4-AC09-2F4586E3387F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51837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/4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2853480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" hidden="1">
            <a:extLst>
              <a:ext uri="{FF2B5EF4-FFF2-40B4-BE49-F238E27FC236}">
                <a16:creationId xmlns:a16="http://schemas.microsoft.com/office/drawing/2014/main" id="{50854476-2923-4515-A585-4477FF861180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3" name="RectangleLight">
            <a:extLst>
              <a:ext uri="{FF2B5EF4-FFF2-40B4-BE49-F238E27FC236}">
                <a16:creationId xmlns:a16="http://schemas.microsoft.com/office/drawing/2014/main" id="{A80E2F68-4ED6-42EF-9858-2FE4B1382825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8781416" y="0"/>
            <a:ext cx="3410584" cy="6858000"/>
          </a:xfrm>
          <a:prstGeom prst="rect">
            <a:avLst/>
          </a:prstGeom>
          <a:solidFill>
            <a:srgbClr val="E6EB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noProof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257300" y="419100"/>
            <a:ext cx="7216140" cy="369332"/>
          </a:xfrm>
        </p:spPr>
        <p:txBody>
          <a:bodyPr vert="horz">
            <a:noAutofit/>
          </a:bodyPr>
          <a:lstStyle>
            <a:lvl1pPr rtl="0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1257300" y="864105"/>
            <a:ext cx="7216140" cy="24622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 rtl="0">
              <a:buNone/>
              <a:defRPr sz="1600" b="0" u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DEC2F904-C5C8-4B39-9C46-6CA56144D86A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2C11732-EE70-E5D4-0D18-E48EAB78CA77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Graphic 6" descr="ERCOT logo">
            <a:extLst>
              <a:ext uri="{FF2B5EF4-FFF2-40B4-BE49-F238E27FC236}">
                <a16:creationId xmlns:a16="http://schemas.microsoft.com/office/drawing/2014/main" id="{346AA99B-4C64-B194-3799-5B23B2D429F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8" name="Group 7" descr="Confidential document label">
            <a:extLst>
              <a:ext uri="{FF2B5EF4-FFF2-40B4-BE49-F238E27FC236}">
                <a16:creationId xmlns:a16="http://schemas.microsoft.com/office/drawing/2014/main" id="{5980EAAE-78D6-5E1E-A135-50F6EEB4F4E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E68F600-688F-E911-0774-2E4B5867EDA9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61119CB-8CB7-7A17-8ADC-716B90E1259F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0368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648A5D5-75B9-4F02-A4CB-B3C65A9BF2C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6184831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648A5D5-75B9-4F02-A4CB-B3C65A9BF2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A58AAF75-30DC-408A-933A-149F2D14D18F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4" name="2. Slide Title">
            <a:extLst>
              <a:ext uri="{FF2B5EF4-FFF2-40B4-BE49-F238E27FC236}">
                <a16:creationId xmlns:a16="http://schemas.microsoft.com/office/drawing/2014/main" id="{6C3D89FC-A4B9-4683-B64F-B0644150274F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57300" y="419100"/>
            <a:ext cx="10401300" cy="1154162"/>
          </a:xfrm>
        </p:spPr>
        <p:txBody>
          <a:bodyPr vert="horz">
            <a:noAutofit/>
          </a:bodyPr>
          <a:lstStyle>
            <a:lvl1pPr rtl="0">
              <a:defRPr/>
            </a:lvl1pPr>
          </a:lstStyle>
          <a:p>
            <a:r>
              <a:rPr lang="en-US"/>
              <a:t>Click to edit Master title style</a:t>
            </a:r>
            <a:br>
              <a:rPr lang="en-US"/>
            </a:br>
            <a:br>
              <a:rPr lang="en-US"/>
            </a:br>
            <a:endParaRPr lang="en-US"/>
          </a:p>
        </p:txBody>
      </p:sp>
      <p:sp>
        <p:nvSpPr>
          <p:cNvPr id="10" name="5. Source" hidden="1">
            <a:extLst>
              <a:ext uri="{FF2B5EF4-FFF2-40B4-BE49-F238E27FC236}">
                <a16:creationId xmlns:a16="http://schemas.microsoft.com/office/drawing/2014/main" id="{81E2484B-3E40-408C-A350-5EB40C8A09F0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8" name="1. On-page tracker">
            <a:extLst>
              <a:ext uri="{FF2B5EF4-FFF2-40B4-BE49-F238E27FC236}">
                <a16:creationId xmlns:a16="http://schemas.microsoft.com/office/drawing/2014/main" id="{931AA88E-24E2-4493-A340-98EE8666A3B2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9" name="Sticker" hidden="1">
            <a:extLst>
              <a:ext uri="{FF2B5EF4-FFF2-40B4-BE49-F238E27FC236}">
                <a16:creationId xmlns:a16="http://schemas.microsoft.com/office/drawing/2014/main" id="{2B5F1846-DB86-4338-8AFA-F2C1B534B900}"/>
              </a:ext>
            </a:extLst>
          </p:cNvPr>
          <p:cNvSpPr txBox="1"/>
          <p:nvPr userDrawn="1"/>
        </p:nvSpPr>
        <p:spPr>
          <a:xfrm>
            <a:off x="1257300" y="1666051"/>
            <a:ext cx="450444" cy="123111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none" lIns="0" tIns="0" rIns="0" bIns="0" rtlCol="0">
            <a:spAutoFit/>
          </a:bodyPr>
          <a:lstStyle/>
          <a:p>
            <a:pPr algn="l" rtl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800" b="1" cap="all" baseline="0"/>
              <a:t>STICKER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BCB5DE-34BD-D917-1DA9-F6429D022548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Graphic 10" descr="ERCOT logo">
            <a:extLst>
              <a:ext uri="{FF2B5EF4-FFF2-40B4-BE49-F238E27FC236}">
                <a16:creationId xmlns:a16="http://schemas.microsoft.com/office/drawing/2014/main" id="{E71518B9-3EC1-B7E8-599C-2A353F697F7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12" name="Group 11" descr="Confidential document label">
            <a:extLst>
              <a:ext uri="{FF2B5EF4-FFF2-40B4-BE49-F238E27FC236}">
                <a16:creationId xmlns:a16="http://schemas.microsoft.com/office/drawing/2014/main" id="{53A7157B-4031-511A-275C-69B708EB6A5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57115B1-6C82-8066-58C6-7487CAEEC305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ADAD122-D75B-86C2-219F-E97D5E1FE264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08241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20E9A7C-FB74-480B-8212-8CE5C1AF5D1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996402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592" imgH="591" progId="TCLayout.ActiveDocument.1">
                  <p:embed/>
                </p:oleObj>
              </mc:Choice>
              <mc:Fallback>
                <p:oleObj name="think-cell Slide" r:id="rId5" imgW="592" imgH="59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20E9A7C-FB74-480B-8212-8CE5C1AF5D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5. Source" hidden="1">
            <a:extLst>
              <a:ext uri="{FF2B5EF4-FFF2-40B4-BE49-F238E27FC236}">
                <a16:creationId xmlns:a16="http://schemas.microsoft.com/office/drawing/2014/main" id="{09F9A864-CDB7-4063-BBF8-591908AA18D0}"/>
              </a:ext>
            </a:extLst>
          </p:cNvPr>
          <p:cNvSpPr txBox="1"/>
          <p:nvPr userDrawn="1">
            <p:custDataLst>
              <p:tags r:id="rId2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8" name="1. On-page tracker">
            <a:extLst>
              <a:ext uri="{FF2B5EF4-FFF2-40B4-BE49-F238E27FC236}">
                <a16:creationId xmlns:a16="http://schemas.microsoft.com/office/drawing/2014/main" id="{BD5E1493-E8EF-4031-B447-85DA0B41811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3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09A4A6A-66A0-4297-B6D0-B6E9BBC8B42F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Graphic 3" descr="ERCOT logo">
            <a:extLst>
              <a:ext uri="{FF2B5EF4-FFF2-40B4-BE49-F238E27FC236}">
                <a16:creationId xmlns:a16="http://schemas.microsoft.com/office/drawing/2014/main" id="{E8756272-C43E-B4AD-36B6-45F8118944D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5" name="Group 4" descr="Confidential document label">
            <a:extLst>
              <a:ext uri="{FF2B5EF4-FFF2-40B4-BE49-F238E27FC236}">
                <a16:creationId xmlns:a16="http://schemas.microsoft.com/office/drawing/2014/main" id="{9C46E349-26B2-9EE6-3002-9B57A51A42B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490559F-5C79-B3EB-75A5-92B3657B6809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1CB6F67-9DD7-3155-8032-81C621DD34AC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300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A954CCC1-5027-4384-BFF6-B54153C697A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8293952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592" imgH="591" progId="TCLayout.ActiveDocument.1">
                  <p:embed/>
                </p:oleObj>
              </mc:Choice>
              <mc:Fallback>
                <p:oleObj name="think-cell Slide" r:id="rId5" imgW="592" imgH="59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A954CCC1-5027-4384-BFF6-B54153C697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330AE89A-7771-4A6E-A02D-893DCB66C876}"/>
              </a:ext>
            </a:extLst>
          </p:cNvPr>
          <p:cNvSpPr txBox="1"/>
          <p:nvPr userDrawn="1">
            <p:custDataLst>
              <p:tags r:id="rId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9A1D2FA-0AB5-68EF-A733-D776EFA56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ltGray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D6516DD-2CF1-A84A-9562-936B7FEE1E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ltGray">
          <a:xfrm>
            <a:off x="0" y="0"/>
            <a:ext cx="420624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 descr="ERCOT logo white on background">
            <a:extLst>
              <a:ext uri="{FF2B5EF4-FFF2-40B4-BE49-F238E27FC236}">
                <a16:creationId xmlns:a16="http://schemas.microsoft.com/office/drawing/2014/main" id="{A227FAE6-A0C7-8280-D5CB-43FCE259AC5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ltGray"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8D3B525-D4DB-CE79-3CB1-8FEAA9B2A017}"/>
              </a:ext>
            </a:extLst>
          </p:cNvPr>
          <p:cNvSpPr txBox="1"/>
          <p:nvPr userDrawn="1"/>
        </p:nvSpPr>
        <p:spPr bwMode="ltGray"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>
                <a:solidFill>
                  <a:schemeClr val="bg1"/>
                </a:solidFill>
              </a:rPr>
              <a:t>CONFIDENTIAL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06DA6520-917E-48A7-9423-39B09915C8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59827" t="14818" r="10238" b="43257"/>
          <a:stretch>
            <a:fillRect/>
          </a:stretch>
        </p:blipFill>
        <p:spPr bwMode="ltGray">
          <a:xfrm>
            <a:off x="-1" y="-1"/>
            <a:ext cx="12192001" cy="5732047"/>
          </a:xfrm>
          <a:prstGeom prst="rect">
            <a:avLst/>
          </a:prstGeom>
        </p:spPr>
      </p:pic>
      <p:grpSp>
        <p:nvGrpSpPr>
          <p:cNvPr id="10" name="Group 9" descr="Confidential document label">
            <a:extLst>
              <a:ext uri="{FF2B5EF4-FFF2-40B4-BE49-F238E27FC236}">
                <a16:creationId xmlns:a16="http://schemas.microsoft.com/office/drawing/2014/main" id="{A8DEDC98-E3F2-AB13-5AAE-3959F42AED1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FBCF4F6-31AA-2A1C-C5AB-20806CD975FF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06A469E-8F1F-FC1C-3DBD-305ADB4A3472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0">
                  <a:solidFill>
                    <a:schemeClr val="bg1"/>
                  </a:solidFill>
                </a:rPr>
                <a:t>CONFIDENTIAL</a:t>
              </a:r>
            </a:p>
          </p:txBody>
        </p:sp>
      </p:grpSp>
      <p:sp>
        <p:nvSpPr>
          <p:cNvPr id="13" name="Title">
            <a:extLst>
              <a:ext uri="{FF2B5EF4-FFF2-40B4-BE49-F238E27FC236}">
                <a16:creationId xmlns:a16="http://schemas.microsoft.com/office/drawing/2014/main" id="{6E3D88C4-A906-F9B4-5983-50713C6370AF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074920" y="2071888"/>
            <a:ext cx="6559868" cy="98488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 rtl="0">
              <a:defRPr lang="en-US" sz="3200" dirty="0"/>
            </a:lvl1pPr>
          </a:lstStyle>
          <a:p>
            <a:pPr lvl="0"/>
            <a:r>
              <a:rPr lang="en-US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664705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6F8A40-F0D0-857B-E8A8-1B3161AC4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DC5253-5E42-F62E-EA4E-3AB21BA87C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420624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ERCOT logo white on background">
            <a:extLst>
              <a:ext uri="{FF2B5EF4-FFF2-40B4-BE49-F238E27FC236}">
                <a16:creationId xmlns:a16="http://schemas.microsoft.com/office/drawing/2014/main" id="{590365CF-9C80-03DF-D245-DBE4EBA3335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A1A5353-DA71-B6B2-BDDB-2FB68F1F0909}"/>
              </a:ext>
            </a:extLst>
          </p:cNvPr>
          <p:cNvSpPr txBox="1"/>
          <p:nvPr userDrawn="1"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>
                <a:solidFill>
                  <a:schemeClr val="bg1"/>
                </a:solidFill>
              </a:rPr>
              <a:t>CONFIDENTIAL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1B94DDE-8E3F-CACF-1508-79E6F98F5E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74920" y="2062263"/>
            <a:ext cx="6316168" cy="3366409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br>
              <a:rPr lang="en-US"/>
            </a:br>
            <a:endParaRPr lang="en-US"/>
          </a:p>
        </p:txBody>
      </p:sp>
      <p:grpSp>
        <p:nvGrpSpPr>
          <p:cNvPr id="4" name="Group 3" descr="Confidential document label">
            <a:extLst>
              <a:ext uri="{FF2B5EF4-FFF2-40B4-BE49-F238E27FC236}">
                <a16:creationId xmlns:a16="http://schemas.microsoft.com/office/drawing/2014/main" id="{3ACD3351-1310-1995-FBF5-C78E0D355E2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844F90C-CE92-12EF-3D6A-28DA02C5F925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393FF68-0A7C-70BE-A749-080F1689BE6B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90222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endi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Graphic 18" descr="ERCOT logo">
            <a:extLst>
              <a:ext uri="{FF2B5EF4-FFF2-40B4-BE49-F238E27FC236}">
                <a16:creationId xmlns:a16="http://schemas.microsoft.com/office/drawing/2014/main" id="{B751E01E-9D1B-AB32-9537-F544F49949E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AB5A33-CD56-3912-4016-20DF30F14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9" y="1430448"/>
            <a:ext cx="4064224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113BE72E-F22F-EA59-A56F-ACBBDAEAF8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9" y="3501136"/>
            <a:ext cx="4078434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A05AE35-B341-C586-A0DD-9B916DA1D8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6825" y="1371600"/>
            <a:ext cx="6581775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/>
          </a:p>
        </p:txBody>
      </p:sp>
      <p:grpSp>
        <p:nvGrpSpPr>
          <p:cNvPr id="6" name="Group 5" descr="Confidential document label">
            <a:extLst>
              <a:ext uri="{FF2B5EF4-FFF2-40B4-BE49-F238E27FC236}">
                <a16:creationId xmlns:a16="http://schemas.microsoft.com/office/drawing/2014/main" id="{4C6D97EC-3710-D88C-1C40-89CE31E86E9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F5B14A2-7A6E-A0FB-5E69-B70B689001BC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40F589A-E496-F9BA-2E36-85E570C0D17D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0">
                  <a:solidFill>
                    <a:schemeClr val="bg1"/>
                  </a:solidFill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11710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DB285AF9-0372-9C81-F75D-2589F4F48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291780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de Key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6867525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28CAB249-6E2A-0D66-037F-C8C994EC04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7598003" y="1676400"/>
            <a:ext cx="4060596" cy="3190875"/>
          </a:xfrm>
          <a:prstGeom prst="foldedCorner">
            <a:avLst>
              <a:gd name="adj" fmla="val 8542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b="1" dirty="0"/>
            </a:lvl1pPr>
            <a:lvl2pPr marL="548640" indent="-182880">
              <a:buFont typeface="Arial" panose="020B0604020202020204" pitchFamily="34" charset="0"/>
              <a:buChar char="•"/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50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6181630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413" imgH="416" progId="TCLayout.ActiveDocument.1">
                  <p:embed/>
                </p:oleObj>
              </mc:Choice>
              <mc:Fallback>
                <p:oleObj name="think-cell Slide" r:id="rId8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" hidden="1">
            <a:extLst>
              <a:ext uri="{FF2B5EF4-FFF2-40B4-BE49-F238E27FC236}">
                <a16:creationId xmlns:a16="http://schemas.microsoft.com/office/drawing/2014/main" id="{FCC3A0E6-E630-4C26-B008-93BA0B5B110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4" name="3. Subtitle">
            <a:extLst>
              <a:ext uri="{FF2B5EF4-FFF2-40B4-BE49-F238E27FC236}">
                <a16:creationId xmlns:a16="http://schemas.microsoft.com/office/drawing/2014/main" id="{D4D36123-678D-4B6C-A648-186F85BE34AE}"/>
              </a:ext>
            </a:extLst>
          </p:cNvPr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257300" y="864105"/>
            <a:ext cx="10401300" cy="2462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 marL="0" indent="0" algn="l" rtl="0">
              <a:buNone/>
              <a:defRPr lang="en-US" b="0" baseline="0" dirty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>
              <a:buNone/>
            </a:pPr>
            <a:r>
              <a:rPr lang="en-US"/>
              <a:t>Click to edit Master subtitle style</a:t>
            </a: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9238B1D6-2095-4826-AA45-9A4E6F7D1A16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80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/>
            <a:r>
              <a:rPr lang="en-US"/>
              <a:t>Source: …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C30AC055-11D5-4540-94E4-C3B7BE6EFD7D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noFill/>
          <a:ln w="635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10" name="2. Slide Title">
            <a:extLst>
              <a:ext uri="{FF2B5EF4-FFF2-40B4-BE49-F238E27FC236}">
                <a16:creationId xmlns:a16="http://schemas.microsoft.com/office/drawing/2014/main" id="{8326FFD0-8389-4032-AAB8-00C262CAF746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1257300" y="419100"/>
            <a:ext cx="10401300" cy="3847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547E845D-F15A-5FF7-BCBD-E399BCCA39AE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2243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87714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" y="6356350"/>
            <a:ext cx="801052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16884" y="6356350"/>
            <a:ext cx="277327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5031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5874AF67-BBA0-48F4-BB9F-52963443351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3847738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592" imgH="591" progId="TCLayout.ActiveDocument.1">
                  <p:embed/>
                </p:oleObj>
              </mc:Choice>
              <mc:Fallback>
                <p:oleObj name="think-cell Slide" r:id="rId6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5874AF67-BBA0-48F4-BB9F-5296344335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85C4A621-19FC-A8C3-F7DA-AB0F32B21D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ltGray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F777F45-55F4-5E6D-024F-60E25174AD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ltGray">
          <a:xfrm>
            <a:off x="0" y="0"/>
            <a:ext cx="420624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 descr="ERCOT logo white on background">
            <a:extLst>
              <a:ext uri="{FF2B5EF4-FFF2-40B4-BE49-F238E27FC236}">
                <a16:creationId xmlns:a16="http://schemas.microsoft.com/office/drawing/2014/main" id="{BABDE992-14D0-DC06-5632-921A617C927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 bwMode="ltGray"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A667C4-71EB-319E-965A-63C4FF6BE0E0}"/>
              </a:ext>
            </a:extLst>
          </p:cNvPr>
          <p:cNvSpPr txBox="1"/>
          <p:nvPr userDrawn="1"/>
        </p:nvSpPr>
        <p:spPr bwMode="ltGray"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>
                <a:solidFill>
                  <a:schemeClr val="bg1"/>
                </a:solidFill>
              </a:rPr>
              <a:t>CONFIDENTIAL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27196CFC-3E86-B8BD-E093-4F28B9158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59827" t="14818" r="10238" b="43257"/>
          <a:stretch>
            <a:fillRect/>
          </a:stretch>
        </p:blipFill>
        <p:spPr bwMode="ltGray">
          <a:xfrm>
            <a:off x="-1" y="-1"/>
            <a:ext cx="12192001" cy="5732047"/>
          </a:xfrm>
          <a:prstGeom prst="rect">
            <a:avLst/>
          </a:prstGeom>
        </p:spPr>
      </p:pic>
      <p:grpSp>
        <p:nvGrpSpPr>
          <p:cNvPr id="8" name="Group 7" descr="Confidential document label">
            <a:extLst>
              <a:ext uri="{FF2B5EF4-FFF2-40B4-BE49-F238E27FC236}">
                <a16:creationId xmlns:a16="http://schemas.microsoft.com/office/drawing/2014/main" id="{E0F86DF4-D209-AF27-2BEA-883BE190B86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C5A0479-C527-8FBF-0B02-6C73DE9ACC65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0446C61-4C4A-5AFD-771C-43E23CD13ED1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0">
                  <a:solidFill>
                    <a:schemeClr val="tx1"/>
                  </a:solidFill>
                </a:rPr>
                <a:t>CONFIDENTIAL</a:t>
              </a:r>
            </a:p>
          </p:txBody>
        </p:sp>
      </p:grpSp>
      <p:sp>
        <p:nvSpPr>
          <p:cNvPr id="12" name="Documenttype">
            <a:extLst>
              <a:ext uri="{FF2B5EF4-FFF2-40B4-BE49-F238E27FC236}">
                <a16:creationId xmlns:a16="http://schemas.microsoft.com/office/drawing/2014/main" id="{94BE84BF-5065-97D3-2F09-7AF24169EAA9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2"/>
            </p:custDataLst>
          </p:nvPr>
        </p:nvSpPr>
        <p:spPr>
          <a:xfrm>
            <a:off x="5074920" y="3750920"/>
            <a:ext cx="6559868" cy="2462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 rtl="0">
              <a:buNone/>
              <a:defRPr lang="en-US" sz="1600" dirty="0"/>
            </a:lvl1pPr>
            <a:lvl2pPr marL="115888" indent="0">
              <a:buNone/>
              <a:defRPr>
                <a:solidFill>
                  <a:schemeClr val="bg1"/>
                </a:solidFill>
              </a:defRPr>
            </a:lvl2pPr>
            <a:lvl3pPr marL="466344" indent="0">
              <a:buNone/>
              <a:defRPr>
                <a:solidFill>
                  <a:schemeClr val="bg1"/>
                </a:solidFill>
              </a:defRPr>
            </a:lvl3pPr>
            <a:lvl4pPr marL="813816" indent="0">
              <a:buNone/>
              <a:defRPr>
                <a:solidFill>
                  <a:schemeClr val="bg1"/>
                </a:solidFill>
              </a:defRPr>
            </a:lvl4pPr>
            <a:lvl5pPr marL="1161288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>
              <a:buNone/>
            </a:pPr>
            <a:r>
              <a:rPr lang="en-US"/>
              <a:t>Edit date or title/role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7667E67B-A98E-04B2-0FC3-D6C7F8F66A0F}"/>
              </a:ext>
            </a:extLst>
          </p:cNvPr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5074920" y="3229953"/>
            <a:ext cx="6559868" cy="27699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 marL="0" indent="0" algn="l" rtl="0">
              <a:buNone/>
              <a:defRPr lang="en-US" sz="1800" dirty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>
              <a:buNone/>
            </a:pPr>
            <a:r>
              <a:rPr lang="en-US"/>
              <a:t>Click to edit Master subtitle style</a:t>
            </a:r>
          </a:p>
        </p:txBody>
      </p:sp>
      <p:sp>
        <p:nvSpPr>
          <p:cNvPr id="14" name="Title">
            <a:extLst>
              <a:ext uri="{FF2B5EF4-FFF2-40B4-BE49-F238E27FC236}">
                <a16:creationId xmlns:a16="http://schemas.microsoft.com/office/drawing/2014/main" id="{381A0205-FDD7-9F2F-342F-8452E94CCBB5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074920" y="2071888"/>
            <a:ext cx="6559868" cy="98488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noAutofit/>
          </a:bodyPr>
          <a:lstStyle>
            <a:lvl1pPr rtl="0">
              <a:defRPr lang="en-US" sz="3200" dirty="0"/>
            </a:lvl1pPr>
          </a:lstStyle>
          <a:p>
            <a:pPr lvl="0"/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885933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st 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6D01440F-CB45-4B1E-BF2B-97953CB3550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493576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413" imgH="416" progId="TCLayout.ActiveDocument.1">
                  <p:embed/>
                </p:oleObj>
              </mc:Choice>
              <mc:Fallback>
                <p:oleObj name="think-cell Slide" r:id="rId8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6D01440F-CB45-4B1E-BF2B-97953CB355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ED3A330D-704F-4050-81F6-50A136E78604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3" name="2. Slide Title">
            <a:extLst>
              <a:ext uri="{FF2B5EF4-FFF2-40B4-BE49-F238E27FC236}">
                <a16:creationId xmlns:a16="http://schemas.microsoft.com/office/drawing/2014/main" id="{5C829ED6-90BF-4B02-AD53-C2B66EC5467C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257300" y="419100"/>
            <a:ext cx="10401300" cy="38472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 rtl="0"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2" name="3. Subtitle">
            <a:extLst>
              <a:ext uri="{FF2B5EF4-FFF2-40B4-BE49-F238E27FC236}">
                <a16:creationId xmlns:a16="http://schemas.microsoft.com/office/drawing/2014/main" id="{0F8ABF34-9C24-45F4-B9AE-EDBE37FAC548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257300" y="864105"/>
            <a:ext cx="10401300" cy="2462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 marL="0" indent="0" algn="l" rtl="0">
              <a:buNone/>
              <a:defRPr lang="en-US" b="0" baseline="0" dirty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>
              <a:buNone/>
            </a:pPr>
            <a:r>
              <a:rPr lang="en-US"/>
              <a:t>Click to edit Master subtitle style</a:t>
            </a:r>
          </a:p>
        </p:txBody>
      </p:sp>
      <p:sp>
        <p:nvSpPr>
          <p:cNvPr id="9" name="5. Source" hidden="1">
            <a:extLst>
              <a:ext uri="{FF2B5EF4-FFF2-40B4-BE49-F238E27FC236}">
                <a16:creationId xmlns:a16="http://schemas.microsoft.com/office/drawing/2014/main" id="{0CC39C66-1ED1-4BBF-87FB-6C74C9A461BE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80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/>
            <a:r>
              <a:rPr lang="en-US"/>
              <a:t>Source: …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0364ABB4-AE33-4DE9-A20C-DBDBFEC0CA1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noFill/>
          <a:ln w="635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09EE125-7504-84B1-6FCB-F408F60465B8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5150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st 2-line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6D01440F-CB45-4B1E-BF2B-97953CB3550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8051141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413" imgH="416" progId="TCLayout.ActiveDocument.1">
                  <p:embed/>
                </p:oleObj>
              </mc:Choice>
              <mc:Fallback>
                <p:oleObj name="think-cell Slide" r:id="rId8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6D01440F-CB45-4B1E-BF2B-97953CB355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Sticker" hidden="1">
            <a:extLst>
              <a:ext uri="{FF2B5EF4-FFF2-40B4-BE49-F238E27FC236}">
                <a16:creationId xmlns:a16="http://schemas.microsoft.com/office/drawing/2014/main" id="{1BE78E90-512D-48A0-A845-A06C7B40AA52}"/>
              </a:ext>
            </a:extLst>
          </p:cNvPr>
          <p:cNvSpPr txBox="1"/>
          <p:nvPr userDrawn="1"/>
        </p:nvSpPr>
        <p:spPr>
          <a:xfrm>
            <a:off x="1257300" y="1528142"/>
            <a:ext cx="450444" cy="123111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none" lIns="0" tIns="0" rIns="0" bIns="0" rtlCol="0">
            <a:spAutoFit/>
          </a:bodyPr>
          <a:lstStyle/>
          <a:p>
            <a:pPr algn="l" rtl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800" b="1" cap="all" baseline="0"/>
              <a:t>STICKER</a:t>
            </a:r>
          </a:p>
        </p:txBody>
      </p:sp>
      <p:sp>
        <p:nvSpPr>
          <p:cNvPr id="101" name="3. Subtitle">
            <a:extLst>
              <a:ext uri="{FF2B5EF4-FFF2-40B4-BE49-F238E27FC236}">
                <a16:creationId xmlns:a16="http://schemas.microsoft.com/office/drawing/2014/main" id="{8AB5A759-C8C6-4E92-997D-BA04067A36CE}"/>
              </a:ext>
            </a:extLst>
          </p:cNvPr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257300" y="1238341"/>
            <a:ext cx="10401300" cy="24622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ED3A330D-704F-4050-81F6-50A136E78604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3" name="2. Slide Title">
            <a:extLst>
              <a:ext uri="{FF2B5EF4-FFF2-40B4-BE49-F238E27FC236}">
                <a16:creationId xmlns:a16="http://schemas.microsoft.com/office/drawing/2014/main" id="{5C829ED6-90BF-4B02-AD53-C2B66EC5467C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57300" y="419100"/>
            <a:ext cx="10401300" cy="738664"/>
          </a:xfrm>
        </p:spPr>
        <p:txBody>
          <a:bodyPr vert="horz">
            <a:spAutoFit/>
          </a:bodyPr>
          <a:lstStyle>
            <a:lvl1pPr rtl="0">
              <a:defRPr/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9" name="5. Source" hidden="1">
            <a:extLst>
              <a:ext uri="{FF2B5EF4-FFF2-40B4-BE49-F238E27FC236}">
                <a16:creationId xmlns:a16="http://schemas.microsoft.com/office/drawing/2014/main" id="{0CC39C66-1ED1-4BBF-87FB-6C74C9A461BE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0364ABB4-AE33-4DE9-A20C-DBDBFEC0CA1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45F793F-BCB2-BF9E-75A9-6648AB097085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698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st Top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6EDB0C68-81D8-4BCB-8FED-587D098337D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8924031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6EDB0C68-81D8-4BCB-8FED-587D098337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98EAA134-9792-4D41-898E-A83D3A4E3D6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426D1E7-87F3-7F62-A3B9-97E229ECEB45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9C812B9-B2F9-43D8-66F1-9EA1327780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ltGray">
          <a:xfrm>
            <a:off x="0" y="0"/>
            <a:ext cx="4619625" cy="6858000"/>
          </a:xfrm>
          <a:prstGeom prst="rect">
            <a:avLst/>
          </a:prstGeom>
          <a:solidFill>
            <a:schemeClr val="accent2">
              <a:lumMod val="50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2. Slide Title">
            <a:extLst>
              <a:ext uri="{FF2B5EF4-FFF2-40B4-BE49-F238E27FC236}">
                <a16:creationId xmlns:a16="http://schemas.microsoft.com/office/drawing/2014/main" id="{B4B1C98D-0A6F-589E-E4F9-D134A9D75BDF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6347" y="3044280"/>
            <a:ext cx="3813048" cy="769441"/>
          </a:xfrm>
          <a:prstGeom prst="rect">
            <a:avLst/>
          </a:prstGeom>
        </p:spPr>
        <p:txBody>
          <a:bodyPr vert="horz" anchor="ctr" anchorCtr="0">
            <a:noAutofit/>
          </a:bodyPr>
          <a:lstStyle>
            <a:lvl1pPr rtl="0">
              <a:lnSpc>
                <a:spcPct val="100000"/>
              </a:lnSpc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65587E3C-79CD-BE79-0944-9EFEB3E09EC8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4"/>
            </p:custDataLst>
          </p:nvPr>
        </p:nvSpPr>
        <p:spPr>
          <a:xfrm>
            <a:off x="1257300" y="41597"/>
            <a:ext cx="3110484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pic>
        <p:nvPicPr>
          <p:cNvPr id="12" name="Graphic 11" descr="ERCOT logo">
            <a:extLst>
              <a:ext uri="{FF2B5EF4-FFF2-40B4-BE49-F238E27FC236}">
                <a16:creationId xmlns:a16="http://schemas.microsoft.com/office/drawing/2014/main" id="{5818E563-6DDF-6B96-41FC-0F80B94ADAF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13" name="Group 12" descr="Confidential document label">
            <a:extLst>
              <a:ext uri="{FF2B5EF4-FFF2-40B4-BE49-F238E27FC236}">
                <a16:creationId xmlns:a16="http://schemas.microsoft.com/office/drawing/2014/main" id="{AE342CE8-D5C2-BD98-6903-4CC5BD209AA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2E9A4EE-CF84-34D0-2898-9050B8214B9A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29D15D5-4AC1-3F06-3115-CB7D66B074E0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33F722E2-991C-4728-97C9-8D281DB3C594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</p:spTree>
    <p:extLst>
      <p:ext uri="{BB962C8B-B14F-4D97-AF65-F5344CB8AC3E}">
        <p14:creationId xmlns:p14="http://schemas.microsoft.com/office/powerpoint/2010/main" val="9219664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st Mid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E10AAB5F-CF0A-4C58-81CA-92C1A8CB900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307630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E10AAB5F-CF0A-4C58-81CA-92C1A8CB90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DA53433-5DFE-4583-A5C0-DE3F3C3DDE8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6347" y="3044280"/>
            <a:ext cx="5065776" cy="769441"/>
          </a:xfrm>
          <a:prstGeom prst="rect">
            <a:avLst/>
          </a:prstGeom>
        </p:spPr>
        <p:txBody>
          <a:bodyPr vert="horz" rIns="365760" anchor="ctr">
            <a:noAutofit/>
          </a:bodyPr>
          <a:lstStyle>
            <a:lvl1pPr rtl="0"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5. Source" hidden="1">
            <a:extLst>
              <a:ext uri="{FF2B5EF4-FFF2-40B4-BE49-F238E27FC236}">
                <a16:creationId xmlns:a16="http://schemas.microsoft.com/office/drawing/2014/main" id="{677DA9EB-F148-4622-AB71-9F38D348578D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29A5BC72-B58B-4282-B0EA-EE79CC589D7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DE0DD4A-961B-3A1B-92C2-A85D6BCF87B7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2945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st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98064E9-3153-4628-A7D5-81F8DEADB0D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6333983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98064E9-3153-4628-A7D5-81F8DEADB0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A4FCABF2-1291-4CAB-A39C-0FDD2FD8A1F5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44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2. Slide Title">
            <a:extLst>
              <a:ext uri="{FF2B5EF4-FFF2-40B4-BE49-F238E27FC236}">
                <a16:creationId xmlns:a16="http://schemas.microsoft.com/office/drawing/2014/main" id="{E222DC4C-FD9F-4495-B0EA-3E6F1E35596A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6347" y="4580468"/>
            <a:ext cx="11082528" cy="677108"/>
          </a:xfrm>
        </p:spPr>
        <p:txBody>
          <a:bodyPr vert="horz" anchor="b">
            <a:noAutofit/>
          </a:bodyPr>
          <a:lstStyle>
            <a:lvl1pPr rtl="0">
              <a:lnSpc>
                <a:spcPct val="100000"/>
              </a:lnSpc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4376B40D-309A-4442-81B2-638CDEBB2F76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9" name="1. On-page tracker">
            <a:extLst>
              <a:ext uri="{FF2B5EF4-FFF2-40B4-BE49-F238E27FC236}">
                <a16:creationId xmlns:a16="http://schemas.microsoft.com/office/drawing/2014/main" id="{8F89071A-FCD4-4931-B959-81108D770B1E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F3D238D-7E75-18E8-7991-57F27E145C30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0153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st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52273FB-3270-4181-86FF-C1D92782D49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7765305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592" imgH="591" progId="TCLayout.ActiveDocument.1">
                  <p:embed/>
                </p:oleObj>
              </mc:Choice>
              <mc:Fallback>
                <p:oleObj name="think-cell Slide" r:id="rId8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52273FB-3270-4181-86FF-C1D92782D4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DE3D51E-EFF4-4CED-8D1C-0D351D7D327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34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2. Slide Title">
            <a:extLst>
              <a:ext uri="{FF2B5EF4-FFF2-40B4-BE49-F238E27FC236}">
                <a16:creationId xmlns:a16="http://schemas.microsoft.com/office/drawing/2014/main" id="{FB296734-15F7-4BDF-BF7F-AD560B3E09D7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05712" y="3556229"/>
            <a:ext cx="9180576" cy="523220"/>
          </a:xfrm>
          <a:prstGeom prst="rect">
            <a:avLst/>
          </a:prstGeom>
        </p:spPr>
        <p:txBody>
          <a:bodyPr vert="horz" anchor="b">
            <a:spAutoFit/>
          </a:bodyPr>
          <a:lstStyle>
            <a:lvl1pPr rtl="0">
              <a:lnSpc>
                <a:spcPct val="105000"/>
              </a:lnSpc>
              <a:defRPr sz="3400"/>
            </a:lvl1pPr>
          </a:lstStyle>
          <a:p>
            <a:r>
              <a:rPr lang="en-US"/>
              <a:t>“Click to add quote</a:t>
            </a:r>
          </a:p>
        </p:txBody>
      </p:sp>
      <p:sp>
        <p:nvSpPr>
          <p:cNvPr id="9" name="3. Subtitle">
            <a:extLst>
              <a:ext uri="{FF2B5EF4-FFF2-40B4-BE49-F238E27FC236}">
                <a16:creationId xmlns:a16="http://schemas.microsoft.com/office/drawing/2014/main" id="{F91EA195-0A6B-4141-BE0A-C29B8632D98B}"/>
              </a:ext>
            </a:extLst>
          </p:cNvPr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1505712" y="4284630"/>
            <a:ext cx="9180576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add quote source</a:t>
            </a:r>
          </a:p>
        </p:txBody>
      </p:sp>
      <p:sp>
        <p:nvSpPr>
          <p:cNvPr id="11" name="5. Source" hidden="1">
            <a:extLst>
              <a:ext uri="{FF2B5EF4-FFF2-40B4-BE49-F238E27FC236}">
                <a16:creationId xmlns:a16="http://schemas.microsoft.com/office/drawing/2014/main" id="{C5FBD0AF-1EDD-41EB-9A6E-173435ADFFE5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878CBA30-A797-424E-A56B-F43F015ECE96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0605453-7447-9A88-ED86-80A3D0F5D82E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6788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1/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3A3BA4A-22A3-4843-892F-E42C155B428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186306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3A3BA4A-22A3-4843-892F-E42C155B42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A2BA1E0C-CA9F-489D-B144-727B655BD190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RectangleDark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3413760" y="0"/>
            <a:ext cx="8778240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7C125983-42A9-42F7-AA00-F56CD87B285E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6347" y="2744369"/>
            <a:ext cx="2514600" cy="769441"/>
          </a:xfrm>
        </p:spPr>
        <p:txBody>
          <a:bodyPr vert="horz" anchor="b">
            <a:noAutofit/>
          </a:bodyPr>
          <a:lstStyle>
            <a:lvl1pPr rtl="0"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9D41FF9F-DFB7-4DFF-B338-08A2CA649393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506347" y="3659644"/>
            <a:ext cx="251460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bg2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064AC035-5239-45FF-8383-33CBCD30D33E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>
                <a:solidFill>
                  <a:schemeClr val="bg2"/>
                </a:solidFill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7E97B40B-AFF2-4819-823D-9831ADC756CA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1257300" y="41597"/>
            <a:ext cx="2514601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solidFill>
                  <a:schemeClr val="bg2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E6B5FF6-B760-D681-5564-716AD506ED54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Graphic 10" descr="ERCOT logo">
            <a:extLst>
              <a:ext uri="{FF2B5EF4-FFF2-40B4-BE49-F238E27FC236}">
                <a16:creationId xmlns:a16="http://schemas.microsoft.com/office/drawing/2014/main" id="{1E9F2B06-455E-FFEA-A0FD-95E7ADA88FE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12" name="Group 11" descr="Confidential document label">
            <a:extLst>
              <a:ext uri="{FF2B5EF4-FFF2-40B4-BE49-F238E27FC236}">
                <a16:creationId xmlns:a16="http://schemas.microsoft.com/office/drawing/2014/main" id="{89EED44A-4AD0-60C7-997F-9B7133E4FCB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E5C4119-DEDB-ACC7-2624-27722CCD1921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21E11B4-B8D3-2E8A-F916-2D8594F7BD5E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98185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1/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 hidden="1">
            <a:extLst>
              <a:ext uri="{FF2B5EF4-FFF2-40B4-BE49-F238E27FC236}">
                <a16:creationId xmlns:a16="http://schemas.microsoft.com/office/drawing/2014/main" id="{D6AD2A36-39D2-411F-97A0-A924098965A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71065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4" name="Object 2" hidden="1">
                        <a:extLst>
                          <a:ext uri="{FF2B5EF4-FFF2-40B4-BE49-F238E27FC236}">
                            <a16:creationId xmlns:a16="http://schemas.microsoft.com/office/drawing/2014/main" id="{D6AD2A36-39D2-411F-97A0-A924098965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16FA1A46-CC63-4D80-904D-B75922926F0D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RectangleDark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4364736" y="0"/>
            <a:ext cx="7827264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20" name="2. Slide Title">
            <a:extLst>
              <a:ext uri="{FF2B5EF4-FFF2-40B4-BE49-F238E27FC236}">
                <a16:creationId xmlns:a16="http://schemas.microsoft.com/office/drawing/2014/main" id="{F2EA5A09-84EC-4368-8C76-0BEA141A4333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6347" y="2744369"/>
            <a:ext cx="3465576" cy="769441"/>
          </a:xfrm>
          <a:prstGeom prst="rect">
            <a:avLst/>
          </a:prstGeom>
        </p:spPr>
        <p:txBody>
          <a:bodyPr vert="horz" wrap="square" anchor="b">
            <a:noAutofit/>
          </a:bodyPr>
          <a:lstStyle>
            <a:lvl1pPr algn="l" rtl="0"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3. Subtitle">
            <a:extLst>
              <a:ext uri="{FF2B5EF4-FFF2-40B4-BE49-F238E27FC236}">
                <a16:creationId xmlns:a16="http://schemas.microsoft.com/office/drawing/2014/main" id="{4BAE0A91-D3D3-4C9A-9F81-3C13D960A341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506347" y="3659644"/>
            <a:ext cx="3465575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bg2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5. Source" hidden="1">
            <a:extLst>
              <a:ext uri="{FF2B5EF4-FFF2-40B4-BE49-F238E27FC236}">
                <a16:creationId xmlns:a16="http://schemas.microsoft.com/office/drawing/2014/main" id="{6BA86AD8-0ECF-4EA8-B346-D8EA2716E80C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>
                <a:solidFill>
                  <a:schemeClr val="bg2"/>
                </a:solidFill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2635D98B-97DC-4A80-82A3-A8B3C701B736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1257300" y="41597"/>
            <a:ext cx="3465575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solidFill>
                  <a:schemeClr val="bg2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3DB7E456-7B02-E79C-D670-650E8124BA88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Graphic 4" descr="ERCOT logo">
            <a:extLst>
              <a:ext uri="{FF2B5EF4-FFF2-40B4-BE49-F238E27FC236}">
                <a16:creationId xmlns:a16="http://schemas.microsoft.com/office/drawing/2014/main" id="{0B546EE7-A07A-A8CA-0109-201D7F017BD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7" name="Group 6" descr="Confidential document label">
            <a:extLst>
              <a:ext uri="{FF2B5EF4-FFF2-40B4-BE49-F238E27FC236}">
                <a16:creationId xmlns:a16="http://schemas.microsoft.com/office/drawing/2014/main" id="{83EC7693-1E31-87D7-425C-38AE91D40A4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5B0E693-06CC-DBBE-DDEF-6C689D056DD6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782D986-10C1-9BF6-AC3C-0EE4DF3AACDB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695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872181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413" imgH="416" progId="TCLayout.ActiveDocument.1">
                  <p:embed/>
                </p:oleObj>
              </mc:Choice>
              <mc:Fallback>
                <p:oleObj name="think-cell Slide" r:id="rId8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" hidden="1">
            <a:extLst>
              <a:ext uri="{FF2B5EF4-FFF2-40B4-BE49-F238E27FC236}">
                <a16:creationId xmlns:a16="http://schemas.microsoft.com/office/drawing/2014/main" id="{FCC3A0E6-E630-4C26-B008-93BA0B5B1109}"/>
              </a:ext>
            </a:extLst>
          </p:cNvPr>
          <p:cNvSpPr/>
          <p:nvPr userDrawn="1">
            <p:custDataLst>
              <p:tags r:id="rId2"/>
            </p:custDataLst>
          </p:nvPr>
        </p:nvSpPr>
        <p:spPr bwMode="gray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99" name="Sticker" hidden="1">
            <a:extLst>
              <a:ext uri="{FF2B5EF4-FFF2-40B4-BE49-F238E27FC236}">
                <a16:creationId xmlns:a16="http://schemas.microsoft.com/office/drawing/2014/main" id="{64F3132B-1605-45D5-B06F-B703D774997D}"/>
              </a:ext>
            </a:extLst>
          </p:cNvPr>
          <p:cNvSpPr txBox="1"/>
          <p:nvPr userDrawn="1"/>
        </p:nvSpPr>
        <p:spPr bwMode="gray">
          <a:xfrm>
            <a:off x="1257300" y="1528142"/>
            <a:ext cx="450444" cy="123111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none" lIns="0" tIns="0" rIns="0" bIns="0" rtlCol="0">
            <a:spAutoFit/>
          </a:bodyPr>
          <a:lstStyle/>
          <a:p>
            <a:pPr algn="l" rtl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800" b="1" cap="all" baseline="0"/>
              <a:t>STICKER</a:t>
            </a:r>
          </a:p>
        </p:txBody>
      </p:sp>
      <p:sp>
        <p:nvSpPr>
          <p:cNvPr id="14" name="3. Subtitle">
            <a:extLst>
              <a:ext uri="{FF2B5EF4-FFF2-40B4-BE49-F238E27FC236}">
                <a16:creationId xmlns:a16="http://schemas.microsoft.com/office/drawing/2014/main" id="{D4D36123-678D-4B6C-A648-186F85BE34AE}"/>
              </a:ext>
            </a:extLst>
          </p:cNvPr>
          <p:cNvSpPr>
            <a:spLocks noGrp="1"/>
          </p:cNvSpPr>
          <p:nvPr userDrawn="1">
            <p:ph type="subTitle" idx="1"/>
            <p:custDataLst>
              <p:tags r:id="rId3"/>
            </p:custDataLst>
          </p:nvPr>
        </p:nvSpPr>
        <p:spPr bwMode="gray">
          <a:xfrm>
            <a:off x="1257300" y="1238341"/>
            <a:ext cx="10401300" cy="24622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9238B1D6-2095-4826-AA45-9A4E6F7D1A16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 bwMode="gray"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C30AC055-11D5-4540-94E4-C3B7BE6EFD7D}"/>
              </a:ext>
            </a:extLst>
          </p:cNvPr>
          <p:cNvSpPr>
            <a:spLocks noGrp="1"/>
          </p:cNvSpPr>
          <p:nvPr userDrawn="1">
            <p:ph type="body" sz="quarter" idx="10" hasCustomPrompt="1"/>
            <p:custDataLst>
              <p:tags r:id="rId5"/>
            </p:custDataLst>
          </p:nvPr>
        </p:nvSpPr>
        <p:spPr bwMode="gray"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10" name="2. Slide Title">
            <a:extLst>
              <a:ext uri="{FF2B5EF4-FFF2-40B4-BE49-F238E27FC236}">
                <a16:creationId xmlns:a16="http://schemas.microsoft.com/office/drawing/2014/main" id="{8326FFD0-8389-4032-AAB8-00C262CAF746}"/>
              </a:ext>
            </a:extLst>
          </p:cNvPr>
          <p:cNvSpPr>
            <a:spLocks noGrp="1"/>
          </p:cNvSpPr>
          <p:nvPr userDrawn="1">
            <p:ph type="title" hasCustomPrompt="1"/>
            <p:custDataLst>
              <p:tags r:id="rId6"/>
            </p:custDataLst>
          </p:nvPr>
        </p:nvSpPr>
        <p:spPr bwMode="gray">
          <a:xfrm>
            <a:off x="1257300" y="419100"/>
            <a:ext cx="10401300" cy="769441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B8A8A94-DEF1-F7BD-BA5C-4D5D2951D12C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2787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1/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F17EEF9-3DB9-4A02-BE2D-DE37DFD2B16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468566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F17EEF9-3DB9-4A02-BE2D-DE37DFD2B1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F6D83EC-F243-46BA-8827-531E63D39DA3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RectangleDark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6092952" y="0"/>
            <a:ext cx="6099048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20" name="2. Slide Title">
            <a:extLst>
              <a:ext uri="{FF2B5EF4-FFF2-40B4-BE49-F238E27FC236}">
                <a16:creationId xmlns:a16="http://schemas.microsoft.com/office/drawing/2014/main" id="{80B9914A-DB55-4BC1-945B-6BCB69651471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257300" y="419100"/>
            <a:ext cx="4363212" cy="369332"/>
          </a:xfrm>
        </p:spPr>
        <p:txBody>
          <a:bodyPr vert="horz">
            <a:noAutofit/>
          </a:bodyPr>
          <a:lstStyle>
            <a:lvl1pPr rtl="0"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3. Subtitle">
            <a:extLst>
              <a:ext uri="{FF2B5EF4-FFF2-40B4-BE49-F238E27FC236}">
                <a16:creationId xmlns:a16="http://schemas.microsoft.com/office/drawing/2014/main" id="{DFAFB1F1-9351-4B71-8B28-70BD6B35E3B1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1257300" y="864105"/>
            <a:ext cx="4363212" cy="24622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 rtl="0">
              <a:buNone/>
              <a:defRPr sz="16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5. Source" hidden="1">
            <a:extLst>
              <a:ext uri="{FF2B5EF4-FFF2-40B4-BE49-F238E27FC236}">
                <a16:creationId xmlns:a16="http://schemas.microsoft.com/office/drawing/2014/main" id="{4F4B7457-0497-46CF-9E9B-69EB8E74CC15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>
                <a:solidFill>
                  <a:schemeClr val="bg2"/>
                </a:solidFill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A6404B0A-A2B8-4CC0-AACE-22B9A9D22DC4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solidFill>
                  <a:schemeClr val="bg2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5E717F-8E00-D7E0-55D8-3030A8AD3C40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Graphic 8" descr="ERCOT logo">
            <a:extLst>
              <a:ext uri="{FF2B5EF4-FFF2-40B4-BE49-F238E27FC236}">
                <a16:creationId xmlns:a16="http://schemas.microsoft.com/office/drawing/2014/main" id="{1297EAA3-94AA-1916-B5B3-7D7CC5845C9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11" name="Group 10" descr="Confidential document label">
            <a:extLst>
              <a:ext uri="{FF2B5EF4-FFF2-40B4-BE49-F238E27FC236}">
                <a16:creationId xmlns:a16="http://schemas.microsoft.com/office/drawing/2014/main" id="{8905CEE6-2BB4-8447-68B8-AF3B9BED20E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2B46A18-472A-CAE4-A2D3-B78B1052BF23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2F08996-737A-2908-7864-A631917DF233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77398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2/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CB55F70-6D9A-415C-82BE-CBDB3A3541E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8212588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CB55F70-6D9A-415C-82BE-CBDB3A3541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C7B8DBD3-5ABF-4E0A-9F2E-53C58888D156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0" name="2. Slide Title">
            <a:extLst>
              <a:ext uri="{FF2B5EF4-FFF2-40B4-BE49-F238E27FC236}">
                <a16:creationId xmlns:a16="http://schemas.microsoft.com/office/drawing/2014/main" id="{E1D61C74-F3E2-42EF-998D-BEC7B3EBD0BC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257300" y="419100"/>
            <a:ext cx="6265164" cy="369332"/>
          </a:xfrm>
        </p:spPr>
        <p:txBody>
          <a:bodyPr vert="horz">
            <a:noAutofit/>
          </a:bodyPr>
          <a:lstStyle>
            <a:lvl1pPr rtl="0"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Dark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7830312" y="0"/>
            <a:ext cx="4361688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21" name="3. Subtitle">
            <a:extLst>
              <a:ext uri="{FF2B5EF4-FFF2-40B4-BE49-F238E27FC236}">
                <a16:creationId xmlns:a16="http://schemas.microsoft.com/office/drawing/2014/main" id="{48CA3F7F-79C3-4776-BD80-2B6BECA0AF60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1257300" y="864105"/>
            <a:ext cx="6265164" cy="24622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 rtl="0">
              <a:buNone/>
              <a:defRPr sz="16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5. Source" hidden="1">
            <a:extLst>
              <a:ext uri="{FF2B5EF4-FFF2-40B4-BE49-F238E27FC236}">
                <a16:creationId xmlns:a16="http://schemas.microsoft.com/office/drawing/2014/main" id="{143701BF-655B-4E75-9AF7-14445CDB19BD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06347" y="6501669"/>
            <a:ext cx="6967729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>
                <a:solidFill>
                  <a:schemeClr val="bg2"/>
                </a:solidFill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6F53EF37-F1B6-47E2-A119-A2386F59B295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solidFill>
                  <a:schemeClr val="bg2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A6C141EE-DA0D-C523-59AA-952F8FF3D90F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Graphic 7" descr="ERCOT logo">
            <a:extLst>
              <a:ext uri="{FF2B5EF4-FFF2-40B4-BE49-F238E27FC236}">
                <a16:creationId xmlns:a16="http://schemas.microsoft.com/office/drawing/2014/main" id="{EC10871A-2E1D-E298-809C-763EBA54E08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9" name="Group 8" descr="Confidential document label">
            <a:extLst>
              <a:ext uri="{FF2B5EF4-FFF2-40B4-BE49-F238E27FC236}">
                <a16:creationId xmlns:a16="http://schemas.microsoft.com/office/drawing/2014/main" id="{1A8502FA-D54B-EC7A-61BE-B6B232ACCFF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A4334C9-5480-D835-86DC-282F297A6BBE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92188A2-1B2F-0996-0665-59383C93DE6C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34228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3/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3B19533A-7C36-4239-BCB1-336E4EF4EA9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0332945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73" imgH="473" progId="TCLayout.ActiveDocument.1">
                  <p:embed/>
                </p:oleObj>
              </mc:Choice>
              <mc:Fallback>
                <p:oleObj name="think-cell Slide" r:id="rId9" imgW="473" imgH="47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3B19533A-7C36-4239-BCB1-336E4EF4EA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F05418DB-2F6D-4E1E-889F-DE7C7630E9DF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2" name="RectangleLight">
            <a:extLst>
              <a:ext uri="{FF2B5EF4-FFF2-40B4-BE49-F238E27FC236}">
                <a16:creationId xmlns:a16="http://schemas.microsoft.com/office/drawing/2014/main" id="{65BA59B8-E166-40EF-A08B-73C27149A153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8781416" y="0"/>
            <a:ext cx="3410584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F0F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" name="2. Slide Title">
            <a:extLst>
              <a:ext uri="{FF2B5EF4-FFF2-40B4-BE49-F238E27FC236}">
                <a16:creationId xmlns:a16="http://schemas.microsoft.com/office/drawing/2014/main" id="{80B9914A-DB55-4BC1-945B-6BCB69651471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257300" y="419100"/>
            <a:ext cx="7216140" cy="369332"/>
          </a:xfrm>
        </p:spPr>
        <p:txBody>
          <a:bodyPr vert="horz">
            <a:noAutofit/>
          </a:bodyPr>
          <a:lstStyle>
            <a:lvl1pPr rtl="0"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3. Subtitle">
            <a:extLst>
              <a:ext uri="{FF2B5EF4-FFF2-40B4-BE49-F238E27FC236}">
                <a16:creationId xmlns:a16="http://schemas.microsoft.com/office/drawing/2014/main" id="{DFAFB1F1-9351-4B71-8B28-70BD6B35E3B1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1257300" y="864105"/>
            <a:ext cx="7216140" cy="24622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 rtl="0">
              <a:buNone/>
              <a:defRPr sz="16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5. Source" hidden="1">
            <a:extLst>
              <a:ext uri="{FF2B5EF4-FFF2-40B4-BE49-F238E27FC236}">
                <a16:creationId xmlns:a16="http://schemas.microsoft.com/office/drawing/2014/main" id="{4F4B7457-0497-46CF-9E9B-69EB8E74CC15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9768EECA-1A03-46B2-B9BB-3C455A3710A4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solidFill>
                  <a:schemeClr val="bg2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841EC87-CBA1-E891-5DE0-58B97EB1216B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Graphic 6" descr="ERCOT logo">
            <a:extLst>
              <a:ext uri="{FF2B5EF4-FFF2-40B4-BE49-F238E27FC236}">
                <a16:creationId xmlns:a16="http://schemas.microsoft.com/office/drawing/2014/main" id="{CA397051-A56D-9EAF-9412-5934F4BBE80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8" name="Group 7" descr="Confidential document label">
            <a:extLst>
              <a:ext uri="{FF2B5EF4-FFF2-40B4-BE49-F238E27FC236}">
                <a16:creationId xmlns:a16="http://schemas.microsoft.com/office/drawing/2014/main" id="{E5AB6FB5-21BC-206A-F8E6-07188FBD1B1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00A717F-521F-3A3D-B0BC-97951FE19A22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B79AD19-3B31-C448-6175-CB5007C164F0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11823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verse Contrast 1/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F17EEF9-3DB9-4A02-BE2D-DE37DFD2B16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1924818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F17EEF9-3DB9-4A02-BE2D-DE37DFD2B1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F6D83EC-F243-46BA-8827-531E63D39DA3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RectangleDark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0" y="0"/>
            <a:ext cx="6099048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20" name="2. Slide Title">
            <a:extLst>
              <a:ext uri="{FF2B5EF4-FFF2-40B4-BE49-F238E27FC236}">
                <a16:creationId xmlns:a16="http://schemas.microsoft.com/office/drawing/2014/main" id="{80B9914A-DB55-4BC1-945B-6BCB69651471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257300" y="419100"/>
            <a:ext cx="4363212" cy="369332"/>
          </a:xfrm>
        </p:spPr>
        <p:txBody>
          <a:bodyPr vert="horz">
            <a:noAutofit/>
          </a:bodyPr>
          <a:lstStyle>
            <a:lvl1pPr rtl="0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3. Subtitle">
            <a:extLst>
              <a:ext uri="{FF2B5EF4-FFF2-40B4-BE49-F238E27FC236}">
                <a16:creationId xmlns:a16="http://schemas.microsoft.com/office/drawing/2014/main" id="{DFAFB1F1-9351-4B71-8B28-70BD6B35E3B1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1257300" y="864105"/>
            <a:ext cx="4363212" cy="24622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5. Source" hidden="1">
            <a:extLst>
              <a:ext uri="{FF2B5EF4-FFF2-40B4-BE49-F238E27FC236}">
                <a16:creationId xmlns:a16="http://schemas.microsoft.com/office/drawing/2014/main" id="{4F4B7457-0497-46CF-9E9B-69EB8E74CC15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>
                <a:solidFill>
                  <a:schemeClr val="tx1"/>
                </a:solidFill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A6404B0A-A2B8-4CC0-AACE-22B9A9D22DC4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solidFill>
                  <a:schemeClr val="tx1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5383962-1DD6-695C-BAF5-679965E357F8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DE79FB-97BA-492B-8D57-F1373F9ADA95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57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0576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" name="Graphic 8" descr="ERCOT logo">
            <a:extLst>
              <a:ext uri="{FF2B5EF4-FFF2-40B4-BE49-F238E27FC236}">
                <a16:creationId xmlns:a16="http://schemas.microsoft.com/office/drawing/2014/main" id="{FC90C51A-84C8-E2D2-1FF5-D08AB2E115B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11" name="Group 10" descr="Confidential document label">
            <a:extLst>
              <a:ext uri="{FF2B5EF4-FFF2-40B4-BE49-F238E27FC236}">
                <a16:creationId xmlns:a16="http://schemas.microsoft.com/office/drawing/2014/main" id="{B96F6DCB-55D5-377C-CF4C-EDB32810FFD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33A73EE-E938-28AE-4FEC-DFB1CA90A13A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833678A-2E8C-EB97-6B69-0EAF6CD9CB25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787394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verse Contrast 2/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CB55F70-6D9A-415C-82BE-CBDB3A3541E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4704869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CB55F70-6D9A-415C-82BE-CBDB3A3541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C7B8DBD3-5ABF-4E0A-9F2E-53C58888D156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RectangleDark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0" y="0"/>
            <a:ext cx="4361688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8" name="5. Source" hidden="1">
            <a:extLst>
              <a:ext uri="{FF2B5EF4-FFF2-40B4-BE49-F238E27FC236}">
                <a16:creationId xmlns:a16="http://schemas.microsoft.com/office/drawing/2014/main" id="{143701BF-655B-4E75-9AF7-14445CDB19BD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06347" y="6501669"/>
            <a:ext cx="6967729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>
                <a:solidFill>
                  <a:schemeClr val="tx1"/>
                </a:solidFill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6F53EF37-F1B6-47E2-A119-A2386F59B295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1257300" y="41597"/>
            <a:ext cx="3465576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noAutofit/>
          </a:bodyPr>
          <a:lstStyle>
            <a:lvl1pPr rtl="0">
              <a:defRPr lang="en-US" sz="800" b="0" dirty="0">
                <a:solidFill>
                  <a:schemeClr val="tx1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11" name="2. Slide Title">
            <a:extLst>
              <a:ext uri="{FF2B5EF4-FFF2-40B4-BE49-F238E27FC236}">
                <a16:creationId xmlns:a16="http://schemas.microsoft.com/office/drawing/2014/main" id="{A2A8C6A2-26B8-46D0-B6A4-4D8C91B2772E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6347" y="2744369"/>
            <a:ext cx="3465576" cy="769441"/>
          </a:xfrm>
          <a:prstGeom prst="rect">
            <a:avLst/>
          </a:prstGeom>
        </p:spPr>
        <p:txBody>
          <a:bodyPr vert="horz" wrap="square" anchor="b">
            <a:noAutofit/>
          </a:bodyPr>
          <a:lstStyle>
            <a:lvl1pPr algn="l" rtl="0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3. Subtitle">
            <a:extLst>
              <a:ext uri="{FF2B5EF4-FFF2-40B4-BE49-F238E27FC236}">
                <a16:creationId xmlns:a16="http://schemas.microsoft.com/office/drawing/2014/main" id="{63DE0353-99BC-4322-9D9F-E3C1556B87A4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06347" y="3659644"/>
            <a:ext cx="3465576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AF68975-F613-E01D-087E-A6836FCDA0D3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DE79FB-97BA-492B-8D57-F1373F9ADA95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57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0576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Graphic 4" descr="ERCOT logo">
            <a:extLst>
              <a:ext uri="{FF2B5EF4-FFF2-40B4-BE49-F238E27FC236}">
                <a16:creationId xmlns:a16="http://schemas.microsoft.com/office/drawing/2014/main" id="{D3484F0A-889B-9BD8-FFC5-146FCEA2F62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6" name="Group 5" descr="Confidential document label">
            <a:extLst>
              <a:ext uri="{FF2B5EF4-FFF2-40B4-BE49-F238E27FC236}">
                <a16:creationId xmlns:a16="http://schemas.microsoft.com/office/drawing/2014/main" id="{1871A4E8-CF08-68F8-7041-AECA4D465FF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6A3133A-BDC3-3D49-9206-468D38F41324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E77DDC7-2056-B61C-4A9F-5404A1F00E0E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199424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verse Contrast 3/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3B19533A-7C36-4239-BCB1-336E4EF4EA9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6390845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73" imgH="473" progId="TCLayout.ActiveDocument.1">
                  <p:embed/>
                </p:oleObj>
              </mc:Choice>
              <mc:Fallback>
                <p:oleObj name="think-cell Slide" r:id="rId9" imgW="473" imgH="47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3B19533A-7C36-4239-BCB1-336E4EF4EA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F05418DB-2F6D-4E1E-889F-DE7C7630E9DF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2" name="RectangleLight">
            <a:extLst>
              <a:ext uri="{FF2B5EF4-FFF2-40B4-BE49-F238E27FC236}">
                <a16:creationId xmlns:a16="http://schemas.microsoft.com/office/drawing/2014/main" id="{65BA59B8-E166-40EF-A08B-73C27149A153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0" y="0"/>
            <a:ext cx="3410584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F0F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9" name="5. Source" hidden="1">
            <a:extLst>
              <a:ext uri="{FF2B5EF4-FFF2-40B4-BE49-F238E27FC236}">
                <a16:creationId xmlns:a16="http://schemas.microsoft.com/office/drawing/2014/main" id="{4F4B7457-0497-46CF-9E9B-69EB8E74CC15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9768EECA-1A03-46B2-B9BB-3C455A3710A4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1257300" y="41597"/>
            <a:ext cx="2514600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noAutofit/>
          </a:bodyPr>
          <a:lstStyle>
            <a:lvl1pPr rtl="0">
              <a:defRPr lang="en-US" sz="800" b="0" dirty="0">
                <a:solidFill>
                  <a:schemeClr val="tx1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11" name="2. Slide Title">
            <a:extLst>
              <a:ext uri="{FF2B5EF4-FFF2-40B4-BE49-F238E27FC236}">
                <a16:creationId xmlns:a16="http://schemas.microsoft.com/office/drawing/2014/main" id="{201E918A-7ADD-4595-9E5C-36C3D305CA4A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6347" y="2744369"/>
            <a:ext cx="2514600" cy="769441"/>
          </a:xfrm>
        </p:spPr>
        <p:txBody>
          <a:bodyPr vert="horz" anchor="b">
            <a:noAutofit/>
          </a:bodyPr>
          <a:lstStyle>
            <a:lvl1pPr rtl="0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2" name="3. Subtitle">
            <a:extLst>
              <a:ext uri="{FF2B5EF4-FFF2-40B4-BE49-F238E27FC236}">
                <a16:creationId xmlns:a16="http://schemas.microsoft.com/office/drawing/2014/main" id="{A0895B2F-2F72-4935-BC7F-BEA280D6C542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06347" y="3659644"/>
            <a:ext cx="251460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B3CD5B4A-F3BD-BBB6-3280-04177728C47F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DE79FB-97BA-492B-8D57-F1373F9ADA95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57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0576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Graphic 4" descr="ERCOT logo">
            <a:extLst>
              <a:ext uri="{FF2B5EF4-FFF2-40B4-BE49-F238E27FC236}">
                <a16:creationId xmlns:a16="http://schemas.microsoft.com/office/drawing/2014/main" id="{744FB596-1D74-F1C4-90EC-6DCDBA888EB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6" name="Group 5" descr="Confidential document label">
            <a:extLst>
              <a:ext uri="{FF2B5EF4-FFF2-40B4-BE49-F238E27FC236}">
                <a16:creationId xmlns:a16="http://schemas.microsoft.com/office/drawing/2014/main" id="{4FB2C39F-2B32-A0C3-5541-BBB894400AC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1473503-8E8E-D69A-3B5F-BC049E1285C6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978B41C-4F14-AAC6-C952-AC9E0656BA83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05870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3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D937BF69-DBBB-44FA-AA65-8999BD8B4E5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237476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D937BF69-DBBB-44FA-AA65-8999BD8B4E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0440E0BC-D285-4CB0-BC8F-8E2C57BF2A20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98" name="Sticker" hidden="1">
            <a:extLst>
              <a:ext uri="{FF2B5EF4-FFF2-40B4-BE49-F238E27FC236}">
                <a16:creationId xmlns:a16="http://schemas.microsoft.com/office/drawing/2014/main" id="{02AE8CE4-BD27-40D4-AB6E-9F41E7636086}"/>
              </a:ext>
            </a:extLst>
          </p:cNvPr>
          <p:cNvSpPr txBox="1"/>
          <p:nvPr userDrawn="1"/>
        </p:nvSpPr>
        <p:spPr>
          <a:xfrm>
            <a:off x="1257300" y="1666051"/>
            <a:ext cx="450444" cy="123111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none" lIns="0" tIns="0" rIns="0" bIns="0" rtlCol="0">
            <a:spAutoFit/>
          </a:bodyPr>
          <a:lstStyle/>
          <a:p>
            <a:pPr algn="l" rtl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800" b="1" cap="all" baseline="0"/>
              <a:t>STICKER</a:t>
            </a:r>
          </a:p>
        </p:txBody>
      </p:sp>
      <p:sp>
        <p:nvSpPr>
          <p:cNvPr id="4" name="2. Slide Title">
            <a:extLst>
              <a:ext uri="{FF2B5EF4-FFF2-40B4-BE49-F238E27FC236}">
                <a16:creationId xmlns:a16="http://schemas.microsoft.com/office/drawing/2014/main" id="{6C3D89FC-A4B9-4683-B64F-B0644150274F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57300" y="419100"/>
            <a:ext cx="10401300" cy="1154162"/>
          </a:xfrm>
        </p:spPr>
        <p:txBody>
          <a:bodyPr vert="horz">
            <a:noAutofit/>
          </a:bodyPr>
          <a:lstStyle>
            <a:lvl1pPr rtl="0">
              <a:defRPr/>
            </a:lvl1pPr>
          </a:lstStyle>
          <a:p>
            <a:r>
              <a:rPr lang="en-US"/>
              <a:t>Click to </a:t>
            </a:r>
            <a:br>
              <a:rPr lang="en-US"/>
            </a:br>
            <a:r>
              <a:rPr lang="en-US"/>
              <a:t>edit Master 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10" name="5. Source" hidden="1">
            <a:extLst>
              <a:ext uri="{FF2B5EF4-FFF2-40B4-BE49-F238E27FC236}">
                <a16:creationId xmlns:a16="http://schemas.microsoft.com/office/drawing/2014/main" id="{67B1A162-B59D-4B89-B39B-FBDD9E751175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8" name="1. On-page tracker">
            <a:extLst>
              <a:ext uri="{FF2B5EF4-FFF2-40B4-BE49-F238E27FC236}">
                <a16:creationId xmlns:a16="http://schemas.microsoft.com/office/drawing/2014/main" id="{B5C5F547-1B1B-411D-99AF-7DE767A71F19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D367E9-D36F-93F5-3156-A330091787E3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Graphic 12" descr="ERCOT logo">
            <a:extLst>
              <a:ext uri="{FF2B5EF4-FFF2-40B4-BE49-F238E27FC236}">
                <a16:creationId xmlns:a16="http://schemas.microsoft.com/office/drawing/2014/main" id="{29E039D9-06E3-12DF-B359-D3CCED82FF2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14" name="Group 13" descr="Confidential document label">
            <a:extLst>
              <a:ext uri="{FF2B5EF4-FFF2-40B4-BE49-F238E27FC236}">
                <a16:creationId xmlns:a16="http://schemas.microsoft.com/office/drawing/2014/main" id="{EB10089C-97B6-2632-D93B-8D1D9332E61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B1F988A-5868-C2AD-8202-F828D362128B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0521CD5-5F34-FB85-974A-114A7778128B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21634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7CD2BF5E-92A7-41C4-93AE-C72274D09CB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6008592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592" imgH="591" progId="TCLayout.ActiveDocument.1">
                  <p:embed/>
                </p:oleObj>
              </mc:Choice>
              <mc:Fallback>
                <p:oleObj name="think-cell Slide" r:id="rId5" imgW="592" imgH="59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7CD2BF5E-92A7-41C4-93AE-C72274D09C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48684DB6-320C-4E95-A29C-791B412C8164}"/>
              </a:ext>
            </a:extLst>
          </p:cNvPr>
          <p:cNvSpPr txBox="1"/>
          <p:nvPr userDrawn="1">
            <p:custDataLst>
              <p:tags r:id="rId2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7" name="1. On-page tracker">
            <a:extLst>
              <a:ext uri="{FF2B5EF4-FFF2-40B4-BE49-F238E27FC236}">
                <a16:creationId xmlns:a16="http://schemas.microsoft.com/office/drawing/2014/main" id="{E9E206AB-587F-4AC2-9EF7-AA339899F4BB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3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CD86F177-9879-EC15-3E06-62357106A517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Graphic 3" descr="ERCOT logo">
            <a:extLst>
              <a:ext uri="{FF2B5EF4-FFF2-40B4-BE49-F238E27FC236}">
                <a16:creationId xmlns:a16="http://schemas.microsoft.com/office/drawing/2014/main" id="{8567FB9A-7D42-3913-993A-805483D9323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8" name="Group 7" descr="Confidential document label">
            <a:extLst>
              <a:ext uri="{FF2B5EF4-FFF2-40B4-BE49-F238E27FC236}">
                <a16:creationId xmlns:a16="http://schemas.microsoft.com/office/drawing/2014/main" id="{8F3226A5-FA36-9470-B73E-C7E135DD078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EA451E7-C2CF-C04D-9BB3-C90BFAEA71BF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EA84857-0314-6AE3-EEFF-61F8EE6D4E58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649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9BA84E71-6FE7-4585-B82E-BE560331194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7253270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10" name="Object 9" hidden="1">
                        <a:extLst>
                          <a:ext uri="{FF2B5EF4-FFF2-40B4-BE49-F238E27FC236}">
                            <a16:creationId xmlns:a16="http://schemas.microsoft.com/office/drawing/2014/main" id="{9BA84E71-6FE7-4585-B82E-BE56033119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E1CA8053-080D-DE1A-040C-F504789F7C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ltGray">
          <a:xfrm>
            <a:off x="0" y="0"/>
            <a:ext cx="4619625" cy="6858000"/>
          </a:xfrm>
          <a:prstGeom prst="rect">
            <a:avLst/>
          </a:prstGeom>
          <a:solidFill>
            <a:srgbClr val="E6EBEF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8" hidden="1">
            <a:extLst>
              <a:ext uri="{FF2B5EF4-FFF2-40B4-BE49-F238E27FC236}">
                <a16:creationId xmlns:a16="http://schemas.microsoft.com/office/drawing/2014/main" id="{D62A08AB-557D-4245-84FA-9DB6B6C6845A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6347" y="3044280"/>
            <a:ext cx="3813048" cy="769441"/>
          </a:xfrm>
          <a:prstGeom prst="rect">
            <a:avLst/>
          </a:prstGeom>
        </p:spPr>
        <p:txBody>
          <a:bodyPr vert="horz" anchor="ctr" anchorCtr="0">
            <a:noAutofit/>
          </a:bodyPr>
          <a:lstStyle>
            <a:lvl1pPr rtl="0">
              <a:lnSpc>
                <a:spcPct val="100000"/>
              </a:lnSpc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0E2D5DBB-C1B8-4A27-836D-C2E6D553234D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A2582D75-79F8-4634-92EF-A9F0840C018B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1257300" y="41597"/>
            <a:ext cx="3110484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2836D2D-E552-3EC2-DAC0-EE904B0CAECB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Graphic 12" descr="ERCOT logo">
            <a:extLst>
              <a:ext uri="{FF2B5EF4-FFF2-40B4-BE49-F238E27FC236}">
                <a16:creationId xmlns:a16="http://schemas.microsoft.com/office/drawing/2014/main" id="{0BCAEE56-28C5-4932-BE83-F3FB0527182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14" name="Group 13" descr="Confidential document label">
            <a:extLst>
              <a:ext uri="{FF2B5EF4-FFF2-40B4-BE49-F238E27FC236}">
                <a16:creationId xmlns:a16="http://schemas.microsoft.com/office/drawing/2014/main" id="{52BCA280-1FF4-B153-A60D-6852660F4E8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E1A0056-64E3-136B-C6E4-3EFA4B6B3D79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C70631B-63C3-845B-2D4E-7912F7755954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2498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3C4F5195-E8F7-4A2F-B02E-643BB3D8838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6556786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3C4F5195-E8F7-4A2F-B02E-643BB3D883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515EFC92-5E3D-4BDC-A378-85D30212A9E2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6347" y="3044280"/>
            <a:ext cx="5065776" cy="769441"/>
          </a:xfrm>
          <a:prstGeom prst="rect">
            <a:avLst/>
          </a:prstGeom>
        </p:spPr>
        <p:txBody>
          <a:bodyPr vert="horz" rIns="365760" anchor="ctr">
            <a:noAutofit/>
          </a:bodyPr>
          <a:lstStyle>
            <a:lvl1pPr rtl="0"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C0D33C43-5B9F-44B4-82FA-BAAD11A7FB8E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E4983596-431B-4F12-AA07-76914CD3DEE7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F818F9E-2A47-4287-BE8F-EB90A0DC00A8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707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305B6D76-6B4B-4ED5-B8F1-5D1D0983125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7706917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305B6D76-6B4B-4ED5-B8F1-5D1D098312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BDCF374B-2477-45CD-A00B-B8676A45ACDF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44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2. Slide Title">
            <a:extLst>
              <a:ext uri="{FF2B5EF4-FFF2-40B4-BE49-F238E27FC236}">
                <a16:creationId xmlns:a16="http://schemas.microsoft.com/office/drawing/2014/main" id="{99495DFD-8D6A-4DD8-AE3A-47FA42AA0A4F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6347" y="4580468"/>
            <a:ext cx="11082528" cy="677108"/>
          </a:xfrm>
        </p:spPr>
        <p:txBody>
          <a:bodyPr vert="horz" anchor="b">
            <a:noAutofit/>
          </a:bodyPr>
          <a:lstStyle>
            <a:lvl1pPr rtl="0">
              <a:lnSpc>
                <a:spcPct val="100000"/>
              </a:lnSpc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B871FE09-BB6E-4334-B0EA-E52395AA61B3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9" name="1. On-page tracker">
            <a:extLst>
              <a:ext uri="{FF2B5EF4-FFF2-40B4-BE49-F238E27FC236}">
                <a16:creationId xmlns:a16="http://schemas.microsoft.com/office/drawing/2014/main" id="{FA764DC8-CEA6-42F3-8E66-7C768AAD275E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BEE1DE6-268C-0F8F-08AA-17C1EE9B2B80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063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EC6EE29E-F64A-419F-BFB0-EEDEB71953F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4650360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592" imgH="591" progId="TCLayout.ActiveDocument.1">
                  <p:embed/>
                </p:oleObj>
              </mc:Choice>
              <mc:Fallback>
                <p:oleObj name="think-cell Slide" r:id="rId8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EC6EE29E-F64A-419F-BFB0-EEDEB71953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69526043-F22A-4ED3-B0A1-DD7C4F83AF9B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34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8" name="2. Slide Title">
            <a:extLst>
              <a:ext uri="{FF2B5EF4-FFF2-40B4-BE49-F238E27FC236}">
                <a16:creationId xmlns:a16="http://schemas.microsoft.com/office/drawing/2014/main" id="{EA735538-C733-4892-93A4-7B433D8B8293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05712" y="3556229"/>
            <a:ext cx="9180576" cy="523220"/>
          </a:xfrm>
          <a:prstGeom prst="rect">
            <a:avLst/>
          </a:prstGeom>
        </p:spPr>
        <p:txBody>
          <a:bodyPr vert="horz" anchor="b">
            <a:spAutoFit/>
          </a:bodyPr>
          <a:lstStyle>
            <a:lvl1pPr rtl="0">
              <a:lnSpc>
                <a:spcPct val="105000"/>
              </a:lnSpc>
              <a:defRPr sz="3400"/>
            </a:lvl1pPr>
          </a:lstStyle>
          <a:p>
            <a:r>
              <a:rPr lang="en-US"/>
              <a:t>“Click to add quote</a:t>
            </a:r>
          </a:p>
        </p:txBody>
      </p:sp>
      <p:sp>
        <p:nvSpPr>
          <p:cNvPr id="6" name="3. Subtitle">
            <a:extLst>
              <a:ext uri="{FF2B5EF4-FFF2-40B4-BE49-F238E27FC236}">
                <a16:creationId xmlns:a16="http://schemas.microsoft.com/office/drawing/2014/main" id="{8DB5022C-F66C-4018-82F3-195571DDD527}"/>
              </a:ext>
            </a:extLst>
          </p:cNvPr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1505712" y="4284630"/>
            <a:ext cx="9180576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add quote source</a:t>
            </a:r>
          </a:p>
        </p:txBody>
      </p:sp>
      <p:sp>
        <p:nvSpPr>
          <p:cNvPr id="7" name="5. Source" hidden="1">
            <a:extLst>
              <a:ext uri="{FF2B5EF4-FFF2-40B4-BE49-F238E27FC236}">
                <a16:creationId xmlns:a16="http://schemas.microsoft.com/office/drawing/2014/main" id="{97195F4E-ECA7-41A9-AFF3-0C4DAD103DA6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556D1499-3230-4098-85B2-D4CC7CA621F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312E13C-E7B3-E4D4-9C1D-30A101C829C1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697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DA8D6A48-EE20-4EB4-A234-9F3B16C0287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5591529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DA8D6A48-EE20-4EB4-A234-9F3B16C028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" hidden="1">
            <a:extLst>
              <a:ext uri="{FF2B5EF4-FFF2-40B4-BE49-F238E27FC236}">
                <a16:creationId xmlns:a16="http://schemas.microsoft.com/office/drawing/2014/main" id="{67C50C85-5FB9-4798-A8A4-1DA5B9F3ACC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3413760" y="0"/>
            <a:ext cx="8778240" cy="6858000"/>
          </a:xfrm>
          <a:prstGeom prst="rect">
            <a:avLst/>
          </a:prstGeom>
          <a:solidFill>
            <a:srgbClr val="E6EB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A4DBA574-6D59-4DFD-82A7-9B1E9AEB906E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506347" y="3659644"/>
            <a:ext cx="251460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25B2DE14-9B3F-4199-B082-9FEB12CE57EA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96552B7E-7081-4EA8-9351-FE4C7216ADF2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1257300" y="41597"/>
            <a:ext cx="2514601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11" name="2. Slide Title">
            <a:extLst>
              <a:ext uri="{FF2B5EF4-FFF2-40B4-BE49-F238E27FC236}">
                <a16:creationId xmlns:a16="http://schemas.microsoft.com/office/drawing/2014/main" id="{BD1E8CEA-59CA-420E-955C-4C9FBA24773C}"/>
              </a:ext>
            </a:extLst>
          </p:cNvPr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6347" y="2744369"/>
            <a:ext cx="2514600" cy="769441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A014AA7-911F-B58E-445F-FCD6ABEC8D46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Graphic 4" descr="ERCOT logo">
            <a:extLst>
              <a:ext uri="{FF2B5EF4-FFF2-40B4-BE49-F238E27FC236}">
                <a16:creationId xmlns:a16="http://schemas.microsoft.com/office/drawing/2014/main" id="{C7B8CEBD-E7E6-FE69-AFE5-8BEA82650A8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7" name="Group 6" descr="Confidential document label">
            <a:extLst>
              <a:ext uri="{FF2B5EF4-FFF2-40B4-BE49-F238E27FC236}">
                <a16:creationId xmlns:a16="http://schemas.microsoft.com/office/drawing/2014/main" id="{9C520136-6064-D02F-FFC8-60BA23C890C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5D94892-B5B1-1C5B-A625-23E0F20EEA7B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402A3FF-0A7F-11D6-D2BD-5F777995790D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9416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EE6E84E-0DE7-4EEF-8932-BF42153B3B5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0365779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EE6E84E-0DE7-4EEF-8932-BF42153B3B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29D2CA90-0144-4292-9526-98A508F5317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4364736" y="0"/>
            <a:ext cx="7827264" cy="6858000"/>
          </a:xfrm>
          <a:prstGeom prst="rect">
            <a:avLst/>
          </a:prstGeom>
          <a:solidFill>
            <a:srgbClr val="E6EB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9F06A69A-B095-4159-932B-3658DD253FDF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506347" y="3659644"/>
            <a:ext cx="3465575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DA204BE1-D5C8-4D03-9090-21D41FEC78E0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79C07342-0520-417C-B878-54C94CBD8539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1257300" y="41597"/>
            <a:ext cx="3465577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11" name="2. Slide Title">
            <a:extLst>
              <a:ext uri="{FF2B5EF4-FFF2-40B4-BE49-F238E27FC236}">
                <a16:creationId xmlns:a16="http://schemas.microsoft.com/office/drawing/2014/main" id="{B064DA18-FA54-43C0-B981-F306F40179F4}"/>
              </a:ext>
            </a:extLst>
          </p:cNvPr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6347" y="2744369"/>
            <a:ext cx="3465574" cy="769441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37F09C0-3C66-2DA8-48F4-5EBF7DB3C308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Graphic 4" descr="ERCOT logo">
            <a:extLst>
              <a:ext uri="{FF2B5EF4-FFF2-40B4-BE49-F238E27FC236}">
                <a16:creationId xmlns:a16="http://schemas.microsoft.com/office/drawing/2014/main" id="{5693BB58-77E5-498B-C0E0-F8346103C70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7" name="Group 6" descr="Confidential document label">
            <a:extLst>
              <a:ext uri="{FF2B5EF4-FFF2-40B4-BE49-F238E27FC236}">
                <a16:creationId xmlns:a16="http://schemas.microsoft.com/office/drawing/2014/main" id="{75D4ACC5-9130-F7B0-2A78-F226B993C5F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6E5F30A-F87B-E8DC-9D25-AF81A7D5E8AD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CBC3D32-0092-69E6-9D5A-6997E64A4FEF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5098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6.xml"/><Relationship Id="rId39" Type="http://schemas.openxmlformats.org/officeDocument/2006/relationships/tags" Target="../tags/tag19.xml"/><Relationship Id="rId21" Type="http://schemas.openxmlformats.org/officeDocument/2006/relationships/theme" Target="../theme/theme1.xml"/><Relationship Id="rId34" Type="http://schemas.openxmlformats.org/officeDocument/2006/relationships/tags" Target="../tags/tag14.xml"/><Relationship Id="rId42" Type="http://schemas.openxmlformats.org/officeDocument/2006/relationships/oleObject" Target="../embeddings/oleObject1.bin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9.xml"/><Relationship Id="rId41" Type="http://schemas.openxmlformats.org/officeDocument/2006/relationships/tags" Target="../tags/tag2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4.xml"/><Relationship Id="rId32" Type="http://schemas.openxmlformats.org/officeDocument/2006/relationships/tags" Target="../tags/tag12.xml"/><Relationship Id="rId37" Type="http://schemas.openxmlformats.org/officeDocument/2006/relationships/tags" Target="../tags/tag17.xml"/><Relationship Id="rId40" Type="http://schemas.openxmlformats.org/officeDocument/2006/relationships/tags" Target="../tags/tag2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3.xml"/><Relationship Id="rId28" Type="http://schemas.openxmlformats.org/officeDocument/2006/relationships/tags" Target="../tags/tag8.xml"/><Relationship Id="rId36" Type="http://schemas.openxmlformats.org/officeDocument/2006/relationships/tags" Target="../tags/tag1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ags" Target="../tags/tag11.xml"/><Relationship Id="rId44" Type="http://schemas.openxmlformats.org/officeDocument/2006/relationships/image" Target="../media/image2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2.xml"/><Relationship Id="rId27" Type="http://schemas.openxmlformats.org/officeDocument/2006/relationships/tags" Target="../tags/tag7.xml"/><Relationship Id="rId30" Type="http://schemas.openxmlformats.org/officeDocument/2006/relationships/tags" Target="../tags/tag10.xml"/><Relationship Id="rId35" Type="http://schemas.openxmlformats.org/officeDocument/2006/relationships/tags" Target="../tags/tag15.xml"/><Relationship Id="rId43" Type="http://schemas.openxmlformats.org/officeDocument/2006/relationships/image" Target="../media/image1.emf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5.xml"/><Relationship Id="rId33" Type="http://schemas.openxmlformats.org/officeDocument/2006/relationships/tags" Target="../tags/tag13.xml"/><Relationship Id="rId38" Type="http://schemas.openxmlformats.org/officeDocument/2006/relationships/tags" Target="../tags/tag18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3.xml"/><Relationship Id="rId18" Type="http://schemas.openxmlformats.org/officeDocument/2006/relationships/theme" Target="../theme/theme2.xml"/><Relationship Id="rId26" Type="http://schemas.openxmlformats.org/officeDocument/2006/relationships/tags" Target="../tags/tag113.xml"/><Relationship Id="rId39" Type="http://schemas.openxmlformats.org/officeDocument/2006/relationships/oleObject" Target="../embeddings/oleObject17.bin"/><Relationship Id="rId21" Type="http://schemas.openxmlformats.org/officeDocument/2006/relationships/tags" Target="../tags/tag108.xml"/><Relationship Id="rId34" Type="http://schemas.openxmlformats.org/officeDocument/2006/relationships/tags" Target="../tags/tag121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tags" Target="../tags/tag107.xml"/><Relationship Id="rId29" Type="http://schemas.openxmlformats.org/officeDocument/2006/relationships/tags" Target="../tags/tag116.xml"/><Relationship Id="rId41" Type="http://schemas.openxmlformats.org/officeDocument/2006/relationships/image" Target="../media/image7.svg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24" Type="http://schemas.openxmlformats.org/officeDocument/2006/relationships/tags" Target="../tags/tag111.xml"/><Relationship Id="rId32" Type="http://schemas.openxmlformats.org/officeDocument/2006/relationships/tags" Target="../tags/tag119.xml"/><Relationship Id="rId37" Type="http://schemas.openxmlformats.org/officeDocument/2006/relationships/tags" Target="../tags/tag124.xml"/><Relationship Id="rId40" Type="http://schemas.openxmlformats.org/officeDocument/2006/relationships/image" Target="../media/image3.emf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23" Type="http://schemas.openxmlformats.org/officeDocument/2006/relationships/tags" Target="../tags/tag110.xml"/><Relationship Id="rId28" Type="http://schemas.openxmlformats.org/officeDocument/2006/relationships/tags" Target="../tags/tag115.xml"/><Relationship Id="rId36" Type="http://schemas.openxmlformats.org/officeDocument/2006/relationships/tags" Target="../tags/tag123.xml"/><Relationship Id="rId10" Type="http://schemas.openxmlformats.org/officeDocument/2006/relationships/slideLayout" Target="../slideLayouts/slideLayout30.xml"/><Relationship Id="rId19" Type="http://schemas.openxmlformats.org/officeDocument/2006/relationships/tags" Target="../tags/tag106.xml"/><Relationship Id="rId31" Type="http://schemas.openxmlformats.org/officeDocument/2006/relationships/tags" Target="../tags/tag118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Relationship Id="rId22" Type="http://schemas.openxmlformats.org/officeDocument/2006/relationships/tags" Target="../tags/tag109.xml"/><Relationship Id="rId27" Type="http://schemas.openxmlformats.org/officeDocument/2006/relationships/tags" Target="../tags/tag114.xml"/><Relationship Id="rId30" Type="http://schemas.openxmlformats.org/officeDocument/2006/relationships/tags" Target="../tags/tag117.xml"/><Relationship Id="rId35" Type="http://schemas.openxmlformats.org/officeDocument/2006/relationships/tags" Target="../tags/tag122.xml"/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5" Type="http://schemas.openxmlformats.org/officeDocument/2006/relationships/tags" Target="../tags/tag112.xml"/><Relationship Id="rId33" Type="http://schemas.openxmlformats.org/officeDocument/2006/relationships/tags" Target="../tags/tag120.xml"/><Relationship Id="rId38" Type="http://schemas.openxmlformats.org/officeDocument/2006/relationships/tags" Target="../tags/tag1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4BC40847-AF8B-4097-9A07-2349A751A05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2"/>
            </p:custDataLst>
            <p:extLst>
              <p:ext uri="{D42A27DB-BD31-4B8C-83A1-F6EECF244321}">
                <p14:modId xmlns:p14="http://schemas.microsoft.com/office/powerpoint/2010/main" val="375325561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2" imgW="413" imgH="416" progId="TCLayout.ActiveDocument.1">
                  <p:embed/>
                </p:oleObj>
              </mc:Choice>
              <mc:Fallback>
                <p:oleObj name="think-cell Slide" r:id="rId42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4BC40847-AF8B-4097-9A07-2349A751A0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3" name="Grid" hidden="1">
            <a:extLst>
              <a:ext uri="{FF2B5EF4-FFF2-40B4-BE49-F238E27FC236}">
                <a16:creationId xmlns:a16="http://schemas.microsoft.com/office/drawing/2014/main" id="{C58099A2-43F1-73D5-0DC9-C64498E1CC21}"/>
              </a:ext>
            </a:extLst>
          </p:cNvPr>
          <p:cNvGrpSpPr/>
          <p:nvPr userDrawn="1"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AD967622-317B-12AF-4141-4B16F60960C5}"/>
                </a:ext>
              </a:extLst>
            </p:cNvPr>
            <p:cNvSpPr>
              <a:spLocks/>
            </p:cNvSpPr>
            <p:nvPr/>
          </p:nvSpPr>
          <p:spPr bwMode="gray">
            <a:xfrm>
              <a:off x="3176" y="0"/>
              <a:ext cx="12185651" cy="6858000"/>
            </a:xfrm>
            <a:custGeom>
              <a:avLst/>
              <a:gdLst>
                <a:gd name="csX0" fmla="*/ 495187 w 12185651"/>
                <a:gd name="csY0" fmla="*/ 1705105 h 6858000"/>
                <a:gd name="csX1" fmla="*/ 495187 w 12185651"/>
                <a:gd name="csY1" fmla="*/ 1709928 h 6858000"/>
                <a:gd name="csX2" fmla="*/ 493832 w 12185651"/>
                <a:gd name="csY2" fmla="*/ 1709928 h 6858000"/>
                <a:gd name="csX3" fmla="*/ 493832 w 12185651"/>
                <a:gd name="csY3" fmla="*/ 6217920 h 6858000"/>
                <a:gd name="csX4" fmla="*/ 495187 w 12185651"/>
                <a:gd name="csY4" fmla="*/ 6217920 h 6858000"/>
                <a:gd name="csX5" fmla="*/ 11669150 w 12185651"/>
                <a:gd name="csY5" fmla="*/ 6217920 h 6858000"/>
                <a:gd name="csX6" fmla="*/ 11669610 w 12185651"/>
                <a:gd name="csY6" fmla="*/ 6217920 h 6858000"/>
                <a:gd name="csX7" fmla="*/ 11669610 w 12185651"/>
                <a:gd name="csY7" fmla="*/ 1709928 h 6858000"/>
                <a:gd name="csX8" fmla="*/ 11669150 w 12185651"/>
                <a:gd name="csY8" fmla="*/ 1709928 h 6858000"/>
                <a:gd name="csX9" fmla="*/ 11669150 w 12185651"/>
                <a:gd name="csY9" fmla="*/ 1705105 h 6858000"/>
                <a:gd name="csX10" fmla="*/ 0 w 12185651"/>
                <a:gd name="csY10" fmla="*/ 0 h 6858000"/>
                <a:gd name="csX11" fmla="*/ 12185651 w 12185651"/>
                <a:gd name="csY11" fmla="*/ 0 h 6858000"/>
                <a:gd name="csX12" fmla="*/ 12185651 w 12185651"/>
                <a:gd name="csY12" fmla="*/ 6858000 h 6858000"/>
                <a:gd name="csX13" fmla="*/ 0 w 12185651"/>
                <a:gd name="csY13" fmla="*/ 6858000 h 6858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12185651" h="6858000">
                  <a:moveTo>
                    <a:pt x="495187" y="1705105"/>
                  </a:moveTo>
                  <a:lnTo>
                    <a:pt x="495187" y="1709928"/>
                  </a:lnTo>
                  <a:lnTo>
                    <a:pt x="493832" y="1709928"/>
                  </a:lnTo>
                  <a:lnTo>
                    <a:pt x="493832" y="6217920"/>
                  </a:lnTo>
                  <a:lnTo>
                    <a:pt x="495187" y="6217920"/>
                  </a:lnTo>
                  <a:lnTo>
                    <a:pt x="11669150" y="6217920"/>
                  </a:lnTo>
                  <a:lnTo>
                    <a:pt x="11669610" y="6217920"/>
                  </a:lnTo>
                  <a:lnTo>
                    <a:pt x="11669610" y="1709928"/>
                  </a:lnTo>
                  <a:lnTo>
                    <a:pt x="11669150" y="1709928"/>
                  </a:lnTo>
                  <a:lnTo>
                    <a:pt x="11669150" y="1705105"/>
                  </a:lnTo>
                  <a:close/>
                  <a:moveTo>
                    <a:pt x="0" y="0"/>
                  </a:moveTo>
                  <a:lnTo>
                    <a:pt x="12185651" y="0"/>
                  </a:lnTo>
                  <a:lnTo>
                    <a:pt x="12185651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F000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 rtl="0"/>
              <a:endParaRPr lang="en-US">
                <a:solidFill>
                  <a:schemeClr val="tx1"/>
                </a:solidFill>
                <a:latin typeface="+mn-lt"/>
              </a:endParaRP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C7B2A14-B4F9-6600-FA8E-E720FED1E65E}"/>
                </a:ext>
              </a:extLst>
            </p:cNvPr>
            <p:cNvGrpSpPr/>
            <p:nvPr/>
          </p:nvGrpSpPr>
          <p:grpSpPr>
            <a:xfrm>
              <a:off x="0" y="0"/>
              <a:ext cx="12192000" cy="6684264"/>
              <a:chOff x="0" y="0"/>
              <a:chExt cx="12188952" cy="6684264"/>
            </a:xfrm>
          </p:grpSpPr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DE1F32E0-4CDC-6698-49D7-19E801AD47B4}"/>
                  </a:ext>
                </a:extLst>
              </p:cNvPr>
              <p:cNvCxnSpPr/>
              <p:nvPr userDrawn="1"/>
            </p:nvCxnSpPr>
            <p:spPr bwMode="gray">
              <a:xfrm>
                <a:off x="0" y="62179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B8E5AF76-2365-3719-9E6A-624C271F5B88}"/>
                  </a:ext>
                </a:extLst>
              </p:cNvPr>
              <p:cNvCxnSpPr/>
              <p:nvPr userDrawn="1"/>
            </p:nvCxnSpPr>
            <p:spPr bwMode="gray">
              <a:xfrm>
                <a:off x="0" y="31089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>
                <a:extLst>
                  <a:ext uri="{FF2B5EF4-FFF2-40B4-BE49-F238E27FC236}">
                    <a16:creationId xmlns:a16="http://schemas.microsoft.com/office/drawing/2014/main" id="{87D2FCAF-0C5B-1CC9-56BA-57CE94BE4F8C}"/>
                  </a:ext>
                </a:extLst>
              </p:cNvPr>
              <p:cNvCxnSpPr/>
              <p:nvPr userDrawn="1"/>
            </p:nvCxnSpPr>
            <p:spPr bwMode="gray">
              <a:xfrm>
                <a:off x="0" y="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4F51463C-38AC-3269-694E-F74889C4DBC0}"/>
                  </a:ext>
                </a:extLst>
              </p:cNvPr>
              <p:cNvCxnSpPr/>
              <p:nvPr userDrawn="1"/>
            </p:nvCxnSpPr>
            <p:spPr bwMode="gray">
              <a:xfrm>
                <a:off x="0" y="124358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AD2B7C59-7D66-CAA2-0B70-DA605D7EE0E3}"/>
                  </a:ext>
                </a:extLst>
              </p:cNvPr>
              <p:cNvCxnSpPr/>
              <p:nvPr userDrawn="1"/>
            </p:nvCxnSpPr>
            <p:spPr bwMode="gray">
              <a:xfrm>
                <a:off x="0" y="93268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2A5F03BD-9B83-1996-ACC2-A88E7CDC2ABD}"/>
                  </a:ext>
                </a:extLst>
              </p:cNvPr>
              <p:cNvCxnSpPr/>
              <p:nvPr userDrawn="1"/>
            </p:nvCxnSpPr>
            <p:spPr bwMode="gray">
              <a:xfrm>
                <a:off x="0" y="186537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FAEC9D91-8F2C-4BBB-1C23-E86D34997F15}"/>
                  </a:ext>
                </a:extLst>
              </p:cNvPr>
              <p:cNvCxnSpPr/>
              <p:nvPr userDrawn="1"/>
            </p:nvCxnSpPr>
            <p:spPr bwMode="gray">
              <a:xfrm>
                <a:off x="0" y="155448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723477D6-C106-97EA-B905-77DC0F9E4804}"/>
                  </a:ext>
                </a:extLst>
              </p:cNvPr>
              <p:cNvCxnSpPr/>
              <p:nvPr userDrawn="1"/>
            </p:nvCxnSpPr>
            <p:spPr bwMode="gray">
              <a:xfrm>
                <a:off x="0" y="248716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id="{7C0B1D0B-82BC-B488-8D59-CF0A058EAB22}"/>
                  </a:ext>
                </a:extLst>
              </p:cNvPr>
              <p:cNvCxnSpPr/>
              <p:nvPr userDrawn="1"/>
            </p:nvCxnSpPr>
            <p:spPr bwMode="gray">
              <a:xfrm>
                <a:off x="0" y="217627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463C5340-12AE-C378-C685-714AF89C4753}"/>
                  </a:ext>
                </a:extLst>
              </p:cNvPr>
              <p:cNvCxnSpPr/>
              <p:nvPr userDrawn="1"/>
            </p:nvCxnSpPr>
            <p:spPr bwMode="gray">
              <a:xfrm>
                <a:off x="0" y="310896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68805B4C-4BFE-9CCC-E504-9687BF35D756}"/>
                  </a:ext>
                </a:extLst>
              </p:cNvPr>
              <p:cNvCxnSpPr/>
              <p:nvPr userDrawn="1"/>
            </p:nvCxnSpPr>
            <p:spPr bwMode="gray">
              <a:xfrm>
                <a:off x="0" y="279806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CE3A289E-ADF4-8633-581C-90E333851DFA}"/>
                  </a:ext>
                </a:extLst>
              </p:cNvPr>
              <p:cNvCxnSpPr/>
              <p:nvPr userDrawn="1"/>
            </p:nvCxnSpPr>
            <p:spPr bwMode="gray">
              <a:xfrm>
                <a:off x="0" y="373075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3D259FA2-E549-EEA7-3DCA-2BCBFFC341E4}"/>
                  </a:ext>
                </a:extLst>
              </p:cNvPr>
              <p:cNvCxnSpPr/>
              <p:nvPr userDrawn="1"/>
            </p:nvCxnSpPr>
            <p:spPr bwMode="gray">
              <a:xfrm>
                <a:off x="0" y="341985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E5059EA0-E687-D3A8-89CF-119949DFCE3C}"/>
                  </a:ext>
                </a:extLst>
              </p:cNvPr>
              <p:cNvCxnSpPr/>
              <p:nvPr userDrawn="1"/>
            </p:nvCxnSpPr>
            <p:spPr bwMode="gray">
              <a:xfrm>
                <a:off x="0" y="435254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>
                <a:extLst>
                  <a:ext uri="{FF2B5EF4-FFF2-40B4-BE49-F238E27FC236}">
                    <a16:creationId xmlns:a16="http://schemas.microsoft.com/office/drawing/2014/main" id="{5448F76E-5490-6E9B-D859-256AD05722B3}"/>
                  </a:ext>
                </a:extLst>
              </p:cNvPr>
              <p:cNvCxnSpPr/>
              <p:nvPr userDrawn="1"/>
            </p:nvCxnSpPr>
            <p:spPr bwMode="gray">
              <a:xfrm>
                <a:off x="0" y="404164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2D9F6CE2-9B0C-4FBB-9869-FD86B945828A}"/>
                  </a:ext>
                </a:extLst>
              </p:cNvPr>
              <p:cNvCxnSpPr/>
              <p:nvPr userDrawn="1"/>
            </p:nvCxnSpPr>
            <p:spPr bwMode="gray">
              <a:xfrm>
                <a:off x="0" y="497433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2C455ECE-06F8-BEB1-3A39-06FCBBDC8B46}"/>
                  </a:ext>
                </a:extLst>
              </p:cNvPr>
              <p:cNvCxnSpPr/>
              <p:nvPr userDrawn="1"/>
            </p:nvCxnSpPr>
            <p:spPr bwMode="gray">
              <a:xfrm>
                <a:off x="0" y="466344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A75020C0-C8CF-4D8F-2333-F97DB0FDCBA0}"/>
                  </a:ext>
                </a:extLst>
              </p:cNvPr>
              <p:cNvCxnSpPr/>
              <p:nvPr userDrawn="1"/>
            </p:nvCxnSpPr>
            <p:spPr bwMode="gray">
              <a:xfrm>
                <a:off x="0" y="559612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8F0505A0-AE86-8E40-740E-F341E5F434D4}"/>
                  </a:ext>
                </a:extLst>
              </p:cNvPr>
              <p:cNvCxnSpPr/>
              <p:nvPr userDrawn="1"/>
            </p:nvCxnSpPr>
            <p:spPr bwMode="gray">
              <a:xfrm>
                <a:off x="0" y="528523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3569B3A4-3F25-8C1E-0D26-00677BEB8F7D}"/>
                  </a:ext>
                </a:extLst>
              </p:cNvPr>
              <p:cNvCxnSpPr/>
              <p:nvPr userDrawn="1"/>
            </p:nvCxnSpPr>
            <p:spPr bwMode="gray">
              <a:xfrm>
                <a:off x="0" y="621792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51A50EFB-9CB3-D50E-9A80-68D099FD7EB8}"/>
                  </a:ext>
                </a:extLst>
              </p:cNvPr>
              <p:cNvCxnSpPr/>
              <p:nvPr userDrawn="1"/>
            </p:nvCxnSpPr>
            <p:spPr bwMode="gray">
              <a:xfrm>
                <a:off x="0" y="590702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366A1392-FEF0-D918-0762-A96FB167A3DB}"/>
                  </a:ext>
                </a:extLst>
              </p:cNvPr>
              <p:cNvCxnSpPr/>
              <p:nvPr userDrawn="1"/>
            </p:nvCxnSpPr>
            <p:spPr bwMode="gray">
              <a:xfrm>
                <a:off x="0" y="652881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2E56BA94-ABBD-BD99-2BAE-73801A82D1A3}"/>
                  </a:ext>
                </a:extLst>
              </p:cNvPr>
              <p:cNvCxnSpPr/>
              <p:nvPr userDrawn="1"/>
            </p:nvCxnSpPr>
            <p:spPr bwMode="gray">
              <a:xfrm>
                <a:off x="0" y="77724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>
                <a:extLst>
                  <a:ext uri="{FF2B5EF4-FFF2-40B4-BE49-F238E27FC236}">
                    <a16:creationId xmlns:a16="http://schemas.microsoft.com/office/drawing/2014/main" id="{CAA91405-0DA5-52A3-6936-E8A510536412}"/>
                  </a:ext>
                </a:extLst>
              </p:cNvPr>
              <p:cNvCxnSpPr/>
              <p:nvPr userDrawn="1"/>
            </p:nvCxnSpPr>
            <p:spPr bwMode="gray">
              <a:xfrm>
                <a:off x="0" y="46634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id="{C2375E22-4D34-958F-E804-6A70DE1AB3B1}"/>
                  </a:ext>
                </a:extLst>
              </p:cNvPr>
              <p:cNvCxnSpPr/>
              <p:nvPr userDrawn="1"/>
            </p:nvCxnSpPr>
            <p:spPr bwMode="gray">
              <a:xfrm>
                <a:off x="0" y="15544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>
                <a:extLst>
                  <a:ext uri="{FF2B5EF4-FFF2-40B4-BE49-F238E27FC236}">
                    <a16:creationId xmlns:a16="http://schemas.microsoft.com/office/drawing/2014/main" id="{272AF7B2-8E4E-DCDE-2995-402C473D763A}"/>
                  </a:ext>
                </a:extLst>
              </p:cNvPr>
              <p:cNvCxnSpPr/>
              <p:nvPr userDrawn="1"/>
            </p:nvCxnSpPr>
            <p:spPr bwMode="gray">
              <a:xfrm>
                <a:off x="0" y="139903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Straight Connector 273">
                <a:extLst>
                  <a:ext uri="{FF2B5EF4-FFF2-40B4-BE49-F238E27FC236}">
                    <a16:creationId xmlns:a16="http://schemas.microsoft.com/office/drawing/2014/main" id="{EBE899EC-9B33-013D-C573-7A6D498A860C}"/>
                  </a:ext>
                </a:extLst>
              </p:cNvPr>
              <p:cNvCxnSpPr/>
              <p:nvPr userDrawn="1"/>
            </p:nvCxnSpPr>
            <p:spPr bwMode="gray">
              <a:xfrm>
                <a:off x="0" y="108813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Straight Connector 275">
                <a:extLst>
                  <a:ext uri="{FF2B5EF4-FFF2-40B4-BE49-F238E27FC236}">
                    <a16:creationId xmlns:a16="http://schemas.microsoft.com/office/drawing/2014/main" id="{E9536502-6DE6-969B-F8D4-1153F7FB8DF0}"/>
                  </a:ext>
                </a:extLst>
              </p:cNvPr>
              <p:cNvCxnSpPr/>
              <p:nvPr userDrawn="1"/>
            </p:nvCxnSpPr>
            <p:spPr bwMode="gray">
              <a:xfrm>
                <a:off x="0" y="202082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Straight Connector 276">
                <a:extLst>
                  <a:ext uri="{FF2B5EF4-FFF2-40B4-BE49-F238E27FC236}">
                    <a16:creationId xmlns:a16="http://schemas.microsoft.com/office/drawing/2014/main" id="{3BD091AE-900F-3958-3AAF-FB8FE25C3C3E}"/>
                  </a:ext>
                </a:extLst>
              </p:cNvPr>
              <p:cNvCxnSpPr/>
              <p:nvPr userDrawn="1"/>
            </p:nvCxnSpPr>
            <p:spPr bwMode="gray">
              <a:xfrm>
                <a:off x="0" y="170992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Straight Connector 277">
                <a:extLst>
                  <a:ext uri="{FF2B5EF4-FFF2-40B4-BE49-F238E27FC236}">
                    <a16:creationId xmlns:a16="http://schemas.microsoft.com/office/drawing/2014/main" id="{0734DAC0-D857-C43A-86B2-44A93A26C2A8}"/>
                  </a:ext>
                </a:extLst>
              </p:cNvPr>
              <p:cNvCxnSpPr/>
              <p:nvPr userDrawn="1"/>
            </p:nvCxnSpPr>
            <p:spPr bwMode="gray">
              <a:xfrm>
                <a:off x="0" y="264261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Straight Connector 278">
                <a:extLst>
                  <a:ext uri="{FF2B5EF4-FFF2-40B4-BE49-F238E27FC236}">
                    <a16:creationId xmlns:a16="http://schemas.microsoft.com/office/drawing/2014/main" id="{15B00483-D2A2-B0E6-744F-D60D96FFB3C8}"/>
                  </a:ext>
                </a:extLst>
              </p:cNvPr>
              <p:cNvCxnSpPr/>
              <p:nvPr userDrawn="1"/>
            </p:nvCxnSpPr>
            <p:spPr bwMode="gray">
              <a:xfrm>
                <a:off x="0" y="233172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Straight Connector 279">
                <a:extLst>
                  <a:ext uri="{FF2B5EF4-FFF2-40B4-BE49-F238E27FC236}">
                    <a16:creationId xmlns:a16="http://schemas.microsoft.com/office/drawing/2014/main" id="{92CBFF66-DD8F-8876-DB1A-421969E50ABF}"/>
                  </a:ext>
                </a:extLst>
              </p:cNvPr>
              <p:cNvCxnSpPr/>
              <p:nvPr userDrawn="1"/>
            </p:nvCxnSpPr>
            <p:spPr bwMode="gray">
              <a:xfrm>
                <a:off x="0" y="326440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Straight Connector 280">
                <a:extLst>
                  <a:ext uri="{FF2B5EF4-FFF2-40B4-BE49-F238E27FC236}">
                    <a16:creationId xmlns:a16="http://schemas.microsoft.com/office/drawing/2014/main" id="{E45D36B0-25FA-99E4-5C7C-801CD869BD65}"/>
                  </a:ext>
                </a:extLst>
              </p:cNvPr>
              <p:cNvCxnSpPr/>
              <p:nvPr userDrawn="1"/>
            </p:nvCxnSpPr>
            <p:spPr bwMode="gray">
              <a:xfrm>
                <a:off x="0" y="295351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Straight Connector 281">
                <a:extLst>
                  <a:ext uri="{FF2B5EF4-FFF2-40B4-BE49-F238E27FC236}">
                    <a16:creationId xmlns:a16="http://schemas.microsoft.com/office/drawing/2014/main" id="{C2E30387-3ACC-921E-F087-4522D2E91B2D}"/>
                  </a:ext>
                </a:extLst>
              </p:cNvPr>
              <p:cNvCxnSpPr/>
              <p:nvPr userDrawn="1"/>
            </p:nvCxnSpPr>
            <p:spPr bwMode="gray">
              <a:xfrm>
                <a:off x="0" y="388620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Straight Connector 282">
                <a:extLst>
                  <a:ext uri="{FF2B5EF4-FFF2-40B4-BE49-F238E27FC236}">
                    <a16:creationId xmlns:a16="http://schemas.microsoft.com/office/drawing/2014/main" id="{ADAF6300-E2A7-F3EC-F9C6-7EC176F84E30}"/>
                  </a:ext>
                </a:extLst>
              </p:cNvPr>
              <p:cNvCxnSpPr/>
              <p:nvPr userDrawn="1"/>
            </p:nvCxnSpPr>
            <p:spPr bwMode="gray">
              <a:xfrm>
                <a:off x="0" y="357530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Straight Connector 283">
                <a:extLst>
                  <a:ext uri="{FF2B5EF4-FFF2-40B4-BE49-F238E27FC236}">
                    <a16:creationId xmlns:a16="http://schemas.microsoft.com/office/drawing/2014/main" id="{E6EEDCB0-39B5-AD02-E94F-5CAF89E017D0}"/>
                  </a:ext>
                </a:extLst>
              </p:cNvPr>
              <p:cNvCxnSpPr/>
              <p:nvPr userDrawn="1"/>
            </p:nvCxnSpPr>
            <p:spPr bwMode="gray">
              <a:xfrm>
                <a:off x="0" y="450799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Straight Connector 284">
                <a:extLst>
                  <a:ext uri="{FF2B5EF4-FFF2-40B4-BE49-F238E27FC236}">
                    <a16:creationId xmlns:a16="http://schemas.microsoft.com/office/drawing/2014/main" id="{36A8FEF6-F990-EB90-E9F8-1E407109DB6C}"/>
                  </a:ext>
                </a:extLst>
              </p:cNvPr>
              <p:cNvCxnSpPr/>
              <p:nvPr userDrawn="1"/>
            </p:nvCxnSpPr>
            <p:spPr bwMode="gray">
              <a:xfrm>
                <a:off x="0" y="419709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Straight Connector 285">
                <a:extLst>
                  <a:ext uri="{FF2B5EF4-FFF2-40B4-BE49-F238E27FC236}">
                    <a16:creationId xmlns:a16="http://schemas.microsoft.com/office/drawing/2014/main" id="{FCDFCE8A-D151-D90F-962B-1337BED2D758}"/>
                  </a:ext>
                </a:extLst>
              </p:cNvPr>
              <p:cNvCxnSpPr/>
              <p:nvPr userDrawn="1"/>
            </p:nvCxnSpPr>
            <p:spPr bwMode="gray">
              <a:xfrm>
                <a:off x="0" y="512978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Straight Connector 286">
                <a:extLst>
                  <a:ext uri="{FF2B5EF4-FFF2-40B4-BE49-F238E27FC236}">
                    <a16:creationId xmlns:a16="http://schemas.microsoft.com/office/drawing/2014/main" id="{38062D47-40CF-6EE1-F77D-D01FE0FCEC7B}"/>
                  </a:ext>
                </a:extLst>
              </p:cNvPr>
              <p:cNvCxnSpPr/>
              <p:nvPr userDrawn="1"/>
            </p:nvCxnSpPr>
            <p:spPr bwMode="gray">
              <a:xfrm>
                <a:off x="0" y="481888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Straight Connector 287">
                <a:extLst>
                  <a:ext uri="{FF2B5EF4-FFF2-40B4-BE49-F238E27FC236}">
                    <a16:creationId xmlns:a16="http://schemas.microsoft.com/office/drawing/2014/main" id="{BB13D39F-7556-4D2D-AF3B-1F0DF1D34E25}"/>
                  </a:ext>
                </a:extLst>
              </p:cNvPr>
              <p:cNvCxnSpPr/>
              <p:nvPr userDrawn="1"/>
            </p:nvCxnSpPr>
            <p:spPr bwMode="gray">
              <a:xfrm>
                <a:off x="0" y="575157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Straight Connector 288">
                <a:extLst>
                  <a:ext uri="{FF2B5EF4-FFF2-40B4-BE49-F238E27FC236}">
                    <a16:creationId xmlns:a16="http://schemas.microsoft.com/office/drawing/2014/main" id="{3E0A1FD4-3AFF-8125-2962-63FF3B71B73E}"/>
                  </a:ext>
                </a:extLst>
              </p:cNvPr>
              <p:cNvCxnSpPr/>
              <p:nvPr userDrawn="1"/>
            </p:nvCxnSpPr>
            <p:spPr bwMode="gray">
              <a:xfrm>
                <a:off x="0" y="544068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Straight Connector 289">
                <a:extLst>
                  <a:ext uri="{FF2B5EF4-FFF2-40B4-BE49-F238E27FC236}">
                    <a16:creationId xmlns:a16="http://schemas.microsoft.com/office/drawing/2014/main" id="{47B182F3-5264-ECA4-6FDD-12A049AC7EC2}"/>
                  </a:ext>
                </a:extLst>
              </p:cNvPr>
              <p:cNvCxnSpPr/>
              <p:nvPr userDrawn="1"/>
            </p:nvCxnSpPr>
            <p:spPr bwMode="gray">
              <a:xfrm>
                <a:off x="0" y="637336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290">
                <a:extLst>
                  <a:ext uri="{FF2B5EF4-FFF2-40B4-BE49-F238E27FC236}">
                    <a16:creationId xmlns:a16="http://schemas.microsoft.com/office/drawing/2014/main" id="{66065D46-B262-0F75-11B2-1C09FF88BD82}"/>
                  </a:ext>
                </a:extLst>
              </p:cNvPr>
              <p:cNvCxnSpPr/>
              <p:nvPr userDrawn="1"/>
            </p:nvCxnSpPr>
            <p:spPr bwMode="gray">
              <a:xfrm>
                <a:off x="0" y="606247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Straight Connector 291">
                <a:extLst>
                  <a:ext uri="{FF2B5EF4-FFF2-40B4-BE49-F238E27FC236}">
                    <a16:creationId xmlns:a16="http://schemas.microsoft.com/office/drawing/2014/main" id="{B6BAB468-567A-AB82-59D0-C05743DAEB25}"/>
                  </a:ext>
                </a:extLst>
              </p:cNvPr>
              <p:cNvCxnSpPr/>
              <p:nvPr userDrawn="1"/>
            </p:nvCxnSpPr>
            <p:spPr bwMode="gray">
              <a:xfrm>
                <a:off x="0" y="668426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F24A56F-CD8C-7816-E401-A77DBB269338}"/>
                </a:ext>
              </a:extLst>
            </p:cNvPr>
            <p:cNvSpPr/>
            <p:nvPr userDrawn="1"/>
          </p:nvSpPr>
          <p:spPr bwMode="gray">
            <a:xfrm>
              <a:off x="498362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35792F9A-ED64-49C2-5F7B-34A61663F24B}"/>
                </a:ext>
              </a:extLst>
            </p:cNvPr>
            <p:cNvCxnSpPr/>
            <p:nvPr/>
          </p:nvCxnSpPr>
          <p:spPr bwMode="gray">
            <a:xfrm>
              <a:off x="80560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85D0CF25-D542-DC84-0641-D958BEBD52FD}"/>
                </a:ext>
              </a:extLst>
            </p:cNvPr>
            <p:cNvCxnSpPr/>
            <p:nvPr/>
          </p:nvCxnSpPr>
          <p:spPr bwMode="gray">
            <a:xfrm>
              <a:off x="1136509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9D478DE5-0B1C-43D1-184A-81142DFA7A2D}"/>
                </a:ext>
              </a:extLst>
            </p:cNvPr>
            <p:cNvCxnSpPr/>
            <p:nvPr/>
          </p:nvCxnSpPr>
          <p:spPr bwMode="gray">
            <a:xfrm>
              <a:off x="1765554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D1C3D6D5-EE43-2148-B768-C7FF9C6790DB}"/>
                </a:ext>
              </a:extLst>
            </p:cNvPr>
            <p:cNvCxnSpPr/>
            <p:nvPr/>
          </p:nvCxnSpPr>
          <p:spPr bwMode="gray">
            <a:xfrm>
              <a:off x="2725508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7D019C98-A256-3289-5BF5-CB356218D1B5}"/>
                </a:ext>
              </a:extLst>
            </p:cNvPr>
            <p:cNvCxnSpPr/>
            <p:nvPr/>
          </p:nvCxnSpPr>
          <p:spPr bwMode="gray">
            <a:xfrm>
              <a:off x="368546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ECC6C752-CAEF-57F1-40F2-2C2DC47D6E06}"/>
                </a:ext>
              </a:extLst>
            </p:cNvPr>
            <p:cNvCxnSpPr/>
            <p:nvPr/>
          </p:nvCxnSpPr>
          <p:spPr bwMode="gray">
            <a:xfrm>
              <a:off x="4645417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A8590E25-32DF-E1D8-CEE4-0315B47C6D3A}"/>
                </a:ext>
              </a:extLst>
            </p:cNvPr>
            <p:cNvCxnSpPr/>
            <p:nvPr/>
          </p:nvCxnSpPr>
          <p:spPr bwMode="gray">
            <a:xfrm>
              <a:off x="5605371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08565232-F26A-265E-0DDB-85F1D4A991FB}"/>
                </a:ext>
              </a:extLst>
            </p:cNvPr>
            <p:cNvCxnSpPr/>
            <p:nvPr/>
          </p:nvCxnSpPr>
          <p:spPr bwMode="gray">
            <a:xfrm>
              <a:off x="656532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5C3E88AB-7CE0-D5E1-2741-ECA798936D38}"/>
                </a:ext>
              </a:extLst>
            </p:cNvPr>
            <p:cNvCxnSpPr/>
            <p:nvPr/>
          </p:nvCxnSpPr>
          <p:spPr bwMode="gray">
            <a:xfrm>
              <a:off x="7525279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94F413BB-BE01-CB8C-CD48-DD596F0A1DA0}"/>
                </a:ext>
              </a:extLst>
            </p:cNvPr>
            <p:cNvCxnSpPr/>
            <p:nvPr/>
          </p:nvCxnSpPr>
          <p:spPr bwMode="gray">
            <a:xfrm>
              <a:off x="8485233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72B02C09-E59D-DCDA-D4EC-DC71449E930B}"/>
                </a:ext>
              </a:extLst>
            </p:cNvPr>
            <p:cNvCxnSpPr/>
            <p:nvPr/>
          </p:nvCxnSpPr>
          <p:spPr bwMode="gray">
            <a:xfrm>
              <a:off x="9445187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4CC1E997-4C1C-587B-DB74-9AE44F70E437}"/>
                </a:ext>
              </a:extLst>
            </p:cNvPr>
            <p:cNvCxnSpPr/>
            <p:nvPr/>
          </p:nvCxnSpPr>
          <p:spPr bwMode="gray">
            <a:xfrm>
              <a:off x="1040514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316FCA35-89AD-E863-2E95-C07E298C569A}"/>
                </a:ext>
              </a:extLst>
            </p:cNvPr>
            <p:cNvSpPr/>
            <p:nvPr/>
          </p:nvSpPr>
          <p:spPr bwMode="gray">
            <a:xfrm>
              <a:off x="0" y="0"/>
              <a:ext cx="49836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4840DB65-661D-DCDA-BA8C-B5FB4F97F614}"/>
                </a:ext>
              </a:extLst>
            </p:cNvPr>
            <p:cNvSpPr/>
            <p:nvPr/>
          </p:nvSpPr>
          <p:spPr bwMode="gray">
            <a:xfrm>
              <a:off x="1116065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2682C1A9-1634-C64B-89F4-B47DBD2A1857}"/>
                </a:ext>
              </a:extLst>
            </p:cNvPr>
            <p:cNvSpPr/>
            <p:nvPr/>
          </p:nvSpPr>
          <p:spPr bwMode="gray">
            <a:xfrm>
              <a:off x="2076020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D98345A8-2C62-F3DE-3462-AF4F00DEE2E1}"/>
                </a:ext>
              </a:extLst>
            </p:cNvPr>
            <p:cNvSpPr/>
            <p:nvPr/>
          </p:nvSpPr>
          <p:spPr bwMode="gray">
            <a:xfrm>
              <a:off x="3035974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69874650-58A8-5914-1753-7DDE41F5FB13}"/>
                </a:ext>
              </a:extLst>
            </p:cNvPr>
            <p:cNvSpPr/>
            <p:nvPr/>
          </p:nvSpPr>
          <p:spPr bwMode="gray">
            <a:xfrm>
              <a:off x="11672325" y="0"/>
              <a:ext cx="519676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895A1999-31CF-B4E4-363A-EB391BF5F8E4}"/>
                </a:ext>
              </a:extLst>
            </p:cNvPr>
            <p:cNvSpPr/>
            <p:nvPr/>
          </p:nvSpPr>
          <p:spPr bwMode="gray">
            <a:xfrm>
              <a:off x="4955881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0CA62468-1571-D63C-AF70-5D0241AF919F}"/>
                </a:ext>
              </a:extLst>
            </p:cNvPr>
            <p:cNvSpPr/>
            <p:nvPr/>
          </p:nvSpPr>
          <p:spPr bwMode="gray">
            <a:xfrm>
              <a:off x="5915835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0C604688-7A6C-C9FF-2075-9CFF97407C27}"/>
                </a:ext>
              </a:extLst>
            </p:cNvPr>
            <p:cNvSpPr/>
            <p:nvPr/>
          </p:nvSpPr>
          <p:spPr bwMode="gray">
            <a:xfrm>
              <a:off x="6875789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C6718B8C-740C-2A11-529D-C255044D047F}"/>
                </a:ext>
              </a:extLst>
            </p:cNvPr>
            <p:cNvSpPr/>
            <p:nvPr/>
          </p:nvSpPr>
          <p:spPr bwMode="gray">
            <a:xfrm>
              <a:off x="7835744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E2888313-66CB-862B-67AE-B7C17C5931C1}"/>
                </a:ext>
              </a:extLst>
            </p:cNvPr>
            <p:cNvSpPr/>
            <p:nvPr/>
          </p:nvSpPr>
          <p:spPr bwMode="gray">
            <a:xfrm>
              <a:off x="8795698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95786A18-52CE-6DF5-6E1F-FA3B84A95C6B}"/>
                </a:ext>
              </a:extLst>
            </p:cNvPr>
            <p:cNvSpPr/>
            <p:nvPr/>
          </p:nvSpPr>
          <p:spPr bwMode="gray">
            <a:xfrm>
              <a:off x="9755651" y="0"/>
              <a:ext cx="342251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A1501297-A5CF-3D53-6E58-AAE3E3BA7DD1}"/>
                </a:ext>
              </a:extLst>
            </p:cNvPr>
            <p:cNvSpPr/>
            <p:nvPr/>
          </p:nvSpPr>
          <p:spPr bwMode="gray">
            <a:xfrm>
              <a:off x="10715604" y="0"/>
              <a:ext cx="339018" cy="6858000"/>
            </a:xfrm>
            <a:custGeom>
              <a:avLst/>
              <a:gdLst>
                <a:gd name="connsiteX0" fmla="*/ 0 w 336244"/>
                <a:gd name="connsiteY0" fmla="*/ 0 h 6858000"/>
                <a:gd name="connsiteX1" fmla="*/ 336244 w 336244"/>
                <a:gd name="connsiteY1" fmla="*/ 0 h 6858000"/>
                <a:gd name="connsiteX2" fmla="*/ 336244 w 336244"/>
                <a:gd name="connsiteY2" fmla="*/ 6858000 h 6858000"/>
                <a:gd name="connsiteX3" fmla="*/ 0 w 336244"/>
                <a:gd name="connsiteY3" fmla="*/ 6858000 h 6858000"/>
                <a:gd name="connsiteX4" fmla="*/ 0 w 336244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4" h="6858000">
                  <a:moveTo>
                    <a:pt x="0" y="0"/>
                  </a:moveTo>
                  <a:lnTo>
                    <a:pt x="336244" y="0"/>
                  </a:lnTo>
                  <a:lnTo>
                    <a:pt x="336244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064694E4-62D8-3FB1-2B46-94FD968BE851}"/>
                </a:ext>
              </a:extLst>
            </p:cNvPr>
            <p:cNvSpPr/>
            <p:nvPr/>
          </p:nvSpPr>
          <p:spPr bwMode="gray">
            <a:xfrm>
              <a:off x="7218040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FA2F6B5A-39DB-98E6-FABB-07C5D953C7A3}"/>
                </a:ext>
              </a:extLst>
            </p:cNvPr>
            <p:cNvSpPr/>
            <p:nvPr userDrawn="1"/>
          </p:nvSpPr>
          <p:spPr bwMode="gray">
            <a:xfrm>
              <a:off x="1458316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A076C46A-6A63-5ABB-FC76-6816AB173C75}"/>
                </a:ext>
              </a:extLst>
            </p:cNvPr>
            <p:cNvSpPr/>
            <p:nvPr userDrawn="1"/>
          </p:nvSpPr>
          <p:spPr bwMode="gray">
            <a:xfrm>
              <a:off x="2418270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5CE82597-A534-E738-9C53-62FBEB7DA8C5}"/>
                </a:ext>
              </a:extLst>
            </p:cNvPr>
            <p:cNvSpPr/>
            <p:nvPr userDrawn="1"/>
          </p:nvSpPr>
          <p:spPr bwMode="gray">
            <a:xfrm>
              <a:off x="3378224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457C07F7-57BF-720E-A336-31E041C8ECED}"/>
                </a:ext>
              </a:extLst>
            </p:cNvPr>
            <p:cNvSpPr/>
            <p:nvPr userDrawn="1"/>
          </p:nvSpPr>
          <p:spPr bwMode="gray">
            <a:xfrm>
              <a:off x="4338178" y="0"/>
              <a:ext cx="614475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432908A4-FDC8-40E3-960D-A3AB33372249}"/>
                </a:ext>
              </a:extLst>
            </p:cNvPr>
            <p:cNvSpPr/>
            <p:nvPr userDrawn="1"/>
          </p:nvSpPr>
          <p:spPr bwMode="gray">
            <a:xfrm>
              <a:off x="5298132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31C62273-39A5-A8F3-33CD-C728682FDBC8}"/>
                </a:ext>
              </a:extLst>
            </p:cNvPr>
            <p:cNvSpPr/>
            <p:nvPr userDrawn="1"/>
          </p:nvSpPr>
          <p:spPr bwMode="gray">
            <a:xfrm>
              <a:off x="6258086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6751D48B-EBDD-91C1-6CE5-2014E01A797F}"/>
                </a:ext>
              </a:extLst>
            </p:cNvPr>
            <p:cNvSpPr/>
            <p:nvPr userDrawn="1"/>
          </p:nvSpPr>
          <p:spPr bwMode="gray">
            <a:xfrm>
              <a:off x="8177994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055E1C72-52A0-6BB8-C77A-445D30320D03}"/>
                </a:ext>
              </a:extLst>
            </p:cNvPr>
            <p:cNvSpPr/>
            <p:nvPr userDrawn="1"/>
          </p:nvSpPr>
          <p:spPr bwMode="gray">
            <a:xfrm>
              <a:off x="9137948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B28D2DFC-5B7D-CBAE-7486-8DE073FD5E4D}"/>
                </a:ext>
              </a:extLst>
            </p:cNvPr>
            <p:cNvSpPr/>
            <p:nvPr userDrawn="1"/>
          </p:nvSpPr>
          <p:spPr bwMode="gray">
            <a:xfrm>
              <a:off x="10097903" y="0"/>
              <a:ext cx="614475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C4D466EE-A0A5-37D2-B5CD-13B48FAA6BD0}"/>
                </a:ext>
              </a:extLst>
            </p:cNvPr>
            <p:cNvSpPr/>
            <p:nvPr userDrawn="1"/>
          </p:nvSpPr>
          <p:spPr bwMode="gray">
            <a:xfrm>
              <a:off x="11057859" y="0"/>
              <a:ext cx="614466" cy="6858000"/>
            </a:xfrm>
            <a:custGeom>
              <a:avLst/>
              <a:gdLst>
                <a:gd name="connsiteX0" fmla="*/ 0 w 609438"/>
                <a:gd name="connsiteY0" fmla="*/ 0 h 6858000"/>
                <a:gd name="connsiteX1" fmla="*/ 609438 w 609438"/>
                <a:gd name="connsiteY1" fmla="*/ 0 h 6858000"/>
                <a:gd name="connsiteX2" fmla="*/ 609438 w 609438"/>
                <a:gd name="connsiteY2" fmla="*/ 6858000 h 6858000"/>
                <a:gd name="connsiteX3" fmla="*/ 0 w 609438"/>
                <a:gd name="connsiteY3" fmla="*/ 6858000 h 6858000"/>
                <a:gd name="connsiteX4" fmla="*/ 0 w 60943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38" h="6858000">
                  <a:moveTo>
                    <a:pt x="0" y="0"/>
                  </a:moveTo>
                  <a:lnTo>
                    <a:pt x="609438" y="0"/>
                  </a:lnTo>
                  <a:lnTo>
                    <a:pt x="60943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57" name="main body box">
              <a:extLst>
                <a:ext uri="{FF2B5EF4-FFF2-40B4-BE49-F238E27FC236}">
                  <a16:creationId xmlns:a16="http://schemas.microsoft.com/office/drawing/2014/main" id="{02F51348-9BE4-584B-65AF-E5AB16C4E9DA}"/>
                </a:ext>
              </a:extLst>
            </p:cNvPr>
            <p:cNvSpPr/>
            <p:nvPr userDrawn="1"/>
          </p:nvSpPr>
          <p:spPr bwMode="gray">
            <a:xfrm>
              <a:off x="498362" y="1709928"/>
              <a:ext cx="11173963" cy="4507992"/>
            </a:xfrm>
            <a:prstGeom prst="rect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D5996B12-A324-F8D2-C365-D6A3483F1743}"/>
                </a:ext>
              </a:extLst>
            </p:cNvPr>
            <p:cNvCxnSpPr/>
            <p:nvPr userDrawn="1"/>
          </p:nvCxnSpPr>
          <p:spPr bwMode="gray">
            <a:xfrm>
              <a:off x="498362" y="2167038"/>
              <a:ext cx="11173963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3A9B9733-EEEC-15FF-309A-15AD129C4445}"/>
                </a:ext>
              </a:extLst>
            </p:cNvPr>
            <p:cNvCxnSpPr/>
            <p:nvPr userDrawn="1"/>
          </p:nvCxnSpPr>
          <p:spPr bwMode="gray">
            <a:xfrm>
              <a:off x="498362" y="1710219"/>
              <a:ext cx="11173963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1B6D2B6E-2CAD-07D3-83C5-6A55C3940241}"/>
                </a:ext>
              </a:extLst>
            </p:cNvPr>
            <p:cNvSpPr/>
            <p:nvPr/>
          </p:nvSpPr>
          <p:spPr bwMode="gray">
            <a:xfrm>
              <a:off x="3746746" y="0"/>
              <a:ext cx="49836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</p:grp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15B28737-798E-48D4-BBDB-8EB35CB9FFFB}"/>
              </a:ext>
            </a:extLst>
          </p:cNvPr>
          <p:cNvSpPr/>
          <p:nvPr userDrawn="1">
            <p:custDataLst>
              <p:tags r:id="rId2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6" name="4. Footnote" hidden="1">
            <a:extLst>
              <a:ext uri="{FF2B5EF4-FFF2-40B4-BE49-F238E27FC236}">
                <a16:creationId xmlns:a16="http://schemas.microsoft.com/office/drawing/2014/main" id="{772E4927-517C-4D61-9929-9FFDE5F31A03}"/>
              </a:ext>
            </a:extLst>
          </p:cNvPr>
          <p:cNvSpPr txBox="1"/>
          <p:nvPr userDrawn="1">
            <p:custDataLst>
              <p:tags r:id="rId24"/>
            </p:custDataLst>
          </p:nvPr>
        </p:nvSpPr>
        <p:spPr>
          <a:xfrm>
            <a:off x="506347" y="6278400"/>
            <a:ext cx="7278624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rtlCol="0" anchor="b" anchorCtr="0">
            <a:spAutoFit/>
          </a:bodyPr>
          <a:lstStyle>
            <a:defPPr>
              <a:defRPr lang="en-US"/>
            </a:defPPr>
            <a:lvl1pPr marL="203200" marR="0" lvl="0" indent="-21272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Footnotes</a:t>
            </a:r>
          </a:p>
        </p:txBody>
      </p:sp>
      <p:sp>
        <p:nvSpPr>
          <p:cNvPr id="57" name="2. Slide Title">
            <a:extLst>
              <a:ext uri="{FF2B5EF4-FFF2-40B4-BE49-F238E27FC236}">
                <a16:creationId xmlns:a16="http://schemas.microsoft.com/office/drawing/2014/main" id="{98FF70AE-7EF6-4E5B-9FFE-B44C852C9FBA}"/>
              </a:ext>
            </a:extLst>
          </p:cNvPr>
          <p:cNvSpPr>
            <a:spLocks noGrp="1"/>
          </p:cNvSpPr>
          <p:nvPr>
            <p:ph type="title"/>
            <p:custDataLst>
              <p:tags r:id="rId25"/>
            </p:custDataLst>
          </p:nvPr>
        </p:nvSpPr>
        <p:spPr>
          <a:xfrm>
            <a:off x="1257300" y="419100"/>
            <a:ext cx="10401300" cy="3847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69" name="ACET" hidden="1">
            <a:extLst>
              <a:ext uri="{FF2B5EF4-FFF2-40B4-BE49-F238E27FC236}">
                <a16:creationId xmlns:a16="http://schemas.microsoft.com/office/drawing/2014/main" id="{62CF7362-20CB-4908-AFFE-D4E2B9A5DF3B}"/>
              </a:ext>
            </a:extLst>
          </p:cNvPr>
          <p:cNvSpPr txBox="1"/>
          <p:nvPr userDrawn="1">
            <p:custDataLst>
              <p:tags r:id="rId26"/>
            </p:custDataLst>
          </p:nvPr>
        </p:nvSpPr>
        <p:spPr>
          <a:xfrm>
            <a:off x="5987738" y="2170800"/>
            <a:ext cx="3049253" cy="5693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lv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​"/>
              <a:defRPr sz="1600" b="1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Wingdings" panose="05000000000000000000" pitchFamily="2" charset="2"/>
              <a:buChar char=""/>
              <a:defRPr sz="160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Arial" panose="020B0604020202020204" pitchFamily="34" charset="0"/>
              <a:buChar char="‒"/>
              <a:defRPr sz="160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60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̶"/>
              <a:defRPr sz="160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/>
            <a:r>
              <a:rPr lang="en-US"/>
              <a:t>Above Chart Exhibit Title</a:t>
            </a:r>
          </a:p>
          <a:p>
            <a:pPr lvl="0"/>
            <a:r>
              <a:rPr lang="en-US" b="0"/>
              <a:t>Unit of Measure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1F3293-4EFE-461D-940D-7EE66BAE31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6347" y="2170800"/>
            <a:ext cx="2484655" cy="16312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5" name="Sticker" hidden="1">
            <a:extLst>
              <a:ext uri="{FF2B5EF4-FFF2-40B4-BE49-F238E27FC236}">
                <a16:creationId xmlns:a16="http://schemas.microsoft.com/office/drawing/2014/main" id="{97ED2832-F2D3-4BBC-B741-D13502E9DAA9}"/>
              </a:ext>
            </a:extLst>
          </p:cNvPr>
          <p:cNvSpPr txBox="1"/>
          <p:nvPr userDrawn="1"/>
        </p:nvSpPr>
        <p:spPr>
          <a:xfrm>
            <a:off x="1257300" y="1185999"/>
            <a:ext cx="450444" cy="123111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none" lIns="0" tIns="0" rIns="0" bIns="0" rtlCol="0">
            <a:spAutoFit/>
          </a:bodyPr>
          <a:lstStyle>
            <a:defPPr>
              <a:defRPr lang="en-US"/>
            </a:defPPr>
            <a:lvl1pPr>
              <a:spcBef>
                <a:spcPts val="300"/>
              </a:spcBef>
              <a:spcAft>
                <a:spcPts val="300"/>
              </a:spcAft>
              <a:buNone/>
              <a:defRPr sz="800" b="1" cap="all" baseline="0"/>
            </a:lvl1pPr>
          </a:lstStyle>
          <a:p>
            <a:pPr lvl="0"/>
            <a:r>
              <a:rPr lang="en-US"/>
              <a:t>STICKER</a:t>
            </a:r>
          </a:p>
        </p:txBody>
      </p:sp>
      <p:grpSp>
        <p:nvGrpSpPr>
          <p:cNvPr id="6" name="LegendLines" hidden="1">
            <a:extLst>
              <a:ext uri="{FF2B5EF4-FFF2-40B4-BE49-F238E27FC236}">
                <a16:creationId xmlns:a16="http://schemas.microsoft.com/office/drawing/2014/main" id="{1A2A6B00-E851-A6C6-0775-96C8FFFD5BF0}"/>
              </a:ext>
            </a:extLst>
          </p:cNvPr>
          <p:cNvGrpSpPr/>
          <p:nvPr userDrawn="1"/>
        </p:nvGrpSpPr>
        <p:grpSpPr>
          <a:xfrm>
            <a:off x="10317304" y="3355023"/>
            <a:ext cx="1319960" cy="958286"/>
            <a:chOff x="10162879" y="3243772"/>
            <a:chExt cx="1319960" cy="958286"/>
          </a:xfrm>
        </p:grpSpPr>
        <p:sp>
          <p:nvSpPr>
            <p:cNvPr id="7" name="Legend1" hidden="1">
              <a:extLst>
                <a:ext uri="{FF2B5EF4-FFF2-40B4-BE49-F238E27FC236}">
                  <a16:creationId xmlns:a16="http://schemas.microsoft.com/office/drawing/2014/main" id="{B0948F1D-32D7-E047-3A4F-1F074B6726AC}"/>
                </a:ext>
              </a:extLst>
            </p:cNvPr>
            <p:cNvSpPr txBox="1"/>
            <p:nvPr/>
          </p:nvSpPr>
          <p:spPr>
            <a:xfrm>
              <a:off x="10886522" y="3243772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8" name="Legend2" hidden="1">
              <a:extLst>
                <a:ext uri="{FF2B5EF4-FFF2-40B4-BE49-F238E27FC236}">
                  <a16:creationId xmlns:a16="http://schemas.microsoft.com/office/drawing/2014/main" id="{3B9C4E14-3D94-976A-EBAA-6D76012E8EC7}"/>
                </a:ext>
              </a:extLst>
            </p:cNvPr>
            <p:cNvSpPr txBox="1"/>
            <p:nvPr/>
          </p:nvSpPr>
          <p:spPr>
            <a:xfrm>
              <a:off x="10886522" y="3615193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9" name="Legend3" hidden="1">
              <a:extLst>
                <a:ext uri="{FF2B5EF4-FFF2-40B4-BE49-F238E27FC236}">
                  <a16:creationId xmlns:a16="http://schemas.microsoft.com/office/drawing/2014/main" id="{86713641-C939-1F16-1975-65E4EB770082}"/>
                </a:ext>
              </a:extLst>
            </p:cNvPr>
            <p:cNvSpPr txBox="1"/>
            <p:nvPr/>
          </p:nvSpPr>
          <p:spPr>
            <a:xfrm>
              <a:off x="10886522" y="3986614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0" name="LineLegend3" hidden="1">
              <a:extLst>
                <a:ext uri="{FF2B5EF4-FFF2-40B4-BE49-F238E27FC236}">
                  <a16:creationId xmlns:a16="http://schemas.microsoft.com/office/drawing/2014/main" id="{47B4DBD2-043A-82F7-D39D-C757B75AF150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409278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 sz="1400" baseline="0">
                <a:ea typeface="+mn-ea"/>
              </a:endParaRPr>
            </a:p>
          </p:txBody>
        </p:sp>
        <p:sp>
          <p:nvSpPr>
            <p:cNvPr id="11" name="LineLegend2" hidden="1">
              <a:extLst>
                <a:ext uri="{FF2B5EF4-FFF2-40B4-BE49-F238E27FC236}">
                  <a16:creationId xmlns:a16="http://schemas.microsoft.com/office/drawing/2014/main" id="{46778FED-C3BC-8DFC-A476-02735806CD63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3719425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 sz="1400" baseline="0">
                <a:ea typeface="+mn-ea"/>
              </a:endParaRPr>
            </a:p>
          </p:txBody>
        </p:sp>
        <p:sp>
          <p:nvSpPr>
            <p:cNvPr id="12" name="LineLegend1" hidden="1">
              <a:extLst>
                <a:ext uri="{FF2B5EF4-FFF2-40B4-BE49-F238E27FC236}">
                  <a16:creationId xmlns:a16="http://schemas.microsoft.com/office/drawing/2014/main" id="{C8BB46BB-75FD-3B25-84B2-709A33E4CF18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335149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 sz="1400" baseline="0">
                <a:ea typeface="+mn-ea"/>
              </a:endParaRPr>
            </a:p>
          </p:txBody>
        </p:sp>
      </p:grpSp>
      <p:grpSp>
        <p:nvGrpSpPr>
          <p:cNvPr id="13" name="LegendMoons" hidden="1">
            <a:extLst>
              <a:ext uri="{FF2B5EF4-FFF2-40B4-BE49-F238E27FC236}">
                <a16:creationId xmlns:a16="http://schemas.microsoft.com/office/drawing/2014/main" id="{E92073CC-09E8-815A-E7D4-96174AFA435F}"/>
              </a:ext>
            </a:extLst>
          </p:cNvPr>
          <p:cNvGrpSpPr/>
          <p:nvPr userDrawn="1"/>
        </p:nvGrpSpPr>
        <p:grpSpPr>
          <a:xfrm>
            <a:off x="10688315" y="1415983"/>
            <a:ext cx="948949" cy="1731859"/>
            <a:chOff x="7723680" y="1702457"/>
            <a:chExt cx="948949" cy="1731859"/>
          </a:xfrm>
        </p:grpSpPr>
        <p:sp>
          <p:nvSpPr>
            <p:cNvPr id="14" name="Legend1" hidden="1">
              <a:extLst>
                <a:ext uri="{FF2B5EF4-FFF2-40B4-BE49-F238E27FC236}">
                  <a16:creationId xmlns:a16="http://schemas.microsoft.com/office/drawing/2014/main" id="{BA396821-D6DC-68F2-F944-628593C4232E}"/>
                </a:ext>
              </a:extLst>
            </p:cNvPr>
            <p:cNvSpPr txBox="1"/>
            <p:nvPr/>
          </p:nvSpPr>
          <p:spPr>
            <a:xfrm>
              <a:off x="8076312" y="1709816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" name="Legend2" hidden="1">
              <a:extLst>
                <a:ext uri="{FF2B5EF4-FFF2-40B4-BE49-F238E27FC236}">
                  <a16:creationId xmlns:a16="http://schemas.microsoft.com/office/drawing/2014/main" id="{685611F7-C6F9-6432-FEFA-33A7695FDC1C}"/>
                </a:ext>
              </a:extLst>
            </p:cNvPr>
            <p:cNvSpPr txBox="1"/>
            <p:nvPr/>
          </p:nvSpPr>
          <p:spPr>
            <a:xfrm>
              <a:off x="8076312" y="2085275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7" name="Legend3" hidden="1">
              <a:extLst>
                <a:ext uri="{FF2B5EF4-FFF2-40B4-BE49-F238E27FC236}">
                  <a16:creationId xmlns:a16="http://schemas.microsoft.com/office/drawing/2014/main" id="{2383FEDB-1A31-6EBC-3114-E6128C4E866A}"/>
                </a:ext>
              </a:extLst>
            </p:cNvPr>
            <p:cNvSpPr txBox="1"/>
            <p:nvPr/>
          </p:nvSpPr>
          <p:spPr>
            <a:xfrm>
              <a:off x="8076312" y="2460734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8" name="Legend4" hidden="1">
              <a:extLst>
                <a:ext uri="{FF2B5EF4-FFF2-40B4-BE49-F238E27FC236}">
                  <a16:creationId xmlns:a16="http://schemas.microsoft.com/office/drawing/2014/main" id="{A17CCF41-0481-771D-D795-F466A3F00410}"/>
                </a:ext>
              </a:extLst>
            </p:cNvPr>
            <p:cNvSpPr txBox="1"/>
            <p:nvPr/>
          </p:nvSpPr>
          <p:spPr>
            <a:xfrm>
              <a:off x="8076312" y="2836193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" name="Legend5" hidden="1">
              <a:extLst>
                <a:ext uri="{FF2B5EF4-FFF2-40B4-BE49-F238E27FC236}">
                  <a16:creationId xmlns:a16="http://schemas.microsoft.com/office/drawing/2014/main" id="{7DE6AA38-7DD5-7D8F-1D78-4FA6A8E2C3EE}"/>
                </a:ext>
              </a:extLst>
            </p:cNvPr>
            <p:cNvSpPr txBox="1"/>
            <p:nvPr/>
          </p:nvSpPr>
          <p:spPr>
            <a:xfrm>
              <a:off x="8076312" y="3211654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grpSp>
          <p:nvGrpSpPr>
            <p:cNvPr id="20" name="MoonLegend1" hidden="1">
              <a:extLst>
                <a:ext uri="{FF2B5EF4-FFF2-40B4-BE49-F238E27FC236}">
                  <a16:creationId xmlns:a16="http://schemas.microsoft.com/office/drawing/2014/main" id="{BEC8061A-639C-C1F2-B195-BC871D0C484B}"/>
                </a:ext>
              </a:extLst>
            </p:cNvPr>
            <p:cNvGrpSpPr>
              <a:grpSpLocks noChangeAspect="1"/>
            </p:cNvGrpSpPr>
            <p:nvPr>
              <p:custDataLst>
                <p:tags r:id="rId27"/>
              </p:custDataLst>
            </p:nvPr>
          </p:nvGrpSpPr>
          <p:grpSpPr>
            <a:xfrm>
              <a:off x="7723680" y="1702457"/>
              <a:ext cx="228600" cy="228600"/>
              <a:chOff x="762000" y="1270000"/>
              <a:chExt cx="254000" cy="254000"/>
            </a:xfrm>
          </p:grpSpPr>
          <p:sp>
            <p:nvSpPr>
              <p:cNvPr id="33" name="Oval 32" hidden="1">
                <a:extLst>
                  <a:ext uri="{FF2B5EF4-FFF2-40B4-BE49-F238E27FC236}">
                    <a16:creationId xmlns:a16="http://schemas.microsoft.com/office/drawing/2014/main" id="{01E3CB4A-2C36-57CF-0642-73A68A013AF0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Arc 33" hidden="1">
                <a:extLst>
                  <a:ext uri="{FF2B5EF4-FFF2-40B4-BE49-F238E27FC236}">
                    <a16:creationId xmlns:a16="http://schemas.microsoft.com/office/drawing/2014/main" id="{206AD483-C9FB-F19F-BDA2-42218FC0A76B}"/>
                  </a:ext>
                </a:extLst>
              </p:cNvPr>
              <p:cNvSpPr/>
              <p:nvPr>
                <p:custDataLst>
                  <p:tags r:id="rId41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grpSp>
          <p:nvGrpSpPr>
            <p:cNvPr id="21" name="MoonLegend2" hidden="1">
              <a:extLst>
                <a:ext uri="{FF2B5EF4-FFF2-40B4-BE49-F238E27FC236}">
                  <a16:creationId xmlns:a16="http://schemas.microsoft.com/office/drawing/2014/main" id="{BCF7D4BB-AD7B-A94A-C3ED-EE969EBBF613}"/>
                </a:ext>
              </a:extLst>
            </p:cNvPr>
            <p:cNvGrpSpPr>
              <a:grpSpLocks noChangeAspect="1"/>
            </p:cNvGrpSpPr>
            <p:nvPr>
              <p:custDataLst>
                <p:tags r:id="rId28"/>
              </p:custDataLst>
            </p:nvPr>
          </p:nvGrpSpPr>
          <p:grpSpPr>
            <a:xfrm>
              <a:off x="7723680" y="2078270"/>
              <a:ext cx="228600" cy="228600"/>
              <a:chOff x="762000" y="1270000"/>
              <a:chExt cx="254000" cy="254000"/>
            </a:xfrm>
          </p:grpSpPr>
          <p:sp>
            <p:nvSpPr>
              <p:cNvPr id="31" name="Oval 30" hidden="1">
                <a:extLst>
                  <a:ext uri="{FF2B5EF4-FFF2-40B4-BE49-F238E27FC236}">
                    <a16:creationId xmlns:a16="http://schemas.microsoft.com/office/drawing/2014/main" id="{98D58616-E96C-DBA9-850B-1E06C5715815}"/>
                  </a:ext>
                </a:extLst>
              </p:cNvPr>
              <p:cNvSpPr/>
              <p:nvPr>
                <p:custDataLst>
                  <p:tags r:id="rId38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Arc 31" hidden="1">
                <a:extLst>
                  <a:ext uri="{FF2B5EF4-FFF2-40B4-BE49-F238E27FC236}">
                    <a16:creationId xmlns:a16="http://schemas.microsoft.com/office/drawing/2014/main" id="{130DA8AA-7F05-AC11-901C-E6561A571D25}"/>
                  </a:ext>
                </a:extLst>
              </p:cNvPr>
              <p:cNvSpPr/>
              <p:nvPr>
                <p:custDataLst>
                  <p:tags r:id="rId39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grpSp>
          <p:nvGrpSpPr>
            <p:cNvPr id="22" name="MoonLegend3" hidden="1">
              <a:extLst>
                <a:ext uri="{FF2B5EF4-FFF2-40B4-BE49-F238E27FC236}">
                  <a16:creationId xmlns:a16="http://schemas.microsoft.com/office/drawing/2014/main" id="{659AD58A-FA71-D2A7-3C98-FB338701055E}"/>
                </a:ext>
              </a:extLst>
            </p:cNvPr>
            <p:cNvGrpSpPr>
              <a:grpSpLocks noChangeAspect="1"/>
            </p:cNvGrpSpPr>
            <p:nvPr>
              <p:custDataLst>
                <p:tags r:id="rId29"/>
              </p:custDataLst>
            </p:nvPr>
          </p:nvGrpSpPr>
          <p:grpSpPr>
            <a:xfrm>
              <a:off x="7723680" y="2454085"/>
              <a:ext cx="228600" cy="228600"/>
              <a:chOff x="762000" y="1270000"/>
              <a:chExt cx="254000" cy="254000"/>
            </a:xfrm>
          </p:grpSpPr>
          <p:sp>
            <p:nvSpPr>
              <p:cNvPr id="29" name="Oval 28" hidden="1">
                <a:extLst>
                  <a:ext uri="{FF2B5EF4-FFF2-40B4-BE49-F238E27FC236}">
                    <a16:creationId xmlns:a16="http://schemas.microsoft.com/office/drawing/2014/main" id="{AE1A84DB-0709-5DF3-A104-EC8211389285}"/>
                  </a:ext>
                </a:extLst>
              </p:cNvPr>
              <p:cNvSpPr/>
              <p:nvPr>
                <p:custDataLst>
                  <p:tags r:id="rId36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Arc 29" hidden="1">
                <a:extLst>
                  <a:ext uri="{FF2B5EF4-FFF2-40B4-BE49-F238E27FC236}">
                    <a16:creationId xmlns:a16="http://schemas.microsoft.com/office/drawing/2014/main" id="{1659E7EA-9764-1540-9E7B-8A72E8EC4149}"/>
                  </a:ext>
                </a:extLst>
              </p:cNvPr>
              <p:cNvSpPr/>
              <p:nvPr>
                <p:custDataLst>
                  <p:tags r:id="rId37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grpSp>
          <p:nvGrpSpPr>
            <p:cNvPr id="23" name="MoonLegend4" hidden="1">
              <a:extLst>
                <a:ext uri="{FF2B5EF4-FFF2-40B4-BE49-F238E27FC236}">
                  <a16:creationId xmlns:a16="http://schemas.microsoft.com/office/drawing/2014/main" id="{5F87A633-194C-B2C0-341F-9C034A1FF26F}"/>
                </a:ext>
              </a:extLst>
            </p:cNvPr>
            <p:cNvGrpSpPr>
              <a:grpSpLocks noChangeAspect="1"/>
            </p:cNvGrpSpPr>
            <p:nvPr>
              <p:custDataLst>
                <p:tags r:id="rId30"/>
              </p:custDataLst>
            </p:nvPr>
          </p:nvGrpSpPr>
          <p:grpSpPr>
            <a:xfrm>
              <a:off x="7723680" y="2829900"/>
              <a:ext cx="228600" cy="228600"/>
              <a:chOff x="762000" y="1270000"/>
              <a:chExt cx="254000" cy="254000"/>
            </a:xfrm>
          </p:grpSpPr>
          <p:sp>
            <p:nvSpPr>
              <p:cNvPr id="27" name="Oval 26" hidden="1">
                <a:extLst>
                  <a:ext uri="{FF2B5EF4-FFF2-40B4-BE49-F238E27FC236}">
                    <a16:creationId xmlns:a16="http://schemas.microsoft.com/office/drawing/2014/main" id="{C7A0735A-9E88-6876-6700-A328F906B3D4}"/>
                  </a:ext>
                </a:extLst>
              </p:cNvPr>
              <p:cNvSpPr/>
              <p:nvPr>
                <p:custDataLst>
                  <p:tags r:id="rId34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Arc 27" hidden="1">
                <a:extLst>
                  <a:ext uri="{FF2B5EF4-FFF2-40B4-BE49-F238E27FC236}">
                    <a16:creationId xmlns:a16="http://schemas.microsoft.com/office/drawing/2014/main" id="{41D76F1A-A675-11CE-6D70-B6E257E0C43A}"/>
                  </a:ext>
                </a:extLst>
              </p:cNvPr>
              <p:cNvSpPr/>
              <p:nvPr>
                <p:custDataLst>
                  <p:tags r:id="rId35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grpSp>
          <p:nvGrpSpPr>
            <p:cNvPr id="24" name="MoonLegend5" hidden="1">
              <a:extLst>
                <a:ext uri="{FF2B5EF4-FFF2-40B4-BE49-F238E27FC236}">
                  <a16:creationId xmlns:a16="http://schemas.microsoft.com/office/drawing/2014/main" id="{16965441-C33E-EE3C-91FF-48E63353D521}"/>
                </a:ext>
              </a:extLst>
            </p:cNvPr>
            <p:cNvGrpSpPr>
              <a:grpSpLocks noChangeAspect="1"/>
            </p:cNvGrpSpPr>
            <p:nvPr>
              <p:custDataLst>
                <p:tags r:id="rId31"/>
              </p:custDataLst>
            </p:nvPr>
          </p:nvGrpSpPr>
          <p:grpSpPr>
            <a:xfrm>
              <a:off x="7723680" y="3205716"/>
              <a:ext cx="228600" cy="228600"/>
              <a:chOff x="762000" y="1270000"/>
              <a:chExt cx="254000" cy="254000"/>
            </a:xfrm>
          </p:grpSpPr>
          <p:sp>
            <p:nvSpPr>
              <p:cNvPr id="25" name="Oval 24" hidden="1">
                <a:extLst>
                  <a:ext uri="{FF2B5EF4-FFF2-40B4-BE49-F238E27FC236}">
                    <a16:creationId xmlns:a16="http://schemas.microsoft.com/office/drawing/2014/main" id="{24774CDF-1B78-D71F-2B84-73605DC42019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Arc 25" hidden="1">
                <a:extLst>
                  <a:ext uri="{FF2B5EF4-FFF2-40B4-BE49-F238E27FC236}">
                    <a16:creationId xmlns:a16="http://schemas.microsoft.com/office/drawing/2014/main" id="{E63FCAFB-87D7-3112-FB43-39C312653FA9}"/>
                  </a:ext>
                </a:extLst>
              </p:cNvPr>
              <p:cNvSpPr/>
              <p:nvPr>
                <p:custDataLst>
                  <p:tags r:id="rId33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</p:grpSp>
      <p:grpSp>
        <p:nvGrpSpPr>
          <p:cNvPr id="35" name="LegendBoxes" hidden="1">
            <a:extLst>
              <a:ext uri="{FF2B5EF4-FFF2-40B4-BE49-F238E27FC236}">
                <a16:creationId xmlns:a16="http://schemas.microsoft.com/office/drawing/2014/main" id="{98466E22-44E0-0A46-EA7F-C6123BA29858}"/>
              </a:ext>
            </a:extLst>
          </p:cNvPr>
          <p:cNvGrpSpPr/>
          <p:nvPr userDrawn="1"/>
        </p:nvGrpSpPr>
        <p:grpSpPr>
          <a:xfrm>
            <a:off x="10714801" y="4520490"/>
            <a:ext cx="922463" cy="1717282"/>
            <a:chOff x="10652400" y="4322824"/>
            <a:chExt cx="922463" cy="1717282"/>
          </a:xfrm>
        </p:grpSpPr>
        <p:sp>
          <p:nvSpPr>
            <p:cNvPr id="36" name="RectangleLegend1" hidden="1">
              <a:extLst>
                <a:ext uri="{FF2B5EF4-FFF2-40B4-BE49-F238E27FC236}">
                  <a16:creationId xmlns:a16="http://schemas.microsoft.com/office/drawing/2014/main" id="{55F069A2-053F-3DD0-99CE-8A5B25D886C4}"/>
                </a:ext>
              </a:extLst>
            </p:cNvPr>
            <p:cNvSpPr/>
            <p:nvPr/>
          </p:nvSpPr>
          <p:spPr>
            <a:xfrm>
              <a:off x="10652400" y="4344182"/>
              <a:ext cx="172729" cy="172729"/>
            </a:xfrm>
            <a:prstGeom prst="rect">
              <a:avLst/>
            </a:prstGeom>
            <a:solidFill>
              <a:schemeClr val="accent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37" name="RectangleLegend2" hidden="1">
              <a:extLst>
                <a:ext uri="{FF2B5EF4-FFF2-40B4-BE49-F238E27FC236}">
                  <a16:creationId xmlns:a16="http://schemas.microsoft.com/office/drawing/2014/main" id="{ABE056C0-E144-F94D-AB91-9378238D0222}"/>
                </a:ext>
              </a:extLst>
            </p:cNvPr>
            <p:cNvSpPr/>
            <p:nvPr/>
          </p:nvSpPr>
          <p:spPr>
            <a:xfrm>
              <a:off x="10652400" y="4723680"/>
              <a:ext cx="172729" cy="172729"/>
            </a:xfrm>
            <a:prstGeom prst="rect">
              <a:avLst/>
            </a:prstGeom>
            <a:solidFill>
              <a:schemeClr val="accent2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38" name="RectangleLegend3" hidden="1">
              <a:extLst>
                <a:ext uri="{FF2B5EF4-FFF2-40B4-BE49-F238E27FC236}">
                  <a16:creationId xmlns:a16="http://schemas.microsoft.com/office/drawing/2014/main" id="{6FE1CCF5-1902-A1E1-6A7C-A6D165616967}"/>
                </a:ext>
              </a:extLst>
            </p:cNvPr>
            <p:cNvSpPr/>
            <p:nvPr/>
          </p:nvSpPr>
          <p:spPr>
            <a:xfrm>
              <a:off x="10652400" y="5097276"/>
              <a:ext cx="172729" cy="172729"/>
            </a:xfrm>
            <a:prstGeom prst="rect">
              <a:avLst/>
            </a:prstGeom>
            <a:solidFill>
              <a:schemeClr val="accent3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39" name="RectangleLegend4" hidden="1">
              <a:extLst>
                <a:ext uri="{FF2B5EF4-FFF2-40B4-BE49-F238E27FC236}">
                  <a16:creationId xmlns:a16="http://schemas.microsoft.com/office/drawing/2014/main" id="{B0453890-132F-BDE5-BB78-95501EF7048F}"/>
                </a:ext>
              </a:extLst>
            </p:cNvPr>
            <p:cNvSpPr/>
            <p:nvPr/>
          </p:nvSpPr>
          <p:spPr>
            <a:xfrm>
              <a:off x="10652400" y="5470872"/>
              <a:ext cx="172729" cy="172729"/>
            </a:xfrm>
            <a:prstGeom prst="rect">
              <a:avLst/>
            </a:prstGeom>
            <a:solidFill>
              <a:schemeClr val="accent4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40" name="RectangleLegend5" hidden="1">
              <a:extLst>
                <a:ext uri="{FF2B5EF4-FFF2-40B4-BE49-F238E27FC236}">
                  <a16:creationId xmlns:a16="http://schemas.microsoft.com/office/drawing/2014/main" id="{E4A22588-BF85-BD4C-AD95-6260620C1C31}"/>
                </a:ext>
              </a:extLst>
            </p:cNvPr>
            <p:cNvSpPr/>
            <p:nvPr/>
          </p:nvSpPr>
          <p:spPr>
            <a:xfrm>
              <a:off x="10652400" y="5844468"/>
              <a:ext cx="172729" cy="172729"/>
            </a:xfrm>
            <a:prstGeom prst="rect">
              <a:avLst/>
            </a:prstGeom>
            <a:solidFill>
              <a:schemeClr val="accent5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41" name="Legend1" hidden="1">
              <a:extLst>
                <a:ext uri="{FF2B5EF4-FFF2-40B4-BE49-F238E27FC236}">
                  <a16:creationId xmlns:a16="http://schemas.microsoft.com/office/drawing/2014/main" id="{A781611F-D0CA-4872-6721-410D6A23A1DF}"/>
                </a:ext>
              </a:extLst>
            </p:cNvPr>
            <p:cNvSpPr txBox="1"/>
            <p:nvPr/>
          </p:nvSpPr>
          <p:spPr>
            <a:xfrm>
              <a:off x="10978546" y="4322824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42" name="Legend2" hidden="1">
              <a:extLst>
                <a:ext uri="{FF2B5EF4-FFF2-40B4-BE49-F238E27FC236}">
                  <a16:creationId xmlns:a16="http://schemas.microsoft.com/office/drawing/2014/main" id="{734587DB-9E6B-A01C-549B-BB9B4E5947F8}"/>
                </a:ext>
              </a:extLst>
            </p:cNvPr>
            <p:cNvSpPr txBox="1"/>
            <p:nvPr/>
          </p:nvSpPr>
          <p:spPr>
            <a:xfrm>
              <a:off x="10978546" y="4702322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43" name="Legend3" hidden="1">
              <a:extLst>
                <a:ext uri="{FF2B5EF4-FFF2-40B4-BE49-F238E27FC236}">
                  <a16:creationId xmlns:a16="http://schemas.microsoft.com/office/drawing/2014/main" id="{5E6721B9-867E-8802-54CB-51006C5FC4A9}"/>
                </a:ext>
              </a:extLst>
            </p:cNvPr>
            <p:cNvSpPr txBox="1"/>
            <p:nvPr/>
          </p:nvSpPr>
          <p:spPr>
            <a:xfrm>
              <a:off x="10978546" y="5081820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44" name="Legend4" hidden="1">
              <a:extLst>
                <a:ext uri="{FF2B5EF4-FFF2-40B4-BE49-F238E27FC236}">
                  <a16:creationId xmlns:a16="http://schemas.microsoft.com/office/drawing/2014/main" id="{200E8FF1-02A8-E616-38DC-42DD1A86C644}"/>
                </a:ext>
              </a:extLst>
            </p:cNvPr>
            <p:cNvSpPr txBox="1"/>
            <p:nvPr/>
          </p:nvSpPr>
          <p:spPr>
            <a:xfrm>
              <a:off x="10978546" y="5453241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45" name="Legend5" hidden="1">
              <a:extLst>
                <a:ext uri="{FF2B5EF4-FFF2-40B4-BE49-F238E27FC236}">
                  <a16:creationId xmlns:a16="http://schemas.microsoft.com/office/drawing/2014/main" id="{CFAEFAF0-DF00-13F7-495C-556C56074E92}"/>
                </a:ext>
              </a:extLst>
            </p:cNvPr>
            <p:cNvSpPr txBox="1"/>
            <p:nvPr/>
          </p:nvSpPr>
          <p:spPr>
            <a:xfrm>
              <a:off x="10978545" y="5824662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</p:grpSp>
      <p:pic>
        <p:nvPicPr>
          <p:cNvPr id="4" name="Graphic 3" descr="ERCOT logo">
            <a:extLst>
              <a:ext uri="{FF2B5EF4-FFF2-40B4-BE49-F238E27FC236}">
                <a16:creationId xmlns:a16="http://schemas.microsoft.com/office/drawing/2014/main" id="{FCABBF9F-6CBC-7D04-0A90-19EEDB1D2C5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46" name="Group 45" descr="Confidential document label">
            <a:extLst>
              <a:ext uri="{FF2B5EF4-FFF2-40B4-BE49-F238E27FC236}">
                <a16:creationId xmlns:a16="http://schemas.microsoft.com/office/drawing/2014/main" id="{BFEF6603-7240-B184-BD12-9B47B8A493F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C1AC1269-9505-75F8-9E6A-5A90C7B1C3C8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698EE4F-2412-A9C5-D0D2-420B0B4BA154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9229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654" r:id="rId2"/>
    <p:sldLayoutId id="2147483897" r:id="rId3"/>
    <p:sldLayoutId id="2147483807" r:id="rId4"/>
    <p:sldLayoutId id="2147483800" r:id="rId5"/>
    <p:sldLayoutId id="2147483659" r:id="rId6"/>
    <p:sldLayoutId id="2147483804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706" r:id="rId14"/>
    <p:sldLayoutId id="2147483718" r:id="rId15"/>
    <p:sldLayoutId id="2147483899" r:id="rId16"/>
    <p:sldLayoutId id="2147483900" r:id="rId17"/>
    <p:sldLayoutId id="2147483901" r:id="rId18"/>
    <p:sldLayoutId id="2147483903" r:id="rId19"/>
    <p:sldLayoutId id="2147483904" r:id="rId20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en-US" sz="2400" b="1" kern="1200" spc="0" baseline="0" dirty="0">
          <a:ln w="6350" cap="flat">
            <a:noFill/>
            <a:miter lim="800000"/>
          </a:ln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SzPct val="100000"/>
        <a:buFont typeface="Segoe UI" panose="020B0502040204020203" pitchFamily="34" charset="0"/>
        <a:buChar char="​"/>
        <a:defRPr lang="en-US" sz="1600" kern="1200" dirty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228600" indent="-225425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10000"/>
        <a:buFont typeface="Wingdings" panose="05000000000000000000" pitchFamily="2" charset="2"/>
        <a:buChar char="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442913" indent="-214313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10000"/>
        <a:buFont typeface="Arial" panose="020B0604020202020204" pitchFamily="34" charset="0"/>
        <a:buChar char="‒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598488" indent="-15240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817563" indent="-147638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̶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6pPr>
      <a:lvl7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7pPr>
      <a:lvl8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8pPr>
      <a:lvl9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8" userDrawn="1">
          <p15:clr>
            <a:srgbClr val="5ACBF0"/>
          </p15:clr>
        </p15:guide>
        <p15:guide id="3" orient="horz" pos="3912">
          <p15:clr>
            <a:srgbClr val="5ACBF0"/>
          </p15:clr>
        </p15:guide>
        <p15:guide id="4" orient="horz" pos="1080" userDrawn="1">
          <p15:clr>
            <a:srgbClr val="F26B43"/>
          </p15:clr>
        </p15:guide>
        <p15:guide id="5" pos="7344" userDrawn="1">
          <p15:clr>
            <a:srgbClr val="F26B43"/>
          </p15:clr>
        </p15:guide>
        <p15:guide id="6" pos="312" userDrawn="1">
          <p15:clr>
            <a:srgbClr val="F26B43"/>
          </p15:clr>
        </p15:guide>
        <p15:guide id="8" orient="horz" pos="410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740B17A4-151A-442A-85BB-61D97FD47CD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208562527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9" imgW="592" imgH="591" progId="TCLayout.ActiveDocument.1">
                  <p:embed/>
                </p:oleObj>
              </mc:Choice>
              <mc:Fallback>
                <p:oleObj name="think-cell Slide" r:id="rId39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740B17A4-151A-442A-85BB-61D97FD47C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2" name="Grid" hidden="1">
            <a:extLst>
              <a:ext uri="{FF2B5EF4-FFF2-40B4-BE49-F238E27FC236}">
                <a16:creationId xmlns:a16="http://schemas.microsoft.com/office/drawing/2014/main" id="{632041B4-666A-18B6-D534-B7ADE3B6577C}"/>
              </a:ext>
            </a:extLst>
          </p:cNvPr>
          <p:cNvGrpSpPr/>
          <p:nvPr userDrawn="1"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EEFC842-8F8D-9353-73F3-4ED164C17FB9}"/>
                </a:ext>
              </a:extLst>
            </p:cNvPr>
            <p:cNvSpPr>
              <a:spLocks/>
            </p:cNvSpPr>
            <p:nvPr/>
          </p:nvSpPr>
          <p:spPr bwMode="gray">
            <a:xfrm>
              <a:off x="3176" y="0"/>
              <a:ext cx="12185651" cy="6858000"/>
            </a:xfrm>
            <a:custGeom>
              <a:avLst/>
              <a:gdLst>
                <a:gd name="csX0" fmla="*/ 495187 w 12185651"/>
                <a:gd name="csY0" fmla="*/ 1705105 h 6858000"/>
                <a:gd name="csX1" fmla="*/ 495187 w 12185651"/>
                <a:gd name="csY1" fmla="*/ 1709928 h 6858000"/>
                <a:gd name="csX2" fmla="*/ 493832 w 12185651"/>
                <a:gd name="csY2" fmla="*/ 1709928 h 6858000"/>
                <a:gd name="csX3" fmla="*/ 493832 w 12185651"/>
                <a:gd name="csY3" fmla="*/ 6217920 h 6858000"/>
                <a:gd name="csX4" fmla="*/ 495187 w 12185651"/>
                <a:gd name="csY4" fmla="*/ 6217920 h 6858000"/>
                <a:gd name="csX5" fmla="*/ 11669150 w 12185651"/>
                <a:gd name="csY5" fmla="*/ 6217920 h 6858000"/>
                <a:gd name="csX6" fmla="*/ 11669610 w 12185651"/>
                <a:gd name="csY6" fmla="*/ 6217920 h 6858000"/>
                <a:gd name="csX7" fmla="*/ 11669610 w 12185651"/>
                <a:gd name="csY7" fmla="*/ 1709928 h 6858000"/>
                <a:gd name="csX8" fmla="*/ 11669150 w 12185651"/>
                <a:gd name="csY8" fmla="*/ 1709928 h 6858000"/>
                <a:gd name="csX9" fmla="*/ 11669150 w 12185651"/>
                <a:gd name="csY9" fmla="*/ 1705105 h 6858000"/>
                <a:gd name="csX10" fmla="*/ 0 w 12185651"/>
                <a:gd name="csY10" fmla="*/ 0 h 6858000"/>
                <a:gd name="csX11" fmla="*/ 12185651 w 12185651"/>
                <a:gd name="csY11" fmla="*/ 0 h 6858000"/>
                <a:gd name="csX12" fmla="*/ 12185651 w 12185651"/>
                <a:gd name="csY12" fmla="*/ 6858000 h 6858000"/>
                <a:gd name="csX13" fmla="*/ 0 w 12185651"/>
                <a:gd name="csY13" fmla="*/ 6858000 h 6858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12185651" h="6858000">
                  <a:moveTo>
                    <a:pt x="495187" y="1705105"/>
                  </a:moveTo>
                  <a:lnTo>
                    <a:pt x="495187" y="1709928"/>
                  </a:lnTo>
                  <a:lnTo>
                    <a:pt x="493832" y="1709928"/>
                  </a:lnTo>
                  <a:lnTo>
                    <a:pt x="493832" y="6217920"/>
                  </a:lnTo>
                  <a:lnTo>
                    <a:pt x="495187" y="6217920"/>
                  </a:lnTo>
                  <a:lnTo>
                    <a:pt x="11669150" y="6217920"/>
                  </a:lnTo>
                  <a:lnTo>
                    <a:pt x="11669610" y="6217920"/>
                  </a:lnTo>
                  <a:lnTo>
                    <a:pt x="11669610" y="1709928"/>
                  </a:lnTo>
                  <a:lnTo>
                    <a:pt x="11669150" y="1709928"/>
                  </a:lnTo>
                  <a:lnTo>
                    <a:pt x="11669150" y="1705105"/>
                  </a:lnTo>
                  <a:close/>
                  <a:moveTo>
                    <a:pt x="0" y="0"/>
                  </a:moveTo>
                  <a:lnTo>
                    <a:pt x="12185651" y="0"/>
                  </a:lnTo>
                  <a:lnTo>
                    <a:pt x="12185651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F000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 rtl="0"/>
              <a:endParaRPr lang="en-US">
                <a:solidFill>
                  <a:schemeClr val="tx1"/>
                </a:solidFill>
                <a:latin typeface="+mn-lt"/>
              </a:endParaRP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3D8DB45B-8531-AFBC-B9BA-87182EC622D8}"/>
                </a:ext>
              </a:extLst>
            </p:cNvPr>
            <p:cNvGrpSpPr/>
            <p:nvPr/>
          </p:nvGrpSpPr>
          <p:grpSpPr>
            <a:xfrm>
              <a:off x="0" y="0"/>
              <a:ext cx="12192000" cy="6684264"/>
              <a:chOff x="0" y="0"/>
              <a:chExt cx="12188952" cy="6684264"/>
            </a:xfrm>
          </p:grpSpPr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A960346A-05DD-8864-8796-DBDC2B26C4F4}"/>
                  </a:ext>
                </a:extLst>
              </p:cNvPr>
              <p:cNvCxnSpPr/>
              <p:nvPr userDrawn="1"/>
            </p:nvCxnSpPr>
            <p:spPr bwMode="gray">
              <a:xfrm>
                <a:off x="0" y="62179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00622571-6C82-6489-30E6-959CF74F157C}"/>
                  </a:ext>
                </a:extLst>
              </p:cNvPr>
              <p:cNvCxnSpPr/>
              <p:nvPr userDrawn="1"/>
            </p:nvCxnSpPr>
            <p:spPr bwMode="gray">
              <a:xfrm>
                <a:off x="0" y="31089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>
                <a:extLst>
                  <a:ext uri="{FF2B5EF4-FFF2-40B4-BE49-F238E27FC236}">
                    <a16:creationId xmlns:a16="http://schemas.microsoft.com/office/drawing/2014/main" id="{076FA8C4-0D2B-C269-1FF8-47B57AEE894C}"/>
                  </a:ext>
                </a:extLst>
              </p:cNvPr>
              <p:cNvCxnSpPr/>
              <p:nvPr userDrawn="1"/>
            </p:nvCxnSpPr>
            <p:spPr bwMode="gray">
              <a:xfrm>
                <a:off x="0" y="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185">
                <a:extLst>
                  <a:ext uri="{FF2B5EF4-FFF2-40B4-BE49-F238E27FC236}">
                    <a16:creationId xmlns:a16="http://schemas.microsoft.com/office/drawing/2014/main" id="{8DF9A34C-2F53-5E64-9B03-057903B7A51E}"/>
                  </a:ext>
                </a:extLst>
              </p:cNvPr>
              <p:cNvCxnSpPr/>
              <p:nvPr userDrawn="1"/>
            </p:nvCxnSpPr>
            <p:spPr bwMode="gray">
              <a:xfrm>
                <a:off x="0" y="124358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6C8D3064-C31B-9864-310F-93D34A04F308}"/>
                  </a:ext>
                </a:extLst>
              </p:cNvPr>
              <p:cNvCxnSpPr/>
              <p:nvPr userDrawn="1"/>
            </p:nvCxnSpPr>
            <p:spPr bwMode="gray">
              <a:xfrm>
                <a:off x="0" y="93268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5CF07D1D-E834-3160-722A-81E83671AD55}"/>
                  </a:ext>
                </a:extLst>
              </p:cNvPr>
              <p:cNvCxnSpPr/>
              <p:nvPr userDrawn="1"/>
            </p:nvCxnSpPr>
            <p:spPr bwMode="gray">
              <a:xfrm>
                <a:off x="0" y="186537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49D7BE6B-C1BC-74FF-A392-C2BF4ED15AD3}"/>
                  </a:ext>
                </a:extLst>
              </p:cNvPr>
              <p:cNvCxnSpPr/>
              <p:nvPr userDrawn="1"/>
            </p:nvCxnSpPr>
            <p:spPr bwMode="gray">
              <a:xfrm>
                <a:off x="0" y="155448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63BB5EA5-F877-CD0A-40D1-D9D69C984424}"/>
                  </a:ext>
                </a:extLst>
              </p:cNvPr>
              <p:cNvCxnSpPr/>
              <p:nvPr userDrawn="1"/>
            </p:nvCxnSpPr>
            <p:spPr bwMode="gray">
              <a:xfrm>
                <a:off x="0" y="248716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EA1A33CC-0ED6-4E22-4099-F67A253578D5}"/>
                  </a:ext>
                </a:extLst>
              </p:cNvPr>
              <p:cNvCxnSpPr/>
              <p:nvPr userDrawn="1"/>
            </p:nvCxnSpPr>
            <p:spPr bwMode="gray">
              <a:xfrm>
                <a:off x="0" y="217627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41AE0483-B2CB-F9A9-2A1E-08D2B6C995F3}"/>
                  </a:ext>
                </a:extLst>
              </p:cNvPr>
              <p:cNvCxnSpPr/>
              <p:nvPr userDrawn="1"/>
            </p:nvCxnSpPr>
            <p:spPr bwMode="gray">
              <a:xfrm>
                <a:off x="0" y="310896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356EA94C-8C73-472D-9A67-05197F7ABDAB}"/>
                  </a:ext>
                </a:extLst>
              </p:cNvPr>
              <p:cNvCxnSpPr/>
              <p:nvPr userDrawn="1"/>
            </p:nvCxnSpPr>
            <p:spPr bwMode="gray">
              <a:xfrm>
                <a:off x="0" y="279806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AF124B38-3EF7-E770-4762-D65B016EE12A}"/>
                  </a:ext>
                </a:extLst>
              </p:cNvPr>
              <p:cNvCxnSpPr/>
              <p:nvPr userDrawn="1"/>
            </p:nvCxnSpPr>
            <p:spPr bwMode="gray">
              <a:xfrm>
                <a:off x="0" y="373075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>
                <a:extLst>
                  <a:ext uri="{FF2B5EF4-FFF2-40B4-BE49-F238E27FC236}">
                    <a16:creationId xmlns:a16="http://schemas.microsoft.com/office/drawing/2014/main" id="{451738A1-665A-B5E7-00F7-16221616B2C4}"/>
                  </a:ext>
                </a:extLst>
              </p:cNvPr>
              <p:cNvCxnSpPr/>
              <p:nvPr userDrawn="1"/>
            </p:nvCxnSpPr>
            <p:spPr bwMode="gray">
              <a:xfrm>
                <a:off x="0" y="341985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id="{29C92565-835D-932A-20F8-762482449BB0}"/>
                  </a:ext>
                </a:extLst>
              </p:cNvPr>
              <p:cNvCxnSpPr/>
              <p:nvPr userDrawn="1"/>
            </p:nvCxnSpPr>
            <p:spPr bwMode="gray">
              <a:xfrm>
                <a:off x="0" y="435254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>
                <a:extLst>
                  <a:ext uri="{FF2B5EF4-FFF2-40B4-BE49-F238E27FC236}">
                    <a16:creationId xmlns:a16="http://schemas.microsoft.com/office/drawing/2014/main" id="{4DBC53AF-023D-B587-8169-939871767764}"/>
                  </a:ext>
                </a:extLst>
              </p:cNvPr>
              <p:cNvCxnSpPr/>
              <p:nvPr userDrawn="1"/>
            </p:nvCxnSpPr>
            <p:spPr bwMode="gray">
              <a:xfrm>
                <a:off x="0" y="404164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>
                <a:extLst>
                  <a:ext uri="{FF2B5EF4-FFF2-40B4-BE49-F238E27FC236}">
                    <a16:creationId xmlns:a16="http://schemas.microsoft.com/office/drawing/2014/main" id="{A513D2A0-6580-9120-AD3B-09A0BCB43A9F}"/>
                  </a:ext>
                </a:extLst>
              </p:cNvPr>
              <p:cNvCxnSpPr/>
              <p:nvPr userDrawn="1"/>
            </p:nvCxnSpPr>
            <p:spPr bwMode="gray">
              <a:xfrm>
                <a:off x="0" y="497433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>
                <a:extLst>
                  <a:ext uri="{FF2B5EF4-FFF2-40B4-BE49-F238E27FC236}">
                    <a16:creationId xmlns:a16="http://schemas.microsoft.com/office/drawing/2014/main" id="{183CF304-A9ED-2B42-8658-37B1082C4B1C}"/>
                  </a:ext>
                </a:extLst>
              </p:cNvPr>
              <p:cNvCxnSpPr/>
              <p:nvPr userDrawn="1"/>
            </p:nvCxnSpPr>
            <p:spPr bwMode="gray">
              <a:xfrm>
                <a:off x="0" y="466344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>
                <a:extLst>
                  <a:ext uri="{FF2B5EF4-FFF2-40B4-BE49-F238E27FC236}">
                    <a16:creationId xmlns:a16="http://schemas.microsoft.com/office/drawing/2014/main" id="{F540ACF2-DE7C-D309-4B72-CFD8A1F4C198}"/>
                  </a:ext>
                </a:extLst>
              </p:cNvPr>
              <p:cNvCxnSpPr/>
              <p:nvPr userDrawn="1"/>
            </p:nvCxnSpPr>
            <p:spPr bwMode="gray">
              <a:xfrm>
                <a:off x="0" y="559612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>
                <a:extLst>
                  <a:ext uri="{FF2B5EF4-FFF2-40B4-BE49-F238E27FC236}">
                    <a16:creationId xmlns:a16="http://schemas.microsoft.com/office/drawing/2014/main" id="{4579B56A-9186-F9C8-FF26-9687F6845CA3}"/>
                  </a:ext>
                </a:extLst>
              </p:cNvPr>
              <p:cNvCxnSpPr/>
              <p:nvPr userDrawn="1"/>
            </p:nvCxnSpPr>
            <p:spPr bwMode="gray">
              <a:xfrm>
                <a:off x="0" y="528523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>
                <a:extLst>
                  <a:ext uri="{FF2B5EF4-FFF2-40B4-BE49-F238E27FC236}">
                    <a16:creationId xmlns:a16="http://schemas.microsoft.com/office/drawing/2014/main" id="{7A2ACB4B-6FFD-D2E2-9F97-FAB61AE306C4}"/>
                  </a:ext>
                </a:extLst>
              </p:cNvPr>
              <p:cNvCxnSpPr/>
              <p:nvPr userDrawn="1"/>
            </p:nvCxnSpPr>
            <p:spPr bwMode="gray">
              <a:xfrm>
                <a:off x="0" y="621792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8948F241-C2AA-85BB-773B-03C3C2D91C50}"/>
                  </a:ext>
                </a:extLst>
              </p:cNvPr>
              <p:cNvCxnSpPr/>
              <p:nvPr userDrawn="1"/>
            </p:nvCxnSpPr>
            <p:spPr bwMode="gray">
              <a:xfrm>
                <a:off x="0" y="590702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>
                <a:extLst>
                  <a:ext uri="{FF2B5EF4-FFF2-40B4-BE49-F238E27FC236}">
                    <a16:creationId xmlns:a16="http://schemas.microsoft.com/office/drawing/2014/main" id="{57ED2A19-B697-D33A-E947-765E8859E68D}"/>
                  </a:ext>
                </a:extLst>
              </p:cNvPr>
              <p:cNvCxnSpPr/>
              <p:nvPr userDrawn="1"/>
            </p:nvCxnSpPr>
            <p:spPr bwMode="gray">
              <a:xfrm>
                <a:off x="0" y="652881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>
                <a:extLst>
                  <a:ext uri="{FF2B5EF4-FFF2-40B4-BE49-F238E27FC236}">
                    <a16:creationId xmlns:a16="http://schemas.microsoft.com/office/drawing/2014/main" id="{7BFC9BC4-7C96-A309-CF94-5B866EA3C442}"/>
                  </a:ext>
                </a:extLst>
              </p:cNvPr>
              <p:cNvCxnSpPr/>
              <p:nvPr userDrawn="1"/>
            </p:nvCxnSpPr>
            <p:spPr bwMode="gray">
              <a:xfrm>
                <a:off x="0" y="77724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05">
                <a:extLst>
                  <a:ext uri="{FF2B5EF4-FFF2-40B4-BE49-F238E27FC236}">
                    <a16:creationId xmlns:a16="http://schemas.microsoft.com/office/drawing/2014/main" id="{E269AF35-5522-B641-416B-F962BA118BF3}"/>
                  </a:ext>
                </a:extLst>
              </p:cNvPr>
              <p:cNvCxnSpPr/>
              <p:nvPr userDrawn="1"/>
            </p:nvCxnSpPr>
            <p:spPr bwMode="gray">
              <a:xfrm>
                <a:off x="0" y="46634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Straight Connector 272">
                <a:extLst>
                  <a:ext uri="{FF2B5EF4-FFF2-40B4-BE49-F238E27FC236}">
                    <a16:creationId xmlns:a16="http://schemas.microsoft.com/office/drawing/2014/main" id="{0644FB4E-96B8-1605-6650-9BF7CFDE843A}"/>
                  </a:ext>
                </a:extLst>
              </p:cNvPr>
              <p:cNvCxnSpPr/>
              <p:nvPr userDrawn="1"/>
            </p:nvCxnSpPr>
            <p:spPr bwMode="gray">
              <a:xfrm>
                <a:off x="0" y="15544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Straight Connector 273">
                <a:extLst>
                  <a:ext uri="{FF2B5EF4-FFF2-40B4-BE49-F238E27FC236}">
                    <a16:creationId xmlns:a16="http://schemas.microsoft.com/office/drawing/2014/main" id="{A1012A81-FA2C-124F-7AF9-A51305671F3A}"/>
                  </a:ext>
                </a:extLst>
              </p:cNvPr>
              <p:cNvCxnSpPr/>
              <p:nvPr userDrawn="1"/>
            </p:nvCxnSpPr>
            <p:spPr bwMode="gray">
              <a:xfrm>
                <a:off x="0" y="139903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Straight Connector 274">
                <a:extLst>
                  <a:ext uri="{FF2B5EF4-FFF2-40B4-BE49-F238E27FC236}">
                    <a16:creationId xmlns:a16="http://schemas.microsoft.com/office/drawing/2014/main" id="{B012F39F-4D5F-FA89-F45E-2827E216C4D7}"/>
                  </a:ext>
                </a:extLst>
              </p:cNvPr>
              <p:cNvCxnSpPr/>
              <p:nvPr userDrawn="1"/>
            </p:nvCxnSpPr>
            <p:spPr bwMode="gray">
              <a:xfrm>
                <a:off x="0" y="108813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Straight Connector 275">
                <a:extLst>
                  <a:ext uri="{FF2B5EF4-FFF2-40B4-BE49-F238E27FC236}">
                    <a16:creationId xmlns:a16="http://schemas.microsoft.com/office/drawing/2014/main" id="{A473836E-EF42-1AA6-C3B7-DB032CB6D9A9}"/>
                  </a:ext>
                </a:extLst>
              </p:cNvPr>
              <p:cNvCxnSpPr/>
              <p:nvPr userDrawn="1"/>
            </p:nvCxnSpPr>
            <p:spPr bwMode="gray">
              <a:xfrm>
                <a:off x="0" y="202082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Straight Connector 276">
                <a:extLst>
                  <a:ext uri="{FF2B5EF4-FFF2-40B4-BE49-F238E27FC236}">
                    <a16:creationId xmlns:a16="http://schemas.microsoft.com/office/drawing/2014/main" id="{704F48A5-47B9-072C-0A5C-B5C58D8ACD2B}"/>
                  </a:ext>
                </a:extLst>
              </p:cNvPr>
              <p:cNvCxnSpPr/>
              <p:nvPr userDrawn="1"/>
            </p:nvCxnSpPr>
            <p:spPr bwMode="gray">
              <a:xfrm>
                <a:off x="0" y="170992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Straight Connector 277">
                <a:extLst>
                  <a:ext uri="{FF2B5EF4-FFF2-40B4-BE49-F238E27FC236}">
                    <a16:creationId xmlns:a16="http://schemas.microsoft.com/office/drawing/2014/main" id="{61F3E07E-D752-7728-12D5-56C5A2AF7B50}"/>
                  </a:ext>
                </a:extLst>
              </p:cNvPr>
              <p:cNvCxnSpPr/>
              <p:nvPr userDrawn="1"/>
            </p:nvCxnSpPr>
            <p:spPr bwMode="gray">
              <a:xfrm>
                <a:off x="0" y="264261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Straight Connector 278">
                <a:extLst>
                  <a:ext uri="{FF2B5EF4-FFF2-40B4-BE49-F238E27FC236}">
                    <a16:creationId xmlns:a16="http://schemas.microsoft.com/office/drawing/2014/main" id="{1B67ADC9-2B99-519B-16BF-D71DB1EF9535}"/>
                  </a:ext>
                </a:extLst>
              </p:cNvPr>
              <p:cNvCxnSpPr/>
              <p:nvPr userDrawn="1"/>
            </p:nvCxnSpPr>
            <p:spPr bwMode="gray">
              <a:xfrm>
                <a:off x="0" y="233172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Straight Connector 279">
                <a:extLst>
                  <a:ext uri="{FF2B5EF4-FFF2-40B4-BE49-F238E27FC236}">
                    <a16:creationId xmlns:a16="http://schemas.microsoft.com/office/drawing/2014/main" id="{8D07F1E3-A89F-79E3-74F6-4E594EF58325}"/>
                  </a:ext>
                </a:extLst>
              </p:cNvPr>
              <p:cNvCxnSpPr/>
              <p:nvPr userDrawn="1"/>
            </p:nvCxnSpPr>
            <p:spPr bwMode="gray">
              <a:xfrm>
                <a:off x="0" y="326440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Straight Connector 280">
                <a:extLst>
                  <a:ext uri="{FF2B5EF4-FFF2-40B4-BE49-F238E27FC236}">
                    <a16:creationId xmlns:a16="http://schemas.microsoft.com/office/drawing/2014/main" id="{316E6825-6564-390D-A62C-B74B56AD1BC2}"/>
                  </a:ext>
                </a:extLst>
              </p:cNvPr>
              <p:cNvCxnSpPr/>
              <p:nvPr userDrawn="1"/>
            </p:nvCxnSpPr>
            <p:spPr bwMode="gray">
              <a:xfrm>
                <a:off x="0" y="295351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Straight Connector 281">
                <a:extLst>
                  <a:ext uri="{FF2B5EF4-FFF2-40B4-BE49-F238E27FC236}">
                    <a16:creationId xmlns:a16="http://schemas.microsoft.com/office/drawing/2014/main" id="{A47D7E98-3909-894D-9BD2-4141EF2E4F33}"/>
                  </a:ext>
                </a:extLst>
              </p:cNvPr>
              <p:cNvCxnSpPr/>
              <p:nvPr userDrawn="1"/>
            </p:nvCxnSpPr>
            <p:spPr bwMode="gray">
              <a:xfrm>
                <a:off x="0" y="388620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Straight Connector 282">
                <a:extLst>
                  <a:ext uri="{FF2B5EF4-FFF2-40B4-BE49-F238E27FC236}">
                    <a16:creationId xmlns:a16="http://schemas.microsoft.com/office/drawing/2014/main" id="{F44BD52D-9390-8084-0F7D-FFA0392F1C05}"/>
                  </a:ext>
                </a:extLst>
              </p:cNvPr>
              <p:cNvCxnSpPr/>
              <p:nvPr userDrawn="1"/>
            </p:nvCxnSpPr>
            <p:spPr bwMode="gray">
              <a:xfrm>
                <a:off x="0" y="357530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Straight Connector 283">
                <a:extLst>
                  <a:ext uri="{FF2B5EF4-FFF2-40B4-BE49-F238E27FC236}">
                    <a16:creationId xmlns:a16="http://schemas.microsoft.com/office/drawing/2014/main" id="{B7A7EE84-D172-7F2A-1874-1D62453E29D0}"/>
                  </a:ext>
                </a:extLst>
              </p:cNvPr>
              <p:cNvCxnSpPr/>
              <p:nvPr userDrawn="1"/>
            </p:nvCxnSpPr>
            <p:spPr bwMode="gray">
              <a:xfrm>
                <a:off x="0" y="450799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Straight Connector 284">
                <a:extLst>
                  <a:ext uri="{FF2B5EF4-FFF2-40B4-BE49-F238E27FC236}">
                    <a16:creationId xmlns:a16="http://schemas.microsoft.com/office/drawing/2014/main" id="{58164A21-1850-1864-D2A2-AC6F7408A9AC}"/>
                  </a:ext>
                </a:extLst>
              </p:cNvPr>
              <p:cNvCxnSpPr/>
              <p:nvPr userDrawn="1"/>
            </p:nvCxnSpPr>
            <p:spPr bwMode="gray">
              <a:xfrm>
                <a:off x="0" y="419709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Straight Connector 285">
                <a:extLst>
                  <a:ext uri="{FF2B5EF4-FFF2-40B4-BE49-F238E27FC236}">
                    <a16:creationId xmlns:a16="http://schemas.microsoft.com/office/drawing/2014/main" id="{60D0DC5B-8F1E-721D-51E1-2BF247B2D27E}"/>
                  </a:ext>
                </a:extLst>
              </p:cNvPr>
              <p:cNvCxnSpPr/>
              <p:nvPr userDrawn="1"/>
            </p:nvCxnSpPr>
            <p:spPr bwMode="gray">
              <a:xfrm>
                <a:off x="0" y="512978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Straight Connector 286">
                <a:extLst>
                  <a:ext uri="{FF2B5EF4-FFF2-40B4-BE49-F238E27FC236}">
                    <a16:creationId xmlns:a16="http://schemas.microsoft.com/office/drawing/2014/main" id="{955243B9-82D9-4E90-90B5-4CB107289FBC}"/>
                  </a:ext>
                </a:extLst>
              </p:cNvPr>
              <p:cNvCxnSpPr/>
              <p:nvPr userDrawn="1"/>
            </p:nvCxnSpPr>
            <p:spPr bwMode="gray">
              <a:xfrm>
                <a:off x="0" y="481888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Straight Connector 287">
                <a:extLst>
                  <a:ext uri="{FF2B5EF4-FFF2-40B4-BE49-F238E27FC236}">
                    <a16:creationId xmlns:a16="http://schemas.microsoft.com/office/drawing/2014/main" id="{D98467C3-B270-419B-0773-EAC1A903D4B6}"/>
                  </a:ext>
                </a:extLst>
              </p:cNvPr>
              <p:cNvCxnSpPr/>
              <p:nvPr userDrawn="1"/>
            </p:nvCxnSpPr>
            <p:spPr bwMode="gray">
              <a:xfrm>
                <a:off x="0" y="575157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Straight Connector 288">
                <a:extLst>
                  <a:ext uri="{FF2B5EF4-FFF2-40B4-BE49-F238E27FC236}">
                    <a16:creationId xmlns:a16="http://schemas.microsoft.com/office/drawing/2014/main" id="{9CF46C4B-A907-A7DA-FA07-AAC01C9E4194}"/>
                  </a:ext>
                </a:extLst>
              </p:cNvPr>
              <p:cNvCxnSpPr/>
              <p:nvPr userDrawn="1"/>
            </p:nvCxnSpPr>
            <p:spPr bwMode="gray">
              <a:xfrm>
                <a:off x="0" y="544068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Straight Connector 289">
                <a:extLst>
                  <a:ext uri="{FF2B5EF4-FFF2-40B4-BE49-F238E27FC236}">
                    <a16:creationId xmlns:a16="http://schemas.microsoft.com/office/drawing/2014/main" id="{93ED2F01-F4BA-289F-7665-EA49996B31D5}"/>
                  </a:ext>
                </a:extLst>
              </p:cNvPr>
              <p:cNvCxnSpPr/>
              <p:nvPr userDrawn="1"/>
            </p:nvCxnSpPr>
            <p:spPr bwMode="gray">
              <a:xfrm>
                <a:off x="0" y="637336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290">
                <a:extLst>
                  <a:ext uri="{FF2B5EF4-FFF2-40B4-BE49-F238E27FC236}">
                    <a16:creationId xmlns:a16="http://schemas.microsoft.com/office/drawing/2014/main" id="{D2236794-2CDC-C43C-B9D6-BD81F9482C06}"/>
                  </a:ext>
                </a:extLst>
              </p:cNvPr>
              <p:cNvCxnSpPr/>
              <p:nvPr userDrawn="1"/>
            </p:nvCxnSpPr>
            <p:spPr bwMode="gray">
              <a:xfrm>
                <a:off x="0" y="606247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Straight Connector 291">
                <a:extLst>
                  <a:ext uri="{FF2B5EF4-FFF2-40B4-BE49-F238E27FC236}">
                    <a16:creationId xmlns:a16="http://schemas.microsoft.com/office/drawing/2014/main" id="{70200682-FCC1-F49A-9039-A716694011A5}"/>
                  </a:ext>
                </a:extLst>
              </p:cNvPr>
              <p:cNvCxnSpPr/>
              <p:nvPr userDrawn="1"/>
            </p:nvCxnSpPr>
            <p:spPr bwMode="gray">
              <a:xfrm>
                <a:off x="0" y="668426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7BA9B35-BD10-54A7-6E8D-AE9753A31A64}"/>
                </a:ext>
              </a:extLst>
            </p:cNvPr>
            <p:cNvSpPr/>
            <p:nvPr userDrawn="1"/>
          </p:nvSpPr>
          <p:spPr bwMode="gray">
            <a:xfrm>
              <a:off x="498362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805D6EF7-4592-4647-DCC7-723FF3F9EB2E}"/>
                </a:ext>
              </a:extLst>
            </p:cNvPr>
            <p:cNvCxnSpPr/>
            <p:nvPr/>
          </p:nvCxnSpPr>
          <p:spPr bwMode="gray">
            <a:xfrm>
              <a:off x="80560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CCA5813F-8092-7A56-06D8-918A15D60A8C}"/>
                </a:ext>
              </a:extLst>
            </p:cNvPr>
            <p:cNvCxnSpPr/>
            <p:nvPr/>
          </p:nvCxnSpPr>
          <p:spPr bwMode="gray">
            <a:xfrm>
              <a:off x="1136509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3AF842D9-F922-1771-60D7-E18D29B600C3}"/>
                </a:ext>
              </a:extLst>
            </p:cNvPr>
            <p:cNvCxnSpPr/>
            <p:nvPr/>
          </p:nvCxnSpPr>
          <p:spPr bwMode="gray">
            <a:xfrm>
              <a:off x="1765554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4D636300-9541-6B01-ACF6-C39FDF61FB48}"/>
                </a:ext>
              </a:extLst>
            </p:cNvPr>
            <p:cNvCxnSpPr/>
            <p:nvPr/>
          </p:nvCxnSpPr>
          <p:spPr bwMode="gray">
            <a:xfrm>
              <a:off x="2725508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334C3372-BE00-F4E0-33B1-51DF62E5EECC}"/>
                </a:ext>
              </a:extLst>
            </p:cNvPr>
            <p:cNvCxnSpPr/>
            <p:nvPr/>
          </p:nvCxnSpPr>
          <p:spPr bwMode="gray">
            <a:xfrm>
              <a:off x="368546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D9B554EB-F922-3915-3715-81A4065B0DB2}"/>
                </a:ext>
              </a:extLst>
            </p:cNvPr>
            <p:cNvCxnSpPr/>
            <p:nvPr/>
          </p:nvCxnSpPr>
          <p:spPr bwMode="gray">
            <a:xfrm>
              <a:off x="4645417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1CC9C4BE-7650-D149-DC4C-BB64844C50DC}"/>
                </a:ext>
              </a:extLst>
            </p:cNvPr>
            <p:cNvCxnSpPr/>
            <p:nvPr/>
          </p:nvCxnSpPr>
          <p:spPr bwMode="gray">
            <a:xfrm>
              <a:off x="5605371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9A2837BF-A0F9-4035-EB80-42F09C0AF59A}"/>
                </a:ext>
              </a:extLst>
            </p:cNvPr>
            <p:cNvCxnSpPr/>
            <p:nvPr/>
          </p:nvCxnSpPr>
          <p:spPr bwMode="gray">
            <a:xfrm>
              <a:off x="656532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3709FEF2-6709-EC9C-411F-97C0175CBAF7}"/>
                </a:ext>
              </a:extLst>
            </p:cNvPr>
            <p:cNvCxnSpPr/>
            <p:nvPr/>
          </p:nvCxnSpPr>
          <p:spPr bwMode="gray">
            <a:xfrm>
              <a:off x="7525279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782EE530-8567-12B0-7DC1-BFB44A2D192B}"/>
                </a:ext>
              </a:extLst>
            </p:cNvPr>
            <p:cNvCxnSpPr/>
            <p:nvPr/>
          </p:nvCxnSpPr>
          <p:spPr bwMode="gray">
            <a:xfrm>
              <a:off x="8485233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C51A4AC0-6E5B-FB4D-243B-623DB728E8AF}"/>
                </a:ext>
              </a:extLst>
            </p:cNvPr>
            <p:cNvCxnSpPr/>
            <p:nvPr/>
          </p:nvCxnSpPr>
          <p:spPr bwMode="gray">
            <a:xfrm>
              <a:off x="9445187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FB6BE42F-AD90-D297-CC7E-BDA801618B45}"/>
                </a:ext>
              </a:extLst>
            </p:cNvPr>
            <p:cNvCxnSpPr/>
            <p:nvPr/>
          </p:nvCxnSpPr>
          <p:spPr bwMode="gray">
            <a:xfrm>
              <a:off x="1040514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A63A2AD6-35BF-B9E8-5AF1-487848290DF0}"/>
                </a:ext>
              </a:extLst>
            </p:cNvPr>
            <p:cNvSpPr/>
            <p:nvPr/>
          </p:nvSpPr>
          <p:spPr bwMode="gray">
            <a:xfrm>
              <a:off x="0" y="0"/>
              <a:ext cx="49836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04F327BD-84E8-DA4E-4BE1-AB8921BE5F68}"/>
                </a:ext>
              </a:extLst>
            </p:cNvPr>
            <p:cNvSpPr/>
            <p:nvPr/>
          </p:nvSpPr>
          <p:spPr bwMode="gray">
            <a:xfrm>
              <a:off x="1116065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64C5367F-5223-44B8-5F72-4CD4A38B62E8}"/>
                </a:ext>
              </a:extLst>
            </p:cNvPr>
            <p:cNvSpPr/>
            <p:nvPr/>
          </p:nvSpPr>
          <p:spPr bwMode="gray">
            <a:xfrm>
              <a:off x="2076020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CA480305-9C7C-672D-90A5-21582D1F4668}"/>
                </a:ext>
              </a:extLst>
            </p:cNvPr>
            <p:cNvSpPr/>
            <p:nvPr/>
          </p:nvSpPr>
          <p:spPr bwMode="gray">
            <a:xfrm>
              <a:off x="3035974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A8BF03C9-9DDF-E5A9-CF9A-6C1D65672478}"/>
                </a:ext>
              </a:extLst>
            </p:cNvPr>
            <p:cNvSpPr/>
            <p:nvPr/>
          </p:nvSpPr>
          <p:spPr bwMode="gray">
            <a:xfrm>
              <a:off x="11672325" y="0"/>
              <a:ext cx="519676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BE6B8537-CD12-5647-06C5-2487381AC1FF}"/>
                </a:ext>
              </a:extLst>
            </p:cNvPr>
            <p:cNvSpPr/>
            <p:nvPr/>
          </p:nvSpPr>
          <p:spPr bwMode="gray">
            <a:xfrm>
              <a:off x="4955881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43310C5B-4147-584E-504A-D06990F66310}"/>
                </a:ext>
              </a:extLst>
            </p:cNvPr>
            <p:cNvSpPr/>
            <p:nvPr/>
          </p:nvSpPr>
          <p:spPr bwMode="gray">
            <a:xfrm>
              <a:off x="5915835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4E255047-2F6E-462A-F3F5-891043521636}"/>
                </a:ext>
              </a:extLst>
            </p:cNvPr>
            <p:cNvSpPr/>
            <p:nvPr/>
          </p:nvSpPr>
          <p:spPr bwMode="gray">
            <a:xfrm>
              <a:off x="6875789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6D436559-A322-9A59-4207-F65CF5883602}"/>
                </a:ext>
              </a:extLst>
            </p:cNvPr>
            <p:cNvSpPr/>
            <p:nvPr/>
          </p:nvSpPr>
          <p:spPr bwMode="gray">
            <a:xfrm>
              <a:off x="7835744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21832BB5-436F-0843-9BFD-F77F00F35554}"/>
                </a:ext>
              </a:extLst>
            </p:cNvPr>
            <p:cNvSpPr/>
            <p:nvPr/>
          </p:nvSpPr>
          <p:spPr bwMode="gray">
            <a:xfrm>
              <a:off x="8795698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0E60423A-05F1-B323-F13D-8705A578ECA5}"/>
                </a:ext>
              </a:extLst>
            </p:cNvPr>
            <p:cNvSpPr/>
            <p:nvPr/>
          </p:nvSpPr>
          <p:spPr bwMode="gray">
            <a:xfrm>
              <a:off x="9755651" y="0"/>
              <a:ext cx="342251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50803051-0C13-8267-2CF4-6B30585A43B5}"/>
                </a:ext>
              </a:extLst>
            </p:cNvPr>
            <p:cNvSpPr/>
            <p:nvPr/>
          </p:nvSpPr>
          <p:spPr bwMode="gray">
            <a:xfrm>
              <a:off x="10715604" y="0"/>
              <a:ext cx="339018" cy="6858000"/>
            </a:xfrm>
            <a:custGeom>
              <a:avLst/>
              <a:gdLst>
                <a:gd name="connsiteX0" fmla="*/ 0 w 336244"/>
                <a:gd name="connsiteY0" fmla="*/ 0 h 6858000"/>
                <a:gd name="connsiteX1" fmla="*/ 336244 w 336244"/>
                <a:gd name="connsiteY1" fmla="*/ 0 h 6858000"/>
                <a:gd name="connsiteX2" fmla="*/ 336244 w 336244"/>
                <a:gd name="connsiteY2" fmla="*/ 6858000 h 6858000"/>
                <a:gd name="connsiteX3" fmla="*/ 0 w 336244"/>
                <a:gd name="connsiteY3" fmla="*/ 6858000 h 6858000"/>
                <a:gd name="connsiteX4" fmla="*/ 0 w 336244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4" h="6858000">
                  <a:moveTo>
                    <a:pt x="0" y="0"/>
                  </a:moveTo>
                  <a:lnTo>
                    <a:pt x="336244" y="0"/>
                  </a:lnTo>
                  <a:lnTo>
                    <a:pt x="336244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1C26421F-2CC5-B3EC-75C2-01D2F73380B6}"/>
                </a:ext>
              </a:extLst>
            </p:cNvPr>
            <p:cNvSpPr/>
            <p:nvPr/>
          </p:nvSpPr>
          <p:spPr bwMode="gray">
            <a:xfrm>
              <a:off x="7218040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C4ED0383-3817-B3DF-FD60-13A900F6CEF9}"/>
                </a:ext>
              </a:extLst>
            </p:cNvPr>
            <p:cNvSpPr/>
            <p:nvPr userDrawn="1"/>
          </p:nvSpPr>
          <p:spPr bwMode="gray">
            <a:xfrm>
              <a:off x="1458316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4F43B358-E44A-6751-E571-ED18D07CBADF}"/>
                </a:ext>
              </a:extLst>
            </p:cNvPr>
            <p:cNvSpPr/>
            <p:nvPr userDrawn="1"/>
          </p:nvSpPr>
          <p:spPr bwMode="gray">
            <a:xfrm>
              <a:off x="2418270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4D7D8B14-7B77-CEB8-5180-8555C511C006}"/>
                </a:ext>
              </a:extLst>
            </p:cNvPr>
            <p:cNvSpPr/>
            <p:nvPr userDrawn="1"/>
          </p:nvSpPr>
          <p:spPr bwMode="gray">
            <a:xfrm>
              <a:off x="3378224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98C595E7-4DF2-0430-0DD0-11965911A240}"/>
                </a:ext>
              </a:extLst>
            </p:cNvPr>
            <p:cNvSpPr/>
            <p:nvPr userDrawn="1"/>
          </p:nvSpPr>
          <p:spPr bwMode="gray">
            <a:xfrm>
              <a:off x="4338178" y="0"/>
              <a:ext cx="614475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9F432294-7D1A-443C-3C5C-6A5845D82DA4}"/>
                </a:ext>
              </a:extLst>
            </p:cNvPr>
            <p:cNvSpPr/>
            <p:nvPr userDrawn="1"/>
          </p:nvSpPr>
          <p:spPr bwMode="gray">
            <a:xfrm>
              <a:off x="5298132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E38697B3-A030-9BE7-A801-88F691759B21}"/>
                </a:ext>
              </a:extLst>
            </p:cNvPr>
            <p:cNvSpPr/>
            <p:nvPr userDrawn="1"/>
          </p:nvSpPr>
          <p:spPr bwMode="gray">
            <a:xfrm>
              <a:off x="6258086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0F48E6B6-EB55-F803-C5D2-BF9D0A7FCF6A}"/>
                </a:ext>
              </a:extLst>
            </p:cNvPr>
            <p:cNvSpPr/>
            <p:nvPr userDrawn="1"/>
          </p:nvSpPr>
          <p:spPr bwMode="gray">
            <a:xfrm>
              <a:off x="8177994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84030D83-8388-355B-D7B5-F0CD81BE925B}"/>
                </a:ext>
              </a:extLst>
            </p:cNvPr>
            <p:cNvSpPr/>
            <p:nvPr userDrawn="1"/>
          </p:nvSpPr>
          <p:spPr bwMode="gray">
            <a:xfrm>
              <a:off x="9137948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152E2C25-B844-1FB7-36CC-991D5AE3307F}"/>
                </a:ext>
              </a:extLst>
            </p:cNvPr>
            <p:cNvSpPr/>
            <p:nvPr userDrawn="1"/>
          </p:nvSpPr>
          <p:spPr bwMode="gray">
            <a:xfrm>
              <a:off x="10097903" y="0"/>
              <a:ext cx="614475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F364198B-A15D-3ED8-8C17-50F0BCE55B18}"/>
                </a:ext>
              </a:extLst>
            </p:cNvPr>
            <p:cNvSpPr/>
            <p:nvPr userDrawn="1"/>
          </p:nvSpPr>
          <p:spPr bwMode="gray">
            <a:xfrm>
              <a:off x="11057859" y="0"/>
              <a:ext cx="614466" cy="6858000"/>
            </a:xfrm>
            <a:custGeom>
              <a:avLst/>
              <a:gdLst>
                <a:gd name="connsiteX0" fmla="*/ 0 w 609438"/>
                <a:gd name="connsiteY0" fmla="*/ 0 h 6858000"/>
                <a:gd name="connsiteX1" fmla="*/ 609438 w 609438"/>
                <a:gd name="connsiteY1" fmla="*/ 0 h 6858000"/>
                <a:gd name="connsiteX2" fmla="*/ 609438 w 609438"/>
                <a:gd name="connsiteY2" fmla="*/ 6858000 h 6858000"/>
                <a:gd name="connsiteX3" fmla="*/ 0 w 609438"/>
                <a:gd name="connsiteY3" fmla="*/ 6858000 h 6858000"/>
                <a:gd name="connsiteX4" fmla="*/ 0 w 60943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38" h="6858000">
                  <a:moveTo>
                    <a:pt x="0" y="0"/>
                  </a:moveTo>
                  <a:lnTo>
                    <a:pt x="609438" y="0"/>
                  </a:lnTo>
                  <a:lnTo>
                    <a:pt x="60943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79" name="main body box">
              <a:extLst>
                <a:ext uri="{FF2B5EF4-FFF2-40B4-BE49-F238E27FC236}">
                  <a16:creationId xmlns:a16="http://schemas.microsoft.com/office/drawing/2014/main" id="{0554BF74-A3F5-8727-575A-B88142E71F56}"/>
                </a:ext>
              </a:extLst>
            </p:cNvPr>
            <p:cNvSpPr/>
            <p:nvPr userDrawn="1"/>
          </p:nvSpPr>
          <p:spPr bwMode="gray">
            <a:xfrm>
              <a:off x="498362" y="1709928"/>
              <a:ext cx="11173963" cy="4507992"/>
            </a:xfrm>
            <a:prstGeom prst="rect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6C660190-25EF-7DF7-F88A-4CD167B65845}"/>
                </a:ext>
              </a:extLst>
            </p:cNvPr>
            <p:cNvCxnSpPr/>
            <p:nvPr userDrawn="1"/>
          </p:nvCxnSpPr>
          <p:spPr bwMode="gray">
            <a:xfrm>
              <a:off x="498362" y="2167038"/>
              <a:ext cx="11173963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500ECA43-FAAF-9740-B298-74387BCA88EB}"/>
                </a:ext>
              </a:extLst>
            </p:cNvPr>
            <p:cNvCxnSpPr/>
            <p:nvPr userDrawn="1"/>
          </p:nvCxnSpPr>
          <p:spPr bwMode="gray">
            <a:xfrm>
              <a:off x="498362" y="1710219"/>
              <a:ext cx="11173963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02881560-005B-F582-DC12-10936DABD810}"/>
                </a:ext>
              </a:extLst>
            </p:cNvPr>
            <p:cNvSpPr/>
            <p:nvPr/>
          </p:nvSpPr>
          <p:spPr bwMode="gray">
            <a:xfrm>
              <a:off x="3746746" y="0"/>
              <a:ext cx="49836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</p:grp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FB3399E7-290D-4CE6-AA08-2DA0CF307E1C}"/>
              </a:ext>
            </a:extLst>
          </p:cNvPr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72" name="Sticker" hidden="1">
            <a:extLst>
              <a:ext uri="{FF2B5EF4-FFF2-40B4-BE49-F238E27FC236}">
                <a16:creationId xmlns:a16="http://schemas.microsoft.com/office/drawing/2014/main" id="{B441B46A-23BA-471B-96B6-498030A9A587}"/>
              </a:ext>
            </a:extLst>
          </p:cNvPr>
          <p:cNvSpPr txBox="1"/>
          <p:nvPr userDrawn="1"/>
        </p:nvSpPr>
        <p:spPr>
          <a:xfrm>
            <a:off x="1257300" y="1185999"/>
            <a:ext cx="450444" cy="123111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none" lIns="0" tIns="0" rIns="0" bIns="0" rtlCol="0">
            <a:spAutoFit/>
          </a:bodyPr>
          <a:lstStyle>
            <a:defPPr>
              <a:defRPr lang="en-US"/>
            </a:defPPr>
            <a:lvl1pPr>
              <a:spcBef>
                <a:spcPts val="300"/>
              </a:spcBef>
              <a:spcAft>
                <a:spcPts val="300"/>
              </a:spcAft>
              <a:buNone/>
              <a:defRPr sz="800" b="1" cap="all" baseline="0"/>
            </a:lvl1pPr>
          </a:lstStyle>
          <a:p>
            <a:pPr lvl="0"/>
            <a:r>
              <a:rPr lang="en-US"/>
              <a:t>STICKER</a:t>
            </a:r>
          </a:p>
        </p:txBody>
      </p:sp>
      <p:sp>
        <p:nvSpPr>
          <p:cNvPr id="53" name="2. Slide Title">
            <a:extLst>
              <a:ext uri="{FF2B5EF4-FFF2-40B4-BE49-F238E27FC236}">
                <a16:creationId xmlns:a16="http://schemas.microsoft.com/office/drawing/2014/main" id="{7C8D601E-A2E1-4979-AE83-B694B9829662}"/>
              </a:ext>
            </a:extLst>
          </p:cNvPr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1257300" y="419100"/>
            <a:ext cx="10401300" cy="3847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5" name="4. Footnote" hidden="1">
            <a:extLst>
              <a:ext uri="{FF2B5EF4-FFF2-40B4-BE49-F238E27FC236}">
                <a16:creationId xmlns:a16="http://schemas.microsoft.com/office/drawing/2014/main" id="{56E3DC21-21DB-42FE-8721-1BC0E89F13AE}"/>
              </a:ext>
            </a:extLst>
          </p:cNvPr>
          <p:cNvSpPr txBox="1"/>
          <p:nvPr userDrawn="1">
            <p:custDataLst>
              <p:tags r:id="rId22"/>
            </p:custDataLst>
          </p:nvPr>
        </p:nvSpPr>
        <p:spPr>
          <a:xfrm>
            <a:off x="506347" y="6278400"/>
            <a:ext cx="7278624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rtlCol="0" anchor="b" anchorCtr="0">
            <a:spAutoFit/>
          </a:bodyPr>
          <a:lstStyle>
            <a:defPPr>
              <a:defRPr lang="en-US"/>
            </a:defPPr>
            <a:lvl1pPr marL="203200" marR="0" lvl="0" indent="-21272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Footnotes</a:t>
            </a:r>
          </a:p>
        </p:txBody>
      </p:sp>
      <p:sp>
        <p:nvSpPr>
          <p:cNvPr id="207" name="ACET" hidden="1">
            <a:extLst>
              <a:ext uri="{FF2B5EF4-FFF2-40B4-BE49-F238E27FC236}">
                <a16:creationId xmlns:a16="http://schemas.microsoft.com/office/drawing/2014/main" id="{9C1AB688-8E46-4BED-871D-3FE073C183F2}"/>
              </a:ext>
            </a:extLst>
          </p:cNvPr>
          <p:cNvSpPr txBox="1"/>
          <p:nvPr userDrawn="1">
            <p:custDataLst>
              <p:tags r:id="rId23"/>
            </p:custDataLst>
          </p:nvPr>
        </p:nvSpPr>
        <p:spPr>
          <a:xfrm>
            <a:off x="5987738" y="2170800"/>
            <a:ext cx="3049253" cy="5693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lv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​"/>
              <a:defRPr sz="1600" b="1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Wingdings" panose="05000000000000000000" pitchFamily="2" charset="2"/>
              <a:buChar char=""/>
              <a:defRPr sz="160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Arial" panose="020B0604020202020204" pitchFamily="34" charset="0"/>
              <a:buChar char="‒"/>
              <a:defRPr sz="160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60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̶"/>
              <a:defRPr sz="160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/>
            <a:r>
              <a:rPr lang="en-US"/>
              <a:t>Above Chart Exhibit Title</a:t>
            </a:r>
          </a:p>
          <a:p>
            <a:pPr lvl="0"/>
            <a:r>
              <a:rPr lang="en-US" b="0"/>
              <a:t>Unit of Measure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A8BC65-10CC-4404-9B17-2797DDA477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6347" y="2170800"/>
            <a:ext cx="2484655" cy="13843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6" name="LegendBoxes" hidden="1">
            <a:extLst>
              <a:ext uri="{FF2B5EF4-FFF2-40B4-BE49-F238E27FC236}">
                <a16:creationId xmlns:a16="http://schemas.microsoft.com/office/drawing/2014/main" id="{618A361E-56C1-0710-9364-AD9BA9D341C9}"/>
              </a:ext>
            </a:extLst>
          </p:cNvPr>
          <p:cNvGrpSpPr/>
          <p:nvPr userDrawn="1"/>
        </p:nvGrpSpPr>
        <p:grpSpPr>
          <a:xfrm>
            <a:off x="10714801" y="4520490"/>
            <a:ext cx="922463" cy="1717282"/>
            <a:chOff x="10554770" y="4322824"/>
            <a:chExt cx="922463" cy="1717282"/>
          </a:xfrm>
        </p:grpSpPr>
        <p:sp>
          <p:nvSpPr>
            <p:cNvPr id="7" name="RectangleLegend1" hidden="1">
              <a:extLst>
                <a:ext uri="{FF2B5EF4-FFF2-40B4-BE49-F238E27FC236}">
                  <a16:creationId xmlns:a16="http://schemas.microsoft.com/office/drawing/2014/main" id="{CEF80927-8DE1-0F5F-9303-61251F7F9AAB}"/>
                </a:ext>
              </a:extLst>
            </p:cNvPr>
            <p:cNvSpPr/>
            <p:nvPr/>
          </p:nvSpPr>
          <p:spPr>
            <a:xfrm>
              <a:off x="10554770" y="4344182"/>
              <a:ext cx="172729" cy="172729"/>
            </a:xfrm>
            <a:prstGeom prst="rect">
              <a:avLst/>
            </a:prstGeom>
            <a:solidFill>
              <a:schemeClr val="accent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8" name="RectangleLegend2" hidden="1">
              <a:extLst>
                <a:ext uri="{FF2B5EF4-FFF2-40B4-BE49-F238E27FC236}">
                  <a16:creationId xmlns:a16="http://schemas.microsoft.com/office/drawing/2014/main" id="{78D24C94-58B6-0D50-CA1D-B06C757F39B2}"/>
                </a:ext>
              </a:extLst>
            </p:cNvPr>
            <p:cNvSpPr/>
            <p:nvPr/>
          </p:nvSpPr>
          <p:spPr>
            <a:xfrm>
              <a:off x="10554770" y="4723680"/>
              <a:ext cx="172729" cy="172729"/>
            </a:xfrm>
            <a:prstGeom prst="rect">
              <a:avLst/>
            </a:prstGeom>
            <a:solidFill>
              <a:schemeClr val="accent2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9" name="RectangleLegend3" hidden="1">
              <a:extLst>
                <a:ext uri="{FF2B5EF4-FFF2-40B4-BE49-F238E27FC236}">
                  <a16:creationId xmlns:a16="http://schemas.microsoft.com/office/drawing/2014/main" id="{F9C29C13-211A-7BBF-FD51-EFE4F464602E}"/>
                </a:ext>
              </a:extLst>
            </p:cNvPr>
            <p:cNvSpPr/>
            <p:nvPr/>
          </p:nvSpPr>
          <p:spPr>
            <a:xfrm>
              <a:off x="10554770" y="5097276"/>
              <a:ext cx="172729" cy="172729"/>
            </a:xfrm>
            <a:prstGeom prst="rect">
              <a:avLst/>
            </a:prstGeom>
            <a:solidFill>
              <a:schemeClr val="accent3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0" name="RectangleLegend4" hidden="1">
              <a:extLst>
                <a:ext uri="{FF2B5EF4-FFF2-40B4-BE49-F238E27FC236}">
                  <a16:creationId xmlns:a16="http://schemas.microsoft.com/office/drawing/2014/main" id="{E4604D04-8930-6E52-1698-880CB7F6F171}"/>
                </a:ext>
              </a:extLst>
            </p:cNvPr>
            <p:cNvSpPr/>
            <p:nvPr/>
          </p:nvSpPr>
          <p:spPr>
            <a:xfrm>
              <a:off x="10554770" y="5470872"/>
              <a:ext cx="172729" cy="172729"/>
            </a:xfrm>
            <a:prstGeom prst="rect">
              <a:avLst/>
            </a:prstGeom>
            <a:solidFill>
              <a:schemeClr val="accent4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1" name="RectangleLegend5" hidden="1">
              <a:extLst>
                <a:ext uri="{FF2B5EF4-FFF2-40B4-BE49-F238E27FC236}">
                  <a16:creationId xmlns:a16="http://schemas.microsoft.com/office/drawing/2014/main" id="{6E77DDA1-62C7-E773-96DC-8A5354ACD242}"/>
                </a:ext>
              </a:extLst>
            </p:cNvPr>
            <p:cNvSpPr/>
            <p:nvPr/>
          </p:nvSpPr>
          <p:spPr>
            <a:xfrm>
              <a:off x="10554770" y="5844468"/>
              <a:ext cx="172729" cy="172729"/>
            </a:xfrm>
            <a:prstGeom prst="rect">
              <a:avLst/>
            </a:prstGeom>
            <a:solidFill>
              <a:schemeClr val="accent5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2" name="Legend1" hidden="1">
              <a:extLst>
                <a:ext uri="{FF2B5EF4-FFF2-40B4-BE49-F238E27FC236}">
                  <a16:creationId xmlns:a16="http://schemas.microsoft.com/office/drawing/2014/main" id="{4CAD1D38-3AC8-E14E-1A48-661D9D0837D5}"/>
                </a:ext>
              </a:extLst>
            </p:cNvPr>
            <p:cNvSpPr txBox="1"/>
            <p:nvPr/>
          </p:nvSpPr>
          <p:spPr>
            <a:xfrm>
              <a:off x="10880916" y="4322824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3" name="Legend2" hidden="1">
              <a:extLst>
                <a:ext uri="{FF2B5EF4-FFF2-40B4-BE49-F238E27FC236}">
                  <a16:creationId xmlns:a16="http://schemas.microsoft.com/office/drawing/2014/main" id="{952A64F0-4C2C-B548-978F-AA480A7DF0DD}"/>
                </a:ext>
              </a:extLst>
            </p:cNvPr>
            <p:cNvSpPr txBox="1"/>
            <p:nvPr/>
          </p:nvSpPr>
          <p:spPr>
            <a:xfrm>
              <a:off x="10880916" y="4702322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4" name="Legend3" hidden="1">
              <a:extLst>
                <a:ext uri="{FF2B5EF4-FFF2-40B4-BE49-F238E27FC236}">
                  <a16:creationId xmlns:a16="http://schemas.microsoft.com/office/drawing/2014/main" id="{7BDB0BA0-6FA8-6D98-DF75-0487C0539194}"/>
                </a:ext>
              </a:extLst>
            </p:cNvPr>
            <p:cNvSpPr txBox="1"/>
            <p:nvPr/>
          </p:nvSpPr>
          <p:spPr>
            <a:xfrm>
              <a:off x="10880916" y="5081820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" name="Legend4" hidden="1">
              <a:extLst>
                <a:ext uri="{FF2B5EF4-FFF2-40B4-BE49-F238E27FC236}">
                  <a16:creationId xmlns:a16="http://schemas.microsoft.com/office/drawing/2014/main" id="{5A27D16B-16E3-393F-8EED-BDDEBC0C6676}"/>
                </a:ext>
              </a:extLst>
            </p:cNvPr>
            <p:cNvSpPr txBox="1"/>
            <p:nvPr/>
          </p:nvSpPr>
          <p:spPr>
            <a:xfrm>
              <a:off x="10880916" y="5453241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6" name="Legend5" hidden="1">
              <a:extLst>
                <a:ext uri="{FF2B5EF4-FFF2-40B4-BE49-F238E27FC236}">
                  <a16:creationId xmlns:a16="http://schemas.microsoft.com/office/drawing/2014/main" id="{E2212C7B-E5B2-1E95-3615-DF625BC5526F}"/>
                </a:ext>
              </a:extLst>
            </p:cNvPr>
            <p:cNvSpPr txBox="1"/>
            <p:nvPr/>
          </p:nvSpPr>
          <p:spPr>
            <a:xfrm>
              <a:off x="10880915" y="5824662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</p:grpSp>
      <p:grpSp>
        <p:nvGrpSpPr>
          <p:cNvPr id="17" name="LegendLines" hidden="1">
            <a:extLst>
              <a:ext uri="{FF2B5EF4-FFF2-40B4-BE49-F238E27FC236}">
                <a16:creationId xmlns:a16="http://schemas.microsoft.com/office/drawing/2014/main" id="{631F7078-149E-E9DC-20AB-C94790498F14}"/>
              </a:ext>
            </a:extLst>
          </p:cNvPr>
          <p:cNvGrpSpPr/>
          <p:nvPr userDrawn="1"/>
        </p:nvGrpSpPr>
        <p:grpSpPr>
          <a:xfrm>
            <a:off x="10317304" y="3355023"/>
            <a:ext cx="1319960" cy="958286"/>
            <a:chOff x="10162879" y="3243772"/>
            <a:chExt cx="1319960" cy="958286"/>
          </a:xfrm>
        </p:grpSpPr>
        <p:sp>
          <p:nvSpPr>
            <p:cNvPr id="18" name="Legend1" hidden="1">
              <a:extLst>
                <a:ext uri="{FF2B5EF4-FFF2-40B4-BE49-F238E27FC236}">
                  <a16:creationId xmlns:a16="http://schemas.microsoft.com/office/drawing/2014/main" id="{017A23D6-7F61-7CE6-9D80-38EF75CA1B02}"/>
                </a:ext>
              </a:extLst>
            </p:cNvPr>
            <p:cNvSpPr txBox="1"/>
            <p:nvPr/>
          </p:nvSpPr>
          <p:spPr>
            <a:xfrm>
              <a:off x="10886522" y="3243772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" name="Legend2" hidden="1">
              <a:extLst>
                <a:ext uri="{FF2B5EF4-FFF2-40B4-BE49-F238E27FC236}">
                  <a16:creationId xmlns:a16="http://schemas.microsoft.com/office/drawing/2014/main" id="{E94BE784-F552-15DE-CD59-778B834A9C3E}"/>
                </a:ext>
              </a:extLst>
            </p:cNvPr>
            <p:cNvSpPr txBox="1"/>
            <p:nvPr/>
          </p:nvSpPr>
          <p:spPr>
            <a:xfrm>
              <a:off x="10886522" y="3615193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20" name="Legend3" hidden="1">
              <a:extLst>
                <a:ext uri="{FF2B5EF4-FFF2-40B4-BE49-F238E27FC236}">
                  <a16:creationId xmlns:a16="http://schemas.microsoft.com/office/drawing/2014/main" id="{36E630D2-CAE2-3795-DDA0-FB14D8470242}"/>
                </a:ext>
              </a:extLst>
            </p:cNvPr>
            <p:cNvSpPr txBox="1"/>
            <p:nvPr/>
          </p:nvSpPr>
          <p:spPr>
            <a:xfrm>
              <a:off x="10886522" y="3986614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21" name="LineLegend3" hidden="1">
              <a:extLst>
                <a:ext uri="{FF2B5EF4-FFF2-40B4-BE49-F238E27FC236}">
                  <a16:creationId xmlns:a16="http://schemas.microsoft.com/office/drawing/2014/main" id="{D1456A83-35C5-DDF3-7ACD-3A1C1D9014EE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409278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 sz="1400" baseline="0">
                <a:latin typeface="+mn-lt"/>
                <a:ea typeface="+mn-ea"/>
              </a:endParaRPr>
            </a:p>
          </p:txBody>
        </p:sp>
        <p:sp>
          <p:nvSpPr>
            <p:cNvPr id="22" name="LineLegend2" hidden="1">
              <a:extLst>
                <a:ext uri="{FF2B5EF4-FFF2-40B4-BE49-F238E27FC236}">
                  <a16:creationId xmlns:a16="http://schemas.microsoft.com/office/drawing/2014/main" id="{8F4FEFCA-34E1-C3E3-9C9A-C56CA34F52EF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3719425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 sz="1400" baseline="0">
                <a:latin typeface="+mn-lt"/>
                <a:ea typeface="+mn-ea"/>
              </a:endParaRPr>
            </a:p>
          </p:txBody>
        </p:sp>
        <p:sp>
          <p:nvSpPr>
            <p:cNvPr id="23" name="LineLegend1" hidden="1">
              <a:extLst>
                <a:ext uri="{FF2B5EF4-FFF2-40B4-BE49-F238E27FC236}">
                  <a16:creationId xmlns:a16="http://schemas.microsoft.com/office/drawing/2014/main" id="{EA8F5EA5-104F-BBF8-4040-4AFC9C56AE54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335149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 sz="1400" baseline="0">
                <a:latin typeface="+mn-lt"/>
                <a:ea typeface="+mn-ea"/>
              </a:endParaRPr>
            </a:p>
          </p:txBody>
        </p:sp>
      </p:grpSp>
      <p:grpSp>
        <p:nvGrpSpPr>
          <p:cNvPr id="24" name="LegendMoons" hidden="1">
            <a:extLst>
              <a:ext uri="{FF2B5EF4-FFF2-40B4-BE49-F238E27FC236}">
                <a16:creationId xmlns:a16="http://schemas.microsoft.com/office/drawing/2014/main" id="{61D7A721-B642-C739-CA7E-004825DC93CE}"/>
              </a:ext>
            </a:extLst>
          </p:cNvPr>
          <p:cNvGrpSpPr/>
          <p:nvPr userDrawn="1"/>
        </p:nvGrpSpPr>
        <p:grpSpPr>
          <a:xfrm>
            <a:off x="10688315" y="1415983"/>
            <a:ext cx="948949" cy="1731859"/>
            <a:chOff x="7716535" y="2630582"/>
            <a:chExt cx="948949" cy="1731859"/>
          </a:xfrm>
        </p:grpSpPr>
        <p:sp>
          <p:nvSpPr>
            <p:cNvPr id="25" name="Legend1" hidden="1">
              <a:extLst>
                <a:ext uri="{FF2B5EF4-FFF2-40B4-BE49-F238E27FC236}">
                  <a16:creationId xmlns:a16="http://schemas.microsoft.com/office/drawing/2014/main" id="{CF1397D6-412E-E365-26EC-9E02FC6FFA02}"/>
                </a:ext>
              </a:extLst>
            </p:cNvPr>
            <p:cNvSpPr txBox="1"/>
            <p:nvPr/>
          </p:nvSpPr>
          <p:spPr>
            <a:xfrm>
              <a:off x="8069167" y="2637941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26" name="Legend2" hidden="1">
              <a:extLst>
                <a:ext uri="{FF2B5EF4-FFF2-40B4-BE49-F238E27FC236}">
                  <a16:creationId xmlns:a16="http://schemas.microsoft.com/office/drawing/2014/main" id="{087B45B4-B164-822D-70E3-6AFC827575C2}"/>
                </a:ext>
              </a:extLst>
            </p:cNvPr>
            <p:cNvSpPr txBox="1"/>
            <p:nvPr/>
          </p:nvSpPr>
          <p:spPr>
            <a:xfrm>
              <a:off x="8069167" y="3013400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27" name="Legend3" hidden="1">
              <a:extLst>
                <a:ext uri="{FF2B5EF4-FFF2-40B4-BE49-F238E27FC236}">
                  <a16:creationId xmlns:a16="http://schemas.microsoft.com/office/drawing/2014/main" id="{8C5EEA0F-E8E3-BB46-4B4B-7487CDB939AB}"/>
                </a:ext>
              </a:extLst>
            </p:cNvPr>
            <p:cNvSpPr txBox="1"/>
            <p:nvPr/>
          </p:nvSpPr>
          <p:spPr>
            <a:xfrm>
              <a:off x="8069167" y="3388859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28" name="Legend4" hidden="1">
              <a:extLst>
                <a:ext uri="{FF2B5EF4-FFF2-40B4-BE49-F238E27FC236}">
                  <a16:creationId xmlns:a16="http://schemas.microsoft.com/office/drawing/2014/main" id="{4E8D3CC5-EF27-1BBD-CCF4-5EA2CF714A07}"/>
                </a:ext>
              </a:extLst>
            </p:cNvPr>
            <p:cNvSpPr txBox="1"/>
            <p:nvPr/>
          </p:nvSpPr>
          <p:spPr>
            <a:xfrm>
              <a:off x="8069167" y="3764318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29" name="Legend5" hidden="1">
              <a:extLst>
                <a:ext uri="{FF2B5EF4-FFF2-40B4-BE49-F238E27FC236}">
                  <a16:creationId xmlns:a16="http://schemas.microsoft.com/office/drawing/2014/main" id="{763130DD-7784-288F-3884-F2789ABC7FD8}"/>
                </a:ext>
              </a:extLst>
            </p:cNvPr>
            <p:cNvSpPr txBox="1"/>
            <p:nvPr/>
          </p:nvSpPr>
          <p:spPr>
            <a:xfrm>
              <a:off x="8069167" y="4139779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grpSp>
          <p:nvGrpSpPr>
            <p:cNvPr id="30" name="MoonLegend1" hidden="1">
              <a:extLst>
                <a:ext uri="{FF2B5EF4-FFF2-40B4-BE49-F238E27FC236}">
                  <a16:creationId xmlns:a16="http://schemas.microsoft.com/office/drawing/2014/main" id="{C48EC909-E842-2DF8-A1E2-9029A6008879}"/>
                </a:ext>
              </a:extLst>
            </p:cNvPr>
            <p:cNvGrpSpPr>
              <a:grpSpLocks noChangeAspect="1"/>
            </p:cNvGrpSpPr>
            <p:nvPr>
              <p:custDataLst>
                <p:tags r:id="rId24"/>
              </p:custDataLst>
            </p:nvPr>
          </p:nvGrpSpPr>
          <p:grpSpPr>
            <a:xfrm>
              <a:off x="7716535" y="2630582"/>
              <a:ext cx="228600" cy="228600"/>
              <a:chOff x="762000" y="1270000"/>
              <a:chExt cx="254000" cy="254000"/>
            </a:xfrm>
          </p:grpSpPr>
          <p:sp>
            <p:nvSpPr>
              <p:cNvPr id="43" name="Oval 42" hidden="1">
                <a:extLst>
                  <a:ext uri="{FF2B5EF4-FFF2-40B4-BE49-F238E27FC236}">
                    <a16:creationId xmlns:a16="http://schemas.microsoft.com/office/drawing/2014/main" id="{BC6D6E29-3FEB-7DFA-7BE9-0A667076E7D4}"/>
                  </a:ext>
                </a:extLst>
              </p:cNvPr>
              <p:cNvSpPr/>
              <p:nvPr>
                <p:custDataLst>
                  <p:tags r:id="rId37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Arc 43" hidden="1">
                <a:extLst>
                  <a:ext uri="{FF2B5EF4-FFF2-40B4-BE49-F238E27FC236}">
                    <a16:creationId xmlns:a16="http://schemas.microsoft.com/office/drawing/2014/main" id="{422EB5B6-AE8D-28EE-F3D1-5BF1D7070908}"/>
                  </a:ext>
                </a:extLst>
              </p:cNvPr>
              <p:cNvSpPr/>
              <p:nvPr>
                <p:custDataLst>
                  <p:tags r:id="rId38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2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grpSp>
          <p:nvGrpSpPr>
            <p:cNvPr id="31" name="MoonLegend2" hidden="1">
              <a:extLst>
                <a:ext uri="{FF2B5EF4-FFF2-40B4-BE49-F238E27FC236}">
                  <a16:creationId xmlns:a16="http://schemas.microsoft.com/office/drawing/2014/main" id="{1610CBEB-39ED-6FC9-F085-15F6811D6A1C}"/>
                </a:ext>
              </a:extLst>
            </p:cNvPr>
            <p:cNvGrpSpPr>
              <a:grpSpLocks noChangeAspect="1"/>
            </p:cNvGrpSpPr>
            <p:nvPr>
              <p:custDataLst>
                <p:tags r:id="rId25"/>
              </p:custDataLst>
            </p:nvPr>
          </p:nvGrpSpPr>
          <p:grpSpPr>
            <a:xfrm>
              <a:off x="7716535" y="3006395"/>
              <a:ext cx="228600" cy="228600"/>
              <a:chOff x="762000" y="1270000"/>
              <a:chExt cx="254000" cy="254000"/>
            </a:xfrm>
          </p:grpSpPr>
          <p:sp>
            <p:nvSpPr>
              <p:cNvPr id="41" name="Oval 40" hidden="1">
                <a:extLst>
                  <a:ext uri="{FF2B5EF4-FFF2-40B4-BE49-F238E27FC236}">
                    <a16:creationId xmlns:a16="http://schemas.microsoft.com/office/drawing/2014/main" id="{044482CC-A31D-DE22-22A6-91C66BC523F9}"/>
                  </a:ext>
                </a:extLst>
              </p:cNvPr>
              <p:cNvSpPr/>
              <p:nvPr>
                <p:custDataLst>
                  <p:tags r:id="rId35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Arc 41" hidden="1">
                <a:extLst>
                  <a:ext uri="{FF2B5EF4-FFF2-40B4-BE49-F238E27FC236}">
                    <a16:creationId xmlns:a16="http://schemas.microsoft.com/office/drawing/2014/main" id="{239A68D0-9715-22BA-3529-CA8E72745864}"/>
                  </a:ext>
                </a:extLst>
              </p:cNvPr>
              <p:cNvSpPr/>
              <p:nvPr>
                <p:custDataLst>
                  <p:tags r:id="rId36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0"/>
                </a:avLst>
              </a:prstGeom>
              <a:solidFill>
                <a:schemeClr val="accent2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grpSp>
          <p:nvGrpSpPr>
            <p:cNvPr id="32" name="MoonLegend3" hidden="1">
              <a:extLst>
                <a:ext uri="{FF2B5EF4-FFF2-40B4-BE49-F238E27FC236}">
                  <a16:creationId xmlns:a16="http://schemas.microsoft.com/office/drawing/2014/main" id="{5E007904-9F53-6B6D-CD89-C3297C6ECAC8}"/>
                </a:ext>
              </a:extLst>
            </p:cNvPr>
            <p:cNvGrpSpPr>
              <a:grpSpLocks noChangeAspect="1"/>
            </p:cNvGrpSpPr>
            <p:nvPr>
              <p:custDataLst>
                <p:tags r:id="rId26"/>
              </p:custDataLst>
            </p:nvPr>
          </p:nvGrpSpPr>
          <p:grpSpPr>
            <a:xfrm>
              <a:off x="7716535" y="3382210"/>
              <a:ext cx="228600" cy="228600"/>
              <a:chOff x="762000" y="1270000"/>
              <a:chExt cx="254000" cy="254000"/>
            </a:xfrm>
          </p:grpSpPr>
          <p:sp>
            <p:nvSpPr>
              <p:cNvPr id="39" name="Oval 38" hidden="1">
                <a:extLst>
                  <a:ext uri="{FF2B5EF4-FFF2-40B4-BE49-F238E27FC236}">
                    <a16:creationId xmlns:a16="http://schemas.microsoft.com/office/drawing/2014/main" id="{EE40A750-D21C-9BB5-1655-4D19D9E29F43}"/>
                  </a:ext>
                </a:extLst>
              </p:cNvPr>
              <p:cNvSpPr/>
              <p:nvPr>
                <p:custDataLst>
                  <p:tags r:id="rId33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Arc 39" hidden="1">
                <a:extLst>
                  <a:ext uri="{FF2B5EF4-FFF2-40B4-BE49-F238E27FC236}">
                    <a16:creationId xmlns:a16="http://schemas.microsoft.com/office/drawing/2014/main" id="{05C25772-7849-BB93-B1CF-EEBC82B4F5A4}"/>
                  </a:ext>
                </a:extLst>
              </p:cNvPr>
              <p:cNvSpPr/>
              <p:nvPr>
                <p:custDataLst>
                  <p:tags r:id="rId34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2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grpSp>
          <p:nvGrpSpPr>
            <p:cNvPr id="33" name="MoonLegend4" hidden="1">
              <a:extLst>
                <a:ext uri="{FF2B5EF4-FFF2-40B4-BE49-F238E27FC236}">
                  <a16:creationId xmlns:a16="http://schemas.microsoft.com/office/drawing/2014/main" id="{75E95314-CF28-A1E3-D180-8EAC4827E2D0}"/>
                </a:ext>
              </a:extLst>
            </p:cNvPr>
            <p:cNvGrpSpPr>
              <a:grpSpLocks noChangeAspect="1"/>
            </p:cNvGrpSpPr>
            <p:nvPr>
              <p:custDataLst>
                <p:tags r:id="rId27"/>
              </p:custDataLst>
            </p:nvPr>
          </p:nvGrpSpPr>
          <p:grpSpPr>
            <a:xfrm>
              <a:off x="7716535" y="3758025"/>
              <a:ext cx="228600" cy="228600"/>
              <a:chOff x="762000" y="1270000"/>
              <a:chExt cx="254000" cy="254000"/>
            </a:xfrm>
          </p:grpSpPr>
          <p:sp>
            <p:nvSpPr>
              <p:cNvPr id="37" name="Oval 36" hidden="1">
                <a:extLst>
                  <a:ext uri="{FF2B5EF4-FFF2-40B4-BE49-F238E27FC236}">
                    <a16:creationId xmlns:a16="http://schemas.microsoft.com/office/drawing/2014/main" id="{D13CF699-33C0-0B1F-A3F0-916C4222DB85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Arc 37" hidden="1">
                <a:extLst>
                  <a:ext uri="{FF2B5EF4-FFF2-40B4-BE49-F238E27FC236}">
                    <a16:creationId xmlns:a16="http://schemas.microsoft.com/office/drawing/2014/main" id="{5A273096-FBB5-B354-FACC-32A9B75A4070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2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grpSp>
          <p:nvGrpSpPr>
            <p:cNvPr id="34" name="MoonLegend5" hidden="1">
              <a:extLst>
                <a:ext uri="{FF2B5EF4-FFF2-40B4-BE49-F238E27FC236}">
                  <a16:creationId xmlns:a16="http://schemas.microsoft.com/office/drawing/2014/main" id="{F160AA29-5FEF-6CCB-4A66-CC1C9BC72ED1}"/>
                </a:ext>
              </a:extLst>
            </p:cNvPr>
            <p:cNvGrpSpPr>
              <a:grpSpLocks noChangeAspect="1"/>
            </p:cNvGrpSpPr>
            <p:nvPr>
              <p:custDataLst>
                <p:tags r:id="rId28"/>
              </p:custDataLst>
            </p:nvPr>
          </p:nvGrpSpPr>
          <p:grpSpPr>
            <a:xfrm>
              <a:off x="7716535" y="4133841"/>
              <a:ext cx="228600" cy="228600"/>
              <a:chOff x="762000" y="1270000"/>
              <a:chExt cx="254000" cy="254000"/>
            </a:xfrm>
          </p:grpSpPr>
          <p:sp>
            <p:nvSpPr>
              <p:cNvPr id="35" name="Oval 34" hidden="1">
                <a:extLst>
                  <a:ext uri="{FF2B5EF4-FFF2-40B4-BE49-F238E27FC236}">
                    <a16:creationId xmlns:a16="http://schemas.microsoft.com/office/drawing/2014/main" id="{BB59D254-DFFC-2E63-B697-0E28B26A9B5D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Arc 35" hidden="1">
                <a:extLst>
                  <a:ext uri="{FF2B5EF4-FFF2-40B4-BE49-F238E27FC236}">
                    <a16:creationId xmlns:a16="http://schemas.microsoft.com/office/drawing/2014/main" id="{84BBAEA0-D865-431D-A90C-BDDD6D488830}"/>
                  </a:ext>
                </a:extLst>
              </p:cNvPr>
              <p:cNvSpPr/>
              <p:nvPr>
                <p:custDataLst>
                  <p:tags r:id="rId30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2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</p:grpSp>
      <p:pic>
        <p:nvPicPr>
          <p:cNvPr id="47" name="Graphic 46" descr="ERCOT logo">
            <a:extLst>
              <a:ext uri="{FF2B5EF4-FFF2-40B4-BE49-F238E27FC236}">
                <a16:creationId xmlns:a16="http://schemas.microsoft.com/office/drawing/2014/main" id="{9E649B98-C39D-CB3F-2C51-C8FCAF7343A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48" name="Group 47" descr="Confidential document label">
            <a:extLst>
              <a:ext uri="{FF2B5EF4-FFF2-40B4-BE49-F238E27FC236}">
                <a16:creationId xmlns:a16="http://schemas.microsoft.com/office/drawing/2014/main" id="{D0EF56AE-9C2D-6286-2884-4EABB8EA2C9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3898969-517E-4A27-9A80-23E611586AB0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916F360-ED2B-1E1C-C05D-F80BF3B878BF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6525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98" r:id="rId3"/>
    <p:sldLayoutId id="2147483867" r:id="rId4"/>
    <p:sldLayoutId id="2147483868" r:id="rId5"/>
    <p:sldLayoutId id="2147483870" r:id="rId6"/>
    <p:sldLayoutId id="2147483871" r:id="rId7"/>
    <p:sldLayoutId id="2147483888" r:id="rId8"/>
    <p:sldLayoutId id="2147483889" r:id="rId9"/>
    <p:sldLayoutId id="2147483890" r:id="rId10"/>
    <p:sldLayoutId id="2147483891" r:id="rId11"/>
    <p:sldLayoutId id="2147483892" r:id="rId12"/>
    <p:sldLayoutId id="2147483894" r:id="rId13"/>
    <p:sldLayoutId id="2147483895" r:id="rId14"/>
    <p:sldLayoutId id="2147483896" r:id="rId15"/>
    <p:sldLayoutId id="2147483893" r:id="rId16"/>
    <p:sldLayoutId id="2147483877" r:id="rId17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en-US" sz="2400" b="1" kern="1200" spc="0" baseline="0" dirty="0">
          <a:ln w="6350" cap="flat">
            <a:noFill/>
            <a:miter lim="800000"/>
          </a:ln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SzPct val="100000"/>
        <a:buFont typeface="Segoe UI" panose="020B0502040204020203" pitchFamily="34" charset="0"/>
        <a:buChar char="​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228600" indent="-225425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10000"/>
        <a:buFont typeface="Wingdings" panose="05000000000000000000" pitchFamily="2" charset="2"/>
        <a:buChar char="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442913" indent="-214313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10000"/>
        <a:buFont typeface="Arial" panose="020B060402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598488" indent="-15240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817563" indent="-147638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̶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6pPr>
      <a:lvl7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7pPr>
      <a:lvl8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8pPr>
      <a:lvl9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8" userDrawn="1">
          <p15:clr>
            <a:srgbClr val="5ACBF0"/>
          </p15:clr>
        </p15:guide>
        <p15:guide id="3" orient="horz" pos="3912">
          <p15:clr>
            <a:srgbClr val="5ACBF0"/>
          </p15:clr>
        </p15:guide>
        <p15:guide id="4" orient="horz" pos="1080" userDrawn="1">
          <p15:clr>
            <a:srgbClr val="F26B43"/>
          </p15:clr>
        </p15:guide>
        <p15:guide id="5" pos="7344" userDrawn="1">
          <p15:clr>
            <a:srgbClr val="F26B43"/>
          </p15:clr>
        </p15:guide>
        <p15:guide id="6" pos="312" userDrawn="1">
          <p15:clr>
            <a:srgbClr val="F26B43"/>
          </p15:clr>
        </p15:guide>
        <p15:guide id="8" orient="horz" pos="410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27.xml"/><Relationship Id="rId4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36.bin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tags" Target="../tags/tag23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31.xml"/><Relationship Id="rId1" Type="http://schemas.openxmlformats.org/officeDocument/2006/relationships/tags" Target="../tags/tag230.xml"/><Relationship Id="rId6" Type="http://schemas.openxmlformats.org/officeDocument/2006/relationships/tags" Target="../tags/tag235.xml"/><Relationship Id="rId5" Type="http://schemas.openxmlformats.org/officeDocument/2006/relationships/tags" Target="../tags/tag234.xml"/><Relationship Id="rId4" Type="http://schemas.openxmlformats.org/officeDocument/2006/relationships/tags" Target="../tags/tag233.xml"/><Relationship Id="rId9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tags" Target="../tags/tag238.xml"/><Relationship Id="rId7" Type="http://schemas.openxmlformats.org/officeDocument/2006/relationships/oleObject" Target="../embeddings/oleObject38.bin"/><Relationship Id="rId2" Type="http://schemas.openxmlformats.org/officeDocument/2006/relationships/tags" Target="../tags/tag237.xml"/><Relationship Id="rId1" Type="http://schemas.openxmlformats.org/officeDocument/2006/relationships/tags" Target="../tags/tag23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0.xml"/><Relationship Id="rId4" Type="http://schemas.openxmlformats.org/officeDocument/2006/relationships/tags" Target="../tags/tag239.xml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tags" Target="../tags/tag266.xml"/><Relationship Id="rId117" Type="http://schemas.openxmlformats.org/officeDocument/2006/relationships/tags" Target="../tags/tag357.xml"/><Relationship Id="rId21" Type="http://schemas.openxmlformats.org/officeDocument/2006/relationships/tags" Target="../tags/tag261.xml"/><Relationship Id="rId42" Type="http://schemas.openxmlformats.org/officeDocument/2006/relationships/tags" Target="../tags/tag282.xml"/><Relationship Id="rId47" Type="http://schemas.openxmlformats.org/officeDocument/2006/relationships/tags" Target="../tags/tag287.xml"/><Relationship Id="rId63" Type="http://schemas.openxmlformats.org/officeDocument/2006/relationships/tags" Target="../tags/tag303.xml"/><Relationship Id="rId68" Type="http://schemas.openxmlformats.org/officeDocument/2006/relationships/tags" Target="../tags/tag308.xml"/><Relationship Id="rId84" Type="http://schemas.openxmlformats.org/officeDocument/2006/relationships/tags" Target="../tags/tag324.xml"/><Relationship Id="rId89" Type="http://schemas.openxmlformats.org/officeDocument/2006/relationships/tags" Target="../tags/tag329.xml"/><Relationship Id="rId112" Type="http://schemas.openxmlformats.org/officeDocument/2006/relationships/tags" Target="../tags/tag352.xml"/><Relationship Id="rId16" Type="http://schemas.openxmlformats.org/officeDocument/2006/relationships/tags" Target="../tags/tag256.xml"/><Relationship Id="rId107" Type="http://schemas.openxmlformats.org/officeDocument/2006/relationships/tags" Target="../tags/tag347.xml"/><Relationship Id="rId11" Type="http://schemas.openxmlformats.org/officeDocument/2006/relationships/tags" Target="../tags/tag251.xml"/><Relationship Id="rId32" Type="http://schemas.openxmlformats.org/officeDocument/2006/relationships/tags" Target="../tags/tag272.xml"/><Relationship Id="rId37" Type="http://schemas.openxmlformats.org/officeDocument/2006/relationships/tags" Target="../tags/tag277.xml"/><Relationship Id="rId53" Type="http://schemas.openxmlformats.org/officeDocument/2006/relationships/tags" Target="../tags/tag293.xml"/><Relationship Id="rId58" Type="http://schemas.openxmlformats.org/officeDocument/2006/relationships/tags" Target="../tags/tag298.xml"/><Relationship Id="rId74" Type="http://schemas.openxmlformats.org/officeDocument/2006/relationships/tags" Target="../tags/tag314.xml"/><Relationship Id="rId79" Type="http://schemas.openxmlformats.org/officeDocument/2006/relationships/tags" Target="../tags/tag319.xml"/><Relationship Id="rId102" Type="http://schemas.openxmlformats.org/officeDocument/2006/relationships/tags" Target="../tags/tag342.xml"/><Relationship Id="rId123" Type="http://schemas.openxmlformats.org/officeDocument/2006/relationships/tags" Target="../tags/tag363.xml"/><Relationship Id="rId5" Type="http://schemas.openxmlformats.org/officeDocument/2006/relationships/tags" Target="../tags/tag245.xml"/><Relationship Id="rId90" Type="http://schemas.openxmlformats.org/officeDocument/2006/relationships/tags" Target="../tags/tag330.xml"/><Relationship Id="rId95" Type="http://schemas.openxmlformats.org/officeDocument/2006/relationships/tags" Target="../tags/tag335.xml"/><Relationship Id="rId22" Type="http://schemas.openxmlformats.org/officeDocument/2006/relationships/tags" Target="../tags/tag262.xml"/><Relationship Id="rId27" Type="http://schemas.openxmlformats.org/officeDocument/2006/relationships/tags" Target="../tags/tag267.xml"/><Relationship Id="rId43" Type="http://schemas.openxmlformats.org/officeDocument/2006/relationships/tags" Target="../tags/tag283.xml"/><Relationship Id="rId48" Type="http://schemas.openxmlformats.org/officeDocument/2006/relationships/tags" Target="../tags/tag288.xml"/><Relationship Id="rId64" Type="http://schemas.openxmlformats.org/officeDocument/2006/relationships/tags" Target="../tags/tag304.xml"/><Relationship Id="rId69" Type="http://schemas.openxmlformats.org/officeDocument/2006/relationships/tags" Target="../tags/tag309.xml"/><Relationship Id="rId113" Type="http://schemas.openxmlformats.org/officeDocument/2006/relationships/tags" Target="../tags/tag353.xml"/><Relationship Id="rId118" Type="http://schemas.openxmlformats.org/officeDocument/2006/relationships/tags" Target="../tags/tag358.xml"/><Relationship Id="rId80" Type="http://schemas.openxmlformats.org/officeDocument/2006/relationships/tags" Target="../tags/tag320.xml"/><Relationship Id="rId85" Type="http://schemas.openxmlformats.org/officeDocument/2006/relationships/tags" Target="../tags/tag325.xml"/><Relationship Id="rId12" Type="http://schemas.openxmlformats.org/officeDocument/2006/relationships/tags" Target="../tags/tag252.xml"/><Relationship Id="rId17" Type="http://schemas.openxmlformats.org/officeDocument/2006/relationships/tags" Target="../tags/tag257.xml"/><Relationship Id="rId33" Type="http://schemas.openxmlformats.org/officeDocument/2006/relationships/tags" Target="../tags/tag273.xml"/><Relationship Id="rId38" Type="http://schemas.openxmlformats.org/officeDocument/2006/relationships/tags" Target="../tags/tag278.xml"/><Relationship Id="rId59" Type="http://schemas.openxmlformats.org/officeDocument/2006/relationships/tags" Target="../tags/tag299.xml"/><Relationship Id="rId103" Type="http://schemas.openxmlformats.org/officeDocument/2006/relationships/tags" Target="../tags/tag343.xml"/><Relationship Id="rId108" Type="http://schemas.openxmlformats.org/officeDocument/2006/relationships/tags" Target="../tags/tag348.xml"/><Relationship Id="rId124" Type="http://schemas.openxmlformats.org/officeDocument/2006/relationships/slideLayout" Target="../slideLayouts/slideLayout19.xml"/><Relationship Id="rId54" Type="http://schemas.openxmlformats.org/officeDocument/2006/relationships/tags" Target="../tags/tag294.xml"/><Relationship Id="rId70" Type="http://schemas.openxmlformats.org/officeDocument/2006/relationships/tags" Target="../tags/tag310.xml"/><Relationship Id="rId75" Type="http://schemas.openxmlformats.org/officeDocument/2006/relationships/tags" Target="../tags/tag315.xml"/><Relationship Id="rId91" Type="http://schemas.openxmlformats.org/officeDocument/2006/relationships/tags" Target="../tags/tag331.xml"/><Relationship Id="rId96" Type="http://schemas.openxmlformats.org/officeDocument/2006/relationships/tags" Target="../tags/tag336.xml"/><Relationship Id="rId1" Type="http://schemas.openxmlformats.org/officeDocument/2006/relationships/tags" Target="../tags/tag241.xml"/><Relationship Id="rId6" Type="http://schemas.openxmlformats.org/officeDocument/2006/relationships/tags" Target="../tags/tag246.xml"/><Relationship Id="rId23" Type="http://schemas.openxmlformats.org/officeDocument/2006/relationships/tags" Target="../tags/tag263.xml"/><Relationship Id="rId28" Type="http://schemas.openxmlformats.org/officeDocument/2006/relationships/tags" Target="../tags/tag268.xml"/><Relationship Id="rId49" Type="http://schemas.openxmlformats.org/officeDocument/2006/relationships/tags" Target="../tags/tag289.xml"/><Relationship Id="rId114" Type="http://schemas.openxmlformats.org/officeDocument/2006/relationships/tags" Target="../tags/tag354.xml"/><Relationship Id="rId119" Type="http://schemas.openxmlformats.org/officeDocument/2006/relationships/tags" Target="../tags/tag359.xml"/><Relationship Id="rId44" Type="http://schemas.openxmlformats.org/officeDocument/2006/relationships/tags" Target="../tags/tag284.xml"/><Relationship Id="rId60" Type="http://schemas.openxmlformats.org/officeDocument/2006/relationships/tags" Target="../tags/tag300.xml"/><Relationship Id="rId65" Type="http://schemas.openxmlformats.org/officeDocument/2006/relationships/tags" Target="../tags/tag305.xml"/><Relationship Id="rId81" Type="http://schemas.openxmlformats.org/officeDocument/2006/relationships/tags" Target="../tags/tag321.xml"/><Relationship Id="rId86" Type="http://schemas.openxmlformats.org/officeDocument/2006/relationships/tags" Target="../tags/tag326.xml"/><Relationship Id="rId13" Type="http://schemas.openxmlformats.org/officeDocument/2006/relationships/tags" Target="../tags/tag253.xml"/><Relationship Id="rId18" Type="http://schemas.openxmlformats.org/officeDocument/2006/relationships/tags" Target="../tags/tag258.xml"/><Relationship Id="rId39" Type="http://schemas.openxmlformats.org/officeDocument/2006/relationships/tags" Target="../tags/tag279.xml"/><Relationship Id="rId109" Type="http://schemas.openxmlformats.org/officeDocument/2006/relationships/tags" Target="../tags/tag349.xml"/><Relationship Id="rId34" Type="http://schemas.openxmlformats.org/officeDocument/2006/relationships/tags" Target="../tags/tag274.xml"/><Relationship Id="rId50" Type="http://schemas.openxmlformats.org/officeDocument/2006/relationships/tags" Target="../tags/tag290.xml"/><Relationship Id="rId55" Type="http://schemas.openxmlformats.org/officeDocument/2006/relationships/tags" Target="../tags/tag295.xml"/><Relationship Id="rId76" Type="http://schemas.openxmlformats.org/officeDocument/2006/relationships/tags" Target="../tags/tag316.xml"/><Relationship Id="rId97" Type="http://schemas.openxmlformats.org/officeDocument/2006/relationships/tags" Target="../tags/tag337.xml"/><Relationship Id="rId104" Type="http://schemas.openxmlformats.org/officeDocument/2006/relationships/tags" Target="../tags/tag344.xml"/><Relationship Id="rId120" Type="http://schemas.openxmlformats.org/officeDocument/2006/relationships/tags" Target="../tags/tag360.xml"/><Relationship Id="rId125" Type="http://schemas.openxmlformats.org/officeDocument/2006/relationships/oleObject" Target="../embeddings/oleObject39.bin"/><Relationship Id="rId7" Type="http://schemas.openxmlformats.org/officeDocument/2006/relationships/tags" Target="../tags/tag247.xml"/><Relationship Id="rId71" Type="http://schemas.openxmlformats.org/officeDocument/2006/relationships/tags" Target="../tags/tag311.xml"/><Relationship Id="rId92" Type="http://schemas.openxmlformats.org/officeDocument/2006/relationships/tags" Target="../tags/tag332.xml"/><Relationship Id="rId2" Type="http://schemas.openxmlformats.org/officeDocument/2006/relationships/tags" Target="../tags/tag242.xml"/><Relationship Id="rId29" Type="http://schemas.openxmlformats.org/officeDocument/2006/relationships/tags" Target="../tags/tag269.xml"/><Relationship Id="rId24" Type="http://schemas.openxmlformats.org/officeDocument/2006/relationships/tags" Target="../tags/tag264.xml"/><Relationship Id="rId40" Type="http://schemas.openxmlformats.org/officeDocument/2006/relationships/tags" Target="../tags/tag280.xml"/><Relationship Id="rId45" Type="http://schemas.openxmlformats.org/officeDocument/2006/relationships/tags" Target="../tags/tag285.xml"/><Relationship Id="rId66" Type="http://schemas.openxmlformats.org/officeDocument/2006/relationships/tags" Target="../tags/tag306.xml"/><Relationship Id="rId87" Type="http://schemas.openxmlformats.org/officeDocument/2006/relationships/tags" Target="../tags/tag327.xml"/><Relationship Id="rId110" Type="http://schemas.openxmlformats.org/officeDocument/2006/relationships/tags" Target="../tags/tag350.xml"/><Relationship Id="rId115" Type="http://schemas.openxmlformats.org/officeDocument/2006/relationships/tags" Target="../tags/tag355.xml"/><Relationship Id="rId61" Type="http://schemas.openxmlformats.org/officeDocument/2006/relationships/tags" Target="../tags/tag301.xml"/><Relationship Id="rId82" Type="http://schemas.openxmlformats.org/officeDocument/2006/relationships/tags" Target="../tags/tag322.xml"/><Relationship Id="rId19" Type="http://schemas.openxmlformats.org/officeDocument/2006/relationships/tags" Target="../tags/tag259.xml"/><Relationship Id="rId14" Type="http://schemas.openxmlformats.org/officeDocument/2006/relationships/tags" Target="../tags/tag254.xml"/><Relationship Id="rId30" Type="http://schemas.openxmlformats.org/officeDocument/2006/relationships/tags" Target="../tags/tag270.xml"/><Relationship Id="rId35" Type="http://schemas.openxmlformats.org/officeDocument/2006/relationships/tags" Target="../tags/tag275.xml"/><Relationship Id="rId56" Type="http://schemas.openxmlformats.org/officeDocument/2006/relationships/tags" Target="../tags/tag296.xml"/><Relationship Id="rId77" Type="http://schemas.openxmlformats.org/officeDocument/2006/relationships/tags" Target="../tags/tag317.xml"/><Relationship Id="rId100" Type="http://schemas.openxmlformats.org/officeDocument/2006/relationships/tags" Target="../tags/tag340.xml"/><Relationship Id="rId105" Type="http://schemas.openxmlformats.org/officeDocument/2006/relationships/tags" Target="../tags/tag345.xml"/><Relationship Id="rId8" Type="http://schemas.openxmlformats.org/officeDocument/2006/relationships/tags" Target="../tags/tag248.xml"/><Relationship Id="rId51" Type="http://schemas.openxmlformats.org/officeDocument/2006/relationships/tags" Target="../tags/tag291.xml"/><Relationship Id="rId72" Type="http://schemas.openxmlformats.org/officeDocument/2006/relationships/tags" Target="../tags/tag312.xml"/><Relationship Id="rId93" Type="http://schemas.openxmlformats.org/officeDocument/2006/relationships/tags" Target="../tags/tag333.xml"/><Relationship Id="rId98" Type="http://schemas.openxmlformats.org/officeDocument/2006/relationships/tags" Target="../tags/tag338.xml"/><Relationship Id="rId121" Type="http://schemas.openxmlformats.org/officeDocument/2006/relationships/tags" Target="../tags/tag361.xml"/><Relationship Id="rId3" Type="http://schemas.openxmlformats.org/officeDocument/2006/relationships/tags" Target="../tags/tag243.xml"/><Relationship Id="rId25" Type="http://schemas.openxmlformats.org/officeDocument/2006/relationships/tags" Target="../tags/tag265.xml"/><Relationship Id="rId46" Type="http://schemas.openxmlformats.org/officeDocument/2006/relationships/tags" Target="../tags/tag286.xml"/><Relationship Id="rId67" Type="http://schemas.openxmlformats.org/officeDocument/2006/relationships/tags" Target="../tags/tag307.xml"/><Relationship Id="rId116" Type="http://schemas.openxmlformats.org/officeDocument/2006/relationships/tags" Target="../tags/tag356.xml"/><Relationship Id="rId20" Type="http://schemas.openxmlformats.org/officeDocument/2006/relationships/tags" Target="../tags/tag260.xml"/><Relationship Id="rId41" Type="http://schemas.openxmlformats.org/officeDocument/2006/relationships/tags" Target="../tags/tag281.xml"/><Relationship Id="rId62" Type="http://schemas.openxmlformats.org/officeDocument/2006/relationships/tags" Target="../tags/tag302.xml"/><Relationship Id="rId83" Type="http://schemas.openxmlformats.org/officeDocument/2006/relationships/tags" Target="../tags/tag323.xml"/><Relationship Id="rId88" Type="http://schemas.openxmlformats.org/officeDocument/2006/relationships/tags" Target="../tags/tag328.xml"/><Relationship Id="rId111" Type="http://schemas.openxmlformats.org/officeDocument/2006/relationships/tags" Target="../tags/tag351.xml"/><Relationship Id="rId15" Type="http://schemas.openxmlformats.org/officeDocument/2006/relationships/tags" Target="../tags/tag255.xml"/><Relationship Id="rId36" Type="http://schemas.openxmlformats.org/officeDocument/2006/relationships/tags" Target="../tags/tag276.xml"/><Relationship Id="rId57" Type="http://schemas.openxmlformats.org/officeDocument/2006/relationships/tags" Target="../tags/tag297.xml"/><Relationship Id="rId106" Type="http://schemas.openxmlformats.org/officeDocument/2006/relationships/tags" Target="../tags/tag346.xml"/><Relationship Id="rId10" Type="http://schemas.openxmlformats.org/officeDocument/2006/relationships/tags" Target="../tags/tag250.xml"/><Relationship Id="rId31" Type="http://schemas.openxmlformats.org/officeDocument/2006/relationships/tags" Target="../tags/tag271.xml"/><Relationship Id="rId52" Type="http://schemas.openxmlformats.org/officeDocument/2006/relationships/tags" Target="../tags/tag292.xml"/><Relationship Id="rId73" Type="http://schemas.openxmlformats.org/officeDocument/2006/relationships/tags" Target="../tags/tag313.xml"/><Relationship Id="rId78" Type="http://schemas.openxmlformats.org/officeDocument/2006/relationships/tags" Target="../tags/tag318.xml"/><Relationship Id="rId94" Type="http://schemas.openxmlformats.org/officeDocument/2006/relationships/tags" Target="../tags/tag334.xml"/><Relationship Id="rId99" Type="http://schemas.openxmlformats.org/officeDocument/2006/relationships/tags" Target="../tags/tag339.xml"/><Relationship Id="rId101" Type="http://schemas.openxmlformats.org/officeDocument/2006/relationships/tags" Target="../tags/tag341.xml"/><Relationship Id="rId122" Type="http://schemas.openxmlformats.org/officeDocument/2006/relationships/tags" Target="../tags/tag362.xml"/><Relationship Id="rId4" Type="http://schemas.openxmlformats.org/officeDocument/2006/relationships/tags" Target="../tags/tag244.xml"/><Relationship Id="rId9" Type="http://schemas.openxmlformats.org/officeDocument/2006/relationships/tags" Target="../tags/tag2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93A2F191-D419-6C9F-6373-90A0BA12B95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365945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04" imgH="403" progId="TCLayout.ActiveDocument.1">
                  <p:embed/>
                </p:oleObj>
              </mc:Choice>
              <mc:Fallback>
                <p:oleObj name="think-cell Slide" r:id="rId3" imgW="404" imgH="403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3A2F191-D419-6C9F-6373-90A0BA12B9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A8695AE-90AD-E99B-21B8-9B7E27C5D7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74920" y="2071888"/>
            <a:ext cx="6316168" cy="1077218"/>
          </a:xfrm>
        </p:spPr>
        <p:txBody>
          <a:bodyPr vert="horz" lIns="91440" tIns="45720" rIns="91440" bIns="45720" anchor="t">
            <a:spAutoFit/>
          </a:bodyPr>
          <a:lstStyle/>
          <a:p>
            <a:r>
              <a:rPr lang="en-US" sz="3200"/>
              <a:t>Comprehensive Transmission Planning and Batch 1+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7741C51-2F5F-8432-7C79-47C2700302E8}"/>
              </a:ext>
            </a:extLst>
          </p:cNvPr>
          <p:cNvSpPr txBox="1">
            <a:spLocks/>
          </p:cNvSpPr>
          <p:nvPr/>
        </p:nvSpPr>
        <p:spPr>
          <a:xfrm>
            <a:off x="5074920" y="4455133"/>
            <a:ext cx="6316168" cy="313932"/>
          </a:xfrm>
          <a:prstGeom prst="rect">
            <a:avLst/>
          </a:prstGeom>
        </p:spPr>
        <p:txBody>
          <a:bodyPr vert="horz" lIns="91440" tIns="45720" rIns="91440" bIns="4572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0"/>
              <a:t>July 29, 2026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86B5AA5-5690-320B-6FE5-F3E31BADB6C8}"/>
              </a:ext>
            </a:extLst>
          </p:cNvPr>
          <p:cNvSpPr txBox="1">
            <a:spLocks/>
          </p:cNvSpPr>
          <p:nvPr/>
        </p:nvSpPr>
        <p:spPr>
          <a:xfrm>
            <a:off x="5074920" y="3272796"/>
            <a:ext cx="6316168" cy="612475"/>
          </a:xfrm>
          <a:prstGeom prst="rect">
            <a:avLst/>
          </a:prstGeom>
        </p:spPr>
        <p:txBody>
          <a:bodyPr vert="horz" lIns="91440" tIns="45720" rIns="91440" bIns="4572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1600" b="0"/>
              <a:t>Program update and stakeholder engagement plan </a:t>
            </a:r>
          </a:p>
          <a:p>
            <a:pPr>
              <a:spcAft>
                <a:spcPts val="600"/>
              </a:spcAft>
            </a:pPr>
            <a:r>
              <a:rPr lang="en-US" sz="1600" b="0"/>
              <a:t>Presentation to the Technical Advisory Committee</a:t>
            </a:r>
          </a:p>
        </p:txBody>
      </p:sp>
    </p:spTree>
    <p:extLst>
      <p:ext uri="{BB962C8B-B14F-4D97-AF65-F5344CB8AC3E}">
        <p14:creationId xmlns:p14="http://schemas.microsoft.com/office/powerpoint/2010/main" val="2884602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B97EB6-B4A8-53DF-1149-82C8A9997B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B1223B01-CC15-D8B8-EA96-FF05AA3A3D7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6506566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404" imgH="403" progId="TCLayout.ActiveDocument.1">
                  <p:embed/>
                </p:oleObj>
              </mc:Choice>
              <mc:Fallback>
                <p:oleObj name="think-cell Slide" r:id="rId5" imgW="404" imgH="403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1223B01-CC15-D8B8-EA96-FF05AA3A3D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>
            <a:extLst>
              <a:ext uri="{FF2B5EF4-FFF2-40B4-BE49-F238E27FC236}">
                <a16:creationId xmlns:a16="http://schemas.microsoft.com/office/drawing/2014/main" id="{86F962DE-7BDF-A46E-E74B-45D0CE62D090}"/>
              </a:ext>
            </a:extLst>
          </p:cNvPr>
          <p:cNvSpPr>
            <a:spLocks/>
          </p:cNvSpPr>
          <p:nvPr/>
        </p:nvSpPr>
        <p:spPr>
          <a:xfrm>
            <a:off x="3821768" y="3739606"/>
            <a:ext cx="7544588" cy="338554"/>
          </a:xfrm>
          <a:prstGeom prst="rect">
            <a:avLst/>
          </a:prstGeom>
          <a:solidFill>
            <a:srgbClr val="FFDF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91440" bIns="91440" rtlCol="0" anchor="ctr">
            <a:spAutoFit/>
          </a:bodyPr>
          <a:lstStyle/>
          <a:p>
            <a:pPr algn="ctr"/>
            <a:r>
              <a:rPr lang="en-US" sz="1000">
                <a:solidFill>
                  <a:schemeClr val="tx1"/>
                </a:solidFill>
              </a:rPr>
              <a:t>TSP engagement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1B327E0-35AA-59A6-C985-38225375BF6F}"/>
              </a:ext>
            </a:extLst>
          </p:cNvPr>
          <p:cNvSpPr>
            <a:spLocks/>
          </p:cNvSpPr>
          <p:nvPr/>
        </p:nvSpPr>
        <p:spPr>
          <a:xfrm>
            <a:off x="4577142" y="4266045"/>
            <a:ext cx="6789214" cy="338554"/>
          </a:xfrm>
          <a:prstGeom prst="rect">
            <a:avLst/>
          </a:prstGeom>
          <a:solidFill>
            <a:srgbClr val="FFDF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91440" bIns="91440" rtlCol="0" anchor="ctr">
            <a:spAutoFit/>
          </a:bodyPr>
          <a:lstStyle/>
          <a:p>
            <a:pPr algn="ctr"/>
            <a:r>
              <a:rPr lang="en-US" sz="1000">
                <a:solidFill>
                  <a:schemeClr val="tx1"/>
                </a:solidFill>
              </a:rPr>
              <a:t>Stakeholder engagement and public comment (e.g., via monthly updates, to define stakeholder gates)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76CD49-8319-5B1E-6B44-D68E413F0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476250"/>
            <a:ext cx="10543115" cy="403620"/>
          </a:xfrm>
          <a:ln>
            <a:noFill/>
          </a:ln>
        </p:spPr>
        <p:txBody>
          <a:bodyPr vert="horz">
            <a:noAutofit/>
          </a:bodyPr>
          <a:lstStyle/>
          <a:p>
            <a:r>
              <a:rPr lang="en-US"/>
              <a:t>ERCOT is pursuing an integrated Comprehensive Transmission Planning framework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8AD03BE-C1BB-119E-A719-0DB8B37CB83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62383" y="6252050"/>
            <a:ext cx="8460550" cy="246221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160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lvl="2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lvl="3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lvl="4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1. TPL and Alternative Project Analytics</a:t>
            </a:r>
            <a:br>
              <a:rPr lang="en-US" sz="800">
                <a:solidFill>
                  <a:srgbClr val="000000"/>
                </a:solidFill>
                <a:latin typeface="Arial"/>
              </a:rPr>
            </a:br>
            <a:r>
              <a:rPr lang="en-US" sz="800">
                <a:solidFill>
                  <a:srgbClr val="000000"/>
                </a:solidFill>
                <a:latin typeface="Arial"/>
              </a:rPr>
              <a:t>2. Short circuit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C07190-505A-37BD-C545-8F247347DD02}"/>
              </a:ext>
            </a:extLst>
          </p:cNvPr>
          <p:cNvSpPr>
            <a:spLocks/>
          </p:cNvSpPr>
          <p:nvPr/>
        </p:nvSpPr>
        <p:spPr>
          <a:xfrm>
            <a:off x="9056985" y="1814858"/>
            <a:ext cx="2316472" cy="1735199"/>
          </a:xfrm>
          <a:prstGeom prst="rect">
            <a:avLst/>
          </a:prstGeom>
          <a:solidFill>
            <a:srgbClr val="F4EABE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D7D6236-230E-2D4D-318B-5830AF8103CC}"/>
              </a:ext>
            </a:extLst>
          </p:cNvPr>
          <p:cNvSpPr>
            <a:spLocks/>
          </p:cNvSpPr>
          <p:nvPr/>
        </p:nvSpPr>
        <p:spPr>
          <a:xfrm>
            <a:off x="5478237" y="1814858"/>
            <a:ext cx="2497610" cy="1736863"/>
          </a:xfrm>
          <a:prstGeom prst="rect">
            <a:avLst/>
          </a:prstGeom>
          <a:solidFill>
            <a:srgbClr val="E1EAEB"/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01B3D7-A9B4-54EA-0051-753DB4F4881D}"/>
              </a:ext>
            </a:extLst>
          </p:cNvPr>
          <p:cNvSpPr>
            <a:spLocks/>
          </p:cNvSpPr>
          <p:nvPr/>
        </p:nvSpPr>
        <p:spPr>
          <a:xfrm>
            <a:off x="3839513" y="1814858"/>
            <a:ext cx="1468125" cy="17351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CEA5594-C44C-9C50-50D8-D99315908F87}"/>
              </a:ext>
            </a:extLst>
          </p:cNvPr>
          <p:cNvSpPr>
            <a:spLocks/>
          </p:cNvSpPr>
          <p:nvPr/>
        </p:nvSpPr>
        <p:spPr>
          <a:xfrm>
            <a:off x="1317976" y="1814858"/>
            <a:ext cx="2317396" cy="3792097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6D44C75-C90E-257D-D48E-7A8F3DC5ABCE}"/>
              </a:ext>
            </a:extLst>
          </p:cNvPr>
          <p:cNvSpPr>
            <a:spLocks/>
          </p:cNvSpPr>
          <p:nvPr/>
        </p:nvSpPr>
        <p:spPr>
          <a:xfrm>
            <a:off x="1504372" y="2891379"/>
            <a:ext cx="748343" cy="72540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Autofit/>
          </a:bodyPr>
          <a:lstStyle/>
          <a:p>
            <a:pPr algn="ctr"/>
            <a:r>
              <a:rPr lang="en-US" sz="900">
                <a:solidFill>
                  <a:schemeClr val="tx1"/>
                </a:solidFill>
              </a:rPr>
              <a:t>RIOO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1CE493-0C4D-890E-D43C-10E42CA95F97}"/>
              </a:ext>
            </a:extLst>
          </p:cNvPr>
          <p:cNvSpPr>
            <a:spLocks/>
          </p:cNvSpPr>
          <p:nvPr/>
        </p:nvSpPr>
        <p:spPr>
          <a:xfrm>
            <a:off x="1504372" y="3823944"/>
            <a:ext cx="748343" cy="72540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Autofit/>
          </a:bodyPr>
          <a:lstStyle/>
          <a:p>
            <a:pPr algn="ctr"/>
            <a:r>
              <a:rPr lang="en-US" sz="900">
                <a:solidFill>
                  <a:schemeClr val="tx1"/>
                </a:solidFill>
              </a:rPr>
              <a:t>MOD, TPIT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C86EF50-BB71-6ED1-4C95-6A88096F5D87}"/>
              </a:ext>
            </a:extLst>
          </p:cNvPr>
          <p:cNvSpPr>
            <a:spLocks/>
          </p:cNvSpPr>
          <p:nvPr/>
        </p:nvSpPr>
        <p:spPr>
          <a:xfrm>
            <a:off x="1504372" y="4753253"/>
            <a:ext cx="748343" cy="72540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Autofit/>
          </a:bodyPr>
          <a:lstStyle/>
          <a:p>
            <a:pPr algn="ctr"/>
            <a:r>
              <a:rPr lang="en-US" sz="900">
                <a:solidFill>
                  <a:schemeClr val="tx1"/>
                </a:solidFill>
              </a:rPr>
              <a:t>Base Load Economic Forecast, TSP RFI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9ECD42F0-6544-A887-CD14-E0FF258634ED}"/>
              </a:ext>
            </a:extLst>
          </p:cNvPr>
          <p:cNvSpPr>
            <a:spLocks/>
          </p:cNvSpPr>
          <p:nvPr/>
        </p:nvSpPr>
        <p:spPr>
          <a:xfrm>
            <a:off x="3917107" y="2346050"/>
            <a:ext cx="535221" cy="60122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91440" bIns="91440" rtlCol="0" anchor="ctr">
            <a:noAutofit/>
          </a:bodyPr>
          <a:lstStyle/>
          <a:p>
            <a:pPr algn="ctr"/>
            <a:r>
              <a:rPr lang="en-US" sz="900">
                <a:solidFill>
                  <a:schemeClr val="bg1"/>
                </a:solidFill>
              </a:rPr>
              <a:t>Batch study</a:t>
            </a:r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7A970139-00EE-5A59-A359-B494DA9E78C2}"/>
              </a:ext>
            </a:extLst>
          </p:cNvPr>
          <p:cNvSpPr>
            <a:spLocks/>
          </p:cNvSpPr>
          <p:nvPr/>
        </p:nvSpPr>
        <p:spPr>
          <a:xfrm>
            <a:off x="5582936" y="2186062"/>
            <a:ext cx="990973" cy="924304"/>
          </a:xfrm>
          <a:prstGeom prst="ellipse">
            <a:avLst/>
          </a:prstGeom>
          <a:solidFill>
            <a:srgbClr val="13683E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900" b="1"/>
              <a:t>Post commitment CTP Year N Model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C70112-076D-7382-3425-0D64C9D1DFB5}"/>
              </a:ext>
            </a:extLst>
          </p:cNvPr>
          <p:cNvSpPr>
            <a:spLocks/>
          </p:cNvSpPr>
          <p:nvPr/>
        </p:nvSpPr>
        <p:spPr>
          <a:xfrm>
            <a:off x="6713880" y="2207578"/>
            <a:ext cx="1194880" cy="1095698"/>
          </a:xfrm>
          <a:prstGeom prst="rect">
            <a:avLst/>
          </a:prstGeom>
          <a:solidFill>
            <a:srgbClr val="1368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91440" bIns="91440" rtlCol="0" anchor="ctr">
            <a:noAutofit/>
          </a:bodyPr>
          <a:lstStyle/>
          <a:p>
            <a:pPr algn="ctr"/>
            <a:endParaRPr lang="en-US" sz="900" b="1" baseline="30000">
              <a:solidFill>
                <a:schemeClr val="bg1"/>
              </a:solidFill>
            </a:endParaRPr>
          </a:p>
          <a:p>
            <a:pPr algn="ctr"/>
            <a:endParaRPr lang="en-US" sz="900" b="1" baseline="30000">
              <a:solidFill>
                <a:schemeClr val="bg1"/>
              </a:solidFill>
            </a:endParaRPr>
          </a:p>
          <a:p>
            <a:pPr algn="ctr"/>
            <a:endParaRPr lang="en-US" sz="900" b="1" baseline="30000">
              <a:solidFill>
                <a:schemeClr val="bg1"/>
              </a:solidFill>
            </a:endParaRPr>
          </a:p>
          <a:p>
            <a:pPr algn="ctr"/>
            <a:endParaRPr lang="en-US" sz="900" b="1">
              <a:solidFill>
                <a:schemeClr val="bg1"/>
              </a:solidFill>
            </a:endParaRPr>
          </a:p>
        </p:txBody>
      </p:sp>
      <p:sp>
        <p:nvSpPr>
          <p:cNvPr id="161" name="Oval 160">
            <a:extLst>
              <a:ext uri="{FF2B5EF4-FFF2-40B4-BE49-F238E27FC236}">
                <a16:creationId xmlns:a16="http://schemas.microsoft.com/office/drawing/2014/main" id="{26D34E1A-FAB7-E4DE-31B8-ED5E0CA9D3E3}"/>
              </a:ext>
            </a:extLst>
          </p:cNvPr>
          <p:cNvSpPr>
            <a:spLocks/>
          </p:cNvSpPr>
          <p:nvPr/>
        </p:nvSpPr>
        <p:spPr>
          <a:xfrm>
            <a:off x="8131818" y="2207578"/>
            <a:ext cx="881491" cy="881494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900" b="1"/>
              <a:t>Final model snapshot</a:t>
            </a:r>
            <a:endParaRPr lang="en-US" sz="900"/>
          </a:p>
        </p:txBody>
      </p:sp>
      <p:sp>
        <p:nvSpPr>
          <p:cNvPr id="42" name="Diamond 41">
            <a:extLst>
              <a:ext uri="{FF2B5EF4-FFF2-40B4-BE49-F238E27FC236}">
                <a16:creationId xmlns:a16="http://schemas.microsoft.com/office/drawing/2014/main" id="{45CACF06-51FD-E6D3-22EE-3A71A3AAE58C}"/>
              </a:ext>
            </a:extLst>
          </p:cNvPr>
          <p:cNvSpPr/>
          <p:nvPr/>
        </p:nvSpPr>
        <p:spPr>
          <a:xfrm>
            <a:off x="2392686" y="2890442"/>
            <a:ext cx="1202639" cy="720778"/>
          </a:xfrm>
          <a:prstGeom prst="diamon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900" b="1"/>
              <a:t>Gen. data</a:t>
            </a:r>
          </a:p>
        </p:txBody>
      </p:sp>
      <p:sp>
        <p:nvSpPr>
          <p:cNvPr id="43" name="Diamond 42">
            <a:extLst>
              <a:ext uri="{FF2B5EF4-FFF2-40B4-BE49-F238E27FC236}">
                <a16:creationId xmlns:a16="http://schemas.microsoft.com/office/drawing/2014/main" id="{AFBA1BC5-8955-DD1C-BB11-6426E4603B80}"/>
              </a:ext>
            </a:extLst>
          </p:cNvPr>
          <p:cNvSpPr/>
          <p:nvPr/>
        </p:nvSpPr>
        <p:spPr>
          <a:xfrm>
            <a:off x="2392686" y="3824163"/>
            <a:ext cx="1202639" cy="720778"/>
          </a:xfrm>
          <a:prstGeom prst="diamon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900" b="1"/>
              <a:t>Topology</a:t>
            </a:r>
            <a:br>
              <a:rPr lang="en-US" sz="900" b="1"/>
            </a:br>
            <a:r>
              <a:rPr lang="en-US" sz="900" b="1"/>
              <a:t>data</a:t>
            </a:r>
          </a:p>
        </p:txBody>
      </p:sp>
      <p:sp>
        <p:nvSpPr>
          <p:cNvPr id="44" name="Diamond 43">
            <a:extLst>
              <a:ext uri="{FF2B5EF4-FFF2-40B4-BE49-F238E27FC236}">
                <a16:creationId xmlns:a16="http://schemas.microsoft.com/office/drawing/2014/main" id="{6E353B8E-C119-FDB1-B68C-C9BE716EFD5C}"/>
              </a:ext>
            </a:extLst>
          </p:cNvPr>
          <p:cNvSpPr/>
          <p:nvPr/>
        </p:nvSpPr>
        <p:spPr>
          <a:xfrm>
            <a:off x="2392686" y="4757882"/>
            <a:ext cx="1202639" cy="720778"/>
          </a:xfrm>
          <a:prstGeom prst="diamon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900" b="1"/>
              <a:t>Remaining </a:t>
            </a:r>
            <a:br>
              <a:rPr lang="en-US" sz="900" b="1"/>
            </a:br>
            <a:r>
              <a:rPr lang="en-US" sz="900" b="1"/>
              <a:t>load data</a:t>
            </a:r>
          </a:p>
          <a:p>
            <a:pPr algn="ctr"/>
            <a:r>
              <a:rPr lang="en-US" sz="700"/>
              <a:t>(medium, economic)</a:t>
            </a:r>
          </a:p>
        </p:txBody>
      </p:sp>
      <p:sp>
        <p:nvSpPr>
          <p:cNvPr id="74" name="Diamond 73">
            <a:extLst>
              <a:ext uri="{FF2B5EF4-FFF2-40B4-BE49-F238E27FC236}">
                <a16:creationId xmlns:a16="http://schemas.microsoft.com/office/drawing/2014/main" id="{1CEA75B8-827C-4FD3-E4DD-09A37FD099A4}"/>
              </a:ext>
            </a:extLst>
          </p:cNvPr>
          <p:cNvSpPr/>
          <p:nvPr/>
        </p:nvSpPr>
        <p:spPr>
          <a:xfrm>
            <a:off x="2392686" y="2070112"/>
            <a:ext cx="1202639" cy="720778"/>
          </a:xfrm>
          <a:prstGeom prst="diamon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900" b="1"/>
              <a:t>Large load data </a:t>
            </a:r>
            <a:r>
              <a:rPr lang="en-US" sz="900"/>
              <a:t>(from TSPs)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1F1E54C7-DA1B-BD55-D67A-6BA780AAB174}"/>
              </a:ext>
            </a:extLst>
          </p:cNvPr>
          <p:cNvSpPr>
            <a:spLocks/>
          </p:cNvSpPr>
          <p:nvPr/>
        </p:nvSpPr>
        <p:spPr>
          <a:xfrm>
            <a:off x="1504372" y="2065482"/>
            <a:ext cx="748343" cy="72540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>
            <a:noAutofit/>
          </a:bodyPr>
          <a:lstStyle/>
          <a:p>
            <a:pPr algn="ctr"/>
            <a:r>
              <a:rPr lang="en-US" sz="900">
                <a:solidFill>
                  <a:schemeClr val="tx1"/>
                </a:solidFill>
              </a:rPr>
              <a:t>ILLE submitting large load request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9E4D1553-AF20-BAEB-B681-0859817FD646}"/>
              </a:ext>
            </a:extLst>
          </p:cNvPr>
          <p:cNvSpPr>
            <a:spLocks/>
          </p:cNvSpPr>
          <p:nvPr/>
        </p:nvSpPr>
        <p:spPr>
          <a:xfrm>
            <a:off x="4626345" y="2346050"/>
            <a:ext cx="616001" cy="60122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91440" bIns="91440" rtlCol="0" anchor="ctr">
            <a:noAutofit/>
          </a:bodyPr>
          <a:lstStyle/>
          <a:p>
            <a:pPr algn="ctr"/>
            <a:r>
              <a:rPr lang="en-US" sz="900">
                <a:solidFill>
                  <a:schemeClr val="bg1"/>
                </a:solidFill>
              </a:rPr>
              <a:t>Commitment window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AE5BE917-A470-B8C2-DCC9-DCD1FC845B1E}"/>
              </a:ext>
            </a:extLst>
          </p:cNvPr>
          <p:cNvCxnSpPr>
            <a:cxnSpLocks/>
            <a:stCxn id="9" idx="3"/>
            <a:endCxn id="42" idx="1"/>
          </p:cNvCxnSpPr>
          <p:nvPr/>
        </p:nvCxnSpPr>
        <p:spPr>
          <a:xfrm flipV="1">
            <a:off x="2252719" y="3251405"/>
            <a:ext cx="139971" cy="3254"/>
          </a:xfrm>
          <a:prstGeom prst="straightConnector1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18ACA40C-D7F0-C444-546B-AE446F9A71B4}"/>
              </a:ext>
            </a:extLst>
          </p:cNvPr>
          <p:cNvCxnSpPr>
            <a:cxnSpLocks/>
            <a:stCxn id="40" idx="3"/>
            <a:endCxn id="44" idx="1"/>
          </p:cNvCxnSpPr>
          <p:nvPr/>
        </p:nvCxnSpPr>
        <p:spPr>
          <a:xfrm>
            <a:off x="2252719" y="5116770"/>
            <a:ext cx="139971" cy="2314"/>
          </a:xfrm>
          <a:prstGeom prst="straightConnector1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0DFF79B1-08B9-2300-00D0-9E384BDCF662}"/>
              </a:ext>
            </a:extLst>
          </p:cNvPr>
          <p:cNvCxnSpPr>
            <a:cxnSpLocks/>
            <a:stCxn id="10" idx="3"/>
            <a:endCxn id="43" idx="1"/>
          </p:cNvCxnSpPr>
          <p:nvPr/>
        </p:nvCxnSpPr>
        <p:spPr>
          <a:xfrm flipV="1">
            <a:off x="2252719" y="4185245"/>
            <a:ext cx="139971" cy="2098"/>
          </a:xfrm>
          <a:prstGeom prst="straightConnector1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3" name="Group 72">
            <a:extLst>
              <a:ext uri="{FF2B5EF4-FFF2-40B4-BE49-F238E27FC236}">
                <a16:creationId xmlns:a16="http://schemas.microsoft.com/office/drawing/2014/main" id="{EA269037-B924-8811-8706-D652D10E1959}"/>
              </a:ext>
            </a:extLst>
          </p:cNvPr>
          <p:cNvGrpSpPr/>
          <p:nvPr/>
        </p:nvGrpSpPr>
        <p:grpSpPr>
          <a:xfrm>
            <a:off x="9013309" y="2395558"/>
            <a:ext cx="2288514" cy="502205"/>
            <a:chOff x="8950054" y="2270430"/>
            <a:chExt cx="2351771" cy="502205"/>
          </a:xfrm>
        </p:grpSpPr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BE781FDB-575F-5ABB-0D24-ADCCD8FF7A32}"/>
                </a:ext>
              </a:extLst>
            </p:cNvPr>
            <p:cNvSpPr>
              <a:spLocks/>
            </p:cNvSpPr>
            <p:nvPr/>
          </p:nvSpPr>
          <p:spPr>
            <a:xfrm>
              <a:off x="9146512" y="2270430"/>
              <a:ext cx="983243" cy="50220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91440" bIns="91440" rtlCol="0" anchor="ctr">
              <a:noAutofit/>
            </a:bodyPr>
            <a:lstStyle/>
            <a:p>
              <a:pPr algn="ctr"/>
              <a:r>
                <a:rPr lang="en-US" sz="900" b="1">
                  <a:solidFill>
                    <a:schemeClr val="tx1"/>
                  </a:solidFill>
                </a:rPr>
                <a:t>Actionable Transmission Plan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6A262DDC-7EC8-F90F-5C95-892505FB70D5}"/>
                </a:ext>
              </a:extLst>
            </p:cNvPr>
            <p:cNvSpPr>
              <a:spLocks/>
            </p:cNvSpPr>
            <p:nvPr/>
          </p:nvSpPr>
          <p:spPr>
            <a:xfrm>
              <a:off x="10318582" y="2270430"/>
              <a:ext cx="983243" cy="50220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91440" bIns="91440" rtlCol="0" anchor="ctr">
              <a:noAutofit/>
            </a:bodyPr>
            <a:lstStyle/>
            <a:p>
              <a:pPr algn="ctr"/>
              <a:r>
                <a:rPr lang="en-US" sz="900" b="1">
                  <a:solidFill>
                    <a:schemeClr val="tx1"/>
                  </a:solidFill>
                </a:rPr>
                <a:t>Endorsed Transmission Plan</a:t>
              </a:r>
            </a:p>
          </p:txBody>
        </p:sp>
        <p:cxnSp>
          <p:nvCxnSpPr>
            <p:cNvPr id="103" name="Straight Arrow Connector 102">
              <a:extLst>
                <a:ext uri="{FF2B5EF4-FFF2-40B4-BE49-F238E27FC236}">
                  <a16:creationId xmlns:a16="http://schemas.microsoft.com/office/drawing/2014/main" id="{5AF7D18C-8D44-7255-2FBE-C45C3DF77140}"/>
                </a:ext>
              </a:extLst>
            </p:cNvPr>
            <p:cNvCxnSpPr>
              <a:cxnSpLocks/>
              <a:stCxn id="166" idx="3"/>
              <a:endCxn id="105" idx="1"/>
            </p:cNvCxnSpPr>
            <p:nvPr/>
          </p:nvCxnSpPr>
          <p:spPr>
            <a:xfrm>
              <a:off x="10129756" y="2521533"/>
              <a:ext cx="188826" cy="0"/>
            </a:xfrm>
            <a:prstGeom prst="straightConnector1">
              <a:avLst/>
            </a:prstGeom>
            <a:ln w="6350">
              <a:solidFill>
                <a:schemeClr val="tx2">
                  <a:lumMod val="75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986CE4F1-5442-543D-8DDF-5B0225E355E1}"/>
                </a:ext>
              </a:extLst>
            </p:cNvPr>
            <p:cNvCxnSpPr>
              <a:cxnSpLocks/>
              <a:stCxn id="161" idx="6"/>
              <a:endCxn id="166" idx="1"/>
            </p:cNvCxnSpPr>
            <p:nvPr/>
          </p:nvCxnSpPr>
          <p:spPr>
            <a:xfrm flipV="1">
              <a:off x="8950054" y="2521533"/>
              <a:ext cx="196458" cy="20915"/>
            </a:xfrm>
            <a:prstGeom prst="straightConnector1">
              <a:avLst/>
            </a:prstGeom>
            <a:ln w="6350"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151700C5-F28D-7781-0DB6-CEA84F6A8C95}"/>
              </a:ext>
            </a:extLst>
          </p:cNvPr>
          <p:cNvCxnSpPr>
            <a:cxnSpLocks/>
            <a:stCxn id="74" idx="3"/>
            <a:endCxn id="118" idx="1"/>
          </p:cNvCxnSpPr>
          <p:nvPr/>
        </p:nvCxnSpPr>
        <p:spPr>
          <a:xfrm>
            <a:off x="3595325" y="2430501"/>
            <a:ext cx="321782" cy="216161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DA3718E1-A6E7-B68F-16D0-8A8F1F0EE413}"/>
              </a:ext>
            </a:extLst>
          </p:cNvPr>
          <p:cNvCxnSpPr>
            <a:cxnSpLocks/>
            <a:stCxn id="75" idx="3"/>
            <a:endCxn id="74" idx="1"/>
          </p:cNvCxnSpPr>
          <p:nvPr/>
        </p:nvCxnSpPr>
        <p:spPr>
          <a:xfrm>
            <a:off x="2252719" y="2428654"/>
            <a:ext cx="139971" cy="2315"/>
          </a:xfrm>
          <a:prstGeom prst="straightConnector1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23EBC7B7-FCCC-F6B8-3480-6FA1D0582589}"/>
              </a:ext>
            </a:extLst>
          </p:cNvPr>
          <p:cNvCxnSpPr>
            <a:cxnSpLocks/>
            <a:stCxn id="42" idx="3"/>
          </p:cNvCxnSpPr>
          <p:nvPr/>
        </p:nvCxnSpPr>
        <p:spPr>
          <a:xfrm>
            <a:off x="3595333" y="3251409"/>
            <a:ext cx="737542" cy="933999"/>
          </a:xfrm>
          <a:prstGeom prst="bentConnector3">
            <a:avLst>
              <a:gd name="adj1" fmla="val 13839"/>
            </a:avLst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652123A3-BBD5-634B-8113-091B84DA9ECD}"/>
              </a:ext>
            </a:extLst>
          </p:cNvPr>
          <p:cNvCxnSpPr>
            <a:cxnSpLocks/>
            <a:stCxn id="44" idx="3"/>
          </p:cNvCxnSpPr>
          <p:nvPr/>
        </p:nvCxnSpPr>
        <p:spPr>
          <a:xfrm flipV="1">
            <a:off x="3595333" y="4192199"/>
            <a:ext cx="98088" cy="926892"/>
          </a:xfrm>
          <a:prstGeom prst="bentConnector2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74D0103-EC34-AF81-2F1F-A09015456011}"/>
              </a:ext>
            </a:extLst>
          </p:cNvPr>
          <p:cNvCxnSpPr>
            <a:cxnSpLocks/>
            <a:stCxn id="87" idx="3"/>
            <a:endCxn id="134" idx="2"/>
          </p:cNvCxnSpPr>
          <p:nvPr/>
        </p:nvCxnSpPr>
        <p:spPr>
          <a:xfrm>
            <a:off x="5242346" y="2646662"/>
            <a:ext cx="340590" cy="1552"/>
          </a:xfrm>
          <a:prstGeom prst="straightConnector1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id="{384EFEBC-E520-7764-4BAC-425C4929424D}"/>
              </a:ext>
            </a:extLst>
          </p:cNvPr>
          <p:cNvCxnSpPr>
            <a:cxnSpLocks/>
            <a:stCxn id="105" idx="3"/>
            <a:endCxn id="10" idx="1"/>
          </p:cNvCxnSpPr>
          <p:nvPr/>
        </p:nvCxnSpPr>
        <p:spPr>
          <a:xfrm flipH="1">
            <a:off x="1504372" y="2646661"/>
            <a:ext cx="9797452" cy="1539988"/>
          </a:xfrm>
          <a:prstGeom prst="bentConnector5">
            <a:avLst>
              <a:gd name="adj1" fmla="val -2333"/>
              <a:gd name="adj2" fmla="val 201381"/>
              <a:gd name="adj3" fmla="val 103217"/>
            </a:avLst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>
            <a:extLst>
              <a:ext uri="{FF2B5EF4-FFF2-40B4-BE49-F238E27FC236}">
                <a16:creationId xmlns:a16="http://schemas.microsoft.com/office/drawing/2014/main" id="{B9A4DDE4-27C2-9287-1E9B-1204736AD85F}"/>
              </a:ext>
            </a:extLst>
          </p:cNvPr>
          <p:cNvCxnSpPr>
            <a:stCxn id="118" idx="3"/>
            <a:endCxn id="87" idx="1"/>
          </p:cNvCxnSpPr>
          <p:nvPr/>
        </p:nvCxnSpPr>
        <p:spPr>
          <a:xfrm>
            <a:off x="4452338" y="2647190"/>
            <a:ext cx="174018" cy="0"/>
          </a:xfrm>
          <a:prstGeom prst="straightConnector1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61BB6596-FFA0-2542-8B48-A6883D6E83CE}"/>
              </a:ext>
            </a:extLst>
          </p:cNvPr>
          <p:cNvCxnSpPr>
            <a:cxnSpLocks/>
            <a:stCxn id="43" idx="3"/>
          </p:cNvCxnSpPr>
          <p:nvPr/>
        </p:nvCxnSpPr>
        <p:spPr>
          <a:xfrm>
            <a:off x="3595333" y="4185253"/>
            <a:ext cx="98088" cy="1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A8A8447-974B-C599-96A3-E475D5D4E485}"/>
              </a:ext>
            </a:extLst>
          </p:cNvPr>
          <p:cNvCxnSpPr>
            <a:cxnSpLocks/>
          </p:cNvCxnSpPr>
          <p:nvPr/>
        </p:nvCxnSpPr>
        <p:spPr>
          <a:xfrm>
            <a:off x="4332876" y="4185402"/>
            <a:ext cx="1038694" cy="0"/>
          </a:xfrm>
          <a:prstGeom prst="line">
            <a:avLst/>
          </a:prstGeom>
          <a:ln w="6350">
            <a:solidFill>
              <a:schemeClr val="tx2">
                <a:lumMod val="7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754E2C0-4CBE-CB3B-9B55-A917DF0FE012}"/>
              </a:ext>
            </a:extLst>
          </p:cNvPr>
          <p:cNvCxnSpPr>
            <a:cxnSpLocks/>
          </p:cNvCxnSpPr>
          <p:nvPr/>
        </p:nvCxnSpPr>
        <p:spPr>
          <a:xfrm flipV="1">
            <a:off x="5403320" y="2646660"/>
            <a:ext cx="0" cy="1538585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EA826DA9-8E54-A1B9-C46A-DB64265387EC}"/>
              </a:ext>
            </a:extLst>
          </p:cNvPr>
          <p:cNvCxnSpPr>
            <a:cxnSpLocks/>
          </p:cNvCxnSpPr>
          <p:nvPr/>
        </p:nvCxnSpPr>
        <p:spPr>
          <a:xfrm rot="16200000" flipH="1" flipV="1">
            <a:off x="6284012" y="108765"/>
            <a:ext cx="138490" cy="4337058"/>
          </a:xfrm>
          <a:prstGeom prst="bentConnector3">
            <a:avLst>
              <a:gd name="adj1" fmla="val -74158"/>
            </a:avLst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CF8A3CA8-913E-926F-956D-23A0B85E34AA}"/>
              </a:ext>
            </a:extLst>
          </p:cNvPr>
          <p:cNvSpPr/>
          <p:nvPr/>
        </p:nvSpPr>
        <p:spPr>
          <a:xfrm>
            <a:off x="6780910" y="2621943"/>
            <a:ext cx="457882" cy="16473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1000">
                <a:solidFill>
                  <a:schemeClr val="bg1"/>
                </a:solidFill>
              </a:rPr>
              <a:t>TPL</a:t>
            </a:r>
            <a:r>
              <a:rPr lang="en-US" sz="1000" baseline="30000">
                <a:solidFill>
                  <a:schemeClr val="bg1"/>
                </a:solidFill>
              </a:rPr>
              <a:t>1</a:t>
            </a:r>
            <a:endParaRPr lang="en-US" sz="1000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745AA05-116F-301D-3A2A-554FFC129C3A}"/>
              </a:ext>
            </a:extLst>
          </p:cNvPr>
          <p:cNvSpPr>
            <a:spLocks/>
          </p:cNvSpPr>
          <p:nvPr/>
        </p:nvSpPr>
        <p:spPr>
          <a:xfrm>
            <a:off x="6780910" y="2839267"/>
            <a:ext cx="1028642" cy="15918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1000">
                <a:solidFill>
                  <a:schemeClr val="bg1"/>
                </a:solidFill>
              </a:rPr>
              <a:t>Dynamic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28D8B1F-FB19-01BC-000C-F91A07D279A5}"/>
              </a:ext>
            </a:extLst>
          </p:cNvPr>
          <p:cNvSpPr>
            <a:spLocks/>
          </p:cNvSpPr>
          <p:nvPr/>
        </p:nvSpPr>
        <p:spPr>
          <a:xfrm>
            <a:off x="6780910" y="3330342"/>
            <a:ext cx="1028642" cy="15918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1000">
                <a:solidFill>
                  <a:schemeClr val="bg1"/>
                </a:solidFill>
              </a:rPr>
              <a:t>Economic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9977112-2CEE-BFD9-ECF1-3A064EE67F44}"/>
              </a:ext>
            </a:extLst>
          </p:cNvPr>
          <p:cNvSpPr/>
          <p:nvPr/>
        </p:nvSpPr>
        <p:spPr>
          <a:xfrm>
            <a:off x="7360741" y="2621943"/>
            <a:ext cx="457882" cy="16473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1000">
                <a:solidFill>
                  <a:schemeClr val="bg1"/>
                </a:solidFill>
              </a:rPr>
              <a:t>SC</a:t>
            </a:r>
            <a:r>
              <a:rPr lang="en-US" sz="1000" baseline="30000">
                <a:solidFill>
                  <a:schemeClr val="bg1"/>
                </a:solidFill>
              </a:rPr>
              <a:t>2</a:t>
            </a:r>
            <a:endParaRPr lang="en-US" sz="1000">
              <a:solidFill>
                <a:schemeClr val="bg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DAE2A78-F6A2-758E-7DB7-7AFAD4993785}"/>
              </a:ext>
            </a:extLst>
          </p:cNvPr>
          <p:cNvSpPr txBox="1"/>
          <p:nvPr/>
        </p:nvSpPr>
        <p:spPr>
          <a:xfrm>
            <a:off x="1257299" y="1501300"/>
            <a:ext cx="241344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algn="ctr">
              <a:buNone/>
            </a:pP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Single source of truth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EA26B4A-7CD7-5A19-C9AB-FBE1A9A40EC1}"/>
              </a:ext>
            </a:extLst>
          </p:cNvPr>
          <p:cNvSpPr txBox="1"/>
          <p:nvPr/>
        </p:nvSpPr>
        <p:spPr>
          <a:xfrm>
            <a:off x="3595325" y="1509376"/>
            <a:ext cx="4479659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algn="ctr">
              <a:buNone/>
            </a:pPr>
            <a:r>
              <a:rPr lang="en-US" sz="1400" b="1"/>
              <a:t>Integrated </a:t>
            </a:r>
            <a:r>
              <a:rPr lang="en-US" sz="1400" b="1">
                <a:solidFill>
                  <a:srgbClr val="4E43B7"/>
                </a:solidFill>
              </a:rPr>
              <a:t>batch study  </a:t>
            </a:r>
            <a:r>
              <a:rPr lang="en-US" sz="1400" b="1"/>
              <a:t>+ </a:t>
            </a:r>
            <a:r>
              <a:rPr lang="en-US" sz="1400" b="1">
                <a:solidFill>
                  <a:srgbClr val="13683E"/>
                </a:solidFill>
              </a:rPr>
              <a:t>CTP modeling / study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F10AD8E-6802-E69F-D9CB-88A9B1EFA2D8}"/>
              </a:ext>
            </a:extLst>
          </p:cNvPr>
          <p:cNvSpPr txBox="1"/>
          <p:nvPr/>
        </p:nvSpPr>
        <p:spPr>
          <a:xfrm>
            <a:off x="1382487" y="1865571"/>
            <a:ext cx="2212838" cy="1384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900" i="1"/>
              <a:t>Data inputs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30AFAA6-E8C0-A324-4D8C-14909A9C45C3}"/>
              </a:ext>
            </a:extLst>
          </p:cNvPr>
          <p:cNvSpPr txBox="1"/>
          <p:nvPr/>
        </p:nvSpPr>
        <p:spPr>
          <a:xfrm>
            <a:off x="3917107" y="1861629"/>
            <a:ext cx="1325239" cy="1424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900" i="1"/>
              <a:t>Batch study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B7A60CB-AC40-9DE5-5BB9-0AFF71F2AC02}"/>
              </a:ext>
            </a:extLst>
          </p:cNvPr>
          <p:cNvSpPr txBox="1"/>
          <p:nvPr/>
        </p:nvSpPr>
        <p:spPr>
          <a:xfrm>
            <a:off x="5556560" y="1861629"/>
            <a:ext cx="1325239" cy="1424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900" i="1"/>
              <a:t>CTP modeling &amp; study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27DDE1A-22CD-EE15-C3DC-6CD408DF4F11}"/>
              </a:ext>
            </a:extLst>
          </p:cNvPr>
          <p:cNvSpPr txBox="1"/>
          <p:nvPr/>
        </p:nvSpPr>
        <p:spPr>
          <a:xfrm>
            <a:off x="9146512" y="1861629"/>
            <a:ext cx="1325239" cy="1424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900" i="1"/>
              <a:t>Endorsement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1BBE503-0F06-BE5A-88BD-BE014FC4BBF2}"/>
              </a:ext>
            </a:extLst>
          </p:cNvPr>
          <p:cNvSpPr txBox="1"/>
          <p:nvPr/>
        </p:nvSpPr>
        <p:spPr>
          <a:xfrm>
            <a:off x="9056984" y="1501300"/>
            <a:ext cx="2316473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algn="ctr">
              <a:buNone/>
            </a:pPr>
            <a:r>
              <a:rPr lang="en-US" sz="1400" b="1">
                <a:solidFill>
                  <a:srgbClr val="CC9B00"/>
                </a:solidFill>
              </a:rPr>
              <a:t>Streamlined endorsement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3C435F5-11F8-8263-8870-74999A60C165}"/>
              </a:ext>
            </a:extLst>
          </p:cNvPr>
          <p:cNvSpPr>
            <a:spLocks/>
          </p:cNvSpPr>
          <p:nvPr/>
        </p:nvSpPr>
        <p:spPr>
          <a:xfrm>
            <a:off x="6780910" y="3051043"/>
            <a:ext cx="1028642" cy="159187"/>
          </a:xfrm>
          <a:prstGeom prst="rect">
            <a:avLst/>
          </a:prstGeom>
          <a:solidFill>
            <a:srgbClr val="1D9C5D"/>
          </a:solidFill>
          <a:ln w="3810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1000">
                <a:solidFill>
                  <a:schemeClr val="bg1"/>
                </a:solidFill>
              </a:rPr>
              <a:t>RPG-like analysis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A05F69-E593-DC53-C7F1-5FB00CB289D2}"/>
              </a:ext>
            </a:extLst>
          </p:cNvPr>
          <p:cNvSpPr txBox="1"/>
          <p:nvPr/>
        </p:nvSpPr>
        <p:spPr>
          <a:xfrm>
            <a:off x="6688193" y="2217471"/>
            <a:ext cx="1256121" cy="369332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sz="900" b="1">
                <a:solidFill>
                  <a:schemeClr val="bg1"/>
                </a:solidFill>
              </a:rPr>
              <a:t>Reliability assessment</a:t>
            </a:r>
            <a:endParaRPr lang="en-US" sz="900" b="1" baseline="30000">
              <a:solidFill>
                <a:schemeClr val="bg1"/>
              </a:solidFill>
            </a:endParaRP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9575104E-8001-1018-6944-2106A1F4D01E}"/>
              </a:ext>
            </a:extLst>
          </p:cNvPr>
          <p:cNvCxnSpPr>
            <a:cxnSpLocks/>
          </p:cNvCxnSpPr>
          <p:nvPr/>
        </p:nvCxnSpPr>
        <p:spPr>
          <a:xfrm>
            <a:off x="6561958" y="2647190"/>
            <a:ext cx="165084" cy="0"/>
          </a:xfrm>
          <a:prstGeom prst="straightConnector1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4D0A3FB1-2F31-B35B-7ECE-8602C2EAEF32}"/>
              </a:ext>
            </a:extLst>
          </p:cNvPr>
          <p:cNvCxnSpPr>
            <a:cxnSpLocks/>
          </p:cNvCxnSpPr>
          <p:nvPr/>
        </p:nvCxnSpPr>
        <p:spPr>
          <a:xfrm>
            <a:off x="7908760" y="2647190"/>
            <a:ext cx="218529" cy="0"/>
          </a:xfrm>
          <a:prstGeom prst="straightConnector1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3312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17B869A5-5195-1B72-1608-2E98400B486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4584423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404" imgH="405" progId="TCLayout.ActiveDocument.1">
                  <p:embed/>
                </p:oleObj>
              </mc:Choice>
              <mc:Fallback>
                <p:oleObj name="think-cell Slide" r:id="rId8" imgW="404" imgH="405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7B869A5-5195-1B72-1608-2E98400B48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2. Slide Title">
            <a:extLst>
              <a:ext uri="{FF2B5EF4-FFF2-40B4-BE49-F238E27FC236}">
                <a16:creationId xmlns:a16="http://schemas.microsoft.com/office/drawing/2014/main" id="{45B68674-A652-CD62-1679-B945F58637E5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257300" y="447975"/>
            <a:ext cx="10401300" cy="384721"/>
          </a:xfrm>
        </p:spPr>
        <p:txBody>
          <a:bodyPr vert="horz"/>
          <a:lstStyle/>
          <a:p>
            <a:r>
              <a:rPr lang="en-US">
                <a:solidFill>
                  <a:srgbClr val="00829B"/>
                </a:solidFill>
              </a:rPr>
              <a:t>Batch 1+:</a:t>
            </a:r>
            <a:r>
              <a:rPr lang="en-US"/>
              <a:t> Initial Batch 1+ Revision Requests priorities span four focus areas to continue advancing the Large Load framework</a:t>
            </a:r>
          </a:p>
        </p:txBody>
      </p:sp>
      <p:cxnSp>
        <p:nvCxnSpPr>
          <p:cNvPr id="15" name="LineBasicDefault 15">
            <a:extLst>
              <a:ext uri="{FF2B5EF4-FFF2-40B4-BE49-F238E27FC236}">
                <a16:creationId xmlns:a16="http://schemas.microsoft.com/office/drawing/2014/main" id="{474A77D6-E4D0-CFFF-3435-30D54B17D086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1257300" y="1843959"/>
            <a:ext cx="10401300" cy="0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C71A84CF-E575-697F-EF53-B29A6A7A00EA}"/>
              </a:ext>
            </a:extLst>
          </p:cNvPr>
          <p:cNvSpPr txBox="1">
            <a:spLocks/>
          </p:cNvSpPr>
          <p:nvPr/>
        </p:nvSpPr>
        <p:spPr>
          <a:xfrm>
            <a:off x="1257300" y="1537454"/>
            <a:ext cx="104013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b="1"/>
              <a:t>Initial ERCOT priorities for Revision Request development</a:t>
            </a:r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C174430-5AEF-BC15-0379-9A219FA5EACD}"/>
              </a:ext>
            </a:extLst>
          </p:cNvPr>
          <p:cNvSpPr txBox="1">
            <a:spLocks/>
          </p:cNvSpPr>
          <p:nvPr/>
        </p:nvSpPr>
        <p:spPr>
          <a:xfrm>
            <a:off x="3191256" y="1931473"/>
            <a:ext cx="8467344" cy="13388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Reconsider ERCOT–ILLE–TSP relationships for on-ramping Large Loads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Establish a framework for resubmitting unmet Large Load ramp requests across Batches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Define carry-forward treatment for non-committed Large Loads across Batch cycles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Establish a governance framework for post-study project changes (e.g., delayed in-service date or end-use technology changes)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02D4976-B97E-2F30-A9B0-EF7D8ED35390}"/>
              </a:ext>
            </a:extLst>
          </p:cNvPr>
          <p:cNvSpPr txBox="1">
            <a:spLocks/>
          </p:cNvSpPr>
          <p:nvPr/>
        </p:nvSpPr>
        <p:spPr>
          <a:xfrm>
            <a:off x="1257300" y="1931473"/>
            <a:ext cx="175107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400" b="1"/>
              <a:t>Large Load Interconnection</a:t>
            </a:r>
          </a:p>
        </p:txBody>
      </p:sp>
      <p:cxnSp>
        <p:nvCxnSpPr>
          <p:cNvPr id="36" name="LineBasicDefault 15">
            <a:extLst>
              <a:ext uri="{FF2B5EF4-FFF2-40B4-BE49-F238E27FC236}">
                <a16:creationId xmlns:a16="http://schemas.microsoft.com/office/drawing/2014/main" id="{2CBF9507-91AE-AADD-0E21-659D7D079A28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>
            <a:off x="1257300" y="3357815"/>
            <a:ext cx="10401300" cy="0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00412ECA-4267-5526-73FE-E1BAC158F880}"/>
              </a:ext>
            </a:extLst>
          </p:cNvPr>
          <p:cNvSpPr txBox="1">
            <a:spLocks/>
          </p:cNvSpPr>
          <p:nvPr/>
        </p:nvSpPr>
        <p:spPr>
          <a:xfrm>
            <a:off x="3191256" y="3445329"/>
            <a:ext cx="8467344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Refine the financial security methodology for transmission upgrades and direct interconnection costs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8572404-6FA3-333A-88E4-5769595736F1}"/>
              </a:ext>
            </a:extLst>
          </p:cNvPr>
          <p:cNvSpPr txBox="1">
            <a:spLocks/>
          </p:cNvSpPr>
          <p:nvPr/>
        </p:nvSpPr>
        <p:spPr>
          <a:xfrm>
            <a:off x="1257300" y="3445329"/>
            <a:ext cx="175107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400" b="1"/>
              <a:t>Financial and reporting</a:t>
            </a:r>
          </a:p>
        </p:txBody>
      </p:sp>
      <p:cxnSp>
        <p:nvCxnSpPr>
          <p:cNvPr id="40" name="LineBasicDefault 15">
            <a:extLst>
              <a:ext uri="{FF2B5EF4-FFF2-40B4-BE49-F238E27FC236}">
                <a16:creationId xmlns:a16="http://schemas.microsoft.com/office/drawing/2014/main" id="{4BA692D4-99F5-F941-89B4-8273BAE1C8F9}"/>
              </a:ext>
            </a:extLst>
          </p:cNvPr>
          <p:cNvCxnSpPr>
            <a:cxnSpLocks/>
          </p:cNvCxnSpPr>
          <p:nvPr>
            <p:custDataLst>
              <p:tags r:id="rId5"/>
            </p:custDataLst>
          </p:nvPr>
        </p:nvCxnSpPr>
        <p:spPr>
          <a:xfrm>
            <a:off x="1257300" y="3963730"/>
            <a:ext cx="10401300" cy="0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9A053ABB-1740-D05B-245C-8D6EA0366726}"/>
              </a:ext>
            </a:extLst>
          </p:cNvPr>
          <p:cNvSpPr txBox="1">
            <a:spLocks/>
          </p:cNvSpPr>
          <p:nvPr/>
        </p:nvSpPr>
        <p:spPr>
          <a:xfrm>
            <a:off x="3191256" y="4051244"/>
            <a:ext cx="8467344" cy="9771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Modernize Batch technical study scope, responsibilities, and model governance</a:t>
            </a:r>
          </a:p>
          <a:p>
            <a:pPr marL="728663" lvl="2" indent="-285750">
              <a:buFont typeface="Arial" panose="020B0604020202020204" pitchFamily="34" charset="0"/>
              <a:buChar char="•"/>
            </a:pPr>
            <a:r>
              <a:rPr lang="en-US" sz="1400"/>
              <a:t>Short circuit studies </a:t>
            </a:r>
          </a:p>
          <a:p>
            <a:pPr marL="728663" lvl="2" indent="-285750">
              <a:buFont typeface="Arial" panose="020B0604020202020204" pitchFamily="34" charset="0"/>
              <a:buChar char="•"/>
            </a:pPr>
            <a:r>
              <a:rPr lang="en-US" sz="1400"/>
              <a:t>SSO studies</a:t>
            </a:r>
          </a:p>
          <a:p>
            <a:pPr marL="728663" lvl="2" indent="-285750">
              <a:buFont typeface="Arial" panose="020B0604020202020204" pitchFamily="34" charset="0"/>
              <a:buChar char="•"/>
            </a:pPr>
            <a:r>
              <a:rPr lang="en-US" sz="1400"/>
              <a:t>Dynamic model change evaluation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7B9D8FA-5CA0-306A-4EBD-73C869E988AE}"/>
              </a:ext>
            </a:extLst>
          </p:cNvPr>
          <p:cNvSpPr txBox="1">
            <a:spLocks/>
          </p:cNvSpPr>
          <p:nvPr/>
        </p:nvSpPr>
        <p:spPr>
          <a:xfrm>
            <a:off x="1257300" y="4051244"/>
            <a:ext cx="175107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400" b="1"/>
              <a:t>Technical study framework</a:t>
            </a:r>
          </a:p>
        </p:txBody>
      </p:sp>
      <p:cxnSp>
        <p:nvCxnSpPr>
          <p:cNvPr id="47" name="LineBasicDefault 15">
            <a:extLst>
              <a:ext uri="{FF2B5EF4-FFF2-40B4-BE49-F238E27FC236}">
                <a16:creationId xmlns:a16="http://schemas.microsoft.com/office/drawing/2014/main" id="{FA56D405-105F-10F7-BB39-5C58E7F16076}"/>
              </a:ext>
            </a:extLst>
          </p:cNvPr>
          <p:cNvCxnSpPr>
            <a:cxnSpLocks/>
          </p:cNvCxnSpPr>
          <p:nvPr>
            <p:custDataLst>
              <p:tags r:id="rId6"/>
            </p:custDataLst>
          </p:nvPr>
        </p:nvCxnSpPr>
        <p:spPr>
          <a:xfrm>
            <a:off x="1257300" y="5115949"/>
            <a:ext cx="10401300" cy="0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4FC494D0-3897-1561-1C38-5C52FDE3213B}"/>
              </a:ext>
            </a:extLst>
          </p:cNvPr>
          <p:cNvSpPr txBox="1">
            <a:spLocks/>
          </p:cNvSpPr>
          <p:nvPr/>
        </p:nvSpPr>
        <p:spPr>
          <a:xfrm>
            <a:off x="3191256" y="5203466"/>
            <a:ext cx="8467344" cy="800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Enhance Large Load reporting and confidentiality provisions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Enhance Bring Your Own Generation (BYOG) framework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Enhance the Provisional Controllable Load Resource (PCLR) framework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DA0E159-632C-F01A-2640-B73F19EBA37C}"/>
              </a:ext>
            </a:extLst>
          </p:cNvPr>
          <p:cNvSpPr txBox="1">
            <a:spLocks/>
          </p:cNvSpPr>
          <p:nvPr/>
        </p:nvSpPr>
        <p:spPr>
          <a:xfrm>
            <a:off x="1257300" y="5203466"/>
            <a:ext cx="1751076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400" b="1"/>
              <a:t>Market rules &amp; operational enhancements</a:t>
            </a:r>
          </a:p>
        </p:txBody>
      </p:sp>
    </p:spTree>
    <p:extLst>
      <p:ext uri="{BB962C8B-B14F-4D97-AF65-F5344CB8AC3E}">
        <p14:creationId xmlns:p14="http://schemas.microsoft.com/office/powerpoint/2010/main" val="1571369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3A6E94-C2B3-1179-B5A2-0112EEDFE6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6" hidden="1">
            <a:extLst>
              <a:ext uri="{FF2B5EF4-FFF2-40B4-BE49-F238E27FC236}">
                <a16:creationId xmlns:a16="http://schemas.microsoft.com/office/drawing/2014/main" id="{5D399476-362B-E6AB-FFB0-578E1BD83A9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3758170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404" imgH="405" progId="TCLayout.ActiveDocument.1">
                  <p:embed/>
                </p:oleObj>
              </mc:Choice>
              <mc:Fallback>
                <p:oleObj name="think-cell Slide" r:id="rId7" imgW="404" imgH="405" progId="TCLayout.ActiveDocument.1">
                  <p:embed/>
                  <p:pic>
                    <p:nvPicPr>
                      <p:cNvPr id="5" name="Object 6" hidden="1">
                        <a:extLst>
                          <a:ext uri="{FF2B5EF4-FFF2-40B4-BE49-F238E27FC236}">
                            <a16:creationId xmlns:a16="http://schemas.microsoft.com/office/drawing/2014/main" id="{5D399476-362B-E6AB-FFB0-578E1BD83A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2. Slide Title">
            <a:extLst>
              <a:ext uri="{FF2B5EF4-FFF2-40B4-BE49-F238E27FC236}">
                <a16:creationId xmlns:a16="http://schemas.microsoft.com/office/drawing/2014/main" id="{71B56D8F-14F2-1523-696B-387304D5F791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/>
          <a:lstStyle/>
          <a:p>
            <a:r>
              <a:rPr lang="en-US">
                <a:solidFill>
                  <a:srgbClr val="00829B"/>
                </a:solidFill>
              </a:rPr>
              <a:t>CTP scope: </a:t>
            </a:r>
            <a:r>
              <a:rPr lang="en-US"/>
              <a:t>CTP will integrate batch process, streamline modeling and planning processes, and define clear governance handoffs</a:t>
            </a:r>
          </a:p>
        </p:txBody>
      </p:sp>
      <p:cxnSp>
        <p:nvCxnSpPr>
          <p:cNvPr id="15" name="LineBasicDefault 15">
            <a:extLst>
              <a:ext uri="{FF2B5EF4-FFF2-40B4-BE49-F238E27FC236}">
                <a16:creationId xmlns:a16="http://schemas.microsoft.com/office/drawing/2014/main" id="{B3BC58C6-0C6F-9A14-3976-31F21EF407E4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1257300" y="1815084"/>
            <a:ext cx="10401300" cy="0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C9F1CB7-1675-2ED9-F0B7-C9108B38A2D2}"/>
              </a:ext>
            </a:extLst>
          </p:cNvPr>
          <p:cNvSpPr txBox="1">
            <a:spLocks/>
          </p:cNvSpPr>
          <p:nvPr/>
        </p:nvSpPr>
        <p:spPr>
          <a:xfrm>
            <a:off x="1257300" y="1508579"/>
            <a:ext cx="104013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b="1"/>
              <a:t>Scope for Comprehensive Transmission Process development</a:t>
            </a:r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AB3E647-86DE-4CD3-0407-F3509D90677F}"/>
              </a:ext>
            </a:extLst>
          </p:cNvPr>
          <p:cNvSpPr txBox="1">
            <a:spLocks/>
          </p:cNvSpPr>
          <p:nvPr/>
        </p:nvSpPr>
        <p:spPr>
          <a:xfrm>
            <a:off x="3191256" y="1956079"/>
            <a:ext cx="8467344" cy="800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Define the future role of Batch within the annual planning cycle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Determine the technical study required to support Large Load commitment decisions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Design the transition from Batch study outputs to the CTP planning process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1BA8274-5CCA-58AA-0888-D1947BB7415F}"/>
              </a:ext>
            </a:extLst>
          </p:cNvPr>
          <p:cNvSpPr txBox="1">
            <a:spLocks/>
          </p:cNvSpPr>
          <p:nvPr/>
        </p:nvSpPr>
        <p:spPr>
          <a:xfrm>
            <a:off x="1257300" y="1956079"/>
            <a:ext cx="175107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400" b="1"/>
              <a:t>Batch-CTP integration</a:t>
            </a:r>
          </a:p>
        </p:txBody>
      </p:sp>
      <p:cxnSp>
        <p:nvCxnSpPr>
          <p:cNvPr id="36" name="LineBasicDefault 15">
            <a:extLst>
              <a:ext uri="{FF2B5EF4-FFF2-40B4-BE49-F238E27FC236}">
                <a16:creationId xmlns:a16="http://schemas.microsoft.com/office/drawing/2014/main" id="{D43FFFB1-536E-80B1-90DC-900B2C5FFB0B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>
            <a:off x="1257300" y="2955043"/>
            <a:ext cx="10401300" cy="0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D404295-A19B-6A72-EDB4-8F608A4844EE}"/>
              </a:ext>
            </a:extLst>
          </p:cNvPr>
          <p:cNvSpPr txBox="1">
            <a:spLocks/>
          </p:cNvSpPr>
          <p:nvPr/>
        </p:nvSpPr>
        <p:spPr>
          <a:xfrm>
            <a:off x="3191256" y="3153788"/>
            <a:ext cx="8467344" cy="10926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Establish a planning-led source of truth for planning models and assumptions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Develop a standardized planning model framework and taxonomy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Standardize planning cases, assumptions, and study methodology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Clarify ERCOT and TSP responsibilities for case development, model conditioning, and study execution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8CF5BAC-6DD4-ABE7-C8DB-891F98E2C73B}"/>
              </a:ext>
            </a:extLst>
          </p:cNvPr>
          <p:cNvSpPr txBox="1">
            <a:spLocks/>
          </p:cNvSpPr>
          <p:nvPr/>
        </p:nvSpPr>
        <p:spPr>
          <a:xfrm>
            <a:off x="1257300" y="3153788"/>
            <a:ext cx="175107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400" b="1"/>
              <a:t>Modeling and planning</a:t>
            </a:r>
          </a:p>
        </p:txBody>
      </p:sp>
      <p:cxnSp>
        <p:nvCxnSpPr>
          <p:cNvPr id="40" name="LineBasicDefault 15">
            <a:extLst>
              <a:ext uri="{FF2B5EF4-FFF2-40B4-BE49-F238E27FC236}">
                <a16:creationId xmlns:a16="http://schemas.microsoft.com/office/drawing/2014/main" id="{D522D548-504F-754B-EC1D-E7584DC359DC}"/>
              </a:ext>
            </a:extLst>
          </p:cNvPr>
          <p:cNvCxnSpPr>
            <a:cxnSpLocks/>
          </p:cNvCxnSpPr>
          <p:nvPr>
            <p:custDataLst>
              <p:tags r:id="rId5"/>
            </p:custDataLst>
          </p:nvPr>
        </p:nvCxnSpPr>
        <p:spPr>
          <a:xfrm>
            <a:off x="1257300" y="4445140"/>
            <a:ext cx="10401300" cy="0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F52C5808-6CCE-973C-39A3-E16D4511E3B4}"/>
              </a:ext>
            </a:extLst>
          </p:cNvPr>
          <p:cNvSpPr txBox="1">
            <a:spLocks/>
          </p:cNvSpPr>
          <p:nvPr/>
        </p:nvSpPr>
        <p:spPr>
          <a:xfrm>
            <a:off x="3191256" y="4643885"/>
            <a:ext cx="8467344" cy="800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Define the stakeholder engagement and endorsement process for CTP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Clarify ERCOT and TSP roles in project identification and solution development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Establish governance, milestones, and response timelines for transmission plan development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5F70764-E802-D4BA-E06C-BAD7501C5FF9}"/>
              </a:ext>
            </a:extLst>
          </p:cNvPr>
          <p:cNvSpPr txBox="1">
            <a:spLocks/>
          </p:cNvSpPr>
          <p:nvPr/>
        </p:nvSpPr>
        <p:spPr>
          <a:xfrm>
            <a:off x="1257300" y="4643885"/>
            <a:ext cx="1751076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400" b="1"/>
              <a:t>TSP/stakeholder process and governance</a:t>
            </a:r>
          </a:p>
        </p:txBody>
      </p:sp>
    </p:spTree>
    <p:extLst>
      <p:ext uri="{BB962C8B-B14F-4D97-AF65-F5344CB8AC3E}">
        <p14:creationId xmlns:p14="http://schemas.microsoft.com/office/powerpoint/2010/main" val="1438175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6B6CA-6EF8-1F09-9F61-35D06B39B8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86872E60-1E0B-0ACC-E9B9-B515B440BD2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436739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25" imgW="404" imgH="403" progId="TCLayout.ActiveDocument.1">
                  <p:embed/>
                </p:oleObj>
              </mc:Choice>
              <mc:Fallback>
                <p:oleObj name="think-cell Slide" r:id="rId125" imgW="404" imgH="403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6872E60-1E0B-0ACC-E9B9-B515B440BD27}"/>
                          </a:ext>
                        </a:extLst>
                      </p:cNvPr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2" name="Rectangle 481">
            <a:extLst>
              <a:ext uri="{FF2B5EF4-FFF2-40B4-BE49-F238E27FC236}">
                <a16:creationId xmlns:a16="http://schemas.microsoft.com/office/drawing/2014/main" id="{818EC89F-3325-FC12-4ACE-3F8532FB001A}"/>
              </a:ext>
            </a:extLst>
          </p:cNvPr>
          <p:cNvSpPr/>
          <p:nvPr/>
        </p:nvSpPr>
        <p:spPr>
          <a:xfrm>
            <a:off x="5754687" y="1838325"/>
            <a:ext cx="671513" cy="4260850"/>
          </a:xfrm>
          <a:prstGeom prst="rect">
            <a:avLst/>
          </a:prstGeom>
          <a:solidFill>
            <a:srgbClr val="B3B3B3">
              <a:alpha val="50000"/>
            </a:srgbClr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822C15-EAC6-A23B-E9F7-9270D635864C}"/>
              </a:ext>
            </a:extLst>
          </p:cNvPr>
          <p:cNvSpPr/>
          <p:nvPr/>
        </p:nvSpPr>
        <p:spPr>
          <a:xfrm>
            <a:off x="9849037" y="1838325"/>
            <a:ext cx="127030" cy="4258044"/>
          </a:xfrm>
          <a:prstGeom prst="rect">
            <a:avLst/>
          </a:prstGeom>
          <a:solidFill>
            <a:srgbClr val="CFCCEC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64A4731-669D-43B6-31AB-E8BA04269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36933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>
            <a:spAutoFit/>
          </a:bodyPr>
          <a:lstStyle/>
          <a:p>
            <a:r>
              <a:rPr lang="en-US">
                <a:solidFill>
                  <a:srgbClr val="00829B"/>
                </a:solidFill>
              </a:rPr>
              <a:t>Roadmap: </a:t>
            </a:r>
            <a:r>
              <a:rPr lang="en-US"/>
              <a:t>Path to Batch 1+ and CTP Board approval by February 2027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BA8226-43AC-F772-624C-BF5E14CEBF53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554736" y="1608138"/>
            <a:ext cx="1696342" cy="185738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Forums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D21F19-8490-718F-2512-FCE8B9344E79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554736" y="4330503"/>
            <a:ext cx="1696342" cy="161583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ROS</a:t>
            </a:r>
            <a:r>
              <a:rPr kumimoji="0" lang="en-US" sz="1050" b="1" i="0" u="none" strike="noStrike" kern="0" cap="none" spc="0" normalizeH="0" noProof="0" dirty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6B87F4E9-C64D-D453-F1D0-80172A62B027}"/>
              </a:ext>
            </a:extLst>
          </p:cNvPr>
          <p:cNvSpPr>
            <a:spLocks noGrp="1"/>
          </p:cNvSpPr>
          <p:nvPr>
            <p:custDataLst>
              <p:tags r:id="rId4"/>
            </p:custDataLst>
          </p:nvPr>
        </p:nvSpPr>
        <p:spPr bwMode="auto">
          <a:xfrm>
            <a:off x="5754688" y="1128713"/>
            <a:ext cx="483235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defRPr/>
            </a:pPr>
            <a:fld id="{D8CF9C1F-7B7B-4416-95C6-E1B13DC3F49E}" type="datetime'''''2''''''''0''''''''''2''''''''''6'''''''''''''''''''''''''">
              <a:rPr lang="en-US" altLang="en-US" sz="1200" b="1" smtClean="0">
                <a:solidFill>
                  <a:srgbClr val="171A1C"/>
                </a:solidFill>
                <a:cs typeface="+mn-cs"/>
              </a:rPr>
              <a:pPr lvl="0"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defRPr/>
              </a:pPr>
              <a:t>2026</a:t>
            </a:fld>
            <a:endParaRPr kumimoji="0" lang="en-US" sz="1200" b="1" i="0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20" name="Text Placeholder 4">
            <a:extLst>
              <a:ext uri="{FF2B5EF4-FFF2-40B4-BE49-F238E27FC236}">
                <a16:creationId xmlns:a16="http://schemas.microsoft.com/office/drawing/2014/main" id="{390A0F30-5627-7AF6-860A-A3416F5A100D}"/>
              </a:ext>
            </a:extLst>
          </p:cNvPr>
          <p:cNvSpPr>
            <a:spLocks noGrp="1"/>
          </p:cNvSpPr>
          <p:nvPr>
            <p:custDataLst>
              <p:tags r:id="rId5"/>
            </p:custDataLst>
          </p:nvPr>
        </p:nvSpPr>
        <p:spPr bwMode="auto">
          <a:xfrm>
            <a:off x="10587039" y="1128713"/>
            <a:ext cx="1050925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defRPr/>
            </a:pPr>
            <a:fld id="{291B83E7-72C3-4278-AC52-A657A358BF34}" type="datetime'''''''''''''''''2''''''''''''0''''''''''''''''''''2''''7'''">
              <a:rPr lang="en-US" altLang="en-US" sz="1200" b="1" smtClean="0">
                <a:solidFill>
                  <a:srgbClr val="171A1C"/>
                </a:solidFill>
                <a:cs typeface="+mn-cs"/>
              </a:rPr>
              <a:pPr lvl="0"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defRPr/>
              </a:pPr>
              <a:t>2027</a:t>
            </a:fld>
            <a:endParaRPr kumimoji="0" lang="en-US" sz="1200" b="1" i="0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A05BC4EC-1D12-D73C-03ED-BC480C0008F8}"/>
              </a:ext>
            </a:extLst>
          </p:cNvPr>
          <p:cNvSpPr>
            <a:spLocks noGrp="1"/>
          </p:cNvSpPr>
          <p:nvPr>
            <p:custDataLst>
              <p:tags r:id="rId6"/>
            </p:custDataLst>
          </p:nvPr>
        </p:nvSpPr>
        <p:spPr bwMode="auto">
          <a:xfrm>
            <a:off x="5754688" y="1365250"/>
            <a:ext cx="2416175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defRPr/>
            </a:pPr>
            <a:fld id="{592280AC-8E83-433B-B07D-7D54B6C1868D}" type="datetime'Q''3'''''''''''">
              <a:rPr lang="en-US" altLang="en-US" sz="1200" b="1" smtClean="0">
                <a:solidFill>
                  <a:srgbClr val="171A1C"/>
                </a:solidFill>
                <a:cs typeface="+mn-cs"/>
              </a:rPr>
              <a:pPr lvl="0"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defRPr/>
              </a:pPr>
              <a:t>Q3</a:t>
            </a:fld>
            <a:endParaRPr kumimoji="0" lang="en-US" sz="1200" b="1" i="0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16" name="Text Placeholder 4">
            <a:extLst>
              <a:ext uri="{FF2B5EF4-FFF2-40B4-BE49-F238E27FC236}">
                <a16:creationId xmlns:a16="http://schemas.microsoft.com/office/drawing/2014/main" id="{C5EA251F-68DB-9293-FBE5-2571AC37E29C}"/>
              </a:ext>
            </a:extLst>
          </p:cNvPr>
          <p:cNvSpPr>
            <a:spLocks noGrp="1"/>
          </p:cNvSpPr>
          <p:nvPr>
            <p:custDataLst>
              <p:tags r:id="rId7"/>
            </p:custDataLst>
          </p:nvPr>
        </p:nvSpPr>
        <p:spPr bwMode="auto">
          <a:xfrm>
            <a:off x="8170864" y="1365250"/>
            <a:ext cx="2416175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defRPr/>
            </a:pPr>
            <a:fld id="{C469EFC8-25B3-4774-8698-DC11554350A9}" type="datetime'''Q''''''''''''''''''''''''4'''''''''''''''">
              <a:rPr lang="en-US" altLang="en-US" sz="1200" b="1" smtClean="0">
                <a:solidFill>
                  <a:srgbClr val="171A1C"/>
                </a:solidFill>
                <a:cs typeface="+mn-cs"/>
              </a:rPr>
              <a:pPr lvl="0"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defRPr/>
              </a:pPr>
              <a:t>Q4</a:t>
            </a:fld>
            <a:endParaRPr kumimoji="0" lang="en-US" sz="1200" b="1" i="0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18" name="Text Placeholder 4">
            <a:extLst>
              <a:ext uri="{FF2B5EF4-FFF2-40B4-BE49-F238E27FC236}">
                <a16:creationId xmlns:a16="http://schemas.microsoft.com/office/drawing/2014/main" id="{E1226F57-3D20-4231-99D8-0D7EAD20B0A5}"/>
              </a:ext>
            </a:extLst>
          </p:cNvPr>
          <p:cNvSpPr>
            <a:spLocks noGrp="1"/>
          </p:cNvSpPr>
          <p:nvPr>
            <p:custDataLst>
              <p:tags r:id="rId8"/>
            </p:custDataLst>
          </p:nvPr>
        </p:nvSpPr>
        <p:spPr bwMode="auto">
          <a:xfrm>
            <a:off x="10587039" y="1365250"/>
            <a:ext cx="1050925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defRPr/>
            </a:pPr>
            <a:fld id="{985832A4-72AC-4537-96A1-15C8A9EA6B56}" type="datetime'''''Q''''''''''''''''''''''''''''''''''''''''''''''''1'''''''">
              <a:rPr lang="en-US" altLang="en-US" sz="1200" b="1" smtClean="0">
                <a:solidFill>
                  <a:srgbClr val="171A1C"/>
                </a:solidFill>
                <a:cs typeface="+mn-cs"/>
              </a:rPr>
              <a:pPr lvl="0"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defRPr/>
              </a:pPr>
              <a:t>Q1</a:t>
            </a:fld>
            <a:endParaRPr kumimoji="0" lang="en-US" sz="1200" b="1" i="0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5F605DCB-0071-6615-5926-1CFC9935001E}"/>
              </a:ext>
            </a:extLst>
          </p:cNvPr>
          <p:cNvSpPr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5754687" y="1601788"/>
            <a:ext cx="814388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defRPr/>
            </a:pPr>
            <a:fld id="{9ABCDC85-E892-4AB6-8F8F-C670699E755B}" type="datetime'''''J''''''''''''u''''''''''''''''''''''l'''''''''">
              <a:rPr lang="en-US" altLang="en-US" sz="1200" b="1" smtClean="0">
                <a:solidFill>
                  <a:srgbClr val="171A1C"/>
                </a:solidFill>
                <a:cs typeface="+mn-cs"/>
              </a:rPr>
              <a:pPr lvl="0"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defRPr/>
              </a:pPr>
              <a:t>Jul</a:t>
            </a:fld>
            <a:endParaRPr kumimoji="0" lang="en-US" sz="1200" b="1" i="0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07" name="Text Placeholder 4">
            <a:extLst>
              <a:ext uri="{FF2B5EF4-FFF2-40B4-BE49-F238E27FC236}">
                <a16:creationId xmlns:a16="http://schemas.microsoft.com/office/drawing/2014/main" id="{4BB49F95-AE84-3B53-28C9-8848A6200061}"/>
              </a:ext>
            </a:extLst>
          </p:cNvPr>
          <p:cNvSpPr>
            <a:spLocks noGrp="1"/>
          </p:cNvSpPr>
          <p:nvPr>
            <p:custDataLst>
              <p:tags r:id="rId10"/>
            </p:custDataLst>
          </p:nvPr>
        </p:nvSpPr>
        <p:spPr bwMode="auto">
          <a:xfrm>
            <a:off x="6569074" y="1601788"/>
            <a:ext cx="814388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defRPr/>
            </a:pPr>
            <a:fld id="{25C6DC26-1A34-475E-863E-F2D7B7AED557}" type="datetime'''''''''''''''''''''''''''''''''''''''''A''''''u''''''g'">
              <a:rPr lang="en-US" altLang="en-US" sz="1200" b="1" smtClean="0">
                <a:solidFill>
                  <a:srgbClr val="171A1C"/>
                </a:solidFill>
                <a:cs typeface="+mn-cs"/>
              </a:rPr>
              <a:pPr lvl="0"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defRPr/>
              </a:pPr>
              <a:t>Aug</a:t>
            </a:fld>
            <a:endParaRPr kumimoji="0" lang="en-US" sz="1200" b="1" i="0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09" name="Text Placeholder 4">
            <a:extLst>
              <a:ext uri="{FF2B5EF4-FFF2-40B4-BE49-F238E27FC236}">
                <a16:creationId xmlns:a16="http://schemas.microsoft.com/office/drawing/2014/main" id="{E9DFFC9E-B2D3-5FA6-E956-C908DB596636}"/>
              </a:ext>
            </a:extLst>
          </p:cNvPr>
          <p:cNvSpPr>
            <a:spLocks noGrp="1"/>
          </p:cNvSpPr>
          <p:nvPr>
            <p:custDataLst>
              <p:tags r:id="rId11"/>
            </p:custDataLst>
          </p:nvPr>
        </p:nvSpPr>
        <p:spPr bwMode="auto">
          <a:xfrm>
            <a:off x="7383463" y="1601788"/>
            <a:ext cx="78740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defRPr/>
            </a:pPr>
            <a:fld id="{D39C5CB5-AF08-419D-BCB3-9ACCD6FB60B0}" type="datetime'''''''''''''S''''''''''''''''''e''''''p'''''''''''''''''''''">
              <a:rPr lang="en-US" altLang="en-US" sz="1200" b="1" smtClean="0">
                <a:solidFill>
                  <a:srgbClr val="171A1C"/>
                </a:solidFill>
                <a:cs typeface="+mn-cs"/>
              </a:rPr>
              <a:pPr lvl="0"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defRPr/>
              </a:pPr>
              <a:t>Sep</a:t>
            </a:fld>
            <a:endParaRPr kumimoji="0" lang="en-US" sz="1200" b="1" i="0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11" name="Text Placeholder 4">
            <a:extLst>
              <a:ext uri="{FF2B5EF4-FFF2-40B4-BE49-F238E27FC236}">
                <a16:creationId xmlns:a16="http://schemas.microsoft.com/office/drawing/2014/main" id="{177F9AFE-F993-7D89-C9DA-806DF64653EB}"/>
              </a:ext>
            </a:extLst>
          </p:cNvPr>
          <p:cNvSpPr>
            <a:spLocks noGrp="1"/>
          </p:cNvSpPr>
          <p:nvPr>
            <p:custDataLst>
              <p:tags r:id="rId12"/>
            </p:custDataLst>
          </p:nvPr>
        </p:nvSpPr>
        <p:spPr bwMode="auto">
          <a:xfrm>
            <a:off x="8170863" y="1601788"/>
            <a:ext cx="814388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defRPr/>
            </a:pPr>
            <a:fld id="{98AE50C0-59C7-465C-82FA-58892E4934DF}" type="datetime'''''''O''''''''''''''c''''''''t'''''''''''''">
              <a:rPr lang="en-US" altLang="en-US" sz="1200" b="1" smtClean="0">
                <a:solidFill>
                  <a:srgbClr val="171A1C"/>
                </a:solidFill>
                <a:cs typeface="+mn-cs"/>
              </a:rPr>
              <a:pPr lvl="0"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defRPr/>
              </a:pPr>
              <a:t>Oct</a:t>
            </a:fld>
            <a:endParaRPr kumimoji="0" lang="en-US" sz="1200" b="1" i="0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12" name="Text Placeholder 4">
            <a:extLst>
              <a:ext uri="{FF2B5EF4-FFF2-40B4-BE49-F238E27FC236}">
                <a16:creationId xmlns:a16="http://schemas.microsoft.com/office/drawing/2014/main" id="{C638466F-4EB4-8ACC-93A7-097DE5ABD1F4}"/>
              </a:ext>
            </a:extLst>
          </p:cNvPr>
          <p:cNvSpPr>
            <a:spLocks noGrp="1"/>
          </p:cNvSpPr>
          <p:nvPr>
            <p:custDataLst>
              <p:tags r:id="rId13"/>
            </p:custDataLst>
          </p:nvPr>
        </p:nvSpPr>
        <p:spPr bwMode="auto">
          <a:xfrm>
            <a:off x="8985250" y="1601788"/>
            <a:ext cx="78740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defRPr/>
            </a:pPr>
            <a:fld id="{1ED3D499-46F7-449A-AE34-6DFABA5599C2}" type="datetime'''''''''''''''''''''''''''N''''''''''''''''''''''''o''v'">
              <a:rPr lang="en-US" altLang="en-US" sz="1200" b="1" smtClean="0">
                <a:solidFill>
                  <a:srgbClr val="171A1C"/>
                </a:solidFill>
                <a:cs typeface="+mn-cs"/>
              </a:rPr>
              <a:pPr lvl="0"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defRPr/>
              </a:pPr>
              <a:t>Nov</a:t>
            </a:fld>
            <a:endParaRPr kumimoji="0" lang="en-US" sz="1200" b="1" i="0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13" name="Text Placeholder 4">
            <a:extLst>
              <a:ext uri="{FF2B5EF4-FFF2-40B4-BE49-F238E27FC236}">
                <a16:creationId xmlns:a16="http://schemas.microsoft.com/office/drawing/2014/main" id="{3D83C060-DC26-0E53-D9FE-F9C6031F73DA}"/>
              </a:ext>
            </a:extLst>
          </p:cNvPr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9772650" y="1601788"/>
            <a:ext cx="814388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defRPr/>
            </a:pPr>
            <a:fld id="{88616566-48CA-4870-9AEF-1B3CEBC9D987}" type="datetime'''''''''''''''''''''D''''e''''''''''''c'''''''''''''">
              <a:rPr lang="en-US" altLang="en-US" sz="1200" b="1" smtClean="0">
                <a:solidFill>
                  <a:srgbClr val="171A1C"/>
                </a:solidFill>
                <a:cs typeface="+mn-cs"/>
              </a:rPr>
              <a:pPr lvl="0"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defRPr/>
              </a:pPr>
              <a:t>Dec</a:t>
            </a:fld>
            <a:endParaRPr kumimoji="0" lang="en-US" sz="1200" b="1" i="0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14" name="Text Placeholder 4">
            <a:extLst>
              <a:ext uri="{FF2B5EF4-FFF2-40B4-BE49-F238E27FC236}">
                <a16:creationId xmlns:a16="http://schemas.microsoft.com/office/drawing/2014/main" id="{1B6ED8D6-9168-B55D-2F2A-541D5249318F}"/>
              </a:ext>
            </a:extLst>
          </p:cNvPr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10587038" y="1601788"/>
            <a:ext cx="814388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defRPr/>
            </a:pPr>
            <a:fld id="{5A27C862-1B73-4151-BF7F-510DDC6610CE}" type="datetime'''J''''''''''''''''''''''''a''''''''''''''''''''''''''n'''''">
              <a:rPr lang="en-US" altLang="en-US" sz="1200" b="1" smtClean="0">
                <a:solidFill>
                  <a:srgbClr val="171A1C"/>
                </a:solidFill>
                <a:cs typeface="+mn-cs"/>
              </a:rPr>
              <a:pPr lvl="0"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defRPr/>
              </a:pPr>
              <a:t>Jan</a:t>
            </a:fld>
            <a:endParaRPr kumimoji="0" lang="en-US" sz="1200" b="1" i="0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15" name="Text Placeholder 4">
            <a:extLst>
              <a:ext uri="{FF2B5EF4-FFF2-40B4-BE49-F238E27FC236}">
                <a16:creationId xmlns:a16="http://schemas.microsoft.com/office/drawing/2014/main" id="{10783838-D183-F60A-02B1-F95ADB9B0471}"/>
              </a:ext>
            </a:extLst>
          </p:cNvPr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11401425" y="1601788"/>
            <a:ext cx="236538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defRPr/>
            </a:pPr>
            <a:endParaRPr kumimoji="0" lang="en-US" sz="1200" b="1" i="0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cs typeface="+mn-cs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E93A4EA-8777-A76C-C65A-8DAE604A83AE}"/>
              </a:ext>
            </a:extLst>
          </p:cNvPr>
          <p:cNvCxnSpPr/>
          <p:nvPr>
            <p:custDataLst>
              <p:tags r:id="rId17"/>
            </p:custDataLst>
          </p:nvPr>
        </p:nvCxnSpPr>
        <p:spPr bwMode="auto">
          <a:xfrm flipH="1">
            <a:off x="5699125" y="1365250"/>
            <a:ext cx="4887913" cy="0"/>
          </a:xfrm>
          <a:prstGeom prst="line">
            <a:avLst/>
          </a:prstGeom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1" name="Straight Connector 220">
            <a:extLst>
              <a:ext uri="{FF2B5EF4-FFF2-40B4-BE49-F238E27FC236}">
                <a16:creationId xmlns:a16="http://schemas.microsoft.com/office/drawing/2014/main" id="{80C866C9-3FAC-54DE-AB78-1AE29CFB7847}"/>
              </a:ext>
            </a:extLst>
          </p:cNvPr>
          <p:cNvCxnSpPr/>
          <p:nvPr>
            <p:custDataLst>
              <p:tags r:id="rId18"/>
            </p:custDataLst>
          </p:nvPr>
        </p:nvCxnSpPr>
        <p:spPr bwMode="auto">
          <a:xfrm flipH="1">
            <a:off x="10531475" y="1365250"/>
            <a:ext cx="1106488" cy="0"/>
          </a:xfrm>
          <a:prstGeom prst="line">
            <a:avLst/>
          </a:prstGeom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23FABC7-EC81-9B19-D98C-31B83DCD998F}"/>
              </a:ext>
            </a:extLst>
          </p:cNvPr>
          <p:cNvCxnSpPr/>
          <p:nvPr>
            <p:custDataLst>
              <p:tags r:id="rId19"/>
            </p:custDataLst>
          </p:nvPr>
        </p:nvCxnSpPr>
        <p:spPr bwMode="auto">
          <a:xfrm flipH="1">
            <a:off x="5699124" y="1601788"/>
            <a:ext cx="2471738" cy="0"/>
          </a:xfrm>
          <a:prstGeom prst="line">
            <a:avLst/>
          </a:prstGeom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7" name="Straight Connector 216">
            <a:extLst>
              <a:ext uri="{FF2B5EF4-FFF2-40B4-BE49-F238E27FC236}">
                <a16:creationId xmlns:a16="http://schemas.microsoft.com/office/drawing/2014/main" id="{45BE2375-4AA7-4A46-3721-086D4A3D90B0}"/>
              </a:ext>
            </a:extLst>
          </p:cNvPr>
          <p:cNvCxnSpPr/>
          <p:nvPr>
            <p:custDataLst>
              <p:tags r:id="rId20"/>
            </p:custDataLst>
          </p:nvPr>
        </p:nvCxnSpPr>
        <p:spPr bwMode="auto">
          <a:xfrm flipH="1">
            <a:off x="8115300" y="1601788"/>
            <a:ext cx="2471738" cy="0"/>
          </a:xfrm>
          <a:prstGeom prst="line">
            <a:avLst/>
          </a:prstGeom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9" name="Straight Connector 218">
            <a:extLst>
              <a:ext uri="{FF2B5EF4-FFF2-40B4-BE49-F238E27FC236}">
                <a16:creationId xmlns:a16="http://schemas.microsoft.com/office/drawing/2014/main" id="{84C231A9-5809-6A29-CF7A-4E338A9ADF90}"/>
              </a:ext>
            </a:extLst>
          </p:cNvPr>
          <p:cNvCxnSpPr/>
          <p:nvPr>
            <p:custDataLst>
              <p:tags r:id="rId21"/>
            </p:custDataLst>
          </p:nvPr>
        </p:nvCxnSpPr>
        <p:spPr bwMode="auto">
          <a:xfrm flipH="1">
            <a:off x="10531475" y="1601788"/>
            <a:ext cx="1106488" cy="0"/>
          </a:xfrm>
          <a:prstGeom prst="line">
            <a:avLst/>
          </a:prstGeom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6469027C-92E1-B2B9-909B-CF08F25D2EA9}"/>
              </a:ext>
            </a:extLst>
          </p:cNvPr>
          <p:cNvCxnSpPr/>
          <p:nvPr>
            <p:custDataLst>
              <p:tags r:id="rId22"/>
            </p:custDataLst>
          </p:nvPr>
        </p:nvCxnSpPr>
        <p:spPr bwMode="auto">
          <a:xfrm>
            <a:off x="11637963" y="1838325"/>
            <a:ext cx="0" cy="4260850"/>
          </a:xfrm>
          <a:prstGeom prst="line">
            <a:avLst/>
          </a:prstGeom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142B03C-B435-935D-E2D7-D44D62A160A3}"/>
              </a:ext>
            </a:extLst>
          </p:cNvPr>
          <p:cNvCxnSpPr/>
          <p:nvPr>
            <p:custDataLst>
              <p:tags r:id="rId23"/>
            </p:custDataLst>
          </p:nvPr>
        </p:nvCxnSpPr>
        <p:spPr bwMode="auto">
          <a:xfrm>
            <a:off x="5754688" y="1838325"/>
            <a:ext cx="0" cy="4260850"/>
          </a:xfrm>
          <a:prstGeom prst="line">
            <a:avLst/>
          </a:prstGeom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2" name="Straight Connector 221">
            <a:extLst>
              <a:ext uri="{FF2B5EF4-FFF2-40B4-BE49-F238E27FC236}">
                <a16:creationId xmlns:a16="http://schemas.microsoft.com/office/drawing/2014/main" id="{902EBA78-B36E-AA0C-0A70-F358B94DBFB3}"/>
              </a:ext>
            </a:extLst>
          </p:cNvPr>
          <p:cNvCxnSpPr/>
          <p:nvPr>
            <p:custDataLst>
              <p:tags r:id="rId24"/>
            </p:custDataLst>
          </p:nvPr>
        </p:nvCxnSpPr>
        <p:spPr bwMode="auto">
          <a:xfrm>
            <a:off x="10587038" y="1838325"/>
            <a:ext cx="0" cy="426085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411C8BB-5314-1907-6E84-0BC1E3B194CD}"/>
              </a:ext>
            </a:extLst>
          </p:cNvPr>
          <p:cNvCxnSpPr/>
          <p:nvPr>
            <p:custDataLst>
              <p:tags r:id="rId25"/>
            </p:custDataLst>
          </p:nvPr>
        </p:nvCxnSpPr>
        <p:spPr bwMode="auto">
          <a:xfrm>
            <a:off x="6569075" y="1838325"/>
            <a:ext cx="0" cy="426085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56C91A4F-3FFD-B011-13BA-16C1CE453AFE}"/>
              </a:ext>
            </a:extLst>
          </p:cNvPr>
          <p:cNvCxnSpPr/>
          <p:nvPr>
            <p:custDataLst>
              <p:tags r:id="rId26"/>
            </p:custDataLst>
          </p:nvPr>
        </p:nvCxnSpPr>
        <p:spPr bwMode="auto">
          <a:xfrm>
            <a:off x="11401425" y="1838325"/>
            <a:ext cx="0" cy="426085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6" name="Straight Connector 225">
            <a:extLst>
              <a:ext uri="{FF2B5EF4-FFF2-40B4-BE49-F238E27FC236}">
                <a16:creationId xmlns:a16="http://schemas.microsoft.com/office/drawing/2014/main" id="{2A20F2EE-B5FC-EA41-70CF-9402E92AD69D}"/>
              </a:ext>
            </a:extLst>
          </p:cNvPr>
          <p:cNvCxnSpPr/>
          <p:nvPr>
            <p:custDataLst>
              <p:tags r:id="rId27"/>
            </p:custDataLst>
          </p:nvPr>
        </p:nvCxnSpPr>
        <p:spPr bwMode="auto">
          <a:xfrm>
            <a:off x="9772650" y="1838325"/>
            <a:ext cx="0" cy="426085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5" name="Straight Connector 224">
            <a:extLst>
              <a:ext uri="{FF2B5EF4-FFF2-40B4-BE49-F238E27FC236}">
                <a16:creationId xmlns:a16="http://schemas.microsoft.com/office/drawing/2014/main" id="{5A669BF6-A1BC-3067-2F1B-49274B6E6140}"/>
              </a:ext>
            </a:extLst>
          </p:cNvPr>
          <p:cNvCxnSpPr/>
          <p:nvPr>
            <p:custDataLst>
              <p:tags r:id="rId28"/>
            </p:custDataLst>
          </p:nvPr>
        </p:nvCxnSpPr>
        <p:spPr bwMode="auto">
          <a:xfrm>
            <a:off x="8985250" y="1838325"/>
            <a:ext cx="0" cy="426085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3" name="Straight Connector 222">
            <a:extLst>
              <a:ext uri="{FF2B5EF4-FFF2-40B4-BE49-F238E27FC236}">
                <a16:creationId xmlns:a16="http://schemas.microsoft.com/office/drawing/2014/main" id="{80B98E63-26A0-2324-22C9-C5A245295354}"/>
              </a:ext>
            </a:extLst>
          </p:cNvPr>
          <p:cNvCxnSpPr/>
          <p:nvPr>
            <p:custDataLst>
              <p:tags r:id="rId29"/>
            </p:custDataLst>
          </p:nvPr>
        </p:nvCxnSpPr>
        <p:spPr bwMode="auto">
          <a:xfrm>
            <a:off x="7383463" y="1838325"/>
            <a:ext cx="0" cy="426085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DBD7EAE-5292-8CF4-53AE-6BA1AECBD4FA}"/>
              </a:ext>
            </a:extLst>
          </p:cNvPr>
          <p:cNvCxnSpPr/>
          <p:nvPr>
            <p:custDataLst>
              <p:tags r:id="rId30"/>
            </p:custDataLst>
          </p:nvPr>
        </p:nvCxnSpPr>
        <p:spPr bwMode="auto">
          <a:xfrm>
            <a:off x="5754688" y="6099175"/>
            <a:ext cx="5883275" cy="0"/>
          </a:xfrm>
          <a:prstGeom prst="line">
            <a:avLst/>
          </a:prstGeom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4" name="Straight Connector 463">
            <a:extLst>
              <a:ext uri="{FF2B5EF4-FFF2-40B4-BE49-F238E27FC236}">
                <a16:creationId xmlns:a16="http://schemas.microsoft.com/office/drawing/2014/main" id="{C4FFD005-E935-E05C-48C6-619021E9DBF0}"/>
              </a:ext>
            </a:extLst>
          </p:cNvPr>
          <p:cNvCxnSpPr/>
          <p:nvPr>
            <p:custDataLst>
              <p:tags r:id="rId31"/>
            </p:custDataLst>
          </p:nvPr>
        </p:nvCxnSpPr>
        <p:spPr bwMode="gray">
          <a:xfrm>
            <a:off x="9904413" y="1838325"/>
            <a:ext cx="0" cy="4414838"/>
          </a:xfrm>
          <a:prstGeom prst="line">
            <a:avLst/>
          </a:prstGeom>
          <a:ln w="19050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4A47295-405E-341B-2BB6-D000CA8DDC4A}"/>
              </a:ext>
            </a:extLst>
          </p:cNvPr>
          <p:cNvCxnSpPr/>
          <p:nvPr>
            <p:custDataLst>
              <p:tags r:id="rId32"/>
            </p:custDataLst>
          </p:nvPr>
        </p:nvCxnSpPr>
        <p:spPr bwMode="gray">
          <a:xfrm>
            <a:off x="5938838" y="1838325"/>
            <a:ext cx="0" cy="4414838"/>
          </a:xfrm>
          <a:prstGeom prst="line">
            <a:avLst/>
          </a:prstGeom>
          <a:ln w="19050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4E4F4D85-1434-4612-2E9F-40CEA18F7505}"/>
              </a:ext>
            </a:extLst>
          </p:cNvPr>
          <p:cNvCxnSpPr/>
          <p:nvPr>
            <p:custDataLst>
              <p:tags r:id="rId33"/>
            </p:custDataLst>
          </p:nvPr>
        </p:nvCxnSpPr>
        <p:spPr bwMode="gray">
          <a:xfrm>
            <a:off x="8170863" y="1838325"/>
            <a:ext cx="0" cy="4414838"/>
          </a:xfrm>
          <a:prstGeom prst="line">
            <a:avLst/>
          </a:prstGeom>
          <a:ln w="19050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439E5496-F539-D145-AC47-0E9CFFC8249B}"/>
              </a:ext>
            </a:extLst>
          </p:cNvPr>
          <p:cNvCxnSpPr/>
          <p:nvPr>
            <p:custDataLst>
              <p:tags r:id="rId34"/>
            </p:custDataLst>
          </p:nvPr>
        </p:nvCxnSpPr>
        <p:spPr bwMode="gray">
          <a:xfrm>
            <a:off x="11087100" y="1838325"/>
            <a:ext cx="0" cy="4414838"/>
          </a:xfrm>
          <a:prstGeom prst="line">
            <a:avLst/>
          </a:prstGeom>
          <a:ln w="19050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5" name="Straight Connector 484">
            <a:extLst>
              <a:ext uri="{FF2B5EF4-FFF2-40B4-BE49-F238E27FC236}">
                <a16:creationId xmlns:a16="http://schemas.microsoft.com/office/drawing/2014/main" id="{CB9BE228-5580-831E-453C-F2472EE199C8}"/>
              </a:ext>
            </a:extLst>
          </p:cNvPr>
          <p:cNvCxnSpPr/>
          <p:nvPr>
            <p:custDataLst>
              <p:tags r:id="rId35"/>
            </p:custDataLst>
          </p:nvPr>
        </p:nvCxnSpPr>
        <p:spPr bwMode="gray">
          <a:xfrm>
            <a:off x="11585575" y="1838325"/>
            <a:ext cx="0" cy="4414838"/>
          </a:xfrm>
          <a:prstGeom prst="line">
            <a:avLst/>
          </a:prstGeom>
          <a:ln w="19050" cap="flat" cmpd="sng" algn="ctr">
            <a:solidFill>
              <a:schemeClr val="accent6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DE66641-00E5-76D1-06DF-72293649A9C8}"/>
              </a:ext>
            </a:extLst>
          </p:cNvPr>
          <p:cNvCxnSpPr/>
          <p:nvPr>
            <p:custDataLst>
              <p:tags r:id="rId36"/>
            </p:custDataLst>
          </p:nvPr>
        </p:nvCxnSpPr>
        <p:spPr bwMode="auto">
          <a:xfrm>
            <a:off x="5754688" y="1838325"/>
            <a:ext cx="5883275" cy="0"/>
          </a:xfrm>
          <a:prstGeom prst="line">
            <a:avLst/>
          </a:prstGeom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4" name="Diamond 483">
            <a:extLst>
              <a:ext uri="{FF2B5EF4-FFF2-40B4-BE49-F238E27FC236}">
                <a16:creationId xmlns:a16="http://schemas.microsoft.com/office/drawing/2014/main" id="{6592A158-D2A7-4F3A-960B-0C8D75574391}"/>
              </a:ext>
            </a:extLst>
          </p:cNvPr>
          <p:cNvSpPr/>
          <p:nvPr>
            <p:custDataLst>
              <p:tags r:id="rId37"/>
            </p:custDataLst>
          </p:nvPr>
        </p:nvSpPr>
        <p:spPr bwMode="gray">
          <a:xfrm>
            <a:off x="11496675" y="6164263"/>
            <a:ext cx="177800" cy="177800"/>
          </a:xfrm>
          <a:prstGeom prst="diamond">
            <a:avLst/>
          </a:prstGeom>
          <a:solidFill>
            <a:srgbClr val="FFFFFF"/>
          </a:solidFill>
          <a:ln w="9525" cap="flat" cmpd="sng" algn="ctr">
            <a:solidFill>
              <a:schemeClr val="accent6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Diamond 42">
            <a:extLst>
              <a:ext uri="{FF2B5EF4-FFF2-40B4-BE49-F238E27FC236}">
                <a16:creationId xmlns:a16="http://schemas.microsoft.com/office/drawing/2014/main" id="{C438A966-2F5C-1914-1D94-318EF82FBD68}"/>
              </a:ext>
            </a:extLst>
          </p:cNvPr>
          <p:cNvSpPr/>
          <p:nvPr>
            <p:custDataLst>
              <p:tags r:id="rId38"/>
            </p:custDataLst>
          </p:nvPr>
        </p:nvSpPr>
        <p:spPr bwMode="gray">
          <a:xfrm>
            <a:off x="10998200" y="6164263"/>
            <a:ext cx="177800" cy="177800"/>
          </a:xfrm>
          <a:prstGeom prst="diamond">
            <a:avLst/>
          </a:prstGeom>
          <a:solidFill>
            <a:srgbClr val="FFFFFF"/>
          </a:solidFill>
          <a:ln w="9525" cap="sq" cmpd="sng" algn="ctr">
            <a:solidFill>
              <a:schemeClr val="accent6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628D1C2-D479-A316-A51A-A8E6E97A1214}"/>
              </a:ext>
            </a:extLst>
          </p:cNvPr>
          <p:cNvSpPr/>
          <p:nvPr>
            <p:custDataLst>
              <p:tags r:id="rId39"/>
            </p:custDataLst>
          </p:nvPr>
        </p:nvSpPr>
        <p:spPr bwMode="gray">
          <a:xfrm>
            <a:off x="10104438" y="5443538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3" name="Diamond 462">
            <a:extLst>
              <a:ext uri="{FF2B5EF4-FFF2-40B4-BE49-F238E27FC236}">
                <a16:creationId xmlns:a16="http://schemas.microsoft.com/office/drawing/2014/main" id="{96171D5C-53BA-FFDC-4C7D-5E8E2A57A2B0}"/>
              </a:ext>
            </a:extLst>
          </p:cNvPr>
          <p:cNvSpPr/>
          <p:nvPr>
            <p:custDataLst>
              <p:tags r:id="rId40"/>
            </p:custDataLst>
          </p:nvPr>
        </p:nvSpPr>
        <p:spPr bwMode="gray">
          <a:xfrm>
            <a:off x="9815513" y="6164263"/>
            <a:ext cx="177800" cy="177800"/>
          </a:xfrm>
          <a:prstGeom prst="diamond">
            <a:avLst/>
          </a:prstGeom>
          <a:solidFill>
            <a:srgbClr val="FFFFFF"/>
          </a:solidFill>
          <a:ln w="9525" cap="sq" cmpd="sng" algn="ctr">
            <a:solidFill>
              <a:schemeClr val="accent6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sp>
        <p:nvSpPr>
          <p:cNvPr id="279" name="Oval 278">
            <a:extLst>
              <a:ext uri="{FF2B5EF4-FFF2-40B4-BE49-F238E27FC236}">
                <a16:creationId xmlns:a16="http://schemas.microsoft.com/office/drawing/2014/main" id="{8B0C49A9-BBE6-D06A-BAA3-6F924020ECD4}"/>
              </a:ext>
            </a:extLst>
          </p:cNvPr>
          <p:cNvSpPr/>
          <p:nvPr>
            <p:custDataLst>
              <p:tags r:id="rId41"/>
            </p:custDataLst>
          </p:nvPr>
        </p:nvSpPr>
        <p:spPr bwMode="gray">
          <a:xfrm>
            <a:off x="10998200" y="5094288"/>
            <a:ext cx="177800" cy="177800"/>
          </a:xfrm>
          <a:prstGeom prst="ellipse">
            <a:avLst/>
          </a:prstGeom>
          <a:solidFill>
            <a:schemeClr val="accent6"/>
          </a:solidFill>
          <a:ln w="9525" cap="flat" cmpd="sng" algn="ctr">
            <a:solidFill>
              <a:schemeClr val="accent6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96C0ACD-0474-0C8E-C09D-1F9F16A5E224}"/>
              </a:ext>
            </a:extLst>
          </p:cNvPr>
          <p:cNvSpPr/>
          <p:nvPr>
            <p:custDataLst>
              <p:tags r:id="rId42"/>
            </p:custDataLst>
          </p:nvPr>
        </p:nvSpPr>
        <p:spPr bwMode="gray">
          <a:xfrm>
            <a:off x="9736138" y="5443538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Diamond 37">
            <a:extLst>
              <a:ext uri="{FF2B5EF4-FFF2-40B4-BE49-F238E27FC236}">
                <a16:creationId xmlns:a16="http://schemas.microsoft.com/office/drawing/2014/main" id="{E16AE491-3EF2-B7AB-D8E8-EEDAD5D8B691}"/>
              </a:ext>
            </a:extLst>
          </p:cNvPr>
          <p:cNvSpPr/>
          <p:nvPr>
            <p:custDataLst>
              <p:tags r:id="rId43"/>
            </p:custDataLst>
          </p:nvPr>
        </p:nvSpPr>
        <p:spPr bwMode="gray">
          <a:xfrm>
            <a:off x="8081963" y="6164263"/>
            <a:ext cx="177800" cy="177800"/>
          </a:xfrm>
          <a:prstGeom prst="diamond">
            <a:avLst/>
          </a:prstGeom>
          <a:solidFill>
            <a:srgbClr val="FFFFFF"/>
          </a:solidFill>
          <a:ln w="9525" cap="sq" cmpd="sng" algn="ctr">
            <a:solidFill>
              <a:schemeClr val="accent6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F043E97-90A4-F436-F9A5-81238A8C6D10}"/>
              </a:ext>
            </a:extLst>
          </p:cNvPr>
          <p:cNvSpPr/>
          <p:nvPr>
            <p:custDataLst>
              <p:tags r:id="rId44"/>
            </p:custDataLst>
          </p:nvPr>
        </p:nvSpPr>
        <p:spPr bwMode="gray">
          <a:xfrm>
            <a:off x="9369425" y="5443538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9" name="Oval 398">
            <a:extLst>
              <a:ext uri="{FF2B5EF4-FFF2-40B4-BE49-F238E27FC236}">
                <a16:creationId xmlns:a16="http://schemas.microsoft.com/office/drawing/2014/main" id="{250F2679-9785-CD5B-58EA-2366E40B1E83}"/>
              </a:ext>
            </a:extLst>
          </p:cNvPr>
          <p:cNvSpPr/>
          <p:nvPr>
            <p:custDataLst>
              <p:tags r:id="rId45"/>
            </p:custDataLst>
          </p:nvPr>
        </p:nvSpPr>
        <p:spPr bwMode="gray">
          <a:xfrm>
            <a:off x="9736138" y="4395788"/>
            <a:ext cx="177800" cy="177800"/>
          </a:xfrm>
          <a:prstGeom prst="ellipse">
            <a:avLst/>
          </a:prstGeom>
          <a:solidFill>
            <a:schemeClr val="accent6"/>
          </a:solidFill>
          <a:ln w="9525" cap="flat" cmpd="sng" algn="ctr">
            <a:solidFill>
              <a:schemeClr val="accent6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7" name="Oval 276">
            <a:extLst>
              <a:ext uri="{FF2B5EF4-FFF2-40B4-BE49-F238E27FC236}">
                <a16:creationId xmlns:a16="http://schemas.microsoft.com/office/drawing/2014/main" id="{1E9BC38C-6FE2-84F6-3926-E322087BCBB1}"/>
              </a:ext>
            </a:extLst>
          </p:cNvPr>
          <p:cNvSpPr/>
          <p:nvPr>
            <p:custDataLst>
              <p:tags r:id="rId46"/>
            </p:custDataLst>
          </p:nvPr>
        </p:nvSpPr>
        <p:spPr bwMode="gray">
          <a:xfrm>
            <a:off x="9342438" y="5094288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Diamond 38">
            <a:extLst>
              <a:ext uri="{FF2B5EF4-FFF2-40B4-BE49-F238E27FC236}">
                <a16:creationId xmlns:a16="http://schemas.microsoft.com/office/drawing/2014/main" id="{1DEDCAD5-06AB-0278-5720-026FB1B188BD}"/>
              </a:ext>
            </a:extLst>
          </p:cNvPr>
          <p:cNvSpPr/>
          <p:nvPr>
            <p:custDataLst>
              <p:tags r:id="rId47"/>
            </p:custDataLst>
          </p:nvPr>
        </p:nvSpPr>
        <p:spPr bwMode="gray">
          <a:xfrm>
            <a:off x="5849938" y="6164263"/>
            <a:ext cx="177800" cy="177800"/>
          </a:xfrm>
          <a:prstGeom prst="diamond">
            <a:avLst/>
          </a:prstGeom>
          <a:solidFill>
            <a:srgbClr val="FFFFFF"/>
          </a:solidFill>
          <a:ln w="9525" cap="sq" cmpd="sng" algn="ctr">
            <a:solidFill>
              <a:schemeClr val="accent6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14B8D7E-C039-DB96-A96E-9E2E37F003F2}"/>
              </a:ext>
            </a:extLst>
          </p:cNvPr>
          <p:cNvSpPr/>
          <p:nvPr>
            <p:custDataLst>
              <p:tags r:id="rId48"/>
            </p:custDataLst>
          </p:nvPr>
        </p:nvSpPr>
        <p:spPr bwMode="gray">
          <a:xfrm>
            <a:off x="9001125" y="5443538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7" name="Oval 396">
            <a:extLst>
              <a:ext uri="{FF2B5EF4-FFF2-40B4-BE49-F238E27FC236}">
                <a16:creationId xmlns:a16="http://schemas.microsoft.com/office/drawing/2014/main" id="{BF17A183-E3D1-8C0F-138A-9068A65F7F55}"/>
              </a:ext>
            </a:extLst>
          </p:cNvPr>
          <p:cNvSpPr/>
          <p:nvPr>
            <p:custDataLst>
              <p:tags r:id="rId49"/>
            </p:custDataLst>
          </p:nvPr>
        </p:nvSpPr>
        <p:spPr bwMode="gray">
          <a:xfrm>
            <a:off x="9001125" y="4395788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4" name="Oval 473">
            <a:extLst>
              <a:ext uri="{FF2B5EF4-FFF2-40B4-BE49-F238E27FC236}">
                <a16:creationId xmlns:a16="http://schemas.microsoft.com/office/drawing/2014/main" id="{E51A181F-C4AE-DC1F-6E7C-73EE36BCAAC8}"/>
              </a:ext>
            </a:extLst>
          </p:cNvPr>
          <p:cNvSpPr/>
          <p:nvPr>
            <p:custDataLst>
              <p:tags r:id="rId50"/>
            </p:custDataLst>
          </p:nvPr>
        </p:nvSpPr>
        <p:spPr bwMode="gray">
          <a:xfrm>
            <a:off x="9894888" y="4046538"/>
            <a:ext cx="177800" cy="177800"/>
          </a:xfrm>
          <a:prstGeom prst="ellipse">
            <a:avLst/>
          </a:prstGeom>
          <a:solidFill>
            <a:schemeClr val="accent6"/>
          </a:solidFill>
          <a:ln w="9525" cap="flat" cmpd="sng" algn="ctr">
            <a:solidFill>
              <a:schemeClr val="accent6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5" name="Oval 274">
            <a:extLst>
              <a:ext uri="{FF2B5EF4-FFF2-40B4-BE49-F238E27FC236}">
                <a16:creationId xmlns:a16="http://schemas.microsoft.com/office/drawing/2014/main" id="{451059EE-4CF4-1075-6D26-04D6AC5AC284}"/>
              </a:ext>
            </a:extLst>
          </p:cNvPr>
          <p:cNvSpPr/>
          <p:nvPr>
            <p:custDataLst>
              <p:tags r:id="rId51"/>
            </p:custDataLst>
          </p:nvPr>
        </p:nvSpPr>
        <p:spPr bwMode="gray">
          <a:xfrm>
            <a:off x="8791575" y="5094288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7" name="Oval 466">
            <a:extLst>
              <a:ext uri="{FF2B5EF4-FFF2-40B4-BE49-F238E27FC236}">
                <a16:creationId xmlns:a16="http://schemas.microsoft.com/office/drawing/2014/main" id="{57AE405C-D6DA-670F-B05C-564D21C2D93A}"/>
              </a:ext>
            </a:extLst>
          </p:cNvPr>
          <p:cNvSpPr/>
          <p:nvPr>
            <p:custDataLst>
              <p:tags r:id="rId52"/>
            </p:custDataLst>
          </p:nvPr>
        </p:nvSpPr>
        <p:spPr bwMode="gray">
          <a:xfrm>
            <a:off x="10104438" y="4745038"/>
            <a:ext cx="177800" cy="177800"/>
          </a:xfrm>
          <a:prstGeom prst="ellipse">
            <a:avLst/>
          </a:prstGeom>
          <a:solidFill>
            <a:srgbClr val="D0D0D0"/>
          </a:solidFill>
          <a:ln w="9525" cap="sq" cmpd="sng" algn="ctr">
            <a:solidFill>
              <a:srgbClr val="D0D0D0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sp>
        <p:nvSpPr>
          <p:cNvPr id="395" name="Oval 394">
            <a:extLst>
              <a:ext uri="{FF2B5EF4-FFF2-40B4-BE49-F238E27FC236}">
                <a16:creationId xmlns:a16="http://schemas.microsoft.com/office/drawing/2014/main" id="{96D74179-5C8A-F307-8624-A3F4A67894C0}"/>
              </a:ext>
            </a:extLst>
          </p:cNvPr>
          <p:cNvSpPr/>
          <p:nvPr>
            <p:custDataLst>
              <p:tags r:id="rId53"/>
            </p:custDataLst>
          </p:nvPr>
        </p:nvSpPr>
        <p:spPr bwMode="gray">
          <a:xfrm>
            <a:off x="8081963" y="4395788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2" name="Oval 471">
            <a:extLst>
              <a:ext uri="{FF2B5EF4-FFF2-40B4-BE49-F238E27FC236}">
                <a16:creationId xmlns:a16="http://schemas.microsoft.com/office/drawing/2014/main" id="{F15D386B-D67C-2A3E-5901-DD35C437FBE6}"/>
              </a:ext>
            </a:extLst>
          </p:cNvPr>
          <p:cNvSpPr/>
          <p:nvPr>
            <p:custDataLst>
              <p:tags r:id="rId54"/>
            </p:custDataLst>
          </p:nvPr>
        </p:nvSpPr>
        <p:spPr bwMode="gray">
          <a:xfrm>
            <a:off x="9158288" y="4046538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8" name="Oval 457">
            <a:extLst>
              <a:ext uri="{FF2B5EF4-FFF2-40B4-BE49-F238E27FC236}">
                <a16:creationId xmlns:a16="http://schemas.microsoft.com/office/drawing/2014/main" id="{B331F848-50B8-D841-3471-11817AEBAE27}"/>
              </a:ext>
            </a:extLst>
          </p:cNvPr>
          <p:cNvSpPr/>
          <p:nvPr>
            <p:custDataLst>
              <p:tags r:id="rId55"/>
            </p:custDataLst>
          </p:nvPr>
        </p:nvSpPr>
        <p:spPr bwMode="gray">
          <a:xfrm>
            <a:off x="7137400" y="5094288"/>
            <a:ext cx="177800" cy="177800"/>
          </a:xfrm>
          <a:prstGeom prst="ellipse">
            <a:avLst/>
          </a:prstGeom>
          <a:solidFill>
            <a:srgbClr val="D0D0D0"/>
          </a:solidFill>
          <a:ln w="9525" cap="sq" cmpd="sng" algn="ctr">
            <a:solidFill>
              <a:srgbClr val="D0D0D0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sp>
        <p:nvSpPr>
          <p:cNvPr id="462" name="Oval 461">
            <a:extLst>
              <a:ext uri="{FF2B5EF4-FFF2-40B4-BE49-F238E27FC236}">
                <a16:creationId xmlns:a16="http://schemas.microsoft.com/office/drawing/2014/main" id="{F09E7701-7348-B6B5-DCBF-C3D569F86710}"/>
              </a:ext>
            </a:extLst>
          </p:cNvPr>
          <p:cNvSpPr/>
          <p:nvPr>
            <p:custDataLst>
              <p:tags r:id="rId56"/>
            </p:custDataLst>
          </p:nvPr>
        </p:nvSpPr>
        <p:spPr bwMode="gray">
          <a:xfrm>
            <a:off x="9369425" y="4745038"/>
            <a:ext cx="177800" cy="177800"/>
          </a:xfrm>
          <a:prstGeom prst="ellipse">
            <a:avLst/>
          </a:prstGeom>
          <a:solidFill>
            <a:srgbClr val="D0D0D0"/>
          </a:solidFill>
          <a:ln w="9525" cap="sq" cmpd="sng" algn="ctr">
            <a:solidFill>
              <a:srgbClr val="D0D0D0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F4C9941-FE9D-2B8F-4DF6-8F4A03C92812}"/>
              </a:ext>
            </a:extLst>
          </p:cNvPr>
          <p:cNvSpPr/>
          <p:nvPr>
            <p:custDataLst>
              <p:tags r:id="rId57"/>
            </p:custDataLst>
          </p:nvPr>
        </p:nvSpPr>
        <p:spPr bwMode="gray">
          <a:xfrm>
            <a:off x="8450263" y="5443538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6A0F964-2B14-728F-4BB9-8C1D736434FD}"/>
              </a:ext>
            </a:extLst>
          </p:cNvPr>
          <p:cNvSpPr/>
          <p:nvPr>
            <p:custDataLst>
              <p:tags r:id="rId58"/>
            </p:custDataLst>
          </p:nvPr>
        </p:nvSpPr>
        <p:spPr bwMode="gray">
          <a:xfrm>
            <a:off x="8081963" y="5443538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3" name="Oval 502">
            <a:extLst>
              <a:ext uri="{FF2B5EF4-FFF2-40B4-BE49-F238E27FC236}">
                <a16:creationId xmlns:a16="http://schemas.microsoft.com/office/drawing/2014/main" id="{805551FF-C1DA-814E-364D-F056E8606AC7}"/>
              </a:ext>
            </a:extLst>
          </p:cNvPr>
          <p:cNvSpPr/>
          <p:nvPr>
            <p:custDataLst>
              <p:tags r:id="rId59"/>
            </p:custDataLst>
          </p:nvPr>
        </p:nvSpPr>
        <p:spPr bwMode="gray">
          <a:xfrm>
            <a:off x="6400800" y="5094288"/>
            <a:ext cx="177800" cy="177800"/>
          </a:xfrm>
          <a:prstGeom prst="ellipse">
            <a:avLst/>
          </a:prstGeom>
          <a:solidFill>
            <a:srgbClr val="D0D0D0"/>
          </a:solidFill>
          <a:ln w="9525" cap="sq" cmpd="sng" algn="ctr">
            <a:solidFill>
              <a:srgbClr val="D0D0D0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sp>
        <p:nvSpPr>
          <p:cNvPr id="470" name="Oval 469">
            <a:extLst>
              <a:ext uri="{FF2B5EF4-FFF2-40B4-BE49-F238E27FC236}">
                <a16:creationId xmlns:a16="http://schemas.microsoft.com/office/drawing/2014/main" id="{6A430F46-5515-0196-AEF1-FA69D865AD93}"/>
              </a:ext>
            </a:extLst>
          </p:cNvPr>
          <p:cNvSpPr/>
          <p:nvPr>
            <p:custDataLst>
              <p:tags r:id="rId60"/>
            </p:custDataLst>
          </p:nvPr>
        </p:nvSpPr>
        <p:spPr bwMode="gray">
          <a:xfrm>
            <a:off x="8423275" y="4046538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Oval 268">
            <a:extLst>
              <a:ext uri="{FF2B5EF4-FFF2-40B4-BE49-F238E27FC236}">
                <a16:creationId xmlns:a16="http://schemas.microsoft.com/office/drawing/2014/main" id="{A019C8A9-1A2D-F898-141B-FB0985191972}"/>
              </a:ext>
            </a:extLst>
          </p:cNvPr>
          <p:cNvSpPr/>
          <p:nvPr>
            <p:custDataLst>
              <p:tags r:id="rId61"/>
            </p:custDataLst>
          </p:nvPr>
        </p:nvSpPr>
        <p:spPr bwMode="gray">
          <a:xfrm>
            <a:off x="11496675" y="5792788"/>
            <a:ext cx="177800" cy="177800"/>
          </a:xfrm>
          <a:prstGeom prst="ellipse">
            <a:avLst/>
          </a:prstGeom>
          <a:solidFill>
            <a:schemeClr val="accent6"/>
          </a:solidFill>
          <a:ln w="9525" cap="flat" cmpd="sng" algn="ctr">
            <a:solidFill>
              <a:schemeClr val="accent6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1" name="Oval 460">
            <a:extLst>
              <a:ext uri="{FF2B5EF4-FFF2-40B4-BE49-F238E27FC236}">
                <a16:creationId xmlns:a16="http://schemas.microsoft.com/office/drawing/2014/main" id="{94E6294C-35EB-44D6-50A3-B507A0DA2D30}"/>
              </a:ext>
            </a:extLst>
          </p:cNvPr>
          <p:cNvSpPr/>
          <p:nvPr>
            <p:custDataLst>
              <p:tags r:id="rId62"/>
            </p:custDataLst>
          </p:nvPr>
        </p:nvSpPr>
        <p:spPr bwMode="gray">
          <a:xfrm>
            <a:off x="8450263" y="4745038"/>
            <a:ext cx="177800" cy="177800"/>
          </a:xfrm>
          <a:prstGeom prst="ellipse">
            <a:avLst/>
          </a:prstGeom>
          <a:solidFill>
            <a:srgbClr val="D0D0D0"/>
          </a:solidFill>
          <a:ln w="9525" cap="sq" cmpd="sng" algn="ctr">
            <a:solidFill>
              <a:srgbClr val="D0D0D0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F85E8C8-0020-C2A3-AEFE-6B287BF82D89}"/>
              </a:ext>
            </a:extLst>
          </p:cNvPr>
          <p:cNvSpPr/>
          <p:nvPr>
            <p:custDataLst>
              <p:tags r:id="rId63"/>
            </p:custDataLst>
          </p:nvPr>
        </p:nvSpPr>
        <p:spPr bwMode="gray">
          <a:xfrm>
            <a:off x="7740650" y="5443538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8" name="Oval 267">
            <a:extLst>
              <a:ext uri="{FF2B5EF4-FFF2-40B4-BE49-F238E27FC236}">
                <a16:creationId xmlns:a16="http://schemas.microsoft.com/office/drawing/2014/main" id="{90DFA5DC-9507-33AD-F420-5A89C4FEC2B3}"/>
              </a:ext>
            </a:extLst>
          </p:cNvPr>
          <p:cNvSpPr/>
          <p:nvPr>
            <p:custDataLst>
              <p:tags r:id="rId64"/>
            </p:custDataLst>
          </p:nvPr>
        </p:nvSpPr>
        <p:spPr bwMode="gray">
          <a:xfrm>
            <a:off x="9842500" y="5792788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0" name="Oval 459">
            <a:extLst>
              <a:ext uri="{FF2B5EF4-FFF2-40B4-BE49-F238E27FC236}">
                <a16:creationId xmlns:a16="http://schemas.microsoft.com/office/drawing/2014/main" id="{5E13A23A-D3AF-1640-3B5F-8368BD4D35D0}"/>
              </a:ext>
            </a:extLst>
          </p:cNvPr>
          <p:cNvSpPr/>
          <p:nvPr>
            <p:custDataLst>
              <p:tags r:id="rId65"/>
            </p:custDataLst>
          </p:nvPr>
        </p:nvSpPr>
        <p:spPr bwMode="gray">
          <a:xfrm>
            <a:off x="7713663" y="4745038"/>
            <a:ext cx="177800" cy="177800"/>
          </a:xfrm>
          <a:prstGeom prst="ellipse">
            <a:avLst/>
          </a:prstGeom>
          <a:solidFill>
            <a:srgbClr val="D0D0D0"/>
          </a:solidFill>
          <a:ln w="9525" cap="sq" cmpd="sng" algn="ctr">
            <a:solidFill>
              <a:srgbClr val="D0D0D0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sp>
        <p:nvSpPr>
          <p:cNvPr id="455" name="Oval 454">
            <a:extLst>
              <a:ext uri="{FF2B5EF4-FFF2-40B4-BE49-F238E27FC236}">
                <a16:creationId xmlns:a16="http://schemas.microsoft.com/office/drawing/2014/main" id="{11254DC2-3BBD-13B2-C8D6-FC4C41EB6E44}"/>
              </a:ext>
            </a:extLst>
          </p:cNvPr>
          <p:cNvSpPr/>
          <p:nvPr>
            <p:custDataLst>
              <p:tags r:id="rId66"/>
            </p:custDataLst>
          </p:nvPr>
        </p:nvSpPr>
        <p:spPr bwMode="gray">
          <a:xfrm>
            <a:off x="7005638" y="4745038"/>
            <a:ext cx="177800" cy="177800"/>
          </a:xfrm>
          <a:prstGeom prst="ellipse">
            <a:avLst/>
          </a:prstGeom>
          <a:solidFill>
            <a:srgbClr val="D0D0D0"/>
          </a:solidFill>
          <a:ln w="9525" cap="sq" cmpd="sng" algn="ctr">
            <a:solidFill>
              <a:srgbClr val="D0D0D0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6C892E0-0092-2D66-8DF2-CF0B0E2DF6DB}"/>
              </a:ext>
            </a:extLst>
          </p:cNvPr>
          <p:cNvSpPr/>
          <p:nvPr>
            <p:custDataLst>
              <p:tags r:id="rId67"/>
            </p:custDataLst>
          </p:nvPr>
        </p:nvSpPr>
        <p:spPr bwMode="gray">
          <a:xfrm>
            <a:off x="7556500" y="5443538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9" name="Isosceles Triangle 488">
            <a:extLst>
              <a:ext uri="{FF2B5EF4-FFF2-40B4-BE49-F238E27FC236}">
                <a16:creationId xmlns:a16="http://schemas.microsoft.com/office/drawing/2014/main" id="{1DC0A840-B01B-6D83-D5D7-F0D1CF286F25}"/>
              </a:ext>
            </a:extLst>
          </p:cNvPr>
          <p:cNvSpPr/>
          <p:nvPr>
            <p:custDataLst>
              <p:tags r:id="rId68"/>
            </p:custDataLst>
          </p:nvPr>
        </p:nvSpPr>
        <p:spPr bwMode="gray">
          <a:xfrm>
            <a:off x="8266113" y="3348038"/>
            <a:ext cx="177800" cy="177800"/>
          </a:xfrm>
          <a:prstGeom prst="triangle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sp>
        <p:nvSpPr>
          <p:cNvPr id="487" name="Isosceles Triangle 486">
            <a:extLst>
              <a:ext uri="{FF2B5EF4-FFF2-40B4-BE49-F238E27FC236}">
                <a16:creationId xmlns:a16="http://schemas.microsoft.com/office/drawing/2014/main" id="{203B8194-2FC7-92FA-D13E-8B551B8DE0E7}"/>
              </a:ext>
            </a:extLst>
          </p:cNvPr>
          <p:cNvSpPr/>
          <p:nvPr>
            <p:custDataLst>
              <p:tags r:id="rId69"/>
            </p:custDataLst>
          </p:nvPr>
        </p:nvSpPr>
        <p:spPr bwMode="gray">
          <a:xfrm>
            <a:off x="7531100" y="2649538"/>
            <a:ext cx="177800" cy="177800"/>
          </a:xfrm>
          <a:prstGeom prst="triangle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sp>
        <p:nvSpPr>
          <p:cNvPr id="483" name="Isosceles Triangle 482">
            <a:extLst>
              <a:ext uri="{FF2B5EF4-FFF2-40B4-BE49-F238E27FC236}">
                <a16:creationId xmlns:a16="http://schemas.microsoft.com/office/drawing/2014/main" id="{4268D60A-887F-4594-4B46-64E0F02361C0}"/>
              </a:ext>
            </a:extLst>
          </p:cNvPr>
          <p:cNvSpPr/>
          <p:nvPr>
            <p:custDataLst>
              <p:tags r:id="rId70"/>
            </p:custDataLst>
          </p:nvPr>
        </p:nvSpPr>
        <p:spPr bwMode="gray">
          <a:xfrm>
            <a:off x="7162800" y="2300288"/>
            <a:ext cx="177800" cy="177800"/>
          </a:xfrm>
          <a:prstGeom prst="triangle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sp>
        <p:nvSpPr>
          <p:cNvPr id="488" name="Isosceles Triangle 487">
            <a:extLst>
              <a:ext uri="{FF2B5EF4-FFF2-40B4-BE49-F238E27FC236}">
                <a16:creationId xmlns:a16="http://schemas.microsoft.com/office/drawing/2014/main" id="{3E23B393-5EA5-9B21-DDA4-835E2CDAEF01}"/>
              </a:ext>
            </a:extLst>
          </p:cNvPr>
          <p:cNvSpPr/>
          <p:nvPr>
            <p:custDataLst>
              <p:tags r:id="rId71"/>
            </p:custDataLst>
          </p:nvPr>
        </p:nvSpPr>
        <p:spPr bwMode="gray">
          <a:xfrm>
            <a:off x="7897813" y="2998788"/>
            <a:ext cx="177800" cy="177800"/>
          </a:xfrm>
          <a:prstGeom prst="triangle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8E0C81B-FA8B-A816-09E5-2A6F1BBF8551}"/>
              </a:ext>
            </a:extLst>
          </p:cNvPr>
          <p:cNvSpPr/>
          <p:nvPr>
            <p:custDataLst>
              <p:tags r:id="rId72"/>
            </p:custDataLst>
          </p:nvPr>
        </p:nvSpPr>
        <p:spPr bwMode="gray">
          <a:xfrm>
            <a:off x="6978650" y="5443538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0" name="Isosceles Triangle 489">
            <a:extLst>
              <a:ext uri="{FF2B5EF4-FFF2-40B4-BE49-F238E27FC236}">
                <a16:creationId xmlns:a16="http://schemas.microsoft.com/office/drawing/2014/main" id="{F7738075-5B8A-9EA7-DBE1-8125958F1312}"/>
              </a:ext>
            </a:extLst>
          </p:cNvPr>
          <p:cNvSpPr/>
          <p:nvPr>
            <p:custDataLst>
              <p:tags r:id="rId73"/>
            </p:custDataLst>
          </p:nvPr>
        </p:nvSpPr>
        <p:spPr bwMode="gray">
          <a:xfrm>
            <a:off x="8816975" y="3697288"/>
            <a:ext cx="177800" cy="177800"/>
          </a:xfrm>
          <a:prstGeom prst="triangle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cxnSp>
        <p:nvCxnSpPr>
          <p:cNvPr id="104" name="LineBasicDefault 19">
            <a:extLst>
              <a:ext uri="{FF2B5EF4-FFF2-40B4-BE49-F238E27FC236}">
                <a16:creationId xmlns:a16="http://schemas.microsoft.com/office/drawing/2014/main" id="{C0C591AF-AF90-57A6-62E4-19D48EB4BCE7}"/>
              </a:ext>
            </a:extLst>
          </p:cNvPr>
          <p:cNvCxnSpPr>
            <a:cxnSpLocks/>
          </p:cNvCxnSpPr>
          <p:nvPr>
            <p:custDataLst>
              <p:tags r:id="rId74"/>
            </p:custDataLst>
          </p:nvPr>
        </p:nvCxnSpPr>
        <p:spPr>
          <a:xfrm>
            <a:off x="554735" y="1838325"/>
            <a:ext cx="5232613" cy="0"/>
          </a:xfrm>
          <a:prstGeom prst="straightConnector1">
            <a:avLst/>
          </a:prstGeom>
          <a:ln w="1270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LineBasicDefault 19">
            <a:extLst>
              <a:ext uri="{FF2B5EF4-FFF2-40B4-BE49-F238E27FC236}">
                <a16:creationId xmlns:a16="http://schemas.microsoft.com/office/drawing/2014/main" id="{F8E8B8B3-C5DF-0EA1-B147-395ED296F95D}"/>
              </a:ext>
            </a:extLst>
          </p:cNvPr>
          <p:cNvCxnSpPr>
            <a:cxnSpLocks/>
          </p:cNvCxnSpPr>
          <p:nvPr>
            <p:custDataLst>
              <p:tags r:id="rId75"/>
            </p:custDataLst>
          </p:nvPr>
        </p:nvCxnSpPr>
        <p:spPr>
          <a:xfrm>
            <a:off x="554735" y="6101969"/>
            <a:ext cx="5232613" cy="0"/>
          </a:xfrm>
          <a:prstGeom prst="straightConnector1">
            <a:avLst/>
          </a:prstGeom>
          <a:ln w="1270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reyLineSeparatorDefault 165">
            <a:extLst>
              <a:ext uri="{FF2B5EF4-FFF2-40B4-BE49-F238E27FC236}">
                <a16:creationId xmlns:a16="http://schemas.microsoft.com/office/drawing/2014/main" id="{4A6A860C-2FDE-C0CF-5513-50CF4D225E18}"/>
              </a:ext>
            </a:extLst>
          </p:cNvPr>
          <p:cNvCxnSpPr>
            <a:cxnSpLocks/>
          </p:cNvCxnSpPr>
          <p:nvPr>
            <p:custDataLst>
              <p:tags r:id="rId76"/>
            </p:custDataLst>
          </p:nvPr>
        </p:nvCxnSpPr>
        <p:spPr>
          <a:xfrm>
            <a:off x="554736" y="5358321"/>
            <a:ext cx="11080050" cy="0"/>
          </a:xfrm>
          <a:prstGeom prst="straightConnector1">
            <a:avLst/>
          </a:prstGeom>
          <a:ln w="635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TextBox 182">
            <a:extLst>
              <a:ext uri="{FF2B5EF4-FFF2-40B4-BE49-F238E27FC236}">
                <a16:creationId xmlns:a16="http://schemas.microsoft.com/office/drawing/2014/main" id="{8FD71ECF-AE84-77DE-C01C-35C4EF420214}"/>
              </a:ext>
            </a:extLst>
          </p:cNvPr>
          <p:cNvSpPr txBox="1">
            <a:spLocks/>
          </p:cNvSpPr>
          <p:nvPr/>
        </p:nvSpPr>
        <p:spPr>
          <a:xfrm>
            <a:off x="554736" y="3981507"/>
            <a:ext cx="1696342" cy="16158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PRS</a:t>
            </a:r>
            <a:r>
              <a:rPr kumimoji="0" lang="en-US" sz="1050" b="1" i="0" u="none" strike="noStrike" kern="1200" cap="none" spc="0" normalizeH="0" noProof="0" dirty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B3323285-866B-FE09-E889-2D85C44201C5}"/>
              </a:ext>
            </a:extLst>
          </p:cNvPr>
          <p:cNvSpPr txBox="1"/>
          <p:nvPr/>
        </p:nvSpPr>
        <p:spPr>
          <a:xfrm>
            <a:off x="554736" y="1917700"/>
            <a:ext cx="1696342" cy="3231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Workshops and working groups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EFA46794-ACF6-0E0D-B76D-E40CC942A4F0}"/>
              </a:ext>
            </a:extLst>
          </p:cNvPr>
          <p:cNvSpPr txBox="1">
            <a:spLocks/>
          </p:cNvSpPr>
          <p:nvPr>
            <p:custDataLst>
              <p:tags r:id="rId77"/>
            </p:custDataLst>
          </p:nvPr>
        </p:nvSpPr>
        <p:spPr>
          <a:xfrm>
            <a:off x="2339977" y="5749957"/>
            <a:ext cx="3420521" cy="307975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Formally </a:t>
            </a:r>
            <a:r>
              <a:rPr lang="en-US" sz="1000" b="0">
                <a:solidFill>
                  <a:srgbClr val="171A1C"/>
                </a:solidFill>
                <a:latin typeface="Arial"/>
              </a:rPr>
              <a:t>present</a:t>
            </a: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CTP and Batch 1 PGRRs/NPRRs for approval</a:t>
            </a: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15525030-E273-157E-07A2-2F538698BAA2}"/>
              </a:ext>
            </a:extLst>
          </p:cNvPr>
          <p:cNvSpPr txBox="1"/>
          <p:nvPr/>
        </p:nvSpPr>
        <p:spPr>
          <a:xfrm>
            <a:off x="554736" y="5749957"/>
            <a:ext cx="1696342" cy="16158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ERCOT Board</a:t>
            </a: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810E540B-C2EA-E10E-E55F-B2687C4297A8}"/>
              </a:ext>
            </a:extLst>
          </p:cNvPr>
          <p:cNvSpPr txBox="1"/>
          <p:nvPr/>
        </p:nvSpPr>
        <p:spPr>
          <a:xfrm>
            <a:off x="2339978" y="1608138"/>
            <a:ext cx="3326586" cy="18415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Objective</a:t>
            </a: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4EEE3EB6-109E-5F01-8100-56200E6060D8}"/>
              </a:ext>
            </a:extLst>
          </p:cNvPr>
          <p:cNvSpPr txBox="1">
            <a:spLocks/>
          </p:cNvSpPr>
          <p:nvPr/>
        </p:nvSpPr>
        <p:spPr>
          <a:xfrm>
            <a:off x="2339977" y="1917700"/>
            <a:ext cx="3326586" cy="16158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50"/>
              <a:t>Interview TSP planning staff on CTP scope</a:t>
            </a: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3DE13662-12A7-D86A-5879-631AC746370F}"/>
              </a:ext>
            </a:extLst>
          </p:cNvPr>
          <p:cNvSpPr txBox="1">
            <a:spLocks/>
          </p:cNvSpPr>
          <p:nvPr/>
        </p:nvSpPr>
        <p:spPr>
          <a:xfrm>
            <a:off x="2339977" y="3981507"/>
            <a:ext cx="3326586" cy="3231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50"/>
              <a:t>Engage with Protocol Revisions Subcommittee on NPRR(s)</a:t>
            </a: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3810D596-FE43-927D-D84A-95DF50056AEE}"/>
              </a:ext>
            </a:extLst>
          </p:cNvPr>
          <p:cNvSpPr txBox="1">
            <a:spLocks/>
          </p:cNvSpPr>
          <p:nvPr/>
        </p:nvSpPr>
        <p:spPr>
          <a:xfrm>
            <a:off x="2339977" y="4330503"/>
            <a:ext cx="3326586" cy="3231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50"/>
              <a:t>Engage with Reliability and Operations Subcommittee engagement on PGRR(s)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2127D28E-44D4-1FEA-7106-92F987BE2E18}"/>
              </a:ext>
            </a:extLst>
          </p:cNvPr>
          <p:cNvSpPr txBox="1"/>
          <p:nvPr/>
        </p:nvSpPr>
        <p:spPr>
          <a:xfrm>
            <a:off x="554736" y="5024526"/>
            <a:ext cx="1696342" cy="16158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TAC</a:t>
            </a:r>
            <a:r>
              <a:rPr kumimoji="0" lang="en-US" sz="1050" b="1" i="0" u="none" strike="noStrike" kern="1200" cap="none" spc="0" normalizeH="0" noProof="0" dirty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017072AC-44EA-9F2E-7E05-EF8257256E6F}"/>
              </a:ext>
            </a:extLst>
          </p:cNvPr>
          <p:cNvSpPr txBox="1">
            <a:spLocks/>
          </p:cNvSpPr>
          <p:nvPr/>
        </p:nvSpPr>
        <p:spPr>
          <a:xfrm>
            <a:off x="2339977" y="5024526"/>
            <a:ext cx="3326586" cy="3231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50"/>
              <a:t>Review/endorse combined NPRR/PGRR package for Board approval</a:t>
            </a:r>
          </a:p>
        </p:txBody>
      </p:sp>
      <p:cxnSp>
        <p:nvCxnSpPr>
          <p:cNvPr id="250" name="GreyLineSeparatorDefault 165">
            <a:extLst>
              <a:ext uri="{FF2B5EF4-FFF2-40B4-BE49-F238E27FC236}">
                <a16:creationId xmlns:a16="http://schemas.microsoft.com/office/drawing/2014/main" id="{C963BA6A-751A-3E58-DDA5-F769285AA831}"/>
              </a:ext>
            </a:extLst>
          </p:cNvPr>
          <p:cNvCxnSpPr>
            <a:cxnSpLocks/>
          </p:cNvCxnSpPr>
          <p:nvPr>
            <p:custDataLst>
              <p:tags r:id="rId78"/>
            </p:custDataLst>
          </p:nvPr>
        </p:nvCxnSpPr>
        <p:spPr>
          <a:xfrm>
            <a:off x="554736" y="5013897"/>
            <a:ext cx="11080050" cy="0"/>
          </a:xfrm>
          <a:prstGeom prst="straightConnector1">
            <a:avLst/>
          </a:prstGeom>
          <a:ln w="635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GreyLineSeparatorDefault 165">
            <a:extLst>
              <a:ext uri="{FF2B5EF4-FFF2-40B4-BE49-F238E27FC236}">
                <a16:creationId xmlns:a16="http://schemas.microsoft.com/office/drawing/2014/main" id="{3E2E5626-AEC8-37F6-FA93-65D2F514ED4E}"/>
              </a:ext>
            </a:extLst>
          </p:cNvPr>
          <p:cNvCxnSpPr>
            <a:cxnSpLocks/>
          </p:cNvCxnSpPr>
          <p:nvPr>
            <p:custDataLst>
              <p:tags r:id="rId79"/>
            </p:custDataLst>
          </p:nvPr>
        </p:nvCxnSpPr>
        <p:spPr>
          <a:xfrm>
            <a:off x="554736" y="4666679"/>
            <a:ext cx="11080050" cy="0"/>
          </a:xfrm>
          <a:prstGeom prst="straightConnector1">
            <a:avLst/>
          </a:prstGeom>
          <a:ln w="635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GreyLineSeparatorDefault 165">
            <a:extLst>
              <a:ext uri="{FF2B5EF4-FFF2-40B4-BE49-F238E27FC236}">
                <a16:creationId xmlns:a16="http://schemas.microsoft.com/office/drawing/2014/main" id="{D0376F58-5EEE-4E98-C526-FFA404E6C703}"/>
              </a:ext>
            </a:extLst>
          </p:cNvPr>
          <p:cNvCxnSpPr>
            <a:cxnSpLocks/>
          </p:cNvCxnSpPr>
          <p:nvPr>
            <p:custDataLst>
              <p:tags r:id="rId80"/>
            </p:custDataLst>
          </p:nvPr>
        </p:nvCxnSpPr>
        <p:spPr>
          <a:xfrm>
            <a:off x="554736" y="4317492"/>
            <a:ext cx="11080050" cy="0"/>
          </a:xfrm>
          <a:prstGeom prst="straightConnector1">
            <a:avLst/>
          </a:prstGeom>
          <a:ln w="635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GreyLineSeparatorDefault 165">
            <a:extLst>
              <a:ext uri="{FF2B5EF4-FFF2-40B4-BE49-F238E27FC236}">
                <a16:creationId xmlns:a16="http://schemas.microsoft.com/office/drawing/2014/main" id="{218BA115-EA68-581B-D4E6-8BA78665EC53}"/>
              </a:ext>
            </a:extLst>
          </p:cNvPr>
          <p:cNvCxnSpPr>
            <a:cxnSpLocks/>
          </p:cNvCxnSpPr>
          <p:nvPr>
            <p:custDataLst>
              <p:tags r:id="rId81"/>
            </p:custDataLst>
          </p:nvPr>
        </p:nvCxnSpPr>
        <p:spPr>
          <a:xfrm>
            <a:off x="554736" y="3968687"/>
            <a:ext cx="11080050" cy="0"/>
          </a:xfrm>
          <a:prstGeom prst="straightConnector1">
            <a:avLst/>
          </a:prstGeom>
          <a:ln w="635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GreyLineSeparatorDefault 165">
            <a:extLst>
              <a:ext uri="{FF2B5EF4-FFF2-40B4-BE49-F238E27FC236}">
                <a16:creationId xmlns:a16="http://schemas.microsoft.com/office/drawing/2014/main" id="{0A1B9840-F2E6-FC4D-EC2A-C6EBB95D5250}"/>
              </a:ext>
            </a:extLst>
          </p:cNvPr>
          <p:cNvCxnSpPr>
            <a:cxnSpLocks/>
          </p:cNvCxnSpPr>
          <p:nvPr>
            <p:custDataLst>
              <p:tags r:id="rId82"/>
            </p:custDataLst>
          </p:nvPr>
        </p:nvCxnSpPr>
        <p:spPr>
          <a:xfrm>
            <a:off x="3218688" y="2560511"/>
            <a:ext cx="8416098" cy="0"/>
          </a:xfrm>
          <a:prstGeom prst="straightConnector1">
            <a:avLst/>
          </a:prstGeom>
          <a:ln w="635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GreyLineSeparatorDefault 165">
            <a:extLst>
              <a:ext uri="{FF2B5EF4-FFF2-40B4-BE49-F238E27FC236}">
                <a16:creationId xmlns:a16="http://schemas.microsoft.com/office/drawing/2014/main" id="{73D4C37E-11F9-F226-1364-C7A87ABF07AF}"/>
              </a:ext>
            </a:extLst>
          </p:cNvPr>
          <p:cNvCxnSpPr>
            <a:cxnSpLocks/>
          </p:cNvCxnSpPr>
          <p:nvPr>
            <p:custDataLst>
              <p:tags r:id="rId83"/>
            </p:custDataLst>
          </p:nvPr>
        </p:nvCxnSpPr>
        <p:spPr>
          <a:xfrm>
            <a:off x="2339977" y="2216087"/>
            <a:ext cx="9294809" cy="0"/>
          </a:xfrm>
          <a:prstGeom prst="straightConnector1">
            <a:avLst/>
          </a:prstGeom>
          <a:ln w="635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1" name="TextBox 270">
            <a:extLst>
              <a:ext uri="{FF2B5EF4-FFF2-40B4-BE49-F238E27FC236}">
                <a16:creationId xmlns:a16="http://schemas.microsoft.com/office/drawing/2014/main" id="{0360501F-BBE6-C90D-910D-AC3417A40A7B}"/>
              </a:ext>
            </a:extLst>
          </p:cNvPr>
          <p:cNvSpPr txBox="1">
            <a:spLocks/>
          </p:cNvSpPr>
          <p:nvPr>
            <p:custDataLst>
              <p:tags r:id="rId84"/>
            </p:custDataLst>
          </p:nvPr>
        </p:nvSpPr>
        <p:spPr>
          <a:xfrm>
            <a:off x="8703806" y="5788025"/>
            <a:ext cx="1081192" cy="2381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r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Update to the Board</a:t>
            </a:r>
            <a:b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lang="en-US" sz="800" b="0">
                <a:solidFill>
                  <a:srgbClr val="171A1C"/>
                </a:solidFill>
                <a:latin typeface="Arial"/>
              </a:rPr>
              <a:t>12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/7-8</a:t>
            </a:r>
          </a:p>
        </p:txBody>
      </p:sp>
      <p:sp>
        <p:nvSpPr>
          <p:cNvPr id="272" name="TextBox 271">
            <a:extLst>
              <a:ext uri="{FF2B5EF4-FFF2-40B4-BE49-F238E27FC236}">
                <a16:creationId xmlns:a16="http://schemas.microsoft.com/office/drawing/2014/main" id="{F268BD62-5417-8409-EF7F-C238CF38C01F}"/>
              </a:ext>
            </a:extLst>
          </p:cNvPr>
          <p:cNvSpPr txBox="1">
            <a:spLocks/>
          </p:cNvSpPr>
          <p:nvPr>
            <p:custDataLst>
              <p:tags r:id="rId85"/>
            </p:custDataLst>
          </p:nvPr>
        </p:nvSpPr>
        <p:spPr>
          <a:xfrm>
            <a:off x="10153257" y="5788025"/>
            <a:ext cx="1304133" cy="2381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r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Presentation to the Board</a:t>
            </a:r>
            <a:b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2/8-9</a:t>
            </a:r>
          </a:p>
        </p:txBody>
      </p:sp>
      <p:sp>
        <p:nvSpPr>
          <p:cNvPr id="276" name="TextBox 275">
            <a:extLst>
              <a:ext uri="{FF2B5EF4-FFF2-40B4-BE49-F238E27FC236}">
                <a16:creationId xmlns:a16="http://schemas.microsoft.com/office/drawing/2014/main" id="{59B22C84-E3A0-817C-5090-4B2A22E274AB}"/>
              </a:ext>
            </a:extLst>
          </p:cNvPr>
          <p:cNvSpPr txBox="1">
            <a:spLocks/>
          </p:cNvSpPr>
          <p:nvPr>
            <p:custDataLst>
              <p:tags r:id="rId86"/>
            </p:custDataLst>
          </p:nvPr>
        </p:nvSpPr>
        <p:spPr>
          <a:xfrm>
            <a:off x="8240744" y="5121275"/>
            <a:ext cx="519336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TAC </a:t>
            </a:r>
            <a:r>
              <a:rPr lang="en-US" sz="800" b="0">
                <a:solidFill>
                  <a:srgbClr val="171A1C"/>
                </a:solidFill>
                <a:latin typeface="Arial"/>
              </a:rPr>
              <a:t>10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/28</a:t>
            </a:r>
          </a:p>
        </p:txBody>
      </p:sp>
      <p:sp>
        <p:nvSpPr>
          <p:cNvPr id="278" name="TextBox 277">
            <a:extLst>
              <a:ext uri="{FF2B5EF4-FFF2-40B4-BE49-F238E27FC236}">
                <a16:creationId xmlns:a16="http://schemas.microsoft.com/office/drawing/2014/main" id="{FC3F7967-3707-C5DB-A9D7-50A8D40C60C8}"/>
              </a:ext>
            </a:extLst>
          </p:cNvPr>
          <p:cNvSpPr txBox="1">
            <a:spLocks/>
          </p:cNvSpPr>
          <p:nvPr>
            <p:custDataLst>
              <p:tags r:id="rId87"/>
            </p:custDataLst>
          </p:nvPr>
        </p:nvSpPr>
        <p:spPr>
          <a:xfrm>
            <a:off x="9565096" y="5121402"/>
            <a:ext cx="519336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TAC </a:t>
            </a:r>
            <a:r>
              <a:rPr lang="en-US" sz="800" b="0">
                <a:solidFill>
                  <a:srgbClr val="171A1C"/>
                </a:solidFill>
                <a:latin typeface="Arial"/>
              </a:rPr>
              <a:t>11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/18</a:t>
            </a:r>
          </a:p>
        </p:txBody>
      </p:sp>
      <p:sp>
        <p:nvSpPr>
          <p:cNvPr id="280" name="TextBox 279">
            <a:extLst>
              <a:ext uri="{FF2B5EF4-FFF2-40B4-BE49-F238E27FC236}">
                <a16:creationId xmlns:a16="http://schemas.microsoft.com/office/drawing/2014/main" id="{80A5E905-F95F-C3F7-4A3A-6351DB4E1E36}"/>
              </a:ext>
            </a:extLst>
          </p:cNvPr>
          <p:cNvSpPr txBox="1">
            <a:spLocks/>
          </p:cNvSpPr>
          <p:nvPr>
            <p:custDataLst>
              <p:tags r:id="rId88"/>
            </p:custDataLst>
          </p:nvPr>
        </p:nvSpPr>
        <p:spPr>
          <a:xfrm>
            <a:off x="10507427" y="5121402"/>
            <a:ext cx="472124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TAC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1/20</a:t>
            </a:r>
          </a:p>
        </p:txBody>
      </p:sp>
      <p:sp>
        <p:nvSpPr>
          <p:cNvPr id="396" name="TextBox 395">
            <a:extLst>
              <a:ext uri="{FF2B5EF4-FFF2-40B4-BE49-F238E27FC236}">
                <a16:creationId xmlns:a16="http://schemas.microsoft.com/office/drawing/2014/main" id="{F3B2E908-D953-0358-C355-F1A508D2F4BD}"/>
              </a:ext>
            </a:extLst>
          </p:cNvPr>
          <p:cNvSpPr txBox="1">
            <a:spLocks/>
          </p:cNvSpPr>
          <p:nvPr>
            <p:custDataLst>
              <p:tags r:id="rId89"/>
            </p:custDataLst>
          </p:nvPr>
        </p:nvSpPr>
        <p:spPr>
          <a:xfrm>
            <a:off x="7610220" y="4432173"/>
            <a:ext cx="453487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ROS </a:t>
            </a:r>
            <a:r>
              <a:rPr lang="en-US" sz="800" b="0">
                <a:solidFill>
                  <a:srgbClr val="171A1C"/>
                </a:solidFill>
                <a:latin typeface="Arial"/>
              </a:rPr>
              <a:t>10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/1</a:t>
            </a:r>
          </a:p>
        </p:txBody>
      </p:sp>
      <p:sp>
        <p:nvSpPr>
          <p:cNvPr id="398" name="TextBox 397">
            <a:extLst>
              <a:ext uri="{FF2B5EF4-FFF2-40B4-BE49-F238E27FC236}">
                <a16:creationId xmlns:a16="http://schemas.microsoft.com/office/drawing/2014/main" id="{4FF4C140-7B38-F66F-7F52-4EAB9E3787C6}"/>
              </a:ext>
            </a:extLst>
          </p:cNvPr>
          <p:cNvSpPr txBox="1">
            <a:spLocks/>
          </p:cNvSpPr>
          <p:nvPr>
            <p:custDataLst>
              <p:tags r:id="rId90"/>
            </p:custDataLst>
          </p:nvPr>
        </p:nvSpPr>
        <p:spPr>
          <a:xfrm>
            <a:off x="8499407" y="4432173"/>
            <a:ext cx="453487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ROS </a:t>
            </a:r>
            <a:r>
              <a:rPr lang="en-US" sz="800" b="0">
                <a:solidFill>
                  <a:srgbClr val="171A1C"/>
                </a:solidFill>
                <a:latin typeface="Arial"/>
              </a:rPr>
              <a:t>11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/5</a:t>
            </a:r>
          </a:p>
        </p:txBody>
      </p:sp>
      <p:sp>
        <p:nvSpPr>
          <p:cNvPr id="400" name="TextBox 399">
            <a:extLst>
              <a:ext uri="{FF2B5EF4-FFF2-40B4-BE49-F238E27FC236}">
                <a16:creationId xmlns:a16="http://schemas.microsoft.com/office/drawing/2014/main" id="{1AA2874E-5A3E-CFE7-60C0-7B5DE26DB5A8}"/>
              </a:ext>
            </a:extLst>
          </p:cNvPr>
          <p:cNvSpPr txBox="1">
            <a:spLocks/>
          </p:cNvSpPr>
          <p:nvPr>
            <p:custDataLst>
              <p:tags r:id="rId91"/>
            </p:custDataLst>
          </p:nvPr>
        </p:nvSpPr>
        <p:spPr>
          <a:xfrm>
            <a:off x="9978540" y="4432173"/>
            <a:ext cx="453487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ROS </a:t>
            </a:r>
            <a:r>
              <a:rPr lang="en-US" sz="800" b="0">
                <a:solidFill>
                  <a:srgbClr val="171A1C"/>
                </a:solidFill>
                <a:latin typeface="Arial"/>
              </a:rPr>
              <a:t>12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/3</a:t>
            </a:r>
          </a:p>
        </p:txBody>
      </p:sp>
      <p:sp>
        <p:nvSpPr>
          <p:cNvPr id="471" name="TextBox 470">
            <a:extLst>
              <a:ext uri="{FF2B5EF4-FFF2-40B4-BE49-F238E27FC236}">
                <a16:creationId xmlns:a16="http://schemas.microsoft.com/office/drawing/2014/main" id="{085545EC-43CD-A508-B748-855F0BABF4A5}"/>
              </a:ext>
            </a:extLst>
          </p:cNvPr>
          <p:cNvSpPr txBox="1">
            <a:spLocks/>
          </p:cNvSpPr>
          <p:nvPr>
            <p:custDataLst>
              <p:tags r:id="rId92"/>
            </p:custDataLst>
          </p:nvPr>
        </p:nvSpPr>
        <p:spPr>
          <a:xfrm>
            <a:off x="7915326" y="4080574"/>
            <a:ext cx="547759" cy="123825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PRS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10/14</a:t>
            </a:r>
          </a:p>
        </p:txBody>
      </p:sp>
      <p:sp>
        <p:nvSpPr>
          <p:cNvPr id="473" name="TextBox 472">
            <a:extLst>
              <a:ext uri="{FF2B5EF4-FFF2-40B4-BE49-F238E27FC236}">
                <a16:creationId xmlns:a16="http://schemas.microsoft.com/office/drawing/2014/main" id="{AC706907-6060-7EF7-B52F-EAA11A5A981E}"/>
              </a:ext>
            </a:extLst>
          </p:cNvPr>
          <p:cNvSpPr txBox="1">
            <a:spLocks/>
          </p:cNvSpPr>
          <p:nvPr>
            <p:custDataLst>
              <p:tags r:id="rId93"/>
            </p:custDataLst>
          </p:nvPr>
        </p:nvSpPr>
        <p:spPr>
          <a:xfrm>
            <a:off x="8643981" y="4080574"/>
            <a:ext cx="547759" cy="123825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PRS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11/11</a:t>
            </a:r>
          </a:p>
        </p:txBody>
      </p:sp>
      <p:sp>
        <p:nvSpPr>
          <p:cNvPr id="475" name="TextBox 474">
            <a:extLst>
              <a:ext uri="{FF2B5EF4-FFF2-40B4-BE49-F238E27FC236}">
                <a16:creationId xmlns:a16="http://schemas.microsoft.com/office/drawing/2014/main" id="{7A54E306-3874-53F9-684C-4633DB7A0489}"/>
              </a:ext>
            </a:extLst>
          </p:cNvPr>
          <p:cNvSpPr txBox="1">
            <a:spLocks/>
          </p:cNvSpPr>
          <p:nvPr>
            <p:custDataLst>
              <p:tags r:id="rId94"/>
            </p:custDataLst>
          </p:nvPr>
        </p:nvSpPr>
        <p:spPr>
          <a:xfrm>
            <a:off x="10155995" y="4080574"/>
            <a:ext cx="547759" cy="123825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PRS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12/9</a:t>
            </a:r>
          </a:p>
        </p:txBody>
      </p:sp>
      <p:cxnSp>
        <p:nvCxnSpPr>
          <p:cNvPr id="9" name="GreyLineSeparatorDefault 165">
            <a:extLst>
              <a:ext uri="{FF2B5EF4-FFF2-40B4-BE49-F238E27FC236}">
                <a16:creationId xmlns:a16="http://schemas.microsoft.com/office/drawing/2014/main" id="{4497C981-B1DF-3643-BE2B-F53C15BE0332}"/>
              </a:ext>
            </a:extLst>
          </p:cNvPr>
          <p:cNvCxnSpPr>
            <a:cxnSpLocks/>
          </p:cNvCxnSpPr>
          <p:nvPr>
            <p:custDataLst>
              <p:tags r:id="rId95"/>
            </p:custDataLst>
          </p:nvPr>
        </p:nvCxnSpPr>
        <p:spPr>
          <a:xfrm>
            <a:off x="554736" y="5705920"/>
            <a:ext cx="11080050" cy="0"/>
          </a:xfrm>
          <a:prstGeom prst="straightConnector1">
            <a:avLst/>
          </a:prstGeom>
          <a:ln w="635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4096BF9-3450-5BAD-E186-71D04CF1B548}"/>
              </a:ext>
            </a:extLst>
          </p:cNvPr>
          <p:cNvSpPr txBox="1"/>
          <p:nvPr/>
        </p:nvSpPr>
        <p:spPr>
          <a:xfrm>
            <a:off x="562661" y="5370538"/>
            <a:ext cx="1696342" cy="16158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PUCT OM</a:t>
            </a:r>
            <a:r>
              <a:rPr kumimoji="0" lang="en-US" sz="1050" b="1" i="0" u="none" strike="noStrike" kern="1200" cap="none" spc="0" normalizeH="0" noProof="0" dirty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B3C52F-C3F2-082E-4DAD-603D5D18C278}"/>
              </a:ext>
            </a:extLst>
          </p:cNvPr>
          <p:cNvSpPr txBox="1">
            <a:spLocks/>
          </p:cNvSpPr>
          <p:nvPr/>
        </p:nvSpPr>
        <p:spPr>
          <a:xfrm>
            <a:off x="2339977" y="5370538"/>
            <a:ext cx="3326586" cy="3231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50"/>
              <a:t>Provide updates to Commission on progress/emerging policy considerations </a:t>
            </a:r>
            <a:r>
              <a:rPr lang="en-US" sz="1050" i="1"/>
              <a:t>(specific sessions to be selected)</a:t>
            </a:r>
            <a:endParaRPr lang="en-US" sz="10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CD136F7-0FF7-1873-E0E8-3D7D61EE90B4}"/>
              </a:ext>
            </a:extLst>
          </p:cNvPr>
          <p:cNvSpPr txBox="1">
            <a:spLocks/>
          </p:cNvSpPr>
          <p:nvPr>
            <p:custDataLst>
              <p:tags r:id="rId96"/>
            </p:custDataLst>
          </p:nvPr>
        </p:nvSpPr>
        <p:spPr>
          <a:xfrm>
            <a:off x="6837904" y="5594033"/>
            <a:ext cx="453487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OM </a:t>
            </a:r>
            <a:r>
              <a:rPr lang="en-US" sz="800" b="0">
                <a:solidFill>
                  <a:srgbClr val="171A1C"/>
                </a:solidFill>
                <a:latin typeface="Arial"/>
              </a:rPr>
              <a:t>8/20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BF2F7FA-803C-0251-D973-DA140C8FFBE7}"/>
              </a:ext>
            </a:extLst>
          </p:cNvPr>
          <p:cNvSpPr txBox="1">
            <a:spLocks/>
          </p:cNvSpPr>
          <p:nvPr>
            <p:custDataLst>
              <p:tags r:id="rId97"/>
            </p:custDataLst>
          </p:nvPr>
        </p:nvSpPr>
        <p:spPr>
          <a:xfrm>
            <a:off x="7365457" y="5359083"/>
            <a:ext cx="408879" cy="122238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OM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9/11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0C80803-98C1-B243-165E-77B8A16812B0}"/>
              </a:ext>
            </a:extLst>
          </p:cNvPr>
          <p:cNvSpPr txBox="1">
            <a:spLocks/>
          </p:cNvSpPr>
          <p:nvPr>
            <p:custDataLst>
              <p:tags r:id="rId98"/>
            </p:custDataLst>
          </p:nvPr>
        </p:nvSpPr>
        <p:spPr>
          <a:xfrm>
            <a:off x="7700063" y="5594033"/>
            <a:ext cx="453487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OM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9/18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C71F52F-ECA7-6946-4E1C-C914178C6F15}"/>
              </a:ext>
            </a:extLst>
          </p:cNvPr>
          <p:cNvSpPr txBox="1">
            <a:spLocks/>
          </p:cNvSpPr>
          <p:nvPr>
            <p:custDataLst>
              <p:tags r:id="rId99"/>
            </p:custDataLst>
          </p:nvPr>
        </p:nvSpPr>
        <p:spPr>
          <a:xfrm>
            <a:off x="7980902" y="5357495"/>
            <a:ext cx="453487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OM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10/1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3B2F5A8-F238-DA91-47DE-E1BDD8DE4EB9}"/>
              </a:ext>
            </a:extLst>
          </p:cNvPr>
          <p:cNvSpPr txBox="1">
            <a:spLocks/>
          </p:cNvSpPr>
          <p:nvPr>
            <p:custDataLst>
              <p:tags r:id="rId100"/>
            </p:custDataLst>
          </p:nvPr>
        </p:nvSpPr>
        <p:spPr>
          <a:xfrm>
            <a:off x="8373014" y="5594033"/>
            <a:ext cx="453487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OM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10/15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1C46BC9-E1A0-2F39-F9B8-6EA71F8CC335}"/>
              </a:ext>
            </a:extLst>
          </p:cNvPr>
          <p:cNvSpPr txBox="1">
            <a:spLocks/>
          </p:cNvSpPr>
          <p:nvPr>
            <p:custDataLst>
              <p:tags r:id="rId101"/>
            </p:custDataLst>
          </p:nvPr>
        </p:nvSpPr>
        <p:spPr>
          <a:xfrm>
            <a:off x="8835245" y="5357495"/>
            <a:ext cx="453487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OM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11/5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5F712FB-7EAD-F678-74F0-D7A862B5340B}"/>
              </a:ext>
            </a:extLst>
          </p:cNvPr>
          <p:cNvSpPr txBox="1">
            <a:spLocks/>
          </p:cNvSpPr>
          <p:nvPr>
            <p:custDataLst>
              <p:tags r:id="rId102"/>
            </p:custDataLst>
          </p:nvPr>
        </p:nvSpPr>
        <p:spPr>
          <a:xfrm>
            <a:off x="9184970" y="5594033"/>
            <a:ext cx="453487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OM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11/19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28C39CD-B52D-6099-9D7E-38785A08B4D5}"/>
              </a:ext>
            </a:extLst>
          </p:cNvPr>
          <p:cNvSpPr txBox="1">
            <a:spLocks/>
          </p:cNvSpPr>
          <p:nvPr>
            <p:custDataLst>
              <p:tags r:id="rId103"/>
            </p:custDataLst>
          </p:nvPr>
        </p:nvSpPr>
        <p:spPr>
          <a:xfrm>
            <a:off x="9739580" y="5594033"/>
            <a:ext cx="453487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OM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12/3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88BD644-8B36-F51C-F255-4F3901ABABFA}"/>
              </a:ext>
            </a:extLst>
          </p:cNvPr>
          <p:cNvSpPr txBox="1">
            <a:spLocks/>
          </p:cNvSpPr>
          <p:nvPr>
            <p:custDataLst>
              <p:tags r:id="rId104"/>
            </p:custDataLst>
          </p:nvPr>
        </p:nvSpPr>
        <p:spPr>
          <a:xfrm>
            <a:off x="10361611" y="5468620"/>
            <a:ext cx="453487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OM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12/17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54CA200-5E0F-AB30-6ADF-73F50C4676AE}"/>
              </a:ext>
            </a:extLst>
          </p:cNvPr>
          <p:cNvCxnSpPr>
            <a:cxnSpLocks/>
          </p:cNvCxnSpPr>
          <p:nvPr/>
        </p:nvCxnSpPr>
        <p:spPr>
          <a:xfrm>
            <a:off x="6212114" y="2005013"/>
            <a:ext cx="927825" cy="4763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E8EF1674-1ABC-7F02-BBFE-B05CE51FBA77}"/>
              </a:ext>
            </a:extLst>
          </p:cNvPr>
          <p:cNvSpPr txBox="1">
            <a:spLocks/>
          </p:cNvSpPr>
          <p:nvPr/>
        </p:nvSpPr>
        <p:spPr>
          <a:xfrm>
            <a:off x="2339977" y="2289175"/>
            <a:ext cx="723262" cy="113107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50"/>
              <a:t>Conduct stakeholder workshops on CTP process design and Batch 1+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64877C0-9848-1397-2097-7638272E6E54}"/>
              </a:ext>
            </a:extLst>
          </p:cNvPr>
          <p:cNvCxnSpPr>
            <a:cxnSpLocks/>
          </p:cNvCxnSpPr>
          <p:nvPr/>
        </p:nvCxnSpPr>
        <p:spPr>
          <a:xfrm>
            <a:off x="6529910" y="1032494"/>
            <a:ext cx="284455" cy="0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0917EE17-BEBE-13D5-EB63-8CC838C97581}"/>
              </a:ext>
            </a:extLst>
          </p:cNvPr>
          <p:cNvSpPr txBox="1"/>
          <p:nvPr/>
        </p:nvSpPr>
        <p:spPr>
          <a:xfrm>
            <a:off x="6888977" y="947056"/>
            <a:ext cx="1690646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sz="1100"/>
              <a:t>Stakeholder engagement</a:t>
            </a:r>
          </a:p>
        </p:txBody>
      </p:sp>
      <p:sp>
        <p:nvSpPr>
          <p:cNvPr id="448" name="TextBox 447">
            <a:extLst>
              <a:ext uri="{FF2B5EF4-FFF2-40B4-BE49-F238E27FC236}">
                <a16:creationId xmlns:a16="http://schemas.microsoft.com/office/drawing/2014/main" id="{FD012EE4-5D54-DDE6-EDA3-3DEC639C6F81}"/>
              </a:ext>
            </a:extLst>
          </p:cNvPr>
          <p:cNvSpPr txBox="1"/>
          <p:nvPr/>
        </p:nvSpPr>
        <p:spPr>
          <a:xfrm>
            <a:off x="8976655" y="942963"/>
            <a:ext cx="560601" cy="1746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100"/>
              <a:t>Update</a:t>
            </a:r>
          </a:p>
        </p:txBody>
      </p:sp>
      <p:sp>
        <p:nvSpPr>
          <p:cNvPr id="449" name="TextBox 448">
            <a:extLst>
              <a:ext uri="{FF2B5EF4-FFF2-40B4-BE49-F238E27FC236}">
                <a16:creationId xmlns:a16="http://schemas.microsoft.com/office/drawing/2014/main" id="{7833EF68-E801-F866-E9A5-0BAB575F0140}"/>
              </a:ext>
            </a:extLst>
          </p:cNvPr>
          <p:cNvSpPr txBox="1"/>
          <p:nvPr/>
        </p:nvSpPr>
        <p:spPr>
          <a:xfrm>
            <a:off x="9983767" y="942663"/>
            <a:ext cx="2113892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100"/>
              <a:t>Targeted endorsement date</a:t>
            </a:r>
          </a:p>
        </p:txBody>
      </p:sp>
      <p:sp>
        <p:nvSpPr>
          <p:cNvPr id="452" name="TextBox 451">
            <a:extLst>
              <a:ext uri="{FF2B5EF4-FFF2-40B4-BE49-F238E27FC236}">
                <a16:creationId xmlns:a16="http://schemas.microsoft.com/office/drawing/2014/main" id="{995B5902-E333-889D-CE5F-C13EED8D23DE}"/>
              </a:ext>
            </a:extLst>
          </p:cNvPr>
          <p:cNvSpPr txBox="1">
            <a:spLocks/>
          </p:cNvSpPr>
          <p:nvPr>
            <p:custDataLst>
              <p:tags r:id="rId105"/>
            </p:custDataLst>
          </p:nvPr>
        </p:nvSpPr>
        <p:spPr>
          <a:xfrm>
            <a:off x="7183481" y="1938338"/>
            <a:ext cx="1310320" cy="12311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July 16 – late August</a:t>
            </a:r>
          </a:p>
        </p:txBody>
      </p:sp>
      <p:sp>
        <p:nvSpPr>
          <p:cNvPr id="457" name="TextBox 456">
            <a:extLst>
              <a:ext uri="{FF2B5EF4-FFF2-40B4-BE49-F238E27FC236}">
                <a16:creationId xmlns:a16="http://schemas.microsoft.com/office/drawing/2014/main" id="{FEA0659A-84D3-3CD1-3C04-ABF274613651}"/>
              </a:ext>
            </a:extLst>
          </p:cNvPr>
          <p:cNvSpPr txBox="1">
            <a:spLocks/>
          </p:cNvSpPr>
          <p:nvPr>
            <p:custDataLst>
              <p:tags r:id="rId106"/>
            </p:custDataLst>
          </p:nvPr>
        </p:nvSpPr>
        <p:spPr>
          <a:xfrm>
            <a:off x="7459003" y="2319049"/>
            <a:ext cx="896007" cy="138499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lvl="0">
              <a:buClr>
                <a:srgbClr val="4A525A"/>
              </a:buClr>
              <a:defRPr/>
            </a:pPr>
            <a:r>
              <a:rPr lang="en-US" sz="800">
                <a:solidFill>
                  <a:srgbClr val="171A1C"/>
                </a:solidFill>
              </a:rPr>
              <a:t>Workshop 1 </a:t>
            </a:r>
            <a:r>
              <a:rPr lang="en-US" sz="800" b="0">
                <a:solidFill>
                  <a:srgbClr val="171A1C"/>
                </a:solidFill>
              </a:rPr>
              <a:t>8/27 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48" name="GreyLineSeparatorDefault 165">
            <a:extLst>
              <a:ext uri="{FF2B5EF4-FFF2-40B4-BE49-F238E27FC236}">
                <a16:creationId xmlns:a16="http://schemas.microsoft.com/office/drawing/2014/main" id="{AC68858C-09A9-C5BA-B668-4E8A5F365586}"/>
              </a:ext>
            </a:extLst>
          </p:cNvPr>
          <p:cNvCxnSpPr>
            <a:cxnSpLocks/>
          </p:cNvCxnSpPr>
          <p:nvPr>
            <p:custDataLst>
              <p:tags r:id="rId107"/>
            </p:custDataLst>
          </p:nvPr>
        </p:nvCxnSpPr>
        <p:spPr>
          <a:xfrm>
            <a:off x="3218688" y="2914079"/>
            <a:ext cx="8416098" cy="0"/>
          </a:xfrm>
          <a:prstGeom prst="straightConnector1">
            <a:avLst/>
          </a:prstGeom>
          <a:ln w="635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reyLineSeparatorDefault 165">
            <a:extLst>
              <a:ext uri="{FF2B5EF4-FFF2-40B4-BE49-F238E27FC236}">
                <a16:creationId xmlns:a16="http://schemas.microsoft.com/office/drawing/2014/main" id="{A4E0C2F4-C2A5-651E-D7EA-66AC5870FFD9}"/>
              </a:ext>
            </a:extLst>
          </p:cNvPr>
          <p:cNvCxnSpPr>
            <a:cxnSpLocks/>
          </p:cNvCxnSpPr>
          <p:nvPr>
            <p:custDataLst>
              <p:tags r:id="rId108"/>
            </p:custDataLst>
          </p:nvPr>
        </p:nvCxnSpPr>
        <p:spPr>
          <a:xfrm>
            <a:off x="3218688" y="3267647"/>
            <a:ext cx="8416098" cy="0"/>
          </a:xfrm>
          <a:prstGeom prst="straightConnector1">
            <a:avLst/>
          </a:prstGeom>
          <a:ln w="635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reyLineSeparatorDefault 165">
            <a:extLst>
              <a:ext uri="{FF2B5EF4-FFF2-40B4-BE49-F238E27FC236}">
                <a16:creationId xmlns:a16="http://schemas.microsoft.com/office/drawing/2014/main" id="{7A3414A3-A1F5-EA2C-345D-49612A281FFA}"/>
              </a:ext>
            </a:extLst>
          </p:cNvPr>
          <p:cNvCxnSpPr>
            <a:cxnSpLocks/>
          </p:cNvCxnSpPr>
          <p:nvPr>
            <p:custDataLst>
              <p:tags r:id="rId109"/>
            </p:custDataLst>
          </p:nvPr>
        </p:nvCxnSpPr>
        <p:spPr>
          <a:xfrm>
            <a:off x="5751510" y="3612071"/>
            <a:ext cx="5883276" cy="0"/>
          </a:xfrm>
          <a:prstGeom prst="straightConnector1">
            <a:avLst/>
          </a:prstGeom>
          <a:ln w="635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27C294CE-8E18-6F73-91C2-76D025C84278}"/>
              </a:ext>
            </a:extLst>
          </p:cNvPr>
          <p:cNvSpPr txBox="1">
            <a:spLocks/>
          </p:cNvSpPr>
          <p:nvPr>
            <p:custDataLst>
              <p:tags r:id="rId110"/>
            </p:custDataLst>
          </p:nvPr>
        </p:nvSpPr>
        <p:spPr>
          <a:xfrm>
            <a:off x="554736" y="4759497"/>
            <a:ext cx="1696342" cy="161583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LLWG</a:t>
            </a:r>
            <a:r>
              <a:rPr kumimoji="0" lang="en-US" sz="1050" b="1" i="0" u="none" strike="noStrike" kern="0" cap="none" spc="0" normalizeH="0" noProof="0" dirty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4FAD18D-F061-EBA6-BAA4-FC6762F85402}"/>
              </a:ext>
            </a:extLst>
          </p:cNvPr>
          <p:cNvSpPr txBox="1">
            <a:spLocks/>
          </p:cNvSpPr>
          <p:nvPr/>
        </p:nvSpPr>
        <p:spPr>
          <a:xfrm>
            <a:off x="2339977" y="4759497"/>
            <a:ext cx="3326586" cy="16158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50"/>
              <a:t>Engage with Large Load Working Group on Batch 1+</a:t>
            </a:r>
          </a:p>
        </p:txBody>
      </p:sp>
      <p:sp>
        <p:nvSpPr>
          <p:cNvPr id="456" name="TextBox 455">
            <a:extLst>
              <a:ext uri="{FF2B5EF4-FFF2-40B4-BE49-F238E27FC236}">
                <a16:creationId xmlns:a16="http://schemas.microsoft.com/office/drawing/2014/main" id="{8E966623-346B-F85C-E86A-68AAAD6D712B}"/>
              </a:ext>
            </a:extLst>
          </p:cNvPr>
          <p:cNvSpPr txBox="1">
            <a:spLocks/>
          </p:cNvSpPr>
          <p:nvPr>
            <p:custDataLst>
              <p:tags r:id="rId111"/>
            </p:custDataLst>
          </p:nvPr>
        </p:nvSpPr>
        <p:spPr>
          <a:xfrm>
            <a:off x="6440366" y="4753991"/>
            <a:ext cx="536820" cy="147638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LLWG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8/21</a:t>
            </a:r>
          </a:p>
        </p:txBody>
      </p:sp>
      <p:sp>
        <p:nvSpPr>
          <p:cNvPr id="459" name="TextBox 458">
            <a:extLst>
              <a:ext uri="{FF2B5EF4-FFF2-40B4-BE49-F238E27FC236}">
                <a16:creationId xmlns:a16="http://schemas.microsoft.com/office/drawing/2014/main" id="{64654AF0-EAB0-1E9E-9DCC-7985AF6176B1}"/>
              </a:ext>
            </a:extLst>
          </p:cNvPr>
          <p:cNvSpPr txBox="1">
            <a:spLocks/>
          </p:cNvSpPr>
          <p:nvPr>
            <p:custDataLst>
              <p:tags r:id="rId112"/>
            </p:custDataLst>
          </p:nvPr>
        </p:nvSpPr>
        <p:spPr>
          <a:xfrm>
            <a:off x="7349218" y="5121275"/>
            <a:ext cx="519336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TAC </a:t>
            </a:r>
            <a:r>
              <a:rPr lang="en-US" sz="800" b="0">
                <a:solidFill>
                  <a:srgbClr val="171A1C"/>
                </a:solidFill>
                <a:latin typeface="Arial"/>
              </a:rPr>
              <a:t>8/28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78" name="TextBox 477">
            <a:extLst>
              <a:ext uri="{FF2B5EF4-FFF2-40B4-BE49-F238E27FC236}">
                <a16:creationId xmlns:a16="http://schemas.microsoft.com/office/drawing/2014/main" id="{DFE56A4D-9463-24D5-2FE4-C87ED29B9616}"/>
              </a:ext>
            </a:extLst>
          </p:cNvPr>
          <p:cNvSpPr txBox="1">
            <a:spLocks/>
          </p:cNvSpPr>
          <p:nvPr>
            <p:custDataLst>
              <p:tags r:id="rId113"/>
            </p:custDataLst>
          </p:nvPr>
        </p:nvSpPr>
        <p:spPr>
          <a:xfrm>
            <a:off x="7184976" y="4753991"/>
            <a:ext cx="536820" cy="147638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LLWG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9/17</a:t>
            </a:r>
          </a:p>
        </p:txBody>
      </p:sp>
      <p:sp>
        <p:nvSpPr>
          <p:cNvPr id="479" name="TextBox 478">
            <a:extLst>
              <a:ext uri="{FF2B5EF4-FFF2-40B4-BE49-F238E27FC236}">
                <a16:creationId xmlns:a16="http://schemas.microsoft.com/office/drawing/2014/main" id="{4CED1E82-942C-1D9A-EBD3-3C9125D62F94}"/>
              </a:ext>
            </a:extLst>
          </p:cNvPr>
          <p:cNvSpPr txBox="1">
            <a:spLocks/>
          </p:cNvSpPr>
          <p:nvPr>
            <p:custDataLst>
              <p:tags r:id="rId114"/>
            </p:custDataLst>
          </p:nvPr>
        </p:nvSpPr>
        <p:spPr>
          <a:xfrm>
            <a:off x="7888483" y="4753991"/>
            <a:ext cx="631821" cy="147638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LLWG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10/15</a:t>
            </a:r>
          </a:p>
        </p:txBody>
      </p:sp>
      <p:sp>
        <p:nvSpPr>
          <p:cNvPr id="480" name="TextBox 479">
            <a:extLst>
              <a:ext uri="{FF2B5EF4-FFF2-40B4-BE49-F238E27FC236}">
                <a16:creationId xmlns:a16="http://schemas.microsoft.com/office/drawing/2014/main" id="{F27302CA-5D52-BD10-0E50-E90F3B24AAB5}"/>
              </a:ext>
            </a:extLst>
          </p:cNvPr>
          <p:cNvSpPr txBox="1">
            <a:spLocks/>
          </p:cNvSpPr>
          <p:nvPr>
            <p:custDataLst>
              <p:tags r:id="rId115"/>
            </p:custDataLst>
          </p:nvPr>
        </p:nvSpPr>
        <p:spPr>
          <a:xfrm>
            <a:off x="8767944" y="4753991"/>
            <a:ext cx="631821" cy="147638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LLWG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11/19</a:t>
            </a:r>
          </a:p>
        </p:txBody>
      </p:sp>
      <p:sp>
        <p:nvSpPr>
          <p:cNvPr id="481" name="TextBox 480">
            <a:extLst>
              <a:ext uri="{FF2B5EF4-FFF2-40B4-BE49-F238E27FC236}">
                <a16:creationId xmlns:a16="http://schemas.microsoft.com/office/drawing/2014/main" id="{798067F1-B586-9566-8D62-84E2F5AFF2AB}"/>
              </a:ext>
            </a:extLst>
          </p:cNvPr>
          <p:cNvSpPr txBox="1">
            <a:spLocks/>
          </p:cNvSpPr>
          <p:nvPr>
            <p:custDataLst>
              <p:tags r:id="rId116"/>
            </p:custDataLst>
          </p:nvPr>
        </p:nvSpPr>
        <p:spPr>
          <a:xfrm>
            <a:off x="10295292" y="4753991"/>
            <a:ext cx="631821" cy="147638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LLWG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12/17</a:t>
            </a:r>
          </a:p>
        </p:txBody>
      </p:sp>
      <p:sp>
        <p:nvSpPr>
          <p:cNvPr id="491" name="TextBox 490">
            <a:extLst>
              <a:ext uri="{FF2B5EF4-FFF2-40B4-BE49-F238E27FC236}">
                <a16:creationId xmlns:a16="http://schemas.microsoft.com/office/drawing/2014/main" id="{900788A1-D290-297A-B2A9-328F7C7B6538}"/>
              </a:ext>
            </a:extLst>
          </p:cNvPr>
          <p:cNvSpPr txBox="1">
            <a:spLocks/>
          </p:cNvSpPr>
          <p:nvPr>
            <p:custDataLst>
              <p:tags r:id="rId117"/>
            </p:custDataLst>
          </p:nvPr>
        </p:nvSpPr>
        <p:spPr>
          <a:xfrm>
            <a:off x="7777163" y="2668045"/>
            <a:ext cx="896007" cy="138499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lvl="0">
              <a:buClr>
                <a:srgbClr val="4A525A"/>
              </a:buClr>
              <a:defRPr/>
            </a:pPr>
            <a:r>
              <a:rPr lang="en-US" sz="800">
                <a:solidFill>
                  <a:srgbClr val="171A1C"/>
                </a:solidFill>
              </a:rPr>
              <a:t>Workshop 2 </a:t>
            </a:r>
            <a:r>
              <a:rPr lang="en-US" sz="800" b="0">
                <a:solidFill>
                  <a:srgbClr val="171A1C"/>
                </a:solidFill>
              </a:rPr>
              <a:t>9/10 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96" name="TextBox 495">
            <a:extLst>
              <a:ext uri="{FF2B5EF4-FFF2-40B4-BE49-F238E27FC236}">
                <a16:creationId xmlns:a16="http://schemas.microsoft.com/office/drawing/2014/main" id="{FF309514-4391-8CCD-1526-89F1C59B9253}"/>
              </a:ext>
            </a:extLst>
          </p:cNvPr>
          <p:cNvSpPr txBox="1">
            <a:spLocks/>
          </p:cNvSpPr>
          <p:nvPr/>
        </p:nvSpPr>
        <p:spPr>
          <a:xfrm>
            <a:off x="3218688" y="2289175"/>
            <a:ext cx="2397896" cy="16158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50"/>
              <a:t>Draft scope from ERCOT</a:t>
            </a:r>
          </a:p>
        </p:txBody>
      </p:sp>
      <p:sp>
        <p:nvSpPr>
          <p:cNvPr id="497" name="TextBox 496">
            <a:extLst>
              <a:ext uri="{FF2B5EF4-FFF2-40B4-BE49-F238E27FC236}">
                <a16:creationId xmlns:a16="http://schemas.microsoft.com/office/drawing/2014/main" id="{C8999E5A-16BA-C585-E0DD-0BCDFD6EDCFB}"/>
              </a:ext>
            </a:extLst>
          </p:cNvPr>
          <p:cNvSpPr txBox="1">
            <a:spLocks/>
          </p:cNvSpPr>
          <p:nvPr>
            <p:custDataLst>
              <p:tags r:id="rId118"/>
            </p:custDataLst>
          </p:nvPr>
        </p:nvSpPr>
        <p:spPr>
          <a:xfrm>
            <a:off x="8187984" y="3021613"/>
            <a:ext cx="896007" cy="138499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lvl="0">
              <a:buClr>
                <a:srgbClr val="4A525A"/>
              </a:buClr>
              <a:defRPr/>
            </a:pPr>
            <a:r>
              <a:rPr lang="en-US" sz="800">
                <a:solidFill>
                  <a:srgbClr val="171A1C"/>
                </a:solidFill>
              </a:rPr>
              <a:t>Workshop 3 </a:t>
            </a:r>
            <a:r>
              <a:rPr lang="en-US" sz="800" b="0">
                <a:solidFill>
                  <a:srgbClr val="171A1C"/>
                </a:solidFill>
              </a:rPr>
              <a:t>9/24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98" name="TextBox 497">
            <a:extLst>
              <a:ext uri="{FF2B5EF4-FFF2-40B4-BE49-F238E27FC236}">
                <a16:creationId xmlns:a16="http://schemas.microsoft.com/office/drawing/2014/main" id="{270A984B-F771-31D5-722A-EAD9BA1E57DF}"/>
              </a:ext>
            </a:extLst>
          </p:cNvPr>
          <p:cNvSpPr txBox="1">
            <a:spLocks/>
          </p:cNvSpPr>
          <p:nvPr>
            <p:custDataLst>
              <p:tags r:id="rId119"/>
            </p:custDataLst>
          </p:nvPr>
        </p:nvSpPr>
        <p:spPr>
          <a:xfrm>
            <a:off x="9087486" y="3724007"/>
            <a:ext cx="1088389" cy="13274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lvl="0">
              <a:buClr>
                <a:srgbClr val="4A525A"/>
              </a:buClr>
              <a:defRPr/>
            </a:pPr>
            <a:r>
              <a:rPr lang="en-US" sz="800">
                <a:solidFill>
                  <a:srgbClr val="171A1C"/>
                </a:solidFill>
              </a:rPr>
              <a:t>Workshop 5 </a:t>
            </a:r>
            <a:r>
              <a:rPr lang="en-US" sz="800" b="0">
                <a:solidFill>
                  <a:srgbClr val="171A1C"/>
                </a:solidFill>
              </a:rPr>
              <a:t>10/29 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99" name="TextBox 498">
            <a:extLst>
              <a:ext uri="{FF2B5EF4-FFF2-40B4-BE49-F238E27FC236}">
                <a16:creationId xmlns:a16="http://schemas.microsoft.com/office/drawing/2014/main" id="{0C0FFBC2-2773-26D9-2235-CA12D552230B}"/>
              </a:ext>
            </a:extLst>
          </p:cNvPr>
          <p:cNvSpPr txBox="1">
            <a:spLocks/>
          </p:cNvSpPr>
          <p:nvPr>
            <p:custDataLst>
              <p:tags r:id="rId120"/>
            </p:custDataLst>
          </p:nvPr>
        </p:nvSpPr>
        <p:spPr>
          <a:xfrm>
            <a:off x="8504942" y="3373485"/>
            <a:ext cx="1037585" cy="132748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lvl="0">
              <a:buClr>
                <a:srgbClr val="4A525A"/>
              </a:buClr>
              <a:defRPr/>
            </a:pPr>
            <a:r>
              <a:rPr lang="en-US" sz="800">
                <a:solidFill>
                  <a:srgbClr val="171A1C"/>
                </a:solidFill>
              </a:rPr>
              <a:t>Workshop 4 </a:t>
            </a:r>
            <a:r>
              <a:rPr lang="en-US" sz="800" b="0">
                <a:solidFill>
                  <a:srgbClr val="171A1C"/>
                </a:solidFill>
              </a:rPr>
              <a:t>10/8 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0" name="TextBox 499">
            <a:extLst>
              <a:ext uri="{FF2B5EF4-FFF2-40B4-BE49-F238E27FC236}">
                <a16:creationId xmlns:a16="http://schemas.microsoft.com/office/drawing/2014/main" id="{10689F73-13BF-FC5C-C8D9-CE8236CC7589}"/>
              </a:ext>
            </a:extLst>
          </p:cNvPr>
          <p:cNvSpPr txBox="1">
            <a:spLocks/>
          </p:cNvSpPr>
          <p:nvPr/>
        </p:nvSpPr>
        <p:spPr>
          <a:xfrm>
            <a:off x="3218688" y="2656503"/>
            <a:ext cx="2397896" cy="16158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50"/>
              <a:t>Further scoping details discussion</a:t>
            </a:r>
          </a:p>
        </p:txBody>
      </p:sp>
      <p:sp>
        <p:nvSpPr>
          <p:cNvPr id="501" name="TextBox 500">
            <a:extLst>
              <a:ext uri="{FF2B5EF4-FFF2-40B4-BE49-F238E27FC236}">
                <a16:creationId xmlns:a16="http://schemas.microsoft.com/office/drawing/2014/main" id="{F44BAB63-BAA6-4282-7C10-43276C156D65}"/>
              </a:ext>
            </a:extLst>
          </p:cNvPr>
          <p:cNvSpPr txBox="1">
            <a:spLocks/>
          </p:cNvSpPr>
          <p:nvPr/>
        </p:nvSpPr>
        <p:spPr>
          <a:xfrm>
            <a:off x="3218688" y="2932402"/>
            <a:ext cx="2397896" cy="3231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50"/>
              <a:t>Details of design elements discussion (ahead of Oct 1 Revision Requests)</a:t>
            </a:r>
          </a:p>
        </p:txBody>
      </p:sp>
      <p:sp>
        <p:nvSpPr>
          <p:cNvPr id="502" name="TextBox 501">
            <a:extLst>
              <a:ext uri="{FF2B5EF4-FFF2-40B4-BE49-F238E27FC236}">
                <a16:creationId xmlns:a16="http://schemas.microsoft.com/office/drawing/2014/main" id="{033B0C30-410B-28EC-01EC-3F687C47B034}"/>
              </a:ext>
            </a:extLst>
          </p:cNvPr>
          <p:cNvSpPr txBox="1">
            <a:spLocks/>
          </p:cNvSpPr>
          <p:nvPr/>
        </p:nvSpPr>
        <p:spPr>
          <a:xfrm>
            <a:off x="3218688" y="3456585"/>
            <a:ext cx="2397896" cy="3231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50"/>
              <a:t>Review Revision Requests and market comments</a:t>
            </a:r>
          </a:p>
        </p:txBody>
      </p:sp>
      <p:sp>
        <p:nvSpPr>
          <p:cNvPr id="54" name="Isosceles Triangle 53">
            <a:extLst>
              <a:ext uri="{FF2B5EF4-FFF2-40B4-BE49-F238E27FC236}">
                <a16:creationId xmlns:a16="http://schemas.microsoft.com/office/drawing/2014/main" id="{751503AE-FC26-2C0B-7348-B381D417E459}"/>
              </a:ext>
            </a:extLst>
          </p:cNvPr>
          <p:cNvSpPr/>
          <p:nvPr/>
        </p:nvSpPr>
        <p:spPr>
          <a:xfrm>
            <a:off x="6566228" y="929606"/>
            <a:ext cx="213614" cy="184150"/>
          </a:xfrm>
          <a:prstGeom prst="triangle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sp>
        <p:nvSpPr>
          <p:cNvPr id="486" name="TextBox 485">
            <a:extLst>
              <a:ext uri="{FF2B5EF4-FFF2-40B4-BE49-F238E27FC236}">
                <a16:creationId xmlns:a16="http://schemas.microsoft.com/office/drawing/2014/main" id="{ED850D20-0F71-4321-6737-E42BF309BAAF}"/>
              </a:ext>
            </a:extLst>
          </p:cNvPr>
          <p:cNvSpPr txBox="1">
            <a:spLocks/>
          </p:cNvSpPr>
          <p:nvPr>
            <p:custDataLst>
              <p:tags r:id="rId121"/>
            </p:custDataLst>
          </p:nvPr>
        </p:nvSpPr>
        <p:spPr>
          <a:xfrm>
            <a:off x="11257291" y="6344240"/>
            <a:ext cx="676275" cy="307777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ctr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1000" i="0" u="none" strike="noStrike" kern="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2/8</a:t>
            </a:r>
            <a:r>
              <a:rPr kumimoji="0" lang="en-US" sz="100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0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Board approval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F657389-6489-D927-D911-E5B4A9FA1C8F}"/>
              </a:ext>
            </a:extLst>
          </p:cNvPr>
          <p:cNvSpPr txBox="1">
            <a:spLocks/>
          </p:cNvSpPr>
          <p:nvPr/>
        </p:nvSpPr>
        <p:spPr>
          <a:xfrm>
            <a:off x="7586980" y="6344936"/>
            <a:ext cx="1266826" cy="369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1000" b="1">
                <a:solidFill>
                  <a:schemeClr val="accent6">
                    <a:lumMod val="75000"/>
                  </a:schemeClr>
                </a:solidFill>
              </a:rPr>
              <a:t>10/1</a:t>
            </a:r>
            <a:r>
              <a:rPr lang="en-US" sz="1000" b="1">
                <a:solidFill>
                  <a:srgbClr val="C00000"/>
                </a:solidFill>
              </a:rPr>
              <a:t> </a:t>
            </a:r>
            <a:r>
              <a:rPr lang="en-US" sz="1000"/>
              <a:t>File initial Revision Requests</a:t>
            </a:r>
          </a:p>
        </p:txBody>
      </p:sp>
      <p:sp>
        <p:nvSpPr>
          <p:cNvPr id="450" name="TextBox 449">
            <a:extLst>
              <a:ext uri="{FF2B5EF4-FFF2-40B4-BE49-F238E27FC236}">
                <a16:creationId xmlns:a16="http://schemas.microsoft.com/office/drawing/2014/main" id="{BFAA1E0E-F07B-590C-245C-400C780280C3}"/>
              </a:ext>
            </a:extLst>
          </p:cNvPr>
          <p:cNvSpPr txBox="1">
            <a:spLocks/>
          </p:cNvSpPr>
          <p:nvPr/>
        </p:nvSpPr>
        <p:spPr>
          <a:xfrm>
            <a:off x="5454278" y="6359223"/>
            <a:ext cx="1003672" cy="369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1000" b="1">
                <a:solidFill>
                  <a:schemeClr val="accent6">
                    <a:lumMod val="75000"/>
                  </a:schemeClr>
                </a:solidFill>
              </a:rPr>
              <a:t>7/8</a:t>
            </a:r>
            <a:r>
              <a:rPr lang="en-US" sz="1000" b="1">
                <a:solidFill>
                  <a:srgbClr val="C00000"/>
                </a:solidFill>
              </a:rPr>
              <a:t> </a:t>
            </a:r>
            <a:r>
              <a:rPr lang="en-US" sz="1000"/>
              <a:t>ERCOT market notice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5B0F1A-3289-FCA1-D52D-DDA1234C44F6}"/>
              </a:ext>
            </a:extLst>
          </p:cNvPr>
          <p:cNvSpPr txBox="1">
            <a:spLocks/>
          </p:cNvSpPr>
          <p:nvPr/>
        </p:nvSpPr>
        <p:spPr>
          <a:xfrm>
            <a:off x="9311196" y="6344936"/>
            <a:ext cx="1035050" cy="369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1000" b="1">
                <a:solidFill>
                  <a:schemeClr val="accent6">
                    <a:lumMod val="75000"/>
                  </a:schemeClr>
                </a:solidFill>
              </a:rPr>
              <a:t>Early Dec.</a:t>
            </a:r>
            <a:r>
              <a:rPr lang="en-US" sz="1000" b="1">
                <a:solidFill>
                  <a:srgbClr val="C00000"/>
                </a:solidFill>
              </a:rPr>
              <a:t> </a:t>
            </a:r>
            <a:r>
              <a:rPr lang="en-US" sz="1000"/>
              <a:t>Target RR approval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9695635-FCC6-0919-0720-E08CEAEB2BE1}"/>
              </a:ext>
            </a:extLst>
          </p:cNvPr>
          <p:cNvSpPr txBox="1">
            <a:spLocks/>
          </p:cNvSpPr>
          <p:nvPr>
            <p:custDataLst>
              <p:tags r:id="rId122"/>
            </p:custDataLst>
          </p:nvPr>
        </p:nvSpPr>
        <p:spPr>
          <a:xfrm>
            <a:off x="10517930" y="6344240"/>
            <a:ext cx="676275" cy="307777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r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1000" i="0" u="none" strike="noStrike" kern="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1/20</a:t>
            </a:r>
            <a:r>
              <a:rPr kumimoji="0" lang="en-US" sz="100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0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TAC approval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493" name="Oval 492">
            <a:extLst>
              <a:ext uri="{FF2B5EF4-FFF2-40B4-BE49-F238E27FC236}">
                <a16:creationId xmlns:a16="http://schemas.microsoft.com/office/drawing/2014/main" id="{16A6F70E-52A3-1491-49E5-6B85DEE5EF1C}"/>
              </a:ext>
            </a:extLst>
          </p:cNvPr>
          <p:cNvSpPr/>
          <p:nvPr/>
        </p:nvSpPr>
        <p:spPr>
          <a:xfrm>
            <a:off x="8741642" y="944563"/>
            <a:ext cx="177800" cy="1778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sp>
        <p:nvSpPr>
          <p:cNvPr id="494" name="Oval 493">
            <a:extLst>
              <a:ext uri="{FF2B5EF4-FFF2-40B4-BE49-F238E27FC236}">
                <a16:creationId xmlns:a16="http://schemas.microsoft.com/office/drawing/2014/main" id="{5F72A8F2-539C-7F0A-4990-58D46270192E}"/>
              </a:ext>
            </a:extLst>
          </p:cNvPr>
          <p:cNvSpPr/>
          <p:nvPr/>
        </p:nvSpPr>
        <p:spPr>
          <a:xfrm>
            <a:off x="9771915" y="944563"/>
            <a:ext cx="177800" cy="177800"/>
          </a:xfrm>
          <a:prstGeom prst="ellipse">
            <a:avLst/>
          </a:prstGeom>
          <a:solidFill>
            <a:schemeClr val="accent6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sp>
        <p:nvSpPr>
          <p:cNvPr id="504" name="TextBox 503">
            <a:extLst>
              <a:ext uri="{FF2B5EF4-FFF2-40B4-BE49-F238E27FC236}">
                <a16:creationId xmlns:a16="http://schemas.microsoft.com/office/drawing/2014/main" id="{87AC3BCE-AADA-C823-BBA6-4F94E528FE6F}"/>
              </a:ext>
            </a:extLst>
          </p:cNvPr>
          <p:cNvSpPr txBox="1">
            <a:spLocks/>
          </p:cNvSpPr>
          <p:nvPr>
            <p:custDataLst>
              <p:tags r:id="rId123"/>
            </p:custDataLst>
          </p:nvPr>
        </p:nvSpPr>
        <p:spPr>
          <a:xfrm>
            <a:off x="6590376" y="5121275"/>
            <a:ext cx="519336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TAC </a:t>
            </a:r>
            <a:r>
              <a:rPr lang="en-US" sz="800" b="0">
                <a:solidFill>
                  <a:srgbClr val="171A1C"/>
                </a:solidFill>
                <a:latin typeface="Arial"/>
              </a:rPr>
              <a:t>7/29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38452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c90ee1e1-c015-415f-8aa1-dd21303cc84c"/>
  <p:tag name="NEWVI" val="true"/>
  <p:tag name="TEMPLATELASTEDITTED" val="2019-02-25 12:05 PM"/>
  <p:tag name="TEMPLATECREATED" val="2019-02-27 01:18 PM"/>
  <p:tag name="TEMPLATEVERSION" val="3"/>
  <p:tag name="BLUEONEFOURTHTITLEFONTCOLORFIXED" val="true"/>
  <p:tag name="DARKLAYOUTNAMESCHANGEDTOCONTRAST" val="true"/>
  <p:tag name="CTFIXED" val="Yes"/>
  <p:tag name="THINKCELLUNDODONOTDELETE" val="0"/>
  <p:tag name="TSCLIENT" val="True"/>
  <p:tag name="TEMPLATELASTEDITED" val="2021-12-13 05:24 PM"/>
  <p:tag name="LINKEDPICTURESLINKREMOVED" val="True"/>
  <p:tag name="TCCONTRASTACCENTS" val="4|5|6|7|8|9"/>
  <p:tag name="TCLIGHTACCENTS" val="4|5|6|7|8|9"/>
  <p:tag name="THINKCELLPRESENTATIONDONOTDELETE" val="&lt;?xml version=&quot;1.0&quot; encoding=&quot;UTF-16&quot; standalone=&quot;yes&quot;?&gt;&lt;root reqver=&quot;28224&quot;&gt;&lt;version val=&quot;35902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-%1-%Y&lt;/m_strFormatTime&gt;&lt;m_yearfmt&gt;&lt;begin val=&quot;0&quot;/&gt;&lt;end val=&quot;0&quot;/&gt;&lt;/m_yearfmt&gt;&lt;/m_precDefaultDate&gt;&lt;m_precDefaultDay&gt;&lt;m_bNumberIsYear val=&quot;0&quot;/&gt;&lt;m_strFormatTime&gt;%d&lt;/m_strFormatTime&gt;&lt;m_yearfmt&gt;&lt;begin val=&quot;0&quot;/&gt;&lt;end val=&quot;4&quot;/&gt;&lt;/m_yearfmt&gt;&lt;/m_precDefaultDay&gt;&lt;m_precDefaultWeek&gt;&lt;m_bNumberIsYear val=&quot;0&quot;/&gt;&lt;m_strFormatTime&gt;%4&lt;/m_strFormatTime&gt;&lt;m_yearfmt&gt;&lt;begin val=&quot;0&quot;/&gt;&lt;end val=&quot;4&quot;/&gt;&lt;/m_yearfmt&gt;&lt;/m_precDefaultWeek&gt;&lt;m_precDefaultMonth&gt;&lt;m_bNumberIsYear val=&quot;0&quot;/&gt;&lt;m_strFormatTime&gt;%1&lt;/m_strFormatTime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bNumberIsYear val=&quot;0&quot;/&gt;&lt;m_strFormatTime&gt;%Y&lt;/m_strFormatTime&gt;&lt;m_yearfmt&gt;&lt;begin val=&quot;0&quot;/&gt;&lt;end val=&quot;0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1&quot;&gt;&lt;elem m_fUsage=&quot;1.89999999999999991118E+00&quot;&gt;&lt;m_msothmcolidx val=&quot;0&quot;/&gt;&lt;m_rgb r=&quot;DC&quot; g=&quot;00&quot; b=&quot;13&quot;/&gt;&lt;/elem&gt;&lt;/m_vecMRU&gt;&lt;/m_mruColor&gt;&lt;m_eweekdayFirstOfWeek val=&quot;2&quot;/&gt;&lt;m_eweekdayFirstOfWorkweek val=&quot;2&quot;/&gt;&lt;m_eweekdayFirstOfWeekend val=&quot;7&quot;/&gt;&lt;/CPresentation&gt;&lt;/root&gt;"/>
  <p:tag name="ICONENCLOSURE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RYLYSbLzP8DsqQ5_IDvMg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4. Footno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ACET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vgJTIPPebpo6irFSQqHlA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vgJTIPPebpo6irFSQqHlA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WrJZYiK81Dqg3AKqhPXmQ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qRLcqlXddAIBcoL4_FmkA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FTi586bxaRXNGLyq6cjUQ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RnDxEIFDMpZ7XFucXEwcQ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lpk7TYHRxaIHe6.SUx9jg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Dark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A0evTD9FXplcSqw.av8MA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Dark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DWhDmC1QbRmt16_uxlW7g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Dark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MQWNAe6aOZs3iPRT_1kIw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Dark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gETb3D.HcKF_v3xSvBqjg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DWhDmC1QbRmt16_uxlW7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Dark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MQWNAe6aOZs3iPRT_1kIw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Dark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gETb3D.HcKF_v3xSvBqjg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w4BZlnvKEO9ZCIa9.28.w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EIGHT" val="19.38748"/>
  <p:tag name="LEFT" val="45"/>
  <p:tag name="MTNUMBER" val="0.992322978560032"/>
  <p:tag name="MTTABLE" val="Cell"/>
  <p:tag name="TOP" val="110"/>
  <p:tag name="WIDTH" val="202.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z9_f.d6YGbJCbK0.Pg2_A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ineBasicDefault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ineBasicDefault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ineBasicDefault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ineBasicDefault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ineBasicDefault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ineBasicDefault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ineBasicDefault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iVg2t_qsIXrMJX3Z0J1bw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xljSvyU3NvSenbiaRDqQ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AppsggsW2ry2FjLAaOt6w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R9.3.ZveXmLYmspzvwt.Q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Q9JrmHo1RNq1oMxIM1Qjg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diGSN0NpTRXIzsJI0lYk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YGQdrIbGHbHqFIP2c4l6Q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wYTUKIRXhbZZgYCiWjHRQ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6Zb2LjIs0u94vNMkU62GQ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wIkzO_k2FNw3QCIqPm1bw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GgRYkOokn0Ej3MBFsJkcA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4Eh6B8xx57B3tm3GEroDw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RaB14ASabmaK19POHpg3Q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jyp2LZLBDsIPozs1UILUg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yRgS2oZPxXU6D3giVasDg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cTKRHzkMZ.SHFKSr_kJi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Gi52NfK__mp1aG7i1wR_w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gU.VRB7pyYdj7VMbNYTkg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68F4.heGH4MVM1tI_AHtw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7A9n.6QQ4JVXikUJhN_.A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DqquJYleACCS0XdXosilQ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4W9YMe_.fsSq2uuYrC0yQ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Wt4m.l.pe3Jb.d_dfKPLA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FZAWMQoS6pSDYiOXFqlyA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ZLxM1rV4GsSk_BvoIYWlg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hCLc6YjyV8ZSM5DaUiaT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U8DAvxR3n8_HK_mrtYdFw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a0GgDr_Paht.7Gk1WWnBQ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ybk8eR7OphdvJ_HtKYFyw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hTuk0M3xH3ezDpMX9R79w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K5RonzgNmxCUHvnd6ZIDg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9kb0d11KHUBNgrnVF7zkQ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3YdMyuZa9H5lVW3UgSlLg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rsPuHVmDVbgItqvfax3jg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FlJjautCviFsBPiJjJJ1g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g50zWJEQZAYW4lHdJzMK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.oZbb0sXNdu8BCibsgsUw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vT9A2EWKDmGO7RzlD7qvg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ZdiCJc0r9GltUh8EVG6DQ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.bm7eBRlqZ9ZWF5XTP2DQ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yw.y2VQUNLfaQgwoIBinw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YJWz8OWNcKcqKBEwyiv5g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c.jFZczQ7pvnHi2LqoYkA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rHaG1D9Y84wOqGUq1NZow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C_pZQHLz20N3YQHyn5VGg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rsa_r7z2QdQYEcNK_o3YA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Mb6Gd0q9_dqiAjOOfJYIA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SAj8U99B.rBif1efqy7EQ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PsE2bcY1F4Z0uPnIDyRhw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V_3vMbLsIJqpwZdDOq2sA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9eNkKCzwD.JZRRBEI8mZg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0STWSgcsL8XbmGwYV54cA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Hu7ZaF3DsnJZ5q8vsBFRA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wMasqOYitPrZpQydimkEQ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9wSoFpPWrA2tE9XWMyGYg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y4HkwOWGGlYcXA8pD7_kA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ThJLLiwd0h9jpySdfi0B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cgoWEzLgA0_64VDvMxGG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rsTsl7GIrzwP_r_tC3faQ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PJAUV_yuXpqB0gXFbEPRg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97jiDhAAPb3vK9pLgABcw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SWbdDtnNR7pD8minN3vcg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_L3p0G_t09E7O58MuKONA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ybk7G0UDDnkc0D8vJtepg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MYHDHvikgxUJPKU4vwaeA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hx6l2oN4yFStdYnX7teQw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dgxnjC4a1CHLwqqX6jUdw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ALkdwuMHoVGgQ7RmGuvRw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HnFJz9Qgh9JgOeNkXk0CQ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6A2kYJ5a89pkj26uApZRg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nMWf5ClWsWwpbtj_H_PcQ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Msxy2TPH.i8vFw2zwgxfw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ineBasicDefault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ineBasicDefault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.oZbb0sXNdu8BCibsgsUw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4. Footno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Z96ctUUqJsGDCugslwBCg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vhTnprpZIIVVQCOTQtpL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vs3CU0mhZ0iF9VK3Gc_gQ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rcAbB4u0quRffFN3bn3Xw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ACET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G_9mniplMrafceMpP.Qwg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bEQ8aI7AKzsdxigcAG3Z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Lvs1S2qnQw1aA01IUaglg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UyDlDqWonv3hoAx.p9Rsw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9xgrPArEB1mEiMOhB5KG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NguF4Gw2mJIhuiFXm5tKQ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heme/theme1.xml><?xml version="1.0" encoding="utf-8"?>
<a:theme xmlns:a="http://schemas.openxmlformats.org/drawingml/2006/main" name="White">
  <a:themeElements>
    <a:clrScheme name="Scheme1">
      <a:dk1>
        <a:srgbClr val="171A1C"/>
      </a:dk1>
      <a:lt1>
        <a:srgbClr val="FFFFFF"/>
      </a:lt1>
      <a:dk2>
        <a:srgbClr val="4A525A"/>
      </a:dk2>
      <a:lt2>
        <a:srgbClr val="E6EBEF"/>
      </a:lt2>
      <a:accent1>
        <a:srgbClr val="005763"/>
      </a:accent1>
      <a:accent2>
        <a:srgbClr val="3DBED1"/>
      </a:accent2>
      <a:accent3>
        <a:srgbClr val="003865"/>
      </a:accent3>
      <a:accent4>
        <a:srgbClr val="0063B4"/>
      </a:accent4>
      <a:accent5>
        <a:srgbClr val="26D07C"/>
      </a:accent5>
      <a:accent6>
        <a:srgbClr val="867ED0"/>
      </a:accent6>
      <a:hlink>
        <a:srgbClr val="0000FF"/>
      </a:hlink>
      <a:folHlink>
        <a:srgbClr val="800080"/>
      </a:folHlink>
    </a:clrScheme>
    <a:fontScheme name="Custo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" cap="sq">
          <a:noFill/>
          <a:miter lim="800000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Bef>
            <a:spcPts val="300"/>
          </a:spcBef>
          <a:spcAft>
            <a:spcPts val="300"/>
          </a:spcAft>
          <a:defRPr sz="1600" dirty="0" err="1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 cap="flat">
          <a:solidFill>
            <a:schemeClr val="tx1"/>
          </a:solidFill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ln w="6350">
          <a:noFill/>
          <a:miter lim="800000"/>
        </a:ln>
      </a:spPr>
      <a:bodyPr vert="horz" wrap="square" lIns="0" tIns="0" rIns="0" bIns="0" rtlCol="0">
        <a:noAutofit/>
      </a:bodyPr>
      <a:lstStyle>
        <a:defPPr algn="l">
          <a:spcBef>
            <a:spcPts val="300"/>
          </a:spcBef>
          <a:spcAft>
            <a:spcPts val="300"/>
          </a:spcAft>
          <a:buNone/>
          <a:defRPr sz="1600" dirty="0" smtClean="0"/>
        </a:defPPr>
      </a:lstStyle>
    </a:txDef>
  </a:objectDefaults>
  <a:extraClrSchemeLst>
    <a:extraClrScheme>
      <a:clrScheme name="Scheme1">
        <a:dk1>
          <a:srgbClr val="171A1C"/>
        </a:dk1>
        <a:lt1>
          <a:srgbClr val="FFFFFF"/>
        </a:lt1>
        <a:dk2>
          <a:srgbClr val="4A525A"/>
        </a:dk2>
        <a:lt2>
          <a:srgbClr val="E6EBEF"/>
        </a:lt2>
        <a:accent1>
          <a:srgbClr val="005763"/>
        </a:accent1>
        <a:accent2>
          <a:srgbClr val="3DBED1"/>
        </a:accent2>
        <a:accent3>
          <a:srgbClr val="003865"/>
        </a:accent3>
        <a:accent4>
          <a:srgbClr val="0063B4"/>
        </a:accent4>
        <a:accent5>
          <a:srgbClr val="26D07C"/>
        </a:accent5>
        <a:accent6>
          <a:srgbClr val="867ED0"/>
        </a:accent6>
        <a:hlink>
          <a:srgbClr val="0000FF"/>
        </a:hlink>
        <a:folHlink>
          <a:srgbClr val="800080"/>
        </a:folHlink>
      </a:clrScheme>
    </a:extraClrScheme>
  </a:extraClrSchemeLst>
  <a:custClrLst>
    <a:custClr name="Dark Gray">
      <a:srgbClr val="4D4D4D"/>
    </a:custClr>
    <a:custClr name="Mid Gray">
      <a:srgbClr val="7F7F7F"/>
    </a:custClr>
    <a:custClr name="Light Gray">
      <a:srgbClr val="B3B3B3"/>
    </a:custClr>
    <a:custClr name="Super Light Gray">
      <a:srgbClr val="D0D0D0"/>
    </a:custClr>
    <a:custClr name="Pale Gray">
      <a:srgbClr val="E6E6E6"/>
    </a:custClr>
  </a:custClrLst>
  <a:extLst>
    <a:ext uri="{05A4C25C-085E-4340-85A3-A5531E510DB2}">
      <thm15:themeFamily xmlns:thm15="http://schemas.microsoft.com/office/thememl/2012/main" name="1211NH01_CF_16x9_ENG_V1" id="{4A613D7B-9113-4CAC-A3D5-39B239B93BAF}" vid="{C24AB2ED-F39E-467B-A5B1-B0FEAF0B9306}"/>
    </a:ext>
  </a:extLst>
</a:theme>
</file>

<file path=ppt/theme/theme2.xml><?xml version="1.0" encoding="utf-8"?>
<a:theme xmlns:a="http://schemas.openxmlformats.org/drawingml/2006/main" name="Contrast">
  <a:themeElements>
    <a:clrScheme name="Scheme2">
      <a:dk1>
        <a:srgbClr val="FFFFFF"/>
      </a:dk1>
      <a:lt1>
        <a:srgbClr val="005763"/>
      </a:lt1>
      <a:dk2>
        <a:srgbClr val="171A1C"/>
      </a:dk2>
      <a:lt2>
        <a:srgbClr val="171A1C"/>
      </a:lt2>
      <a:accent1>
        <a:srgbClr val="FFFFFF"/>
      </a:accent1>
      <a:accent2>
        <a:srgbClr val="3DBED1"/>
      </a:accent2>
      <a:accent3>
        <a:srgbClr val="26D07C"/>
      </a:accent3>
      <a:accent4>
        <a:srgbClr val="867ED0"/>
      </a:accent4>
      <a:accent5>
        <a:srgbClr val="0063B4"/>
      </a:accent5>
      <a:accent6>
        <a:srgbClr val="003865"/>
      </a:accent6>
      <a:hlink>
        <a:srgbClr val="0000FF"/>
      </a:hlink>
      <a:folHlink>
        <a:srgbClr val="800080"/>
      </a:folHlink>
    </a:clrScheme>
    <a:fontScheme name="Custo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 w="6350" cap="sq">
          <a:noFill/>
          <a:miter lim="800000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Bef>
            <a:spcPts val="300"/>
          </a:spcBef>
          <a:spcAft>
            <a:spcPts val="300"/>
          </a:spcAft>
          <a:defRPr sz="16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 cap="flat">
          <a:solidFill>
            <a:schemeClr val="tx1"/>
          </a:solidFill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ln w="6350">
          <a:noFill/>
          <a:miter lim="800000"/>
        </a:ln>
      </a:spPr>
      <a:bodyPr vert="horz" wrap="square" lIns="0" tIns="0" rIns="0" bIns="0" rtlCol="0">
        <a:noAutofit/>
      </a:bodyPr>
      <a:lstStyle>
        <a:defPPr algn="l">
          <a:spcBef>
            <a:spcPts val="300"/>
          </a:spcBef>
          <a:spcAft>
            <a:spcPts val="300"/>
          </a:spcAft>
          <a:buNone/>
          <a:defRPr sz="1600" dirty="0" smtClean="0"/>
        </a:defPPr>
      </a:lstStyle>
    </a:txDef>
  </a:objectDefaults>
  <a:extraClrSchemeLst>
    <a:extraClrScheme>
      <a:clrScheme name="Scheme2">
        <a:dk1>
          <a:srgbClr val="FFFFFF"/>
        </a:dk1>
        <a:lt1>
          <a:srgbClr val="005763"/>
        </a:lt1>
        <a:dk2>
          <a:srgbClr val="171A1C"/>
        </a:dk2>
        <a:lt2>
          <a:srgbClr val="171A1C"/>
        </a:lt2>
        <a:accent1>
          <a:srgbClr val="FFFFFF"/>
        </a:accent1>
        <a:accent2>
          <a:srgbClr val="3DBED1"/>
        </a:accent2>
        <a:accent3>
          <a:srgbClr val="26D07C"/>
        </a:accent3>
        <a:accent4>
          <a:srgbClr val="867ED0"/>
        </a:accent4>
        <a:accent5>
          <a:srgbClr val="0063B4"/>
        </a:accent5>
        <a:accent6>
          <a:srgbClr val="003865"/>
        </a:accent6>
        <a:hlink>
          <a:srgbClr val="0000FF"/>
        </a:hlink>
        <a:folHlink>
          <a:srgbClr val="800080"/>
        </a:folHlink>
      </a:clrScheme>
    </a:extraClrScheme>
  </a:extraClrSchemeLst>
  <a:custClrLst>
    <a:custClr name="Dark Gray">
      <a:srgbClr val="4D4D4D"/>
    </a:custClr>
    <a:custClr name="Mid Gray">
      <a:srgbClr val="7F7F7F"/>
    </a:custClr>
    <a:custClr name="Light Gray">
      <a:srgbClr val="B3B3B3"/>
    </a:custClr>
    <a:custClr name="Super Light Gray">
      <a:srgbClr val="D0D0D0"/>
    </a:custClr>
    <a:custClr name="Pale Gray">
      <a:srgbClr val="E6E6E6"/>
    </a:custClr>
  </a:custClrLst>
  <a:extLst>
    <a:ext uri="{05A4C25C-085E-4340-85A3-A5531E510DB2}">
      <thm15:themeFamily xmlns:thm15="http://schemas.microsoft.com/office/thememl/2012/main" name="1211NH01_CF_16x9_ENG_V1" id="{4A613D7B-9113-4CAC-A3D5-39B239B93BAF}" vid="{AE90783A-B68D-4001-A0A8-A8AAEBB64B5F}"/>
    </a:ext>
  </a:extLst>
</a:theme>
</file>

<file path=ppt/theme/theme3.xml><?xml version="1.0" encoding="utf-8"?>
<a:theme xmlns:a="http://schemas.openxmlformats.org/drawingml/2006/main" name="Office Theme">
  <a:themeElements>
    <a:clrScheme name="Custom Scheme">
      <a:dk1>
        <a:srgbClr val="000000"/>
      </a:dk1>
      <a:lt1>
        <a:srgbClr val="FFFFFF"/>
      </a:lt1>
      <a:dk2>
        <a:srgbClr val="051C2C"/>
      </a:dk2>
      <a:lt2>
        <a:srgbClr val="FFFFFF"/>
      </a:lt2>
      <a:accent1>
        <a:srgbClr val="051C2C"/>
      </a:accent1>
      <a:accent2>
        <a:srgbClr val="00A9F4"/>
      </a:accent2>
      <a:accent3>
        <a:srgbClr val="1F40E6"/>
      </a:accent3>
      <a:accent4>
        <a:srgbClr val="AAE6F0"/>
      </a:accent4>
      <a:accent5>
        <a:srgbClr val="3C96B4"/>
      </a:accent5>
      <a:accent6>
        <a:srgbClr val="AFC3FF"/>
      </a:accent6>
      <a:hlink>
        <a:srgbClr val="00A9F4"/>
      </a:hlink>
      <a:folHlink>
        <a:srgbClr val="00A9F4"/>
      </a:folHlink>
    </a:clrScheme>
    <a:fontScheme name="Custom Scheme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Custom Scheme">
      <a:dk1>
        <a:srgbClr val="000000"/>
      </a:dk1>
      <a:lt1>
        <a:srgbClr val="FFFFFF"/>
      </a:lt1>
      <a:dk2>
        <a:srgbClr val="051C2C"/>
      </a:dk2>
      <a:lt2>
        <a:srgbClr val="FFFFFF"/>
      </a:lt2>
      <a:accent1>
        <a:srgbClr val="051C2C"/>
      </a:accent1>
      <a:accent2>
        <a:srgbClr val="00A9F4"/>
      </a:accent2>
      <a:accent3>
        <a:srgbClr val="1F40E6"/>
      </a:accent3>
      <a:accent4>
        <a:srgbClr val="AAE6F0"/>
      </a:accent4>
      <a:accent5>
        <a:srgbClr val="3C96B4"/>
      </a:accent5>
      <a:accent6>
        <a:srgbClr val="AFC3FF"/>
      </a:accent6>
      <a:hlink>
        <a:srgbClr val="00A9F4"/>
      </a:hlink>
      <a:folHlink>
        <a:srgbClr val="00A9F4"/>
      </a:folHlink>
    </a:clrScheme>
    <a:fontScheme name="Custom Scheme2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525" row="7">
    <wetp:webextensionref xmlns:r="http://schemas.openxmlformats.org/officeDocument/2006/relationships" r:id="rId1"/>
  </wetp:taskpane>
  <wetp:taskpane dockstate="right" visibility="1" width="350" row="0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5D1D1762-9C03-4A66-9C6A-DA6CE4B9723C}">
  <we:reference id="e74ca2a7-5e50-4ebf-bfa5-bb75c7950374" version="4.0.0.0" store="EXCatalog" storeType="EXCatalog"/>
  <we:alternateReferences/>
  <we:properties>
    <we:property name="srChargeCodeData" value="{&quot;selectedSupportOption&quot;:&quot;CLIENT&quot;,&quot;language&quot;:&quot;English&quot;,&quot;chargeCode&quot;:{&quot;activityCode&quot;:&quot;CE&quot;,&quot;anchorTag&quot;:&quot;&quot;,&quot;announcements&quot;:null,&quot;chargeCode&quot;:&quot;valid&quot;,&quot;chargeCodeRegistered&quot;:false,&quot;coreServicesLimit&quot;:15,&quot;critical&quot;:0,&quot;description&quot;:&quot;Confirm if your request contains the following: Protected Health Information (PHI) or Personally Identifiable Information (PII).&quot;,&quot;enableFPS&quot;:&quot;true&quot;,&quot;featureFlag&quot;:{&quot;blockRequestsEnabled&quot;:false,&quot;overnightDeliveryEnabled&quot;:false,&quot;searchOfferingEnabled&quot;:false},&quot;formType&quot;:&quot;attestation&quot;,&quot;inScope&quot;:false,&quot;isBoxDisabled&quot;:false,&quot;isCTEEnabled&quot;:false,&quot;lane&quot;:&quot;Global&quot;,&quot;message&quot;:&quot;Attestation required&quot;,&quot;outSourced&quot;:true,&quot;platform&quot;:&quot;GW&quot;,&quot;projectType&quot;:&quot;Client&quot;,&quot;showInternal&quot;:false,&quot;subLane&quot;:&quot;&quot;,&quot;userRegistered&quot;:false,&quot;code&quot;:&quot;1211NH01&quot;,&quot;updatedAt&quot;:&quot;2026-07-21T16:08:53.244Z&quot;}}"/>
  </we:properties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DF92A082-5808-4449-951A-BE439CB72CC5}">
  <we:reference id="5332053f-08b1-4ad5-b936-144d44d33f40" version="2.62.2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D0E9D229717A45A0F014C745A02018" ma:contentTypeVersion="10" ma:contentTypeDescription="Create a new document." ma:contentTypeScope="" ma:versionID="f3d69bc3bfd0aac6724cf821c4b9b5ef">
  <xsd:schema xmlns:xsd="http://www.w3.org/2001/XMLSchema" xmlns:xs="http://www.w3.org/2001/XMLSchema" xmlns:p="http://schemas.microsoft.com/office/2006/metadata/properties" xmlns:ns2="f419a087-1e80-495d-85c4-486fa6b09cae" xmlns:ns3="c37ac4fa-902d-4f29-bbdc-3877ea87d1ce" targetNamespace="http://schemas.microsoft.com/office/2006/metadata/properties" ma:root="true" ma:fieldsID="971f991f8e9e1bdcc84bdb1939d05c3d" ns2:_="" ns3:_="">
    <xsd:import namespace="f419a087-1e80-495d-85c4-486fa6b09cae"/>
    <xsd:import namespace="c37ac4fa-902d-4f29-bbdc-3877ea87d1c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419a087-1e80-495d-85c4-486fa6b09ca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102f585-f336-4ab5-8023-668eed9f00b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7ac4fa-902d-4f29-bbdc-3877ea87d1c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2af1a2d-7cff-4f55-99dc-3de56818a427}" ma:internalName="TaxCatchAll" ma:showField="CatchAllData" ma:web="c37ac4fa-902d-4f29-bbdc-3877ea87d1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37ac4fa-902d-4f29-bbdc-3877ea87d1ce" xsi:nil="true"/>
    <lcf76f155ced4ddcb4097134ff3c332f xmlns="f419a087-1e80-495d-85c4-486fa6b09ca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C4AAE13-9EA8-4CB7-A6E4-CF5391CB5A04}">
  <ds:schemaRefs>
    <ds:schemaRef ds:uri="c37ac4fa-902d-4f29-bbdc-3877ea87d1ce"/>
    <ds:schemaRef ds:uri="f419a087-1e80-495d-85c4-486fa6b09ca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4C3BDD5B-8D08-4F85-A0AE-FAA105D1B4E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1AE8117-67ED-4B4E-B31E-080853EFE73D}">
  <ds:schemaRefs>
    <ds:schemaRef ds:uri="c37ac4fa-902d-4f29-bbdc-3877ea87d1ce"/>
    <ds:schemaRef ds:uri="f419a087-1e80-495d-85c4-486fa6b09ca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20260713 ERCOT Template_updated</Template>
  <TotalTime>6</TotalTime>
  <Words>720</Words>
  <Application>Microsoft Office PowerPoint</Application>
  <PresentationFormat>Widescreen</PresentationFormat>
  <Paragraphs>148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Segoe UI</vt:lpstr>
      <vt:lpstr>Wingdings</vt:lpstr>
      <vt:lpstr>White</vt:lpstr>
      <vt:lpstr>Contrast</vt:lpstr>
      <vt:lpstr>think-cell Slide</vt:lpstr>
      <vt:lpstr>Comprehensive Transmission Planning and Batch 1+</vt:lpstr>
      <vt:lpstr>ERCOT is pursuing an integrated Comprehensive Transmission Planning framework</vt:lpstr>
      <vt:lpstr>Batch 1+: Initial Batch 1+ Revision Requests priorities span four focus areas to continue advancing the Large Load framework</vt:lpstr>
      <vt:lpstr>CTP scope: CTP will integrate batch process, streamline modeling and planning processes, and define clear governance handoffs</vt:lpstr>
      <vt:lpstr>Roadmap: Path to Batch 1+ and CTP Board approval by February 2027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Phillip Meng</dc:creator>
  <cp:keywords/>
  <dc:description/>
  <cp:lastModifiedBy>Ayson, Janice</cp:lastModifiedBy>
  <cp:revision>5</cp:revision>
  <dcterms:created xsi:type="dcterms:W3CDTF">2026-07-13T19:09:16Z</dcterms:created>
  <dcterms:modified xsi:type="dcterms:W3CDTF">2026-07-27T11:54:18Z</dcterms:modified>
  <cp:category/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LastEdited">
    <vt:lpwstr>2021-12-13 05:24 PM</vt:lpwstr>
  </property>
  <property fmtid="{D5CDD505-2E9C-101B-9397-08002B2CF9AE}" pid="3" name="ContentTypeId">
    <vt:lpwstr>0x0101003CD0E9D229717A45A0F014C745A02018</vt:lpwstr>
  </property>
  <property fmtid="{D5CDD505-2E9C-101B-9397-08002B2CF9AE}" pid="4" name="MSIP_Label_83303d7c-e5a3-4cc8-90eb-69bfd7570ac4_Removed">
    <vt:lpwstr>False</vt:lpwstr>
  </property>
  <property fmtid="{D5CDD505-2E9C-101B-9397-08002B2CF9AE}" pid="5" name="MSIP_Label_83303d7c-e5a3-4cc8-90eb-69bfd7570ac4_ActionId">
    <vt:lpwstr>879318f3-8bb9-42e6-87c9-62f8baf27928</vt:lpwstr>
  </property>
  <property fmtid="{D5CDD505-2E9C-101B-9397-08002B2CF9AE}" pid="6" name="MSIP_Label_83303d7c-e5a3-4cc8-90eb-69bfd7570ac4_Name">
    <vt:lpwstr>Client \ Client Confidential</vt:lpwstr>
  </property>
  <property fmtid="{D5CDD505-2E9C-101B-9397-08002B2CF9AE}" pid="7" name="MSIP_Label_83303d7c-e5a3-4cc8-90eb-69bfd7570ac4_SetDate">
    <vt:lpwstr>2026-07-15T00:40:42Z</vt:lpwstr>
  </property>
  <property fmtid="{D5CDD505-2E9C-101B-9397-08002B2CF9AE}" pid="8" name="MSIP_Label_83303d7c-e5a3-4cc8-90eb-69bfd7570ac4_SiteId">
    <vt:lpwstr>cc8936bc-9382-4fff-87cb-6f55999549e7</vt:lpwstr>
  </property>
  <property fmtid="{D5CDD505-2E9C-101B-9397-08002B2CF9AE}" pid="9" name="MSIP_Label_83303d7c-e5a3-4cc8-90eb-69bfd7570ac4_Enabled">
    <vt:lpwstr>True</vt:lpwstr>
  </property>
  <property fmtid="{D5CDD505-2E9C-101B-9397-08002B2CF9AE}" pid="10" name="MediaServiceImageTags">
    <vt:lpwstr/>
  </property>
  <property fmtid="{D5CDD505-2E9C-101B-9397-08002B2CF9AE}" pid="11" name="MSIP_Label_83303d7c-e5a3-4cc8-90eb-69bfd7570ac4_Parent">
    <vt:lpwstr>41a75552-f860-45e1-90d5-c0b4fc08c5e4</vt:lpwstr>
  </property>
  <property fmtid="{D5CDD505-2E9C-101B-9397-08002B2CF9AE}" pid="12" name="MSIP_Label_83303d7c-e5a3-4cc8-90eb-69bfd7570ac4_Extended_MSFT_Method">
    <vt:lpwstr>Standard</vt:lpwstr>
  </property>
  <property fmtid="{D5CDD505-2E9C-101B-9397-08002B2CF9AE}" pid="13" name="MSIP_Label_41a75552-f860-45e1-90d5-c0b4fc08c5e4_Enabled">
    <vt:lpwstr>True</vt:lpwstr>
  </property>
  <property fmtid="{D5CDD505-2E9C-101B-9397-08002B2CF9AE}" pid="14" name="MSIP_Label_41a75552-f860-45e1-90d5-c0b4fc08c5e4_SiteId">
    <vt:lpwstr>cc8936bc-9382-4fff-87cb-6f55999549e7</vt:lpwstr>
  </property>
  <property fmtid="{D5CDD505-2E9C-101B-9397-08002B2CF9AE}" pid="15" name="MSIP_Label_41a75552-f860-45e1-90d5-c0b4fc08c5e4_SetDate">
    <vt:lpwstr>2026-07-15T00:40:42Z</vt:lpwstr>
  </property>
  <property fmtid="{D5CDD505-2E9C-101B-9397-08002B2CF9AE}" pid="16" name="MSIP_Label_41a75552-f860-45e1-90d5-c0b4fc08c5e4_Name">
    <vt:lpwstr>Client</vt:lpwstr>
  </property>
  <property fmtid="{D5CDD505-2E9C-101B-9397-08002B2CF9AE}" pid="17" name="MSIP_Label_41a75552-f860-45e1-90d5-c0b4fc08c5e4_ActionId">
    <vt:lpwstr>0ef0f68d-b196-4110-b7e8-450e790b2de3</vt:lpwstr>
  </property>
  <property fmtid="{D5CDD505-2E9C-101B-9397-08002B2CF9AE}" pid="18" name="MSIP_Label_41a75552-f860-45e1-90d5-c0b4fc08c5e4_Extended_MSFT_Method">
    <vt:lpwstr>Standard</vt:lpwstr>
  </property>
  <property fmtid="{D5CDD505-2E9C-101B-9397-08002B2CF9AE}" pid="19" name="Sensitivity">
    <vt:lpwstr>Client \ Client Confidential Client</vt:lpwstr>
  </property>
  <property fmtid="{D5CDD505-2E9C-101B-9397-08002B2CF9AE}" pid="20" name="_dlc_DocIdItemGuid">
    <vt:lpwstr>c473b7ef-5478-4ea9-a55c-13f6e29e2005</vt:lpwstr>
  </property>
  <property fmtid="{D5CDD505-2E9C-101B-9397-08002B2CF9AE}" pid="21" name="MSIP_Label_7084cbda-52b8-46fb-a7b7-cb5bd465ed85_Enabled">
    <vt:lpwstr>true</vt:lpwstr>
  </property>
  <property fmtid="{D5CDD505-2E9C-101B-9397-08002B2CF9AE}" pid="22" name="MSIP_Label_7084cbda-52b8-46fb-a7b7-cb5bd465ed85_SetDate">
    <vt:lpwstr>2026-07-24T20:22:50Z</vt:lpwstr>
  </property>
  <property fmtid="{D5CDD505-2E9C-101B-9397-08002B2CF9AE}" pid="23" name="MSIP_Label_7084cbda-52b8-46fb-a7b7-cb5bd465ed85_Method">
    <vt:lpwstr>Standard</vt:lpwstr>
  </property>
  <property fmtid="{D5CDD505-2E9C-101B-9397-08002B2CF9AE}" pid="24" name="MSIP_Label_7084cbda-52b8-46fb-a7b7-cb5bd465ed85_Name">
    <vt:lpwstr>Internal</vt:lpwstr>
  </property>
  <property fmtid="{D5CDD505-2E9C-101B-9397-08002B2CF9AE}" pid="25" name="MSIP_Label_7084cbda-52b8-46fb-a7b7-cb5bd465ed85_SiteId">
    <vt:lpwstr>0afb747d-bff7-4596-a9fc-950ef9e0ec45</vt:lpwstr>
  </property>
  <property fmtid="{D5CDD505-2E9C-101B-9397-08002B2CF9AE}" pid="26" name="MSIP_Label_7084cbda-52b8-46fb-a7b7-cb5bd465ed85_ActionId">
    <vt:lpwstr>5967daee-7ff7-4092-b8af-bbe4535babfa</vt:lpwstr>
  </property>
  <property fmtid="{D5CDD505-2E9C-101B-9397-08002B2CF9AE}" pid="27" name="MSIP_Label_7084cbda-52b8-46fb-a7b7-cb5bd465ed85_ContentBits">
    <vt:lpwstr>0</vt:lpwstr>
  </property>
  <property fmtid="{D5CDD505-2E9C-101B-9397-08002B2CF9AE}" pid="28" name="MSIP_Label_7084cbda-52b8-46fb-a7b7-cb5bd465ed85_Tag">
    <vt:lpwstr>10, 3, 0, 2</vt:lpwstr>
  </property>
</Properties>
</file>