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theme/theme3.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3" r:id="rId4"/>
    <p:sldMasterId id="2147483648" r:id="rId5"/>
    <p:sldMasterId id="2147483651" r:id="rId6"/>
    <p:sldMasterId id="2147483661" r:id="rId7"/>
  </p:sldMasterIdLst>
  <p:notesMasterIdLst>
    <p:notesMasterId r:id="rId17"/>
  </p:notesMasterIdLst>
  <p:handoutMasterIdLst>
    <p:handoutMasterId r:id="rId18"/>
  </p:handoutMasterIdLst>
  <p:sldIdLst>
    <p:sldId id="272" r:id="rId8"/>
    <p:sldId id="325" r:id="rId9"/>
    <p:sldId id="320" r:id="rId10"/>
    <p:sldId id="321" r:id="rId11"/>
    <p:sldId id="301" r:id="rId12"/>
    <p:sldId id="270" r:id="rId13"/>
    <p:sldId id="322" r:id="rId14"/>
    <p:sldId id="323" r:id="rId15"/>
    <p:sldId id="312" r:id="rId1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inojosa, Jose Luis" initials="HJL" lastIdx="1" clrIdx="0">
    <p:extLst>
      <p:ext uri="{19B8F6BF-5375-455C-9EA6-DF929625EA0E}">
        <p15:presenceInfo xmlns:p15="http://schemas.microsoft.com/office/powerpoint/2012/main" userId="S-1-5-21-639947351-343809578-3807592339-3795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72FC66-2200-47D1-BA86-E55D45CD0D57}" v="1" dt="2026-07-21T22:14:02.7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391" autoAdjust="0"/>
    <p:restoredTop sz="75948" autoAdjust="0"/>
  </p:normalViewPr>
  <p:slideViewPr>
    <p:cSldViewPr showGuides="1">
      <p:cViewPr varScale="1">
        <p:scale>
          <a:sx n="88" d="100"/>
          <a:sy n="88" d="100"/>
        </p:scale>
        <p:origin x="2118" y="306"/>
      </p:cViewPr>
      <p:guideLst>
        <p:guide orient="horz" pos="2160"/>
        <p:guide pos="2880"/>
      </p:guideLst>
    </p:cSldViewPr>
  </p:slideViewPr>
  <p:notesTextViewPr>
    <p:cViewPr>
      <p:scale>
        <a:sx n="150" d="100"/>
        <a:sy n="150" d="100"/>
      </p:scale>
      <p:origin x="0" y="0"/>
    </p:cViewPr>
  </p:notesTextViewPr>
  <p:notesViewPr>
    <p:cSldViewPr showGuides="1">
      <p:cViewPr varScale="1">
        <p:scale>
          <a:sx n="76" d="100"/>
          <a:sy n="76" d="100"/>
        </p:scale>
        <p:origin x="2052"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notesMaster" Target="notesMasters/notesMaster1.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sanna Gari, Abhi" userId="574f73dd-89c7-4e5e-92e9-5cd2150b236a" providerId="ADAL" clId="{E9C0D124-B066-4BFB-9D95-98004C124B35}"/>
    <pc:docChg chg="undo custSel addSld delSld modSld sldOrd">
      <pc:chgData name="Masanna Gari, Abhi" userId="574f73dd-89c7-4e5e-92e9-5cd2150b236a" providerId="ADAL" clId="{E9C0D124-B066-4BFB-9D95-98004C124B35}" dt="2026-07-22T03:47:58.572" v="2731" actId="20577"/>
      <pc:docMkLst>
        <pc:docMk/>
      </pc:docMkLst>
      <pc:sldChg chg="modSp mod ord">
        <pc:chgData name="Masanna Gari, Abhi" userId="574f73dd-89c7-4e5e-92e9-5cd2150b236a" providerId="ADAL" clId="{E9C0D124-B066-4BFB-9D95-98004C124B35}" dt="2026-07-22T03:39:25.459" v="2673" actId="255"/>
        <pc:sldMkLst>
          <pc:docMk/>
          <pc:sldMk cId="788465030" sldId="270"/>
        </pc:sldMkLst>
        <pc:spChg chg="mod">
          <ac:chgData name="Masanna Gari, Abhi" userId="574f73dd-89c7-4e5e-92e9-5cd2150b236a" providerId="ADAL" clId="{E9C0D124-B066-4BFB-9D95-98004C124B35}" dt="2026-07-22T03:39:25.459" v="2673" actId="255"/>
          <ac:spMkLst>
            <pc:docMk/>
            <pc:sldMk cId="788465030" sldId="270"/>
            <ac:spMk id="2" creationId="{00000000-0000-0000-0000-000000000000}"/>
          </ac:spMkLst>
        </pc:spChg>
        <pc:spChg chg="mod">
          <ac:chgData name="Masanna Gari, Abhi" userId="574f73dd-89c7-4e5e-92e9-5cd2150b236a" providerId="ADAL" clId="{E9C0D124-B066-4BFB-9D95-98004C124B35}" dt="2026-07-21T21:07:34.666" v="2283" actId="20577"/>
          <ac:spMkLst>
            <pc:docMk/>
            <pc:sldMk cId="788465030" sldId="270"/>
            <ac:spMk id="7" creationId="{02684DAD-7730-E141-08C9-3E4C49238A36}"/>
          </ac:spMkLst>
        </pc:spChg>
      </pc:sldChg>
      <pc:sldChg chg="modSp mod">
        <pc:chgData name="Masanna Gari, Abhi" userId="574f73dd-89c7-4e5e-92e9-5cd2150b236a" providerId="ADAL" clId="{E9C0D124-B066-4BFB-9D95-98004C124B35}" dt="2026-07-21T21:05:25.941" v="2266" actId="20577"/>
        <pc:sldMkLst>
          <pc:docMk/>
          <pc:sldMk cId="3584611109" sldId="272"/>
        </pc:sldMkLst>
        <pc:spChg chg="mod">
          <ac:chgData name="Masanna Gari, Abhi" userId="574f73dd-89c7-4e5e-92e9-5cd2150b236a" providerId="ADAL" clId="{E9C0D124-B066-4BFB-9D95-98004C124B35}" dt="2026-07-21T21:05:25.941" v="2266" actId="20577"/>
          <ac:spMkLst>
            <pc:docMk/>
            <pc:sldMk cId="3584611109" sldId="272"/>
            <ac:spMk id="4" creationId="{AD499839-B798-E7B3-DB15-49FAE56390EE}"/>
          </ac:spMkLst>
        </pc:spChg>
      </pc:sldChg>
      <pc:sldChg chg="modSp mod ord">
        <pc:chgData name="Masanna Gari, Abhi" userId="574f73dd-89c7-4e5e-92e9-5cd2150b236a" providerId="ADAL" clId="{E9C0D124-B066-4BFB-9D95-98004C124B35}" dt="2026-07-21T22:25:40.173" v="2658"/>
        <pc:sldMkLst>
          <pc:docMk/>
          <pc:sldMk cId="112596407" sldId="301"/>
        </pc:sldMkLst>
        <pc:spChg chg="mod">
          <ac:chgData name="Masanna Gari, Abhi" userId="574f73dd-89c7-4e5e-92e9-5cd2150b236a" providerId="ADAL" clId="{E9C0D124-B066-4BFB-9D95-98004C124B35}" dt="2026-07-21T21:07:06.157" v="2275" actId="20577"/>
          <ac:spMkLst>
            <pc:docMk/>
            <pc:sldMk cId="112596407" sldId="301"/>
            <ac:spMk id="2" creationId="{00000000-0000-0000-0000-000000000000}"/>
          </ac:spMkLst>
        </pc:spChg>
        <pc:spChg chg="mod">
          <ac:chgData name="Masanna Gari, Abhi" userId="574f73dd-89c7-4e5e-92e9-5cd2150b236a" providerId="ADAL" clId="{E9C0D124-B066-4BFB-9D95-98004C124B35}" dt="2026-07-21T21:07:13.220" v="2279" actId="20577"/>
          <ac:spMkLst>
            <pc:docMk/>
            <pc:sldMk cId="112596407" sldId="301"/>
            <ac:spMk id="8" creationId="{BFBC352E-26FE-C1D4-F8DE-231DC4E6B814}"/>
          </ac:spMkLst>
        </pc:spChg>
      </pc:sldChg>
      <pc:sldChg chg="modSp mod">
        <pc:chgData name="Masanna Gari, Abhi" userId="574f73dd-89c7-4e5e-92e9-5cd2150b236a" providerId="ADAL" clId="{E9C0D124-B066-4BFB-9D95-98004C124B35}" dt="2026-07-22T03:37:57.813" v="2672" actId="20577"/>
        <pc:sldMkLst>
          <pc:docMk/>
          <pc:sldMk cId="518703108" sldId="320"/>
        </pc:sldMkLst>
        <pc:spChg chg="mod">
          <ac:chgData name="Masanna Gari, Abhi" userId="574f73dd-89c7-4e5e-92e9-5cd2150b236a" providerId="ADAL" clId="{E9C0D124-B066-4BFB-9D95-98004C124B35}" dt="2026-07-22T03:37:57.813" v="2672" actId="20577"/>
          <ac:spMkLst>
            <pc:docMk/>
            <pc:sldMk cId="518703108" sldId="320"/>
            <ac:spMk id="3" creationId="{F4930198-C0F1-06B4-B991-2534A69BE6D5}"/>
          </ac:spMkLst>
        </pc:spChg>
      </pc:sldChg>
      <pc:sldChg chg="modSp mod">
        <pc:chgData name="Masanna Gari, Abhi" userId="574f73dd-89c7-4e5e-92e9-5cd2150b236a" providerId="ADAL" clId="{E9C0D124-B066-4BFB-9D95-98004C124B35}" dt="2026-07-21T22:23:13.480" v="2647" actId="20577"/>
        <pc:sldMkLst>
          <pc:docMk/>
          <pc:sldMk cId="1088715587" sldId="321"/>
        </pc:sldMkLst>
        <pc:spChg chg="mod">
          <ac:chgData name="Masanna Gari, Abhi" userId="574f73dd-89c7-4e5e-92e9-5cd2150b236a" providerId="ADAL" clId="{E9C0D124-B066-4BFB-9D95-98004C124B35}" dt="2026-07-21T22:23:13.480" v="2647" actId="20577"/>
          <ac:spMkLst>
            <pc:docMk/>
            <pc:sldMk cId="1088715587" sldId="321"/>
            <ac:spMk id="3" creationId="{989DB50B-97DD-A1C2-4C25-912B56AF82CF}"/>
          </ac:spMkLst>
        </pc:spChg>
      </pc:sldChg>
      <pc:sldChg chg="modSp mod">
        <pc:chgData name="Masanna Gari, Abhi" userId="574f73dd-89c7-4e5e-92e9-5cd2150b236a" providerId="ADAL" clId="{E9C0D124-B066-4BFB-9D95-98004C124B35}" dt="2026-07-22T03:42:17.468" v="2674" actId="6549"/>
        <pc:sldMkLst>
          <pc:docMk/>
          <pc:sldMk cId="959376769" sldId="322"/>
        </pc:sldMkLst>
        <pc:spChg chg="mod">
          <ac:chgData name="Masanna Gari, Abhi" userId="574f73dd-89c7-4e5e-92e9-5cd2150b236a" providerId="ADAL" clId="{E9C0D124-B066-4BFB-9D95-98004C124B35}" dt="2026-07-22T03:42:17.468" v="2674" actId="6549"/>
          <ac:spMkLst>
            <pc:docMk/>
            <pc:sldMk cId="959376769" sldId="322"/>
            <ac:spMk id="3" creationId="{84CE4A73-0F92-A4FB-A3BA-FFBD50B35DD2}"/>
          </ac:spMkLst>
        </pc:spChg>
        <pc:picChg chg="mod">
          <ac:chgData name="Masanna Gari, Abhi" userId="574f73dd-89c7-4e5e-92e9-5cd2150b236a" providerId="ADAL" clId="{E9C0D124-B066-4BFB-9D95-98004C124B35}" dt="2026-07-20T21:07:43.583" v="506" actId="1076"/>
          <ac:picMkLst>
            <pc:docMk/>
            <pc:sldMk cId="959376769" sldId="322"/>
            <ac:picMk id="6" creationId="{EC81EC8A-B7DB-A2AA-1EFB-EFE7F93E44F5}"/>
          </ac:picMkLst>
        </pc:picChg>
      </pc:sldChg>
      <pc:sldChg chg="addSp modSp mod">
        <pc:chgData name="Masanna Gari, Abhi" userId="574f73dd-89c7-4e5e-92e9-5cd2150b236a" providerId="ADAL" clId="{E9C0D124-B066-4BFB-9D95-98004C124B35}" dt="2026-07-21T22:15:28.886" v="2472" actId="207"/>
        <pc:sldMkLst>
          <pc:docMk/>
          <pc:sldMk cId="318016118" sldId="323"/>
        </pc:sldMkLst>
        <pc:spChg chg="mod">
          <ac:chgData name="Masanna Gari, Abhi" userId="574f73dd-89c7-4e5e-92e9-5cd2150b236a" providerId="ADAL" clId="{E9C0D124-B066-4BFB-9D95-98004C124B35}" dt="2026-07-21T22:15:28.886" v="2472" actId="207"/>
          <ac:spMkLst>
            <pc:docMk/>
            <pc:sldMk cId="318016118" sldId="323"/>
            <ac:spMk id="3" creationId="{F5CE40CC-3814-5B81-3E73-C55EEF59E8C3}"/>
          </ac:spMkLst>
        </pc:spChg>
        <pc:picChg chg="add mod">
          <ac:chgData name="Masanna Gari, Abhi" userId="574f73dd-89c7-4e5e-92e9-5cd2150b236a" providerId="ADAL" clId="{E9C0D124-B066-4BFB-9D95-98004C124B35}" dt="2026-07-20T21:11:41.087" v="594" actId="14100"/>
          <ac:picMkLst>
            <pc:docMk/>
            <pc:sldMk cId="318016118" sldId="323"/>
            <ac:picMk id="6" creationId="{44778F83-F53B-6696-3F6B-0230EAB7B1F7}"/>
          </ac:picMkLst>
        </pc:picChg>
      </pc:sldChg>
      <pc:sldChg chg="addSp delSp modSp new mod">
        <pc:chgData name="Masanna Gari, Abhi" userId="574f73dd-89c7-4e5e-92e9-5cd2150b236a" providerId="ADAL" clId="{E9C0D124-B066-4BFB-9D95-98004C124B35}" dt="2026-07-22T03:47:58.572" v="2731" actId="20577"/>
        <pc:sldMkLst>
          <pc:docMk/>
          <pc:sldMk cId="1976720209" sldId="325"/>
        </pc:sldMkLst>
        <pc:spChg chg="mod">
          <ac:chgData name="Masanna Gari, Abhi" userId="574f73dd-89c7-4e5e-92e9-5cd2150b236a" providerId="ADAL" clId="{E9C0D124-B066-4BFB-9D95-98004C124B35}" dt="2026-07-21T21:05:33.882" v="2268" actId="20577"/>
          <ac:spMkLst>
            <pc:docMk/>
            <pc:sldMk cId="1976720209" sldId="325"/>
            <ac:spMk id="2" creationId="{1217FF79-A7B0-D5B0-F49F-B42BD7B9E416}"/>
          </ac:spMkLst>
        </pc:spChg>
        <pc:graphicFrameChg chg="add mod modGraphic">
          <ac:chgData name="Masanna Gari, Abhi" userId="574f73dd-89c7-4e5e-92e9-5cd2150b236a" providerId="ADAL" clId="{E9C0D124-B066-4BFB-9D95-98004C124B35}" dt="2026-07-22T03:47:58.572" v="2731" actId="20577"/>
          <ac:graphicFrameMkLst>
            <pc:docMk/>
            <pc:sldMk cId="1976720209" sldId="325"/>
            <ac:graphicFrameMk id="7" creationId="{65542409-49CC-C9B9-A712-EE59A2E9DFB3}"/>
          </ac:graphicFrameMkLst>
        </pc:graphicFrameChg>
      </pc:sldChg>
      <pc:sldChg chg="modSp new del mod">
        <pc:chgData name="Masanna Gari, Abhi" userId="574f73dd-89c7-4e5e-92e9-5cd2150b236a" providerId="ADAL" clId="{E9C0D124-B066-4BFB-9D95-98004C124B35}" dt="2026-07-21T22:15:40.327" v="2473" actId="47"/>
        <pc:sldMkLst>
          <pc:docMk/>
          <pc:sldMk cId="3480725587" sldId="326"/>
        </pc:sldMkLst>
        <pc:spChg chg="mod">
          <ac:chgData name="Masanna Gari, Abhi" userId="574f73dd-89c7-4e5e-92e9-5cd2150b236a" providerId="ADAL" clId="{E9C0D124-B066-4BFB-9D95-98004C124B35}" dt="2026-07-21T18:27:26.846" v="1818" actId="20577"/>
          <ac:spMkLst>
            <pc:docMk/>
            <pc:sldMk cId="3480725587" sldId="326"/>
            <ac:spMk id="2" creationId="{114C6382-4182-4C5E-22B1-31281371EB9C}"/>
          </ac:spMkLst>
        </pc:spChg>
        <pc:spChg chg="mod">
          <ac:chgData name="Masanna Gari, Abhi" userId="574f73dd-89c7-4e5e-92e9-5cd2150b236a" providerId="ADAL" clId="{E9C0D124-B066-4BFB-9D95-98004C124B35}" dt="2026-07-21T19:43:31.655" v="2264" actId="313"/>
          <ac:spMkLst>
            <pc:docMk/>
            <pc:sldMk cId="3480725587" sldId="326"/>
            <ac:spMk id="3" creationId="{6BF1F284-2559-DA72-CCC1-8B40D29ABFAD}"/>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740EF9-BDC9-4C3D-A9C7-CCD5097E57ED}" type="doc">
      <dgm:prSet loTypeId="urn:microsoft.com/office/officeart/2024/layout/NumberedLinearArrowProcess" loCatId="process" qsTypeId="urn:microsoft.com/office/officeart/2005/8/quickstyle/simple4" qsCatId="simple" csTypeId="urn:microsoft.com/office/officeart/2005/8/colors/accent1_2" csCatId="accent1" phldr="1"/>
      <dgm:spPr/>
      <dgm:t>
        <a:bodyPr/>
        <a:lstStyle/>
        <a:p>
          <a:endParaRPr lang="en-US"/>
        </a:p>
      </dgm:t>
    </dgm:pt>
    <dgm:pt modelId="{E9D24E7F-A48C-4F4B-ADC5-275E563F04FA}">
      <dgm:prSet phldrT="[Text]" phldr="0"/>
      <dgm:spPr/>
      <dgm:t>
        <a:bodyPr/>
        <a:lstStyle/>
        <a:p>
          <a:r>
            <a:rPr lang="en-US" b="1" i="0" dirty="0"/>
            <a:t>ERCOT Identifies Frequency Measurable Events (FMEs)</a:t>
          </a:r>
        </a:p>
        <a:p>
          <a:pPr>
            <a:buNone/>
          </a:pPr>
          <a:endParaRPr lang="en-US" dirty="0"/>
        </a:p>
        <a:p>
          <a:endParaRPr lang="en-US" dirty="0"/>
        </a:p>
        <a:p>
          <a:endParaRPr lang="en-US" dirty="0"/>
        </a:p>
      </dgm:t>
    </dgm:pt>
    <dgm:pt modelId="{7E1B4149-AC6F-4AB4-9348-1B923B460C93}" type="parTrans" cxnId="{A9387DBF-4325-4C3C-A295-B2842756D97A}">
      <dgm:prSet/>
      <dgm:spPr/>
      <dgm:t>
        <a:bodyPr/>
        <a:lstStyle/>
        <a:p>
          <a:endParaRPr lang="en-US"/>
        </a:p>
      </dgm:t>
    </dgm:pt>
    <dgm:pt modelId="{FDF87455-C77B-4C41-86EE-EBE90D8BE3BE}" type="sibTrans" cxnId="{A9387DBF-4325-4C3C-A295-B2842756D97A}">
      <dgm:prSet phldrT="1" phldr="0"/>
      <dgm:spPr/>
      <dgm:t>
        <a:bodyPr/>
        <a:lstStyle/>
        <a:p>
          <a:r>
            <a:rPr lang="en-US"/>
            <a:t>1</a:t>
          </a:r>
        </a:p>
      </dgm:t>
    </dgm:pt>
    <dgm:pt modelId="{44A93E43-CEFF-4E33-B6DF-11B5ECC57903}">
      <dgm:prSet phldrT="[Text]" phldr="0"/>
      <dgm:spPr/>
      <dgm:t>
        <a:bodyPr/>
        <a:lstStyle/>
        <a:p>
          <a:r>
            <a:rPr lang="en-US" b="1" i="0" dirty="0"/>
            <a:t>ERCOT Posts FME Notification within 14 Calendar Days</a:t>
          </a:r>
        </a:p>
        <a:p>
          <a:pPr>
            <a:buNone/>
          </a:pPr>
          <a:endParaRPr lang="en-US" dirty="0"/>
        </a:p>
        <a:p>
          <a:endParaRPr lang="en-US" dirty="0"/>
        </a:p>
      </dgm:t>
    </dgm:pt>
    <dgm:pt modelId="{E0037A34-6A8B-4DA2-ACC2-C99DC47FAA2A}" type="parTrans" cxnId="{9EC7E96F-2E85-4F83-8E38-A705AAB5F245}">
      <dgm:prSet/>
      <dgm:spPr/>
      <dgm:t>
        <a:bodyPr/>
        <a:lstStyle/>
        <a:p>
          <a:endParaRPr lang="en-US"/>
        </a:p>
      </dgm:t>
    </dgm:pt>
    <dgm:pt modelId="{0CA34FD8-1625-44B0-A9F6-65E4E7E2F1C3}" type="sibTrans" cxnId="{9EC7E96F-2E85-4F83-8E38-A705AAB5F245}">
      <dgm:prSet phldrT="2" phldr="0"/>
      <dgm:spPr/>
      <dgm:t>
        <a:bodyPr/>
        <a:lstStyle/>
        <a:p>
          <a:r>
            <a:rPr lang="en-US"/>
            <a:t>2</a:t>
          </a:r>
        </a:p>
      </dgm:t>
    </dgm:pt>
    <dgm:pt modelId="{98CF80DF-37D4-4AA1-9789-FA6E8B143DA9}">
      <dgm:prSet phldrT="[Text]" phldr="0"/>
      <dgm:spPr/>
      <dgm:t>
        <a:bodyPr/>
        <a:lstStyle/>
        <a:p>
          <a:r>
            <a:rPr lang="en-US" b="1" i="0" dirty="0"/>
            <a:t>ERCOT Calculates Initial &amp; Sustained Primary Frequency Response (PFR) per BAL-001-TRE Standard</a:t>
          </a:r>
        </a:p>
        <a:p>
          <a:pPr>
            <a:buNone/>
          </a:pPr>
          <a:endParaRPr lang="en-US" dirty="0"/>
        </a:p>
        <a:p>
          <a:endParaRPr lang="en-US" dirty="0"/>
        </a:p>
      </dgm:t>
    </dgm:pt>
    <dgm:pt modelId="{C38ECE7E-E62F-4C7A-83A6-EBC3358A590E}" type="parTrans" cxnId="{A00CB8E1-9D36-4939-ACC7-4637F27AC0A6}">
      <dgm:prSet/>
      <dgm:spPr/>
      <dgm:t>
        <a:bodyPr/>
        <a:lstStyle/>
        <a:p>
          <a:endParaRPr lang="en-US"/>
        </a:p>
      </dgm:t>
    </dgm:pt>
    <dgm:pt modelId="{4A33B7F4-3231-486D-91D6-5B5DCEFFC02A}" type="sibTrans" cxnId="{A00CB8E1-9D36-4939-ACC7-4637F27AC0A6}">
      <dgm:prSet phldrT="3" phldr="0"/>
      <dgm:spPr/>
      <dgm:t>
        <a:bodyPr/>
        <a:lstStyle/>
        <a:p>
          <a:r>
            <a:rPr lang="en-US"/>
            <a:t>3</a:t>
          </a:r>
        </a:p>
      </dgm:t>
    </dgm:pt>
    <dgm:pt modelId="{0E7E3419-E54A-47F8-B310-64191759A42B}">
      <dgm:prSet phldrT="[Text]" phldr="0"/>
      <dgm:spPr/>
      <dgm:t>
        <a:bodyPr/>
        <a:lstStyle/>
        <a:p>
          <a:r>
            <a:rPr lang="en-US" b="1" i="0" dirty="0"/>
            <a:t>ERCOT Posts the Initial and Sustained Primary Frequency Response Unit Performance Reports(FME Reports) to MIS</a:t>
          </a:r>
        </a:p>
        <a:p>
          <a:pPr>
            <a:buNone/>
          </a:pPr>
          <a:endParaRPr lang="en-US" dirty="0"/>
        </a:p>
        <a:p>
          <a:endParaRPr lang="en-US" dirty="0"/>
        </a:p>
      </dgm:t>
    </dgm:pt>
    <dgm:pt modelId="{0C4C491B-ECFC-44D5-9B16-3136AF872AFB}" type="parTrans" cxnId="{7F4941D6-18E0-40A0-AD35-6CB5B8C7C01E}">
      <dgm:prSet/>
      <dgm:spPr/>
      <dgm:t>
        <a:bodyPr/>
        <a:lstStyle/>
        <a:p>
          <a:endParaRPr lang="en-US"/>
        </a:p>
      </dgm:t>
    </dgm:pt>
    <dgm:pt modelId="{429881DB-0056-4CD4-81A8-A9BEB00724E5}" type="sibTrans" cxnId="{7F4941D6-18E0-40A0-AD35-6CB5B8C7C01E}">
      <dgm:prSet phldrT="4" phldr="0"/>
      <dgm:spPr/>
      <dgm:t>
        <a:bodyPr/>
        <a:lstStyle/>
        <a:p>
          <a:r>
            <a:rPr lang="en-US"/>
            <a:t>4</a:t>
          </a:r>
          <a:endParaRPr lang="en-US" dirty="0"/>
        </a:p>
      </dgm:t>
    </dgm:pt>
    <dgm:pt modelId="{ACDC5378-B3C7-47B4-8C88-574AC1A64A46}">
      <dgm:prSet/>
      <dgm:spPr/>
      <dgm:t>
        <a:bodyPr/>
        <a:lstStyle/>
        <a:p>
          <a:pPr>
            <a:buNone/>
          </a:pPr>
          <a:r>
            <a:rPr lang="en-US" b="1" i="0" dirty="0"/>
            <a:t>ERCOT Calculates and Posts in MIS the Rolling 12-Month Average Initial and Sustained PFR Scores</a:t>
          </a:r>
        </a:p>
      </dgm:t>
    </dgm:pt>
    <dgm:pt modelId="{B0AD68DC-D593-49E8-B770-12611C906619}" type="parTrans" cxnId="{9ABDA00A-C416-46D3-A5E2-0A757D204EAF}">
      <dgm:prSet/>
      <dgm:spPr/>
      <dgm:t>
        <a:bodyPr/>
        <a:lstStyle/>
        <a:p>
          <a:endParaRPr lang="en-US"/>
        </a:p>
      </dgm:t>
    </dgm:pt>
    <dgm:pt modelId="{23435E94-0E43-4C48-964D-8C9639504FD3}" type="sibTrans" cxnId="{9ABDA00A-C416-46D3-A5E2-0A757D204EAF}">
      <dgm:prSet phldrT="6" phldr="0"/>
      <dgm:spPr/>
      <dgm:t>
        <a:bodyPr/>
        <a:lstStyle/>
        <a:p>
          <a:r>
            <a:rPr lang="en-US"/>
            <a:t>6</a:t>
          </a:r>
        </a:p>
      </dgm:t>
    </dgm:pt>
    <dgm:pt modelId="{599701D4-029A-4ADB-8C62-D88338BB5DF0}">
      <dgm:prSet/>
      <dgm:spPr/>
      <dgm:t>
        <a:bodyPr/>
        <a:lstStyle/>
        <a:p>
          <a:pPr>
            <a:buNone/>
          </a:pPr>
          <a:r>
            <a:rPr lang="en-US" b="1" i="0" dirty="0"/>
            <a:t>ERCOT Evaluates RRS MW Limits for Resources Not Meeting the performance Criteria and Posts the  RRS Limit Reports to MIS</a:t>
          </a:r>
          <a:endParaRPr lang="en-US" b="1" dirty="0"/>
        </a:p>
      </dgm:t>
    </dgm:pt>
    <dgm:pt modelId="{D7E2E8A7-4397-4DE0-AD8E-26D7F65B325D}" type="parTrans" cxnId="{6317405B-22E5-4E8A-AE2E-B0A726116473}">
      <dgm:prSet/>
      <dgm:spPr/>
      <dgm:t>
        <a:bodyPr/>
        <a:lstStyle/>
        <a:p>
          <a:endParaRPr lang="en-US"/>
        </a:p>
      </dgm:t>
    </dgm:pt>
    <dgm:pt modelId="{1BB561BE-85F6-4710-A086-6B8F2C87F92A}" type="sibTrans" cxnId="{6317405B-22E5-4E8A-AE2E-B0A726116473}">
      <dgm:prSet phldrT="7" phldr="0"/>
      <dgm:spPr/>
      <dgm:t>
        <a:bodyPr/>
        <a:lstStyle/>
        <a:p>
          <a:r>
            <a:rPr lang="en-US"/>
            <a:t>7</a:t>
          </a:r>
        </a:p>
      </dgm:t>
    </dgm:pt>
    <dgm:pt modelId="{40CECFD5-1B01-490F-94A1-97C42D8F6E8C}">
      <dgm:prSet phldrT="[Text]" phldr="0"/>
      <dgm:spPr/>
      <dgm:t>
        <a:bodyPr/>
        <a:lstStyle/>
        <a:p>
          <a:r>
            <a:rPr lang="en-US" b="1" i="0" dirty="0"/>
            <a:t>Market Participants to Review Reports and Submit Exclusion Requests for Legitimate Operating Conditions within 30 days</a:t>
          </a:r>
        </a:p>
        <a:p>
          <a:pPr>
            <a:buNone/>
          </a:pPr>
          <a:endParaRPr lang="en-US" dirty="0"/>
        </a:p>
        <a:p>
          <a:pPr>
            <a:buNone/>
          </a:pPr>
          <a:endParaRPr lang="en-US" dirty="0"/>
        </a:p>
        <a:p>
          <a:endParaRPr lang="en-US" dirty="0"/>
        </a:p>
      </dgm:t>
    </dgm:pt>
    <dgm:pt modelId="{8A855F7E-5082-4A07-A935-B1C0D148378B}" type="sibTrans" cxnId="{4F5F89A1-C511-4BB7-B2EB-17E0C3ADA2F2}">
      <dgm:prSet phldrT="5" phldr="0"/>
      <dgm:spPr/>
      <dgm:t>
        <a:bodyPr/>
        <a:lstStyle/>
        <a:p>
          <a:r>
            <a:rPr lang="en-US"/>
            <a:t>5</a:t>
          </a:r>
        </a:p>
      </dgm:t>
    </dgm:pt>
    <dgm:pt modelId="{1852024B-A5C4-481C-9C42-A57FA697A18E}" type="parTrans" cxnId="{4F5F89A1-C511-4BB7-B2EB-17E0C3ADA2F2}">
      <dgm:prSet/>
      <dgm:spPr/>
      <dgm:t>
        <a:bodyPr/>
        <a:lstStyle/>
        <a:p>
          <a:endParaRPr lang="en-US"/>
        </a:p>
      </dgm:t>
    </dgm:pt>
    <dgm:pt modelId="{4F0DC3B8-8147-4705-9F42-6AE9655190A5}" type="pres">
      <dgm:prSet presAssocID="{A8740EF9-BDC9-4C3D-A9C7-CCD5097E57ED}" presName="linearFlow" presStyleCnt="0">
        <dgm:presLayoutVars>
          <dgm:dir/>
          <dgm:animLvl val="lvl"/>
          <dgm:resizeHandles val="exact"/>
        </dgm:presLayoutVars>
      </dgm:prSet>
      <dgm:spPr/>
    </dgm:pt>
    <dgm:pt modelId="{5108F191-9903-4C9C-86DC-C9A78CB433EB}" type="pres">
      <dgm:prSet presAssocID="{E9D24E7F-A48C-4F4B-ADC5-275E563F04FA}" presName="compositeNode" presStyleCnt="0"/>
      <dgm:spPr/>
    </dgm:pt>
    <dgm:pt modelId="{E939DBEF-8BC9-45FA-A644-21C70AD4C710}" type="pres">
      <dgm:prSet presAssocID="{E9D24E7F-A48C-4F4B-ADC5-275E563F04FA}" presName="parTx" presStyleLbl="node1" presStyleIdx="0" presStyleCnt="0">
        <dgm:presLayoutVars>
          <dgm:chMax val="0"/>
          <dgm:chPref val="0"/>
          <dgm:bulletEnabled val="1"/>
        </dgm:presLayoutVars>
      </dgm:prSet>
      <dgm:spPr/>
    </dgm:pt>
    <dgm:pt modelId="{BE8F3643-C35D-474C-A13F-695827918935}" type="pres">
      <dgm:prSet presAssocID="{E9D24E7F-A48C-4F4B-ADC5-275E563F04FA}" presName="parSh" presStyleCnt="0"/>
      <dgm:spPr/>
    </dgm:pt>
    <dgm:pt modelId="{B0C35005-FDA6-43FE-8F09-9B2AF9B795CA}" type="pres">
      <dgm:prSet presAssocID="{E9D24E7F-A48C-4F4B-ADC5-275E563F04FA}" presName="lineNode" presStyleLbl="alignNode1" presStyleIdx="0" presStyleCnt="21"/>
      <dgm:spPr/>
    </dgm:pt>
    <dgm:pt modelId="{B7AC9505-6CFF-4AEF-9E1E-FAE863874252}" type="pres">
      <dgm:prSet presAssocID="{E9D24E7F-A48C-4F4B-ADC5-275E563F04FA}" presName="lineArrowNode" presStyleLbl="alignNode1" presStyleIdx="1" presStyleCnt="21"/>
      <dgm:spPr/>
    </dgm:pt>
    <dgm:pt modelId="{D84B7A07-814A-457E-8B32-7A47B8A0B930}" type="pres">
      <dgm:prSet presAssocID="{FDF87455-C77B-4C41-86EE-EBE90D8BE3BE}" presName="sibTransNodeCircle" presStyleLbl="alignNode1" presStyleIdx="2" presStyleCnt="21">
        <dgm:presLayoutVars>
          <dgm:chMax val="0"/>
          <dgm:bulletEnabled/>
        </dgm:presLayoutVars>
      </dgm:prSet>
      <dgm:spPr/>
    </dgm:pt>
    <dgm:pt modelId="{BC3C65F3-8A8B-4803-B86B-B25C88EF1193}" type="pres">
      <dgm:prSet presAssocID="{FDF87455-C77B-4C41-86EE-EBE90D8BE3BE}" presName="spacerBetweenCircleAndCallout" presStyleCnt="0">
        <dgm:presLayoutVars/>
      </dgm:prSet>
      <dgm:spPr/>
    </dgm:pt>
    <dgm:pt modelId="{D8EB58C4-9E36-4CD8-8519-600CC9EFFFBE}" type="pres">
      <dgm:prSet presAssocID="{FDF87455-C77B-4C41-86EE-EBE90D8BE3BE}" presName="verticalConnector" presStyleLbl="alignAccFollowNode1" presStyleIdx="0" presStyleCnt="7"/>
      <dgm:spPr/>
    </dgm:pt>
    <dgm:pt modelId="{CF5DA642-F4EC-4996-AA6C-EA3C703E7A2D}" type="pres">
      <dgm:prSet presAssocID="{E9D24E7F-A48C-4F4B-ADC5-275E563F04FA}" presName="nodeText" presStyleLbl="fgAcc1" presStyleIdx="0" presStyleCnt="7">
        <dgm:presLayoutVars>
          <dgm:bulletEnabled val="1"/>
        </dgm:presLayoutVars>
      </dgm:prSet>
      <dgm:spPr/>
    </dgm:pt>
    <dgm:pt modelId="{3B56BBC0-3CBB-4025-A34B-732628F12282}" type="pres">
      <dgm:prSet presAssocID="{FDF87455-C77B-4C41-86EE-EBE90D8BE3BE}" presName="sibTransComposite" presStyleCnt="0"/>
      <dgm:spPr/>
    </dgm:pt>
    <dgm:pt modelId="{B0F96603-500B-4EF2-A9DF-B91ED7E972DB}" type="pres">
      <dgm:prSet presAssocID="{44A93E43-CEFF-4E33-B6DF-11B5ECC57903}" presName="compositeNode" presStyleCnt="0"/>
      <dgm:spPr/>
    </dgm:pt>
    <dgm:pt modelId="{96C09614-1F17-4ED0-9C09-61F47A438459}" type="pres">
      <dgm:prSet presAssocID="{44A93E43-CEFF-4E33-B6DF-11B5ECC57903}" presName="parTx" presStyleLbl="node1" presStyleIdx="0" presStyleCnt="0">
        <dgm:presLayoutVars>
          <dgm:chMax val="0"/>
          <dgm:chPref val="0"/>
          <dgm:bulletEnabled val="1"/>
        </dgm:presLayoutVars>
      </dgm:prSet>
      <dgm:spPr/>
    </dgm:pt>
    <dgm:pt modelId="{D65150F9-E377-4F92-A670-0B3FA4E08BF7}" type="pres">
      <dgm:prSet presAssocID="{44A93E43-CEFF-4E33-B6DF-11B5ECC57903}" presName="parSh" presStyleCnt="0"/>
      <dgm:spPr/>
    </dgm:pt>
    <dgm:pt modelId="{6F0ACC7B-F1BB-46B5-BFFF-F6A9751D2C5F}" type="pres">
      <dgm:prSet presAssocID="{44A93E43-CEFF-4E33-B6DF-11B5ECC57903}" presName="lineNode" presStyleLbl="alignNode1" presStyleIdx="3" presStyleCnt="21"/>
      <dgm:spPr/>
    </dgm:pt>
    <dgm:pt modelId="{EE47B35C-51AD-43B3-B1E2-ED241B9A3244}" type="pres">
      <dgm:prSet presAssocID="{44A93E43-CEFF-4E33-B6DF-11B5ECC57903}" presName="lineArrowNode" presStyleLbl="alignNode1" presStyleIdx="4" presStyleCnt="21"/>
      <dgm:spPr/>
    </dgm:pt>
    <dgm:pt modelId="{CFB32735-8BD1-42FD-A0F4-BA3B7DB32F87}" type="pres">
      <dgm:prSet presAssocID="{0CA34FD8-1625-44B0-A9F6-65E4E7E2F1C3}" presName="sibTransNodeCircle" presStyleLbl="alignNode1" presStyleIdx="5" presStyleCnt="21">
        <dgm:presLayoutVars>
          <dgm:chMax val="0"/>
          <dgm:bulletEnabled/>
        </dgm:presLayoutVars>
      </dgm:prSet>
      <dgm:spPr/>
    </dgm:pt>
    <dgm:pt modelId="{17AE8C6F-2606-42C0-A453-9E6D2B655117}" type="pres">
      <dgm:prSet presAssocID="{0CA34FD8-1625-44B0-A9F6-65E4E7E2F1C3}" presName="spacerBetweenCircleAndCallout" presStyleCnt="0">
        <dgm:presLayoutVars/>
      </dgm:prSet>
      <dgm:spPr/>
    </dgm:pt>
    <dgm:pt modelId="{FE5A8A3B-B4E3-475A-86E7-99EDD0D1BE76}" type="pres">
      <dgm:prSet presAssocID="{0CA34FD8-1625-44B0-A9F6-65E4E7E2F1C3}" presName="verticalConnector" presStyleLbl="alignAccFollowNode1" presStyleIdx="1" presStyleCnt="7"/>
      <dgm:spPr/>
    </dgm:pt>
    <dgm:pt modelId="{A20A6BE9-1557-4BA0-9C0F-19B72BF7260D}" type="pres">
      <dgm:prSet presAssocID="{44A93E43-CEFF-4E33-B6DF-11B5ECC57903}" presName="nodeText" presStyleLbl="fgAcc1" presStyleIdx="1" presStyleCnt="7">
        <dgm:presLayoutVars>
          <dgm:bulletEnabled val="1"/>
        </dgm:presLayoutVars>
      </dgm:prSet>
      <dgm:spPr/>
    </dgm:pt>
    <dgm:pt modelId="{64E33E73-D4E7-464F-8148-A6EDAA6F4BBB}" type="pres">
      <dgm:prSet presAssocID="{0CA34FD8-1625-44B0-A9F6-65E4E7E2F1C3}" presName="sibTransComposite" presStyleCnt="0"/>
      <dgm:spPr/>
    </dgm:pt>
    <dgm:pt modelId="{032E8386-C33B-47DB-95D9-44A2E0B869AD}" type="pres">
      <dgm:prSet presAssocID="{98CF80DF-37D4-4AA1-9789-FA6E8B143DA9}" presName="compositeNode" presStyleCnt="0"/>
      <dgm:spPr/>
    </dgm:pt>
    <dgm:pt modelId="{FB4C53AB-F8F4-405F-ACFB-AE81C6B8F2EA}" type="pres">
      <dgm:prSet presAssocID="{98CF80DF-37D4-4AA1-9789-FA6E8B143DA9}" presName="parTx" presStyleLbl="node1" presStyleIdx="0" presStyleCnt="0">
        <dgm:presLayoutVars>
          <dgm:chMax val="0"/>
          <dgm:chPref val="0"/>
          <dgm:bulletEnabled val="1"/>
        </dgm:presLayoutVars>
      </dgm:prSet>
      <dgm:spPr/>
    </dgm:pt>
    <dgm:pt modelId="{59F10AF0-1B03-4789-874B-74EE461255F1}" type="pres">
      <dgm:prSet presAssocID="{98CF80DF-37D4-4AA1-9789-FA6E8B143DA9}" presName="parSh" presStyleCnt="0"/>
      <dgm:spPr/>
    </dgm:pt>
    <dgm:pt modelId="{15DFBF37-102B-448F-A695-D477C0A8A225}" type="pres">
      <dgm:prSet presAssocID="{98CF80DF-37D4-4AA1-9789-FA6E8B143DA9}" presName="lineNode" presStyleLbl="alignNode1" presStyleIdx="6" presStyleCnt="21"/>
      <dgm:spPr/>
    </dgm:pt>
    <dgm:pt modelId="{F3B08B5C-5674-4E45-B582-53DE827A3460}" type="pres">
      <dgm:prSet presAssocID="{98CF80DF-37D4-4AA1-9789-FA6E8B143DA9}" presName="lineArrowNode" presStyleLbl="alignNode1" presStyleIdx="7" presStyleCnt="21"/>
      <dgm:spPr/>
    </dgm:pt>
    <dgm:pt modelId="{D49F9BEF-9336-4D28-9358-25F2275F24F8}" type="pres">
      <dgm:prSet presAssocID="{4A33B7F4-3231-486D-91D6-5B5DCEFFC02A}" presName="sibTransNodeCircle" presStyleLbl="alignNode1" presStyleIdx="8" presStyleCnt="21">
        <dgm:presLayoutVars>
          <dgm:chMax val="0"/>
          <dgm:bulletEnabled/>
        </dgm:presLayoutVars>
      </dgm:prSet>
      <dgm:spPr/>
    </dgm:pt>
    <dgm:pt modelId="{26FAE8C2-F3AA-4A1F-A6B6-266741A81D79}" type="pres">
      <dgm:prSet presAssocID="{4A33B7F4-3231-486D-91D6-5B5DCEFFC02A}" presName="spacerBetweenCircleAndCallout" presStyleCnt="0">
        <dgm:presLayoutVars/>
      </dgm:prSet>
      <dgm:spPr/>
    </dgm:pt>
    <dgm:pt modelId="{692BD1BC-0307-4C11-8763-9604705F294D}" type="pres">
      <dgm:prSet presAssocID="{4A33B7F4-3231-486D-91D6-5B5DCEFFC02A}" presName="verticalConnector" presStyleLbl="alignAccFollowNode1" presStyleIdx="2" presStyleCnt="7"/>
      <dgm:spPr/>
    </dgm:pt>
    <dgm:pt modelId="{EBA91155-F72B-4058-9CCA-56E04AB43536}" type="pres">
      <dgm:prSet presAssocID="{98CF80DF-37D4-4AA1-9789-FA6E8B143DA9}" presName="nodeText" presStyleLbl="fgAcc1" presStyleIdx="2" presStyleCnt="7">
        <dgm:presLayoutVars>
          <dgm:bulletEnabled val="1"/>
        </dgm:presLayoutVars>
      </dgm:prSet>
      <dgm:spPr/>
    </dgm:pt>
    <dgm:pt modelId="{BC9BDF09-BBDB-4DC8-A76D-B47F1D674FC4}" type="pres">
      <dgm:prSet presAssocID="{4A33B7F4-3231-486D-91D6-5B5DCEFFC02A}" presName="sibTransComposite" presStyleCnt="0"/>
      <dgm:spPr/>
    </dgm:pt>
    <dgm:pt modelId="{E12BF48A-65F9-46DC-ABCE-FD19E17071D7}" type="pres">
      <dgm:prSet presAssocID="{0E7E3419-E54A-47F8-B310-64191759A42B}" presName="compositeNode" presStyleCnt="0"/>
      <dgm:spPr/>
    </dgm:pt>
    <dgm:pt modelId="{0C8F825A-BE2C-4B7F-BE7B-090DB4763643}" type="pres">
      <dgm:prSet presAssocID="{0E7E3419-E54A-47F8-B310-64191759A42B}" presName="parTx" presStyleLbl="node1" presStyleIdx="0" presStyleCnt="0">
        <dgm:presLayoutVars>
          <dgm:chMax val="0"/>
          <dgm:chPref val="0"/>
          <dgm:bulletEnabled val="1"/>
        </dgm:presLayoutVars>
      </dgm:prSet>
      <dgm:spPr/>
    </dgm:pt>
    <dgm:pt modelId="{CF7FF3E4-B931-4E1F-BF65-DC1365BA3615}" type="pres">
      <dgm:prSet presAssocID="{0E7E3419-E54A-47F8-B310-64191759A42B}" presName="parSh" presStyleCnt="0"/>
      <dgm:spPr/>
    </dgm:pt>
    <dgm:pt modelId="{1B5B86AC-8FA4-4883-AC87-2A74CB3623A1}" type="pres">
      <dgm:prSet presAssocID="{0E7E3419-E54A-47F8-B310-64191759A42B}" presName="lineNode" presStyleLbl="alignNode1" presStyleIdx="9" presStyleCnt="21"/>
      <dgm:spPr/>
    </dgm:pt>
    <dgm:pt modelId="{1A38A6C0-D54F-4616-9591-CAFB63056EDB}" type="pres">
      <dgm:prSet presAssocID="{0E7E3419-E54A-47F8-B310-64191759A42B}" presName="lineArrowNode" presStyleLbl="alignNode1" presStyleIdx="10" presStyleCnt="21"/>
      <dgm:spPr/>
    </dgm:pt>
    <dgm:pt modelId="{26F9A975-8DFA-4F03-9C35-32DC0336C6DE}" type="pres">
      <dgm:prSet presAssocID="{429881DB-0056-4CD4-81A8-A9BEB00724E5}" presName="sibTransNodeCircle" presStyleLbl="alignNode1" presStyleIdx="11" presStyleCnt="21">
        <dgm:presLayoutVars>
          <dgm:chMax val="0"/>
          <dgm:bulletEnabled/>
        </dgm:presLayoutVars>
      </dgm:prSet>
      <dgm:spPr/>
    </dgm:pt>
    <dgm:pt modelId="{E14343D0-96B0-407C-9FD7-5FC79B71415B}" type="pres">
      <dgm:prSet presAssocID="{429881DB-0056-4CD4-81A8-A9BEB00724E5}" presName="spacerBetweenCircleAndCallout" presStyleCnt="0">
        <dgm:presLayoutVars/>
      </dgm:prSet>
      <dgm:spPr/>
    </dgm:pt>
    <dgm:pt modelId="{60084F95-1AB5-4D75-9E88-1C537FBEFB31}" type="pres">
      <dgm:prSet presAssocID="{429881DB-0056-4CD4-81A8-A9BEB00724E5}" presName="verticalConnector" presStyleLbl="alignAccFollowNode1" presStyleIdx="3" presStyleCnt="7"/>
      <dgm:spPr/>
    </dgm:pt>
    <dgm:pt modelId="{89FBBDEC-86D4-4F4D-A622-73FC74C09DBB}" type="pres">
      <dgm:prSet presAssocID="{0E7E3419-E54A-47F8-B310-64191759A42B}" presName="nodeText" presStyleLbl="fgAcc1" presStyleIdx="3" presStyleCnt="7">
        <dgm:presLayoutVars>
          <dgm:bulletEnabled val="1"/>
        </dgm:presLayoutVars>
      </dgm:prSet>
      <dgm:spPr/>
    </dgm:pt>
    <dgm:pt modelId="{C9C82F9C-2689-4720-9F62-1378C4C7C943}" type="pres">
      <dgm:prSet presAssocID="{429881DB-0056-4CD4-81A8-A9BEB00724E5}" presName="sibTransComposite" presStyleCnt="0"/>
      <dgm:spPr/>
    </dgm:pt>
    <dgm:pt modelId="{986EE2E3-0818-42C8-B4C1-9E4384DD2460}" type="pres">
      <dgm:prSet presAssocID="{40CECFD5-1B01-490F-94A1-97C42D8F6E8C}" presName="compositeNode" presStyleCnt="0"/>
      <dgm:spPr/>
    </dgm:pt>
    <dgm:pt modelId="{66C2EC59-4A15-4381-84E3-220C0700F5C2}" type="pres">
      <dgm:prSet presAssocID="{40CECFD5-1B01-490F-94A1-97C42D8F6E8C}" presName="parTx" presStyleLbl="node1" presStyleIdx="0" presStyleCnt="0">
        <dgm:presLayoutVars>
          <dgm:chMax val="0"/>
          <dgm:chPref val="0"/>
          <dgm:bulletEnabled val="1"/>
        </dgm:presLayoutVars>
      </dgm:prSet>
      <dgm:spPr/>
    </dgm:pt>
    <dgm:pt modelId="{525C02F9-BBB6-44F5-A3CE-D290B62CA573}" type="pres">
      <dgm:prSet presAssocID="{40CECFD5-1B01-490F-94A1-97C42D8F6E8C}" presName="parSh" presStyleCnt="0"/>
      <dgm:spPr/>
    </dgm:pt>
    <dgm:pt modelId="{614BEF94-5005-43A8-82AE-A3A15009AA49}" type="pres">
      <dgm:prSet presAssocID="{40CECFD5-1B01-490F-94A1-97C42D8F6E8C}" presName="lineNode" presStyleLbl="alignNode1" presStyleIdx="12" presStyleCnt="21"/>
      <dgm:spPr/>
    </dgm:pt>
    <dgm:pt modelId="{BA2AAF18-EE2A-4902-812E-5E8FC72782D1}" type="pres">
      <dgm:prSet presAssocID="{40CECFD5-1B01-490F-94A1-97C42D8F6E8C}" presName="lineArrowNode" presStyleLbl="alignNode1" presStyleIdx="13" presStyleCnt="21"/>
      <dgm:spPr/>
    </dgm:pt>
    <dgm:pt modelId="{89648A58-FBB6-4D0A-9BE9-F4F1D599D50F}" type="pres">
      <dgm:prSet presAssocID="{8A855F7E-5082-4A07-A935-B1C0D148378B}" presName="sibTransNodeCircle" presStyleLbl="alignNode1" presStyleIdx="14" presStyleCnt="21">
        <dgm:presLayoutVars>
          <dgm:chMax val="0"/>
          <dgm:bulletEnabled/>
        </dgm:presLayoutVars>
      </dgm:prSet>
      <dgm:spPr/>
    </dgm:pt>
    <dgm:pt modelId="{D09CA481-CEB5-4C6C-9238-50FE0169BC50}" type="pres">
      <dgm:prSet presAssocID="{8A855F7E-5082-4A07-A935-B1C0D148378B}" presName="spacerBetweenCircleAndCallout" presStyleCnt="0">
        <dgm:presLayoutVars/>
      </dgm:prSet>
      <dgm:spPr/>
    </dgm:pt>
    <dgm:pt modelId="{5747893A-41ED-49A0-940D-AF102B83712C}" type="pres">
      <dgm:prSet presAssocID="{8A855F7E-5082-4A07-A935-B1C0D148378B}" presName="verticalConnector" presStyleLbl="alignAccFollowNode1" presStyleIdx="4" presStyleCnt="7"/>
      <dgm:spPr/>
    </dgm:pt>
    <dgm:pt modelId="{5CC4A41E-EA73-49E1-9E93-841D4C34B75F}" type="pres">
      <dgm:prSet presAssocID="{40CECFD5-1B01-490F-94A1-97C42D8F6E8C}" presName="nodeText" presStyleLbl="fgAcc1" presStyleIdx="4" presStyleCnt="7">
        <dgm:presLayoutVars>
          <dgm:bulletEnabled val="1"/>
        </dgm:presLayoutVars>
      </dgm:prSet>
      <dgm:spPr/>
    </dgm:pt>
    <dgm:pt modelId="{80614937-16E0-4F59-9E50-1C551F79727A}" type="pres">
      <dgm:prSet presAssocID="{8A855F7E-5082-4A07-A935-B1C0D148378B}" presName="sibTransComposite" presStyleCnt="0"/>
      <dgm:spPr/>
    </dgm:pt>
    <dgm:pt modelId="{1AA3B52D-0800-44FD-ABE5-4615B8BB87D0}" type="pres">
      <dgm:prSet presAssocID="{ACDC5378-B3C7-47B4-8C88-574AC1A64A46}" presName="compositeNode" presStyleCnt="0"/>
      <dgm:spPr/>
    </dgm:pt>
    <dgm:pt modelId="{CF7E0920-236E-462B-837D-D54E1906B2BF}" type="pres">
      <dgm:prSet presAssocID="{ACDC5378-B3C7-47B4-8C88-574AC1A64A46}" presName="parTx" presStyleLbl="node1" presStyleIdx="0" presStyleCnt="0">
        <dgm:presLayoutVars>
          <dgm:chMax val="0"/>
          <dgm:chPref val="0"/>
          <dgm:bulletEnabled val="1"/>
        </dgm:presLayoutVars>
      </dgm:prSet>
      <dgm:spPr/>
    </dgm:pt>
    <dgm:pt modelId="{710DC201-69C5-4C24-B712-75F2D09570EE}" type="pres">
      <dgm:prSet presAssocID="{ACDC5378-B3C7-47B4-8C88-574AC1A64A46}" presName="parSh" presStyleCnt="0"/>
      <dgm:spPr/>
    </dgm:pt>
    <dgm:pt modelId="{C06DAF5D-42FB-4954-A919-C95D46CC192B}" type="pres">
      <dgm:prSet presAssocID="{ACDC5378-B3C7-47B4-8C88-574AC1A64A46}" presName="lineNode" presStyleLbl="alignNode1" presStyleIdx="15" presStyleCnt="21"/>
      <dgm:spPr/>
    </dgm:pt>
    <dgm:pt modelId="{492A17A8-83AC-424B-9E38-98EC48220AFF}" type="pres">
      <dgm:prSet presAssocID="{ACDC5378-B3C7-47B4-8C88-574AC1A64A46}" presName="lineArrowNode" presStyleLbl="alignNode1" presStyleIdx="16" presStyleCnt="21"/>
      <dgm:spPr/>
    </dgm:pt>
    <dgm:pt modelId="{2ADDC329-3CFB-4FFE-A9D7-20CEF95C9F48}" type="pres">
      <dgm:prSet presAssocID="{23435E94-0E43-4C48-964D-8C9639504FD3}" presName="sibTransNodeCircle" presStyleLbl="alignNode1" presStyleIdx="17" presStyleCnt="21">
        <dgm:presLayoutVars>
          <dgm:chMax val="0"/>
          <dgm:bulletEnabled/>
        </dgm:presLayoutVars>
      </dgm:prSet>
      <dgm:spPr/>
    </dgm:pt>
    <dgm:pt modelId="{1A981EE9-B0E5-4B63-BE77-D016718AFC2C}" type="pres">
      <dgm:prSet presAssocID="{23435E94-0E43-4C48-964D-8C9639504FD3}" presName="spacerBetweenCircleAndCallout" presStyleCnt="0">
        <dgm:presLayoutVars/>
      </dgm:prSet>
      <dgm:spPr/>
    </dgm:pt>
    <dgm:pt modelId="{F134C040-16B0-44D9-A613-48ED565B3E9E}" type="pres">
      <dgm:prSet presAssocID="{23435E94-0E43-4C48-964D-8C9639504FD3}" presName="verticalConnector" presStyleLbl="alignAccFollowNode1" presStyleIdx="5" presStyleCnt="7"/>
      <dgm:spPr/>
    </dgm:pt>
    <dgm:pt modelId="{90E62D52-4641-4F75-A594-0CC7E2D04507}" type="pres">
      <dgm:prSet presAssocID="{ACDC5378-B3C7-47B4-8C88-574AC1A64A46}" presName="nodeText" presStyleLbl="fgAcc1" presStyleIdx="5" presStyleCnt="7">
        <dgm:presLayoutVars>
          <dgm:bulletEnabled val="1"/>
        </dgm:presLayoutVars>
      </dgm:prSet>
      <dgm:spPr/>
    </dgm:pt>
    <dgm:pt modelId="{9638E8C6-B210-4541-84EF-515A741F214F}" type="pres">
      <dgm:prSet presAssocID="{23435E94-0E43-4C48-964D-8C9639504FD3}" presName="sibTransComposite" presStyleCnt="0"/>
      <dgm:spPr/>
    </dgm:pt>
    <dgm:pt modelId="{B971A6F7-5B09-4C77-B95F-701B962A818F}" type="pres">
      <dgm:prSet presAssocID="{599701D4-029A-4ADB-8C62-D88338BB5DF0}" presName="compositeNode" presStyleCnt="0"/>
      <dgm:spPr/>
    </dgm:pt>
    <dgm:pt modelId="{7708E4F1-E3BD-4064-B88B-A1F1067CD13E}" type="pres">
      <dgm:prSet presAssocID="{599701D4-029A-4ADB-8C62-D88338BB5DF0}" presName="parTx" presStyleLbl="node1" presStyleIdx="0" presStyleCnt="0">
        <dgm:presLayoutVars>
          <dgm:chMax val="0"/>
          <dgm:chPref val="0"/>
          <dgm:bulletEnabled val="1"/>
        </dgm:presLayoutVars>
      </dgm:prSet>
      <dgm:spPr/>
    </dgm:pt>
    <dgm:pt modelId="{4DE0D81B-BC03-40E5-8E4F-A46AD2D18E28}" type="pres">
      <dgm:prSet presAssocID="{599701D4-029A-4ADB-8C62-D88338BB5DF0}" presName="parSh" presStyleCnt="0"/>
      <dgm:spPr/>
    </dgm:pt>
    <dgm:pt modelId="{2B3178FF-28ED-458A-AEC1-141240B22AEC}" type="pres">
      <dgm:prSet presAssocID="{599701D4-029A-4ADB-8C62-D88338BB5DF0}" presName="lineNode" presStyleLbl="alignNode1" presStyleIdx="18" presStyleCnt="21"/>
      <dgm:spPr/>
    </dgm:pt>
    <dgm:pt modelId="{FF786653-5AB6-4D66-AD22-D78F2053301B}" type="pres">
      <dgm:prSet presAssocID="{599701D4-029A-4ADB-8C62-D88338BB5DF0}" presName="lineArrowNode" presStyleLbl="alignNode1" presStyleIdx="19" presStyleCnt="21"/>
      <dgm:spPr/>
    </dgm:pt>
    <dgm:pt modelId="{117530F3-223F-4FFA-881C-B08A851A30C6}" type="pres">
      <dgm:prSet presAssocID="{1BB561BE-85F6-4710-A086-6B8F2C87F92A}" presName="sibTransNodeCircle" presStyleLbl="alignNode1" presStyleIdx="20" presStyleCnt="21">
        <dgm:presLayoutVars>
          <dgm:chMax val="0"/>
          <dgm:bulletEnabled/>
        </dgm:presLayoutVars>
      </dgm:prSet>
      <dgm:spPr/>
    </dgm:pt>
    <dgm:pt modelId="{E30A6406-7A05-46FE-9D41-02AC0C2E8D03}" type="pres">
      <dgm:prSet presAssocID="{1BB561BE-85F6-4710-A086-6B8F2C87F92A}" presName="spacerBetweenCircleAndCallout" presStyleCnt="0">
        <dgm:presLayoutVars/>
      </dgm:prSet>
      <dgm:spPr/>
    </dgm:pt>
    <dgm:pt modelId="{93305891-0009-489A-9010-D74416670BA2}" type="pres">
      <dgm:prSet presAssocID="{1BB561BE-85F6-4710-A086-6B8F2C87F92A}" presName="verticalConnector" presStyleLbl="alignAccFollowNode1" presStyleIdx="6" presStyleCnt="7"/>
      <dgm:spPr/>
    </dgm:pt>
    <dgm:pt modelId="{2F0C24FF-AE9D-448E-BA46-376C1C22B903}" type="pres">
      <dgm:prSet presAssocID="{599701D4-029A-4ADB-8C62-D88338BB5DF0}" presName="nodeText" presStyleLbl="fgAcc1" presStyleIdx="6" presStyleCnt="7">
        <dgm:presLayoutVars>
          <dgm:bulletEnabled val="1"/>
        </dgm:presLayoutVars>
      </dgm:prSet>
      <dgm:spPr/>
    </dgm:pt>
  </dgm:ptLst>
  <dgm:cxnLst>
    <dgm:cxn modelId="{E6F8C008-1822-4907-B973-96582BA73CEB}" type="presOf" srcId="{23435E94-0E43-4C48-964D-8C9639504FD3}" destId="{2ADDC329-3CFB-4FFE-A9D7-20CEF95C9F48}" srcOrd="0" destOrd="0" presId="urn:microsoft.com/office/officeart/2024/layout/NumberedLinearArrowProcess"/>
    <dgm:cxn modelId="{9ABDA00A-C416-46D3-A5E2-0A757D204EAF}" srcId="{A8740EF9-BDC9-4C3D-A9C7-CCD5097E57ED}" destId="{ACDC5378-B3C7-47B4-8C88-574AC1A64A46}" srcOrd="5" destOrd="0" parTransId="{B0AD68DC-D593-49E8-B770-12611C906619}" sibTransId="{23435E94-0E43-4C48-964D-8C9639504FD3}"/>
    <dgm:cxn modelId="{5F79FB0B-E756-465E-9FF3-6DCEA4E566DA}" type="presOf" srcId="{A8740EF9-BDC9-4C3D-A9C7-CCD5097E57ED}" destId="{4F0DC3B8-8147-4705-9F42-6AE9655190A5}" srcOrd="0" destOrd="0" presId="urn:microsoft.com/office/officeart/2024/layout/NumberedLinearArrowProcess"/>
    <dgm:cxn modelId="{4832EE0E-C91C-4DA4-819C-9DD5B7255539}" type="presOf" srcId="{40CECFD5-1B01-490F-94A1-97C42D8F6E8C}" destId="{5CC4A41E-EA73-49E1-9E93-841D4C34B75F}" srcOrd="1" destOrd="0" presId="urn:microsoft.com/office/officeart/2024/layout/NumberedLinearArrowProcess"/>
    <dgm:cxn modelId="{DF8E0813-89C5-4059-A24F-5CADE691B4CE}" type="presOf" srcId="{0CA34FD8-1625-44B0-A9F6-65E4E7E2F1C3}" destId="{CFB32735-8BD1-42FD-A0F4-BA3B7DB32F87}" srcOrd="0" destOrd="0" presId="urn:microsoft.com/office/officeart/2024/layout/NumberedLinearArrowProcess"/>
    <dgm:cxn modelId="{A6CE8B1A-5595-4092-96FB-D8FCD72CE83D}" type="presOf" srcId="{429881DB-0056-4CD4-81A8-A9BEB00724E5}" destId="{26F9A975-8DFA-4F03-9C35-32DC0336C6DE}" srcOrd="0" destOrd="0" presId="urn:microsoft.com/office/officeart/2024/layout/NumberedLinearArrowProcess"/>
    <dgm:cxn modelId="{54EFC41D-4629-4773-B173-923BCBD78786}" type="presOf" srcId="{98CF80DF-37D4-4AA1-9789-FA6E8B143DA9}" destId="{F3B08B5C-5674-4E45-B582-53DE827A3460}" srcOrd="0" destOrd="0" presId="urn:microsoft.com/office/officeart/2024/layout/NumberedLinearArrowProcess"/>
    <dgm:cxn modelId="{87508226-02BF-427F-B8FF-83AFB00D7AB5}" type="presOf" srcId="{ACDC5378-B3C7-47B4-8C88-574AC1A64A46}" destId="{90E62D52-4641-4F75-A594-0CC7E2D04507}" srcOrd="1" destOrd="0" presId="urn:microsoft.com/office/officeart/2024/layout/NumberedLinearArrowProcess"/>
    <dgm:cxn modelId="{1E5AD333-D010-4C4A-B319-EBCED26A53D3}" type="presOf" srcId="{ACDC5378-B3C7-47B4-8C88-574AC1A64A46}" destId="{492A17A8-83AC-424B-9E38-98EC48220AFF}" srcOrd="0" destOrd="0" presId="urn:microsoft.com/office/officeart/2024/layout/NumberedLinearArrowProcess"/>
    <dgm:cxn modelId="{9AA9D035-1F97-448D-9ED2-20DF8AC9E188}" type="presOf" srcId="{FDF87455-C77B-4C41-86EE-EBE90D8BE3BE}" destId="{D84B7A07-814A-457E-8B32-7A47B8A0B930}" srcOrd="0" destOrd="0" presId="urn:microsoft.com/office/officeart/2024/layout/NumberedLinearArrowProcess"/>
    <dgm:cxn modelId="{74CD4136-2FA8-46A2-A4A4-153692393841}" type="presOf" srcId="{98CF80DF-37D4-4AA1-9789-FA6E8B143DA9}" destId="{EBA91155-F72B-4058-9CCA-56E04AB43536}" srcOrd="1" destOrd="0" presId="urn:microsoft.com/office/officeart/2024/layout/NumberedLinearArrowProcess"/>
    <dgm:cxn modelId="{6317405B-22E5-4E8A-AE2E-B0A726116473}" srcId="{A8740EF9-BDC9-4C3D-A9C7-CCD5097E57ED}" destId="{599701D4-029A-4ADB-8C62-D88338BB5DF0}" srcOrd="6" destOrd="0" parTransId="{D7E2E8A7-4397-4DE0-AD8E-26D7F65B325D}" sibTransId="{1BB561BE-85F6-4710-A086-6B8F2C87F92A}"/>
    <dgm:cxn modelId="{9EC7E96F-2E85-4F83-8E38-A705AAB5F245}" srcId="{A8740EF9-BDC9-4C3D-A9C7-CCD5097E57ED}" destId="{44A93E43-CEFF-4E33-B6DF-11B5ECC57903}" srcOrd="1" destOrd="0" parTransId="{E0037A34-6A8B-4DA2-ACC2-C99DC47FAA2A}" sibTransId="{0CA34FD8-1625-44B0-A9F6-65E4E7E2F1C3}"/>
    <dgm:cxn modelId="{C5ADEF53-FD26-49F9-92F2-A10BAE5EFAA7}" type="presOf" srcId="{E9D24E7F-A48C-4F4B-ADC5-275E563F04FA}" destId="{CF5DA642-F4EC-4996-AA6C-EA3C703E7A2D}" srcOrd="1" destOrd="0" presId="urn:microsoft.com/office/officeart/2024/layout/NumberedLinearArrowProcess"/>
    <dgm:cxn modelId="{D311CF7E-28F0-4A91-81CD-D6DBE773A867}" type="presOf" srcId="{0E7E3419-E54A-47F8-B310-64191759A42B}" destId="{89FBBDEC-86D4-4F4D-A622-73FC74C09DBB}" srcOrd="1" destOrd="0" presId="urn:microsoft.com/office/officeart/2024/layout/NumberedLinearArrowProcess"/>
    <dgm:cxn modelId="{989B6A83-EF12-445C-BEA1-86496E9EAB41}" type="presOf" srcId="{599701D4-029A-4ADB-8C62-D88338BB5DF0}" destId="{FF786653-5AB6-4D66-AD22-D78F2053301B}" srcOrd="0" destOrd="0" presId="urn:microsoft.com/office/officeart/2024/layout/NumberedLinearArrowProcess"/>
    <dgm:cxn modelId="{7E8F098A-4099-4E6A-906E-ACAFBB30DE7E}" type="presOf" srcId="{44A93E43-CEFF-4E33-B6DF-11B5ECC57903}" destId="{A20A6BE9-1557-4BA0-9C0F-19B72BF7260D}" srcOrd="1" destOrd="0" presId="urn:microsoft.com/office/officeart/2024/layout/NumberedLinearArrowProcess"/>
    <dgm:cxn modelId="{19F38398-9367-44AF-ADD6-165D0F82022C}" type="presOf" srcId="{4A33B7F4-3231-486D-91D6-5B5DCEFFC02A}" destId="{D49F9BEF-9336-4D28-9358-25F2275F24F8}" srcOrd="0" destOrd="0" presId="urn:microsoft.com/office/officeart/2024/layout/NumberedLinearArrowProcess"/>
    <dgm:cxn modelId="{4F5F89A1-C511-4BB7-B2EB-17E0C3ADA2F2}" srcId="{A8740EF9-BDC9-4C3D-A9C7-CCD5097E57ED}" destId="{40CECFD5-1B01-490F-94A1-97C42D8F6E8C}" srcOrd="4" destOrd="0" parTransId="{1852024B-A5C4-481C-9C42-A57FA697A18E}" sibTransId="{8A855F7E-5082-4A07-A935-B1C0D148378B}"/>
    <dgm:cxn modelId="{E88B9BB4-E60B-4128-9612-696B081B4B07}" type="presOf" srcId="{1BB561BE-85F6-4710-A086-6B8F2C87F92A}" destId="{117530F3-223F-4FFA-881C-B08A851A30C6}" srcOrd="0" destOrd="0" presId="urn:microsoft.com/office/officeart/2024/layout/NumberedLinearArrowProcess"/>
    <dgm:cxn modelId="{6E08C8BD-135B-4FCE-876A-013FEAC1393C}" type="presOf" srcId="{44A93E43-CEFF-4E33-B6DF-11B5ECC57903}" destId="{EE47B35C-51AD-43B3-B1E2-ED241B9A3244}" srcOrd="0" destOrd="0" presId="urn:microsoft.com/office/officeart/2024/layout/NumberedLinearArrowProcess"/>
    <dgm:cxn modelId="{A9387DBF-4325-4C3C-A295-B2842756D97A}" srcId="{A8740EF9-BDC9-4C3D-A9C7-CCD5097E57ED}" destId="{E9D24E7F-A48C-4F4B-ADC5-275E563F04FA}" srcOrd="0" destOrd="0" parTransId="{7E1B4149-AC6F-4AB4-9348-1B923B460C93}" sibTransId="{FDF87455-C77B-4C41-86EE-EBE90D8BE3BE}"/>
    <dgm:cxn modelId="{E42F3DC1-6ED8-4E78-BA32-EDBD1F66CF58}" type="presOf" srcId="{40CECFD5-1B01-490F-94A1-97C42D8F6E8C}" destId="{BA2AAF18-EE2A-4902-812E-5E8FC72782D1}" srcOrd="0" destOrd="0" presId="urn:microsoft.com/office/officeart/2024/layout/NumberedLinearArrowProcess"/>
    <dgm:cxn modelId="{D90F34C6-61CC-43BD-833F-8781165C68EB}" type="presOf" srcId="{0E7E3419-E54A-47F8-B310-64191759A42B}" destId="{1A38A6C0-D54F-4616-9591-CAFB63056EDB}" srcOrd="0" destOrd="0" presId="urn:microsoft.com/office/officeart/2024/layout/NumberedLinearArrowProcess"/>
    <dgm:cxn modelId="{C552F7D2-48F7-4F1C-AC8E-A55359D5A79D}" type="presOf" srcId="{E9D24E7F-A48C-4F4B-ADC5-275E563F04FA}" destId="{B7AC9505-6CFF-4AEF-9E1E-FAE863874252}" srcOrd="0" destOrd="0" presId="urn:microsoft.com/office/officeart/2024/layout/NumberedLinearArrowProcess"/>
    <dgm:cxn modelId="{7F4941D6-18E0-40A0-AD35-6CB5B8C7C01E}" srcId="{A8740EF9-BDC9-4C3D-A9C7-CCD5097E57ED}" destId="{0E7E3419-E54A-47F8-B310-64191759A42B}" srcOrd="3" destOrd="0" parTransId="{0C4C491B-ECFC-44D5-9B16-3136AF872AFB}" sibTransId="{429881DB-0056-4CD4-81A8-A9BEB00724E5}"/>
    <dgm:cxn modelId="{0493EADE-354E-46D7-9660-94C7A542A801}" type="presOf" srcId="{599701D4-029A-4ADB-8C62-D88338BB5DF0}" destId="{2F0C24FF-AE9D-448E-BA46-376C1C22B903}" srcOrd="1" destOrd="0" presId="urn:microsoft.com/office/officeart/2024/layout/NumberedLinearArrowProcess"/>
    <dgm:cxn modelId="{A00CB8E1-9D36-4939-ACC7-4637F27AC0A6}" srcId="{A8740EF9-BDC9-4C3D-A9C7-CCD5097E57ED}" destId="{98CF80DF-37D4-4AA1-9789-FA6E8B143DA9}" srcOrd="2" destOrd="0" parTransId="{C38ECE7E-E62F-4C7A-83A6-EBC3358A590E}" sibTransId="{4A33B7F4-3231-486D-91D6-5B5DCEFFC02A}"/>
    <dgm:cxn modelId="{FD222FE6-583D-4022-8FE2-E47617389048}" type="presOf" srcId="{8A855F7E-5082-4A07-A935-B1C0D148378B}" destId="{89648A58-FBB6-4D0A-9BE9-F4F1D599D50F}" srcOrd="0" destOrd="0" presId="urn:microsoft.com/office/officeart/2024/layout/NumberedLinearArrowProcess"/>
    <dgm:cxn modelId="{006137A8-B108-4BEB-9614-D4107EA47C85}" type="presParOf" srcId="{4F0DC3B8-8147-4705-9F42-6AE9655190A5}" destId="{5108F191-9903-4C9C-86DC-C9A78CB433EB}" srcOrd="0" destOrd="0" presId="urn:microsoft.com/office/officeart/2024/layout/NumberedLinearArrowProcess"/>
    <dgm:cxn modelId="{80B5E84A-0447-436A-9700-DF669CB24D22}" type="presParOf" srcId="{5108F191-9903-4C9C-86DC-C9A78CB433EB}" destId="{E939DBEF-8BC9-45FA-A644-21C70AD4C710}" srcOrd="0" destOrd="0" presId="urn:microsoft.com/office/officeart/2024/layout/NumberedLinearArrowProcess"/>
    <dgm:cxn modelId="{20F88E39-74AC-4D3D-9B56-7A51DAA929A4}" type="presParOf" srcId="{5108F191-9903-4C9C-86DC-C9A78CB433EB}" destId="{BE8F3643-C35D-474C-A13F-695827918935}" srcOrd="1" destOrd="0" presId="urn:microsoft.com/office/officeart/2024/layout/NumberedLinearArrowProcess"/>
    <dgm:cxn modelId="{003D4F5F-8EEE-4C47-AB3C-72B222B2EDED}" type="presParOf" srcId="{BE8F3643-C35D-474C-A13F-695827918935}" destId="{B0C35005-FDA6-43FE-8F09-9B2AF9B795CA}" srcOrd="0" destOrd="0" presId="urn:microsoft.com/office/officeart/2024/layout/NumberedLinearArrowProcess"/>
    <dgm:cxn modelId="{CE685621-455D-4E2C-87AA-A71740D89B13}" type="presParOf" srcId="{BE8F3643-C35D-474C-A13F-695827918935}" destId="{B7AC9505-6CFF-4AEF-9E1E-FAE863874252}" srcOrd="1" destOrd="0" presId="urn:microsoft.com/office/officeart/2024/layout/NumberedLinearArrowProcess"/>
    <dgm:cxn modelId="{E9E9A9D7-BADE-4E2C-86AD-ABC9C3F30674}" type="presParOf" srcId="{BE8F3643-C35D-474C-A13F-695827918935}" destId="{D84B7A07-814A-457E-8B32-7A47B8A0B930}" srcOrd="2" destOrd="0" presId="urn:microsoft.com/office/officeart/2024/layout/NumberedLinearArrowProcess"/>
    <dgm:cxn modelId="{D012DD4D-FD51-4C89-B6AE-42251C2A2462}" type="presParOf" srcId="{BE8F3643-C35D-474C-A13F-695827918935}" destId="{BC3C65F3-8A8B-4803-B86B-B25C88EF1193}" srcOrd="3" destOrd="0" presId="urn:microsoft.com/office/officeart/2024/layout/NumberedLinearArrowProcess"/>
    <dgm:cxn modelId="{37E9BABF-116F-43F3-B9C7-2BFC67F65606}" type="presParOf" srcId="{BE8F3643-C35D-474C-A13F-695827918935}" destId="{D8EB58C4-9E36-4CD8-8519-600CC9EFFFBE}" srcOrd="4" destOrd="0" presId="urn:microsoft.com/office/officeart/2024/layout/NumberedLinearArrowProcess"/>
    <dgm:cxn modelId="{0EC5EEB5-3D86-4279-95B1-4D561A8489C0}" type="presParOf" srcId="{5108F191-9903-4C9C-86DC-C9A78CB433EB}" destId="{CF5DA642-F4EC-4996-AA6C-EA3C703E7A2D}" srcOrd="2" destOrd="0" presId="urn:microsoft.com/office/officeart/2024/layout/NumberedLinearArrowProcess"/>
    <dgm:cxn modelId="{E84C79B5-16D5-4B12-98C2-3865F0A9450A}" type="presParOf" srcId="{4F0DC3B8-8147-4705-9F42-6AE9655190A5}" destId="{3B56BBC0-3CBB-4025-A34B-732628F12282}" srcOrd="1" destOrd="0" presId="urn:microsoft.com/office/officeart/2024/layout/NumberedLinearArrowProcess"/>
    <dgm:cxn modelId="{166D6296-3902-4008-87B7-FA36C859A835}" type="presParOf" srcId="{4F0DC3B8-8147-4705-9F42-6AE9655190A5}" destId="{B0F96603-500B-4EF2-A9DF-B91ED7E972DB}" srcOrd="2" destOrd="0" presId="urn:microsoft.com/office/officeart/2024/layout/NumberedLinearArrowProcess"/>
    <dgm:cxn modelId="{61243066-0AE8-4A35-B4F5-41071CDB50DC}" type="presParOf" srcId="{B0F96603-500B-4EF2-A9DF-B91ED7E972DB}" destId="{96C09614-1F17-4ED0-9C09-61F47A438459}" srcOrd="0" destOrd="0" presId="urn:microsoft.com/office/officeart/2024/layout/NumberedLinearArrowProcess"/>
    <dgm:cxn modelId="{6A620214-A145-4ED7-88D9-1B54D5F3BF5B}" type="presParOf" srcId="{B0F96603-500B-4EF2-A9DF-B91ED7E972DB}" destId="{D65150F9-E377-4F92-A670-0B3FA4E08BF7}" srcOrd="1" destOrd="0" presId="urn:microsoft.com/office/officeart/2024/layout/NumberedLinearArrowProcess"/>
    <dgm:cxn modelId="{EC3A6A2D-0014-45A1-AEE9-4F7F02F18F18}" type="presParOf" srcId="{D65150F9-E377-4F92-A670-0B3FA4E08BF7}" destId="{6F0ACC7B-F1BB-46B5-BFFF-F6A9751D2C5F}" srcOrd="0" destOrd="0" presId="urn:microsoft.com/office/officeart/2024/layout/NumberedLinearArrowProcess"/>
    <dgm:cxn modelId="{89514E3D-ED3E-48D0-AAC5-901010047547}" type="presParOf" srcId="{D65150F9-E377-4F92-A670-0B3FA4E08BF7}" destId="{EE47B35C-51AD-43B3-B1E2-ED241B9A3244}" srcOrd="1" destOrd="0" presId="urn:microsoft.com/office/officeart/2024/layout/NumberedLinearArrowProcess"/>
    <dgm:cxn modelId="{A9AF73DF-47B5-449C-A1F4-F5B2EEC1D8C9}" type="presParOf" srcId="{D65150F9-E377-4F92-A670-0B3FA4E08BF7}" destId="{CFB32735-8BD1-42FD-A0F4-BA3B7DB32F87}" srcOrd="2" destOrd="0" presId="urn:microsoft.com/office/officeart/2024/layout/NumberedLinearArrowProcess"/>
    <dgm:cxn modelId="{FF029D93-CA10-4655-BAF7-BDAA310E7311}" type="presParOf" srcId="{D65150F9-E377-4F92-A670-0B3FA4E08BF7}" destId="{17AE8C6F-2606-42C0-A453-9E6D2B655117}" srcOrd="3" destOrd="0" presId="urn:microsoft.com/office/officeart/2024/layout/NumberedLinearArrowProcess"/>
    <dgm:cxn modelId="{CBB3818A-BFE8-4316-83E5-758352E25F32}" type="presParOf" srcId="{D65150F9-E377-4F92-A670-0B3FA4E08BF7}" destId="{FE5A8A3B-B4E3-475A-86E7-99EDD0D1BE76}" srcOrd="4" destOrd="0" presId="urn:microsoft.com/office/officeart/2024/layout/NumberedLinearArrowProcess"/>
    <dgm:cxn modelId="{B3672EFC-D1CA-4FA6-B17B-8BC29EE155AC}" type="presParOf" srcId="{B0F96603-500B-4EF2-A9DF-B91ED7E972DB}" destId="{A20A6BE9-1557-4BA0-9C0F-19B72BF7260D}" srcOrd="2" destOrd="0" presId="urn:microsoft.com/office/officeart/2024/layout/NumberedLinearArrowProcess"/>
    <dgm:cxn modelId="{CF906293-432A-47B7-B1BB-BB4306650083}" type="presParOf" srcId="{4F0DC3B8-8147-4705-9F42-6AE9655190A5}" destId="{64E33E73-D4E7-464F-8148-A6EDAA6F4BBB}" srcOrd="3" destOrd="0" presId="urn:microsoft.com/office/officeart/2024/layout/NumberedLinearArrowProcess"/>
    <dgm:cxn modelId="{C47848D0-5BEB-47BF-9FB6-51168F094631}" type="presParOf" srcId="{4F0DC3B8-8147-4705-9F42-6AE9655190A5}" destId="{032E8386-C33B-47DB-95D9-44A2E0B869AD}" srcOrd="4" destOrd="0" presId="urn:microsoft.com/office/officeart/2024/layout/NumberedLinearArrowProcess"/>
    <dgm:cxn modelId="{6B97301C-2631-4745-92F0-FC3EC105765B}" type="presParOf" srcId="{032E8386-C33B-47DB-95D9-44A2E0B869AD}" destId="{FB4C53AB-F8F4-405F-ACFB-AE81C6B8F2EA}" srcOrd="0" destOrd="0" presId="urn:microsoft.com/office/officeart/2024/layout/NumberedLinearArrowProcess"/>
    <dgm:cxn modelId="{354848C1-5268-42E8-9163-BC98BD581E33}" type="presParOf" srcId="{032E8386-C33B-47DB-95D9-44A2E0B869AD}" destId="{59F10AF0-1B03-4789-874B-74EE461255F1}" srcOrd="1" destOrd="0" presId="urn:microsoft.com/office/officeart/2024/layout/NumberedLinearArrowProcess"/>
    <dgm:cxn modelId="{1737E4FB-EEF8-49FC-9BEA-ABB3BA84E3CB}" type="presParOf" srcId="{59F10AF0-1B03-4789-874B-74EE461255F1}" destId="{15DFBF37-102B-448F-A695-D477C0A8A225}" srcOrd="0" destOrd="0" presId="urn:microsoft.com/office/officeart/2024/layout/NumberedLinearArrowProcess"/>
    <dgm:cxn modelId="{7C6ACA36-D038-4CED-B041-A01C48BE669D}" type="presParOf" srcId="{59F10AF0-1B03-4789-874B-74EE461255F1}" destId="{F3B08B5C-5674-4E45-B582-53DE827A3460}" srcOrd="1" destOrd="0" presId="urn:microsoft.com/office/officeart/2024/layout/NumberedLinearArrowProcess"/>
    <dgm:cxn modelId="{03C366E1-DFC6-4F78-AEA0-086105A9C25E}" type="presParOf" srcId="{59F10AF0-1B03-4789-874B-74EE461255F1}" destId="{D49F9BEF-9336-4D28-9358-25F2275F24F8}" srcOrd="2" destOrd="0" presId="urn:microsoft.com/office/officeart/2024/layout/NumberedLinearArrowProcess"/>
    <dgm:cxn modelId="{6DAF08E0-10F2-4409-918F-F13F9E13C2C5}" type="presParOf" srcId="{59F10AF0-1B03-4789-874B-74EE461255F1}" destId="{26FAE8C2-F3AA-4A1F-A6B6-266741A81D79}" srcOrd="3" destOrd="0" presId="urn:microsoft.com/office/officeart/2024/layout/NumberedLinearArrowProcess"/>
    <dgm:cxn modelId="{15B31DD3-A6F4-497A-AE6E-D1D464CF1DCB}" type="presParOf" srcId="{59F10AF0-1B03-4789-874B-74EE461255F1}" destId="{692BD1BC-0307-4C11-8763-9604705F294D}" srcOrd="4" destOrd="0" presId="urn:microsoft.com/office/officeart/2024/layout/NumberedLinearArrowProcess"/>
    <dgm:cxn modelId="{6E626F03-D979-44B1-829E-3CCF2F4AE3D8}" type="presParOf" srcId="{032E8386-C33B-47DB-95D9-44A2E0B869AD}" destId="{EBA91155-F72B-4058-9CCA-56E04AB43536}" srcOrd="2" destOrd="0" presId="urn:microsoft.com/office/officeart/2024/layout/NumberedLinearArrowProcess"/>
    <dgm:cxn modelId="{68DA252D-2670-4C1F-9767-4439C3D10ADE}" type="presParOf" srcId="{4F0DC3B8-8147-4705-9F42-6AE9655190A5}" destId="{BC9BDF09-BBDB-4DC8-A76D-B47F1D674FC4}" srcOrd="5" destOrd="0" presId="urn:microsoft.com/office/officeart/2024/layout/NumberedLinearArrowProcess"/>
    <dgm:cxn modelId="{9B77F3E2-1046-4A18-826C-7EEF018D5D5A}" type="presParOf" srcId="{4F0DC3B8-8147-4705-9F42-6AE9655190A5}" destId="{E12BF48A-65F9-46DC-ABCE-FD19E17071D7}" srcOrd="6" destOrd="0" presId="urn:microsoft.com/office/officeart/2024/layout/NumberedLinearArrowProcess"/>
    <dgm:cxn modelId="{3B666827-D345-42FF-A538-D9F78814B761}" type="presParOf" srcId="{E12BF48A-65F9-46DC-ABCE-FD19E17071D7}" destId="{0C8F825A-BE2C-4B7F-BE7B-090DB4763643}" srcOrd="0" destOrd="0" presId="urn:microsoft.com/office/officeart/2024/layout/NumberedLinearArrowProcess"/>
    <dgm:cxn modelId="{893BF458-B5D8-44A2-BD59-1DBEFF153788}" type="presParOf" srcId="{E12BF48A-65F9-46DC-ABCE-FD19E17071D7}" destId="{CF7FF3E4-B931-4E1F-BF65-DC1365BA3615}" srcOrd="1" destOrd="0" presId="urn:microsoft.com/office/officeart/2024/layout/NumberedLinearArrowProcess"/>
    <dgm:cxn modelId="{E0B6B9F9-52ED-42B6-8D58-DE46D40FB381}" type="presParOf" srcId="{CF7FF3E4-B931-4E1F-BF65-DC1365BA3615}" destId="{1B5B86AC-8FA4-4883-AC87-2A74CB3623A1}" srcOrd="0" destOrd="0" presId="urn:microsoft.com/office/officeart/2024/layout/NumberedLinearArrowProcess"/>
    <dgm:cxn modelId="{2E49368B-80DA-408B-A9AA-711C963D3C20}" type="presParOf" srcId="{CF7FF3E4-B931-4E1F-BF65-DC1365BA3615}" destId="{1A38A6C0-D54F-4616-9591-CAFB63056EDB}" srcOrd="1" destOrd="0" presId="urn:microsoft.com/office/officeart/2024/layout/NumberedLinearArrowProcess"/>
    <dgm:cxn modelId="{06316685-E78F-4F2A-A9C2-73845B28C30A}" type="presParOf" srcId="{CF7FF3E4-B931-4E1F-BF65-DC1365BA3615}" destId="{26F9A975-8DFA-4F03-9C35-32DC0336C6DE}" srcOrd="2" destOrd="0" presId="urn:microsoft.com/office/officeart/2024/layout/NumberedLinearArrowProcess"/>
    <dgm:cxn modelId="{6B539A7E-F567-48F8-816B-34666B25DE90}" type="presParOf" srcId="{CF7FF3E4-B931-4E1F-BF65-DC1365BA3615}" destId="{E14343D0-96B0-407C-9FD7-5FC79B71415B}" srcOrd="3" destOrd="0" presId="urn:microsoft.com/office/officeart/2024/layout/NumberedLinearArrowProcess"/>
    <dgm:cxn modelId="{141F88AB-D4ED-4078-9CAA-5B8690A6B1B9}" type="presParOf" srcId="{CF7FF3E4-B931-4E1F-BF65-DC1365BA3615}" destId="{60084F95-1AB5-4D75-9E88-1C537FBEFB31}" srcOrd="4" destOrd="0" presId="urn:microsoft.com/office/officeart/2024/layout/NumberedLinearArrowProcess"/>
    <dgm:cxn modelId="{944AFB59-EA86-4223-9B44-5CA39380CAC1}" type="presParOf" srcId="{E12BF48A-65F9-46DC-ABCE-FD19E17071D7}" destId="{89FBBDEC-86D4-4F4D-A622-73FC74C09DBB}" srcOrd="2" destOrd="0" presId="urn:microsoft.com/office/officeart/2024/layout/NumberedLinearArrowProcess"/>
    <dgm:cxn modelId="{C7FAD816-FBCE-4405-A859-3FC331661B15}" type="presParOf" srcId="{4F0DC3B8-8147-4705-9F42-6AE9655190A5}" destId="{C9C82F9C-2689-4720-9F62-1378C4C7C943}" srcOrd="7" destOrd="0" presId="urn:microsoft.com/office/officeart/2024/layout/NumberedLinearArrowProcess"/>
    <dgm:cxn modelId="{55ECB112-6FBA-4F2D-84D3-75B7B5ADEC0E}" type="presParOf" srcId="{4F0DC3B8-8147-4705-9F42-6AE9655190A5}" destId="{986EE2E3-0818-42C8-B4C1-9E4384DD2460}" srcOrd="8" destOrd="0" presId="urn:microsoft.com/office/officeart/2024/layout/NumberedLinearArrowProcess"/>
    <dgm:cxn modelId="{FABA1845-9961-439B-BA1E-F721BA5EBB52}" type="presParOf" srcId="{986EE2E3-0818-42C8-B4C1-9E4384DD2460}" destId="{66C2EC59-4A15-4381-84E3-220C0700F5C2}" srcOrd="0" destOrd="0" presId="urn:microsoft.com/office/officeart/2024/layout/NumberedLinearArrowProcess"/>
    <dgm:cxn modelId="{FD5651FB-2DD2-4790-8C97-3F9F717AB792}" type="presParOf" srcId="{986EE2E3-0818-42C8-B4C1-9E4384DD2460}" destId="{525C02F9-BBB6-44F5-A3CE-D290B62CA573}" srcOrd="1" destOrd="0" presId="urn:microsoft.com/office/officeart/2024/layout/NumberedLinearArrowProcess"/>
    <dgm:cxn modelId="{C3CB064E-C925-4E27-82C5-8F62C210542B}" type="presParOf" srcId="{525C02F9-BBB6-44F5-A3CE-D290B62CA573}" destId="{614BEF94-5005-43A8-82AE-A3A15009AA49}" srcOrd="0" destOrd="0" presId="urn:microsoft.com/office/officeart/2024/layout/NumberedLinearArrowProcess"/>
    <dgm:cxn modelId="{522DFAD2-A193-403B-B7A7-24202538775F}" type="presParOf" srcId="{525C02F9-BBB6-44F5-A3CE-D290B62CA573}" destId="{BA2AAF18-EE2A-4902-812E-5E8FC72782D1}" srcOrd="1" destOrd="0" presId="urn:microsoft.com/office/officeart/2024/layout/NumberedLinearArrowProcess"/>
    <dgm:cxn modelId="{5BC47B52-AC6E-41B7-83FB-5331CF6677B3}" type="presParOf" srcId="{525C02F9-BBB6-44F5-A3CE-D290B62CA573}" destId="{89648A58-FBB6-4D0A-9BE9-F4F1D599D50F}" srcOrd="2" destOrd="0" presId="urn:microsoft.com/office/officeart/2024/layout/NumberedLinearArrowProcess"/>
    <dgm:cxn modelId="{9D6FE93F-87F4-4FD7-966B-1C6349DFB9D2}" type="presParOf" srcId="{525C02F9-BBB6-44F5-A3CE-D290B62CA573}" destId="{D09CA481-CEB5-4C6C-9238-50FE0169BC50}" srcOrd="3" destOrd="0" presId="urn:microsoft.com/office/officeart/2024/layout/NumberedLinearArrowProcess"/>
    <dgm:cxn modelId="{3D5D2C64-C2EA-4958-AD10-801A5C2DE254}" type="presParOf" srcId="{525C02F9-BBB6-44F5-A3CE-D290B62CA573}" destId="{5747893A-41ED-49A0-940D-AF102B83712C}" srcOrd="4" destOrd="0" presId="urn:microsoft.com/office/officeart/2024/layout/NumberedLinearArrowProcess"/>
    <dgm:cxn modelId="{C32CCB4E-E9B3-4E59-B77B-DDEC1F0DF8D3}" type="presParOf" srcId="{986EE2E3-0818-42C8-B4C1-9E4384DD2460}" destId="{5CC4A41E-EA73-49E1-9E93-841D4C34B75F}" srcOrd="2" destOrd="0" presId="urn:microsoft.com/office/officeart/2024/layout/NumberedLinearArrowProcess"/>
    <dgm:cxn modelId="{C93F1135-DA39-47EB-AC7E-84BEDE9B9311}" type="presParOf" srcId="{4F0DC3B8-8147-4705-9F42-6AE9655190A5}" destId="{80614937-16E0-4F59-9E50-1C551F79727A}" srcOrd="9" destOrd="0" presId="urn:microsoft.com/office/officeart/2024/layout/NumberedLinearArrowProcess"/>
    <dgm:cxn modelId="{6A848CC1-2332-481D-B38D-6B0F0BCB90D6}" type="presParOf" srcId="{4F0DC3B8-8147-4705-9F42-6AE9655190A5}" destId="{1AA3B52D-0800-44FD-ABE5-4615B8BB87D0}" srcOrd="10" destOrd="0" presId="urn:microsoft.com/office/officeart/2024/layout/NumberedLinearArrowProcess"/>
    <dgm:cxn modelId="{9FC4B16C-A3F8-4C60-A6B8-76509AC748C1}" type="presParOf" srcId="{1AA3B52D-0800-44FD-ABE5-4615B8BB87D0}" destId="{CF7E0920-236E-462B-837D-D54E1906B2BF}" srcOrd="0" destOrd="0" presId="urn:microsoft.com/office/officeart/2024/layout/NumberedLinearArrowProcess"/>
    <dgm:cxn modelId="{39A2B7C4-15D3-4A39-80F8-6618D13EF094}" type="presParOf" srcId="{1AA3B52D-0800-44FD-ABE5-4615B8BB87D0}" destId="{710DC201-69C5-4C24-B712-75F2D09570EE}" srcOrd="1" destOrd="0" presId="urn:microsoft.com/office/officeart/2024/layout/NumberedLinearArrowProcess"/>
    <dgm:cxn modelId="{180DF5EF-1B01-4E2F-B359-B81A8D73B153}" type="presParOf" srcId="{710DC201-69C5-4C24-B712-75F2D09570EE}" destId="{C06DAF5D-42FB-4954-A919-C95D46CC192B}" srcOrd="0" destOrd="0" presId="urn:microsoft.com/office/officeart/2024/layout/NumberedLinearArrowProcess"/>
    <dgm:cxn modelId="{95135BF6-4538-4B04-9518-5297E4972243}" type="presParOf" srcId="{710DC201-69C5-4C24-B712-75F2D09570EE}" destId="{492A17A8-83AC-424B-9E38-98EC48220AFF}" srcOrd="1" destOrd="0" presId="urn:microsoft.com/office/officeart/2024/layout/NumberedLinearArrowProcess"/>
    <dgm:cxn modelId="{651C6AAE-1EF4-4C92-AE68-D70B6BC5E89B}" type="presParOf" srcId="{710DC201-69C5-4C24-B712-75F2D09570EE}" destId="{2ADDC329-3CFB-4FFE-A9D7-20CEF95C9F48}" srcOrd="2" destOrd="0" presId="urn:microsoft.com/office/officeart/2024/layout/NumberedLinearArrowProcess"/>
    <dgm:cxn modelId="{A2EEA7EB-4CF1-4B0A-AC1B-B073E749A733}" type="presParOf" srcId="{710DC201-69C5-4C24-B712-75F2D09570EE}" destId="{1A981EE9-B0E5-4B63-BE77-D016718AFC2C}" srcOrd="3" destOrd="0" presId="urn:microsoft.com/office/officeart/2024/layout/NumberedLinearArrowProcess"/>
    <dgm:cxn modelId="{9A7B1AFC-48B9-4BDF-8F36-B6DB04B60A9B}" type="presParOf" srcId="{710DC201-69C5-4C24-B712-75F2D09570EE}" destId="{F134C040-16B0-44D9-A613-48ED565B3E9E}" srcOrd="4" destOrd="0" presId="urn:microsoft.com/office/officeart/2024/layout/NumberedLinearArrowProcess"/>
    <dgm:cxn modelId="{50E8E27B-99EA-4DDA-BD92-4CA64952AA07}" type="presParOf" srcId="{1AA3B52D-0800-44FD-ABE5-4615B8BB87D0}" destId="{90E62D52-4641-4F75-A594-0CC7E2D04507}" srcOrd="2" destOrd="0" presId="urn:microsoft.com/office/officeart/2024/layout/NumberedLinearArrowProcess"/>
    <dgm:cxn modelId="{53E29FB7-7774-43D5-9514-793EF8F0DC47}" type="presParOf" srcId="{4F0DC3B8-8147-4705-9F42-6AE9655190A5}" destId="{9638E8C6-B210-4541-84EF-515A741F214F}" srcOrd="11" destOrd="0" presId="urn:microsoft.com/office/officeart/2024/layout/NumberedLinearArrowProcess"/>
    <dgm:cxn modelId="{3A767E20-E1F6-4105-85C5-62E89ABBEC38}" type="presParOf" srcId="{4F0DC3B8-8147-4705-9F42-6AE9655190A5}" destId="{B971A6F7-5B09-4C77-B95F-701B962A818F}" srcOrd="12" destOrd="0" presId="urn:microsoft.com/office/officeart/2024/layout/NumberedLinearArrowProcess"/>
    <dgm:cxn modelId="{ACA26682-EDE8-40CB-94A5-AE0B7C483216}" type="presParOf" srcId="{B971A6F7-5B09-4C77-B95F-701B962A818F}" destId="{7708E4F1-E3BD-4064-B88B-A1F1067CD13E}" srcOrd="0" destOrd="0" presId="urn:microsoft.com/office/officeart/2024/layout/NumberedLinearArrowProcess"/>
    <dgm:cxn modelId="{90852775-CA14-43D6-B6B7-14479C3975EC}" type="presParOf" srcId="{B971A6F7-5B09-4C77-B95F-701B962A818F}" destId="{4DE0D81B-BC03-40E5-8E4F-A46AD2D18E28}" srcOrd="1" destOrd="0" presId="urn:microsoft.com/office/officeart/2024/layout/NumberedLinearArrowProcess"/>
    <dgm:cxn modelId="{BE04AC4C-04AE-43EF-AE86-455A5CBAF8DB}" type="presParOf" srcId="{4DE0D81B-BC03-40E5-8E4F-A46AD2D18E28}" destId="{2B3178FF-28ED-458A-AEC1-141240B22AEC}" srcOrd="0" destOrd="0" presId="urn:microsoft.com/office/officeart/2024/layout/NumberedLinearArrowProcess"/>
    <dgm:cxn modelId="{E32C07D5-A869-4959-8C90-3DF1100571AB}" type="presParOf" srcId="{4DE0D81B-BC03-40E5-8E4F-A46AD2D18E28}" destId="{FF786653-5AB6-4D66-AD22-D78F2053301B}" srcOrd="1" destOrd="0" presId="urn:microsoft.com/office/officeart/2024/layout/NumberedLinearArrowProcess"/>
    <dgm:cxn modelId="{DDBBC041-FE30-4BCF-B4A6-1D9F581F4DB0}" type="presParOf" srcId="{4DE0D81B-BC03-40E5-8E4F-A46AD2D18E28}" destId="{117530F3-223F-4FFA-881C-B08A851A30C6}" srcOrd="2" destOrd="0" presId="urn:microsoft.com/office/officeart/2024/layout/NumberedLinearArrowProcess"/>
    <dgm:cxn modelId="{126798EE-AA2F-4AB6-A5E7-37351BB7B238}" type="presParOf" srcId="{4DE0D81B-BC03-40E5-8E4F-A46AD2D18E28}" destId="{E30A6406-7A05-46FE-9D41-02AC0C2E8D03}" srcOrd="3" destOrd="0" presId="urn:microsoft.com/office/officeart/2024/layout/NumberedLinearArrowProcess"/>
    <dgm:cxn modelId="{849A6D7D-85C3-4B52-AC20-E079E389C843}" type="presParOf" srcId="{4DE0D81B-BC03-40E5-8E4F-A46AD2D18E28}" destId="{93305891-0009-489A-9010-D74416670BA2}" srcOrd="4" destOrd="0" presId="urn:microsoft.com/office/officeart/2024/layout/NumberedLinearArrowProcess"/>
    <dgm:cxn modelId="{9269AFFC-3816-4185-A8F3-892958078A66}" type="presParOf" srcId="{B971A6F7-5B09-4C77-B95F-701B962A818F}" destId="{2F0C24FF-AE9D-448E-BA46-376C1C22B903}" srcOrd="2" destOrd="0" presId="urn:microsoft.com/office/officeart/2024/layout/NumberedLinear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C35005-FDA6-43FE-8F09-9B2AF9B795CA}">
      <dsp:nvSpPr>
        <dsp:cNvPr id="0" name=""/>
        <dsp:cNvSpPr/>
      </dsp:nvSpPr>
      <dsp:spPr>
        <a:xfrm>
          <a:off x="674949" y="1565041"/>
          <a:ext cx="426199" cy="71"/>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B7AC9505-6CFF-4AEF-9E1E-FAE863874252}">
      <dsp:nvSpPr>
        <dsp:cNvPr id="0" name=""/>
        <dsp:cNvSpPr/>
      </dsp:nvSpPr>
      <dsp:spPr>
        <a:xfrm>
          <a:off x="1064617" y="1515346"/>
          <a:ext cx="56014" cy="105263"/>
        </a:xfrm>
        <a:prstGeom prst="chevron">
          <a:avLst>
            <a:gd name="adj" fmla="val 9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9331" tIns="165100" rIns="19331" bIns="165100" numCol="1" spcCol="1270" anchor="t" anchorCtr="0">
          <a:noAutofit/>
        </a:bodyPr>
        <a:lstStyle/>
        <a:p>
          <a:pPr marL="0" lvl="0" indent="0" algn="ctr" defTabSz="488950">
            <a:lnSpc>
              <a:spcPct val="90000"/>
            </a:lnSpc>
            <a:spcBef>
              <a:spcPct val="0"/>
            </a:spcBef>
            <a:spcAft>
              <a:spcPct val="35000"/>
            </a:spcAft>
            <a:buNone/>
          </a:pPr>
          <a:r>
            <a:rPr lang="en-US" sz="1100" b="1" i="0" kern="1200" dirty="0"/>
            <a:t>ERCOT Identifies Frequency Measurable Events (FMEs)</a:t>
          </a:r>
        </a:p>
        <a:p>
          <a:pPr marL="0" lvl="0" indent="0" algn="ctr" defTabSz="488950">
            <a:lnSpc>
              <a:spcPct val="90000"/>
            </a:lnSpc>
            <a:spcBef>
              <a:spcPct val="0"/>
            </a:spcBef>
            <a:spcAft>
              <a:spcPct val="35000"/>
            </a:spcAft>
            <a:buNone/>
          </a:pPr>
          <a:endParaRPr lang="en-US" sz="1100" kern="1200" dirty="0"/>
        </a:p>
        <a:p>
          <a:pPr marL="0" lvl="0" indent="0" algn="ctr" defTabSz="488950">
            <a:lnSpc>
              <a:spcPct val="90000"/>
            </a:lnSpc>
            <a:spcBef>
              <a:spcPct val="0"/>
            </a:spcBef>
            <a:spcAft>
              <a:spcPct val="35000"/>
            </a:spcAft>
            <a:buNone/>
          </a:pPr>
          <a:endParaRPr lang="en-US" sz="1100" kern="1200" dirty="0"/>
        </a:p>
        <a:p>
          <a:pPr marL="0" lvl="0" indent="0" algn="ctr" defTabSz="488950">
            <a:lnSpc>
              <a:spcPct val="90000"/>
            </a:lnSpc>
            <a:spcBef>
              <a:spcPct val="0"/>
            </a:spcBef>
            <a:spcAft>
              <a:spcPct val="35000"/>
            </a:spcAft>
            <a:buNone/>
          </a:pPr>
          <a:endParaRPr lang="en-US" sz="1100" kern="1200" dirty="0"/>
        </a:p>
      </dsp:txBody>
      <dsp:txXfrm>
        <a:off x="98192" y="2028037"/>
        <a:ext cx="1031742" cy="1710602"/>
      </dsp:txXfrm>
    </dsp:sp>
    <dsp:sp modelId="{D84B7A07-814A-457E-8B32-7A47B8A0B930}">
      <dsp:nvSpPr>
        <dsp:cNvPr id="0" name=""/>
        <dsp:cNvSpPr/>
      </dsp:nvSpPr>
      <dsp:spPr>
        <a:xfrm>
          <a:off x="459914" y="1410928"/>
          <a:ext cx="308298" cy="308298"/>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1964" tIns="11964" rIns="11964" bIns="11964" numCol="1" spcCol="1270" anchor="ctr" anchorCtr="0">
          <a:noAutofit/>
        </a:bodyPr>
        <a:lstStyle/>
        <a:p>
          <a:pPr marL="0" lvl="0" indent="0" algn="ctr" defTabSz="622300">
            <a:lnSpc>
              <a:spcPct val="90000"/>
            </a:lnSpc>
            <a:spcBef>
              <a:spcPct val="0"/>
            </a:spcBef>
            <a:spcAft>
              <a:spcPct val="35000"/>
            </a:spcAft>
            <a:buNone/>
          </a:pPr>
          <a:r>
            <a:rPr lang="en-US" sz="1400" kern="1200"/>
            <a:t>1</a:t>
          </a:r>
        </a:p>
      </dsp:txBody>
      <dsp:txXfrm>
        <a:off x="505063" y="1456077"/>
        <a:ext cx="218000" cy="218000"/>
      </dsp:txXfrm>
    </dsp:sp>
    <dsp:sp modelId="{D8EB58C4-9E36-4CD8-8519-600CC9EFFFBE}">
      <dsp:nvSpPr>
        <dsp:cNvPr id="0" name=""/>
        <dsp:cNvSpPr/>
      </dsp:nvSpPr>
      <dsp:spPr>
        <a:xfrm>
          <a:off x="614027" y="1791193"/>
          <a:ext cx="72" cy="204678"/>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CF5DA642-F4EC-4996-AA6C-EA3C703E7A2D}">
      <dsp:nvSpPr>
        <dsp:cNvPr id="0" name=""/>
        <dsp:cNvSpPr/>
      </dsp:nvSpPr>
      <dsp:spPr>
        <a:xfrm>
          <a:off x="66093" y="1995938"/>
          <a:ext cx="1095940" cy="177480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331" tIns="165100" rIns="19331" bIns="165100" numCol="1" spcCol="1270" anchor="t" anchorCtr="0">
          <a:noAutofit/>
        </a:bodyPr>
        <a:lstStyle/>
        <a:p>
          <a:pPr marL="0" lvl="0" indent="0" algn="ctr" defTabSz="488950">
            <a:lnSpc>
              <a:spcPct val="90000"/>
            </a:lnSpc>
            <a:spcBef>
              <a:spcPct val="0"/>
            </a:spcBef>
            <a:spcAft>
              <a:spcPct val="35000"/>
            </a:spcAft>
            <a:buNone/>
          </a:pPr>
          <a:r>
            <a:rPr lang="en-US" sz="1100" b="1" i="0" kern="1200" dirty="0"/>
            <a:t>ERCOT Identifies Frequency Measurable Events (FMEs)</a:t>
          </a:r>
        </a:p>
        <a:p>
          <a:pPr marL="0" lvl="0" indent="0" algn="ctr" defTabSz="488950">
            <a:lnSpc>
              <a:spcPct val="90000"/>
            </a:lnSpc>
            <a:spcBef>
              <a:spcPct val="0"/>
            </a:spcBef>
            <a:spcAft>
              <a:spcPct val="35000"/>
            </a:spcAft>
            <a:buNone/>
          </a:pPr>
          <a:endParaRPr lang="en-US" sz="1100" kern="1200" dirty="0"/>
        </a:p>
        <a:p>
          <a:pPr marL="0" lvl="0" indent="0" algn="ctr" defTabSz="488950">
            <a:lnSpc>
              <a:spcPct val="90000"/>
            </a:lnSpc>
            <a:spcBef>
              <a:spcPct val="0"/>
            </a:spcBef>
            <a:spcAft>
              <a:spcPct val="35000"/>
            </a:spcAft>
            <a:buNone/>
          </a:pPr>
          <a:endParaRPr lang="en-US" sz="1100" kern="1200" dirty="0"/>
        </a:p>
        <a:p>
          <a:pPr marL="0" lvl="0" indent="0" algn="ctr" defTabSz="488950">
            <a:lnSpc>
              <a:spcPct val="90000"/>
            </a:lnSpc>
            <a:spcBef>
              <a:spcPct val="0"/>
            </a:spcBef>
            <a:spcAft>
              <a:spcPct val="35000"/>
            </a:spcAft>
            <a:buNone/>
          </a:pPr>
          <a:endParaRPr lang="en-US" sz="1100" kern="1200" dirty="0"/>
        </a:p>
      </dsp:txBody>
      <dsp:txXfrm>
        <a:off x="98192" y="2028037"/>
        <a:ext cx="1031742" cy="1710602"/>
      </dsp:txXfrm>
    </dsp:sp>
    <dsp:sp modelId="{6F0ACC7B-F1BB-46B5-BFFF-F6A9751D2C5F}">
      <dsp:nvSpPr>
        <dsp:cNvPr id="0" name=""/>
        <dsp:cNvSpPr/>
      </dsp:nvSpPr>
      <dsp:spPr>
        <a:xfrm>
          <a:off x="1222919" y="1565007"/>
          <a:ext cx="1095940" cy="71"/>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EE47B35C-51AD-43B3-B1E2-ED241B9A3244}">
      <dsp:nvSpPr>
        <dsp:cNvPr id="0" name=""/>
        <dsp:cNvSpPr/>
      </dsp:nvSpPr>
      <dsp:spPr>
        <a:xfrm>
          <a:off x="2282329" y="1515311"/>
          <a:ext cx="56014" cy="105289"/>
        </a:xfrm>
        <a:prstGeom prst="chevron">
          <a:avLst>
            <a:gd name="adj" fmla="val 9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9331" tIns="165100" rIns="19331" bIns="165100" numCol="1" spcCol="1270" anchor="t" anchorCtr="0">
          <a:noAutofit/>
        </a:bodyPr>
        <a:lstStyle/>
        <a:p>
          <a:pPr marL="0" lvl="0" indent="0" algn="ctr" defTabSz="488950">
            <a:lnSpc>
              <a:spcPct val="90000"/>
            </a:lnSpc>
            <a:spcBef>
              <a:spcPct val="0"/>
            </a:spcBef>
            <a:spcAft>
              <a:spcPct val="35000"/>
            </a:spcAft>
            <a:buNone/>
          </a:pPr>
          <a:r>
            <a:rPr lang="en-US" sz="1100" b="1" i="0" kern="1200" dirty="0"/>
            <a:t>ERCOT Posts FME Notification within 14 Calendar Days</a:t>
          </a:r>
        </a:p>
        <a:p>
          <a:pPr marL="0" lvl="0" indent="0" algn="ctr" defTabSz="488950">
            <a:lnSpc>
              <a:spcPct val="90000"/>
            </a:lnSpc>
            <a:spcBef>
              <a:spcPct val="0"/>
            </a:spcBef>
            <a:spcAft>
              <a:spcPct val="35000"/>
            </a:spcAft>
            <a:buNone/>
          </a:pPr>
          <a:endParaRPr lang="en-US" sz="1100" kern="1200" dirty="0"/>
        </a:p>
        <a:p>
          <a:pPr marL="0" lvl="0" indent="0" algn="ctr" defTabSz="488950">
            <a:lnSpc>
              <a:spcPct val="90000"/>
            </a:lnSpc>
            <a:spcBef>
              <a:spcPct val="0"/>
            </a:spcBef>
            <a:spcAft>
              <a:spcPct val="35000"/>
            </a:spcAft>
            <a:buNone/>
          </a:pPr>
          <a:endParaRPr lang="en-US" sz="1100" kern="1200" dirty="0"/>
        </a:p>
      </dsp:txBody>
      <dsp:txXfrm>
        <a:off x="1315904" y="2028037"/>
        <a:ext cx="1031742" cy="1710602"/>
      </dsp:txXfrm>
    </dsp:sp>
    <dsp:sp modelId="{CFB32735-8BD1-42FD-A0F4-BA3B7DB32F87}">
      <dsp:nvSpPr>
        <dsp:cNvPr id="0" name=""/>
        <dsp:cNvSpPr/>
      </dsp:nvSpPr>
      <dsp:spPr>
        <a:xfrm>
          <a:off x="1677626" y="1410893"/>
          <a:ext cx="308298" cy="308298"/>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1964" tIns="11964" rIns="11964" bIns="11964" numCol="1" spcCol="1270" anchor="ctr" anchorCtr="0">
          <a:noAutofit/>
        </a:bodyPr>
        <a:lstStyle/>
        <a:p>
          <a:pPr marL="0" lvl="0" indent="0" algn="ctr" defTabSz="622300">
            <a:lnSpc>
              <a:spcPct val="90000"/>
            </a:lnSpc>
            <a:spcBef>
              <a:spcPct val="0"/>
            </a:spcBef>
            <a:spcAft>
              <a:spcPct val="35000"/>
            </a:spcAft>
            <a:buNone/>
          </a:pPr>
          <a:r>
            <a:rPr lang="en-US" sz="1400" kern="1200"/>
            <a:t>2</a:t>
          </a:r>
        </a:p>
      </dsp:txBody>
      <dsp:txXfrm>
        <a:off x="1722775" y="1456042"/>
        <a:ext cx="218000" cy="218000"/>
      </dsp:txXfrm>
    </dsp:sp>
    <dsp:sp modelId="{FE5A8A3B-B4E3-475A-86E7-99EDD0D1BE76}">
      <dsp:nvSpPr>
        <dsp:cNvPr id="0" name=""/>
        <dsp:cNvSpPr/>
      </dsp:nvSpPr>
      <dsp:spPr>
        <a:xfrm>
          <a:off x="1831739" y="1791176"/>
          <a:ext cx="72" cy="204729"/>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A20A6BE9-1557-4BA0-9C0F-19B72BF7260D}">
      <dsp:nvSpPr>
        <dsp:cNvPr id="0" name=""/>
        <dsp:cNvSpPr/>
      </dsp:nvSpPr>
      <dsp:spPr>
        <a:xfrm>
          <a:off x="1283805" y="1995938"/>
          <a:ext cx="1095940" cy="177480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331" tIns="165100" rIns="19331" bIns="165100" numCol="1" spcCol="1270" anchor="t" anchorCtr="0">
          <a:noAutofit/>
        </a:bodyPr>
        <a:lstStyle/>
        <a:p>
          <a:pPr marL="0" lvl="0" indent="0" algn="ctr" defTabSz="488950">
            <a:lnSpc>
              <a:spcPct val="90000"/>
            </a:lnSpc>
            <a:spcBef>
              <a:spcPct val="0"/>
            </a:spcBef>
            <a:spcAft>
              <a:spcPct val="35000"/>
            </a:spcAft>
            <a:buNone/>
          </a:pPr>
          <a:r>
            <a:rPr lang="en-US" sz="1100" b="1" i="0" kern="1200" dirty="0"/>
            <a:t>ERCOT Posts FME Notification within 14 Calendar Days</a:t>
          </a:r>
        </a:p>
        <a:p>
          <a:pPr marL="0" lvl="0" indent="0" algn="ctr" defTabSz="488950">
            <a:lnSpc>
              <a:spcPct val="90000"/>
            </a:lnSpc>
            <a:spcBef>
              <a:spcPct val="0"/>
            </a:spcBef>
            <a:spcAft>
              <a:spcPct val="35000"/>
            </a:spcAft>
            <a:buNone/>
          </a:pPr>
          <a:endParaRPr lang="en-US" sz="1100" kern="1200" dirty="0"/>
        </a:p>
        <a:p>
          <a:pPr marL="0" lvl="0" indent="0" algn="ctr" defTabSz="488950">
            <a:lnSpc>
              <a:spcPct val="90000"/>
            </a:lnSpc>
            <a:spcBef>
              <a:spcPct val="0"/>
            </a:spcBef>
            <a:spcAft>
              <a:spcPct val="35000"/>
            </a:spcAft>
            <a:buNone/>
          </a:pPr>
          <a:endParaRPr lang="en-US" sz="1100" kern="1200" dirty="0"/>
        </a:p>
      </dsp:txBody>
      <dsp:txXfrm>
        <a:off x="1315904" y="2028037"/>
        <a:ext cx="1031742" cy="1710602"/>
      </dsp:txXfrm>
    </dsp:sp>
    <dsp:sp modelId="{15DFBF37-102B-448F-A695-D477C0A8A225}">
      <dsp:nvSpPr>
        <dsp:cNvPr id="0" name=""/>
        <dsp:cNvSpPr/>
      </dsp:nvSpPr>
      <dsp:spPr>
        <a:xfrm>
          <a:off x="2440631" y="1564989"/>
          <a:ext cx="1095940" cy="71"/>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F3B08B5C-5674-4E45-B582-53DE827A3460}">
      <dsp:nvSpPr>
        <dsp:cNvPr id="0" name=""/>
        <dsp:cNvSpPr/>
      </dsp:nvSpPr>
      <dsp:spPr>
        <a:xfrm>
          <a:off x="3500041" y="1515294"/>
          <a:ext cx="56014" cy="105302"/>
        </a:xfrm>
        <a:prstGeom prst="chevron">
          <a:avLst>
            <a:gd name="adj" fmla="val 9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9331" tIns="165100" rIns="19331" bIns="165100" numCol="1" spcCol="1270" anchor="t" anchorCtr="0">
          <a:noAutofit/>
        </a:bodyPr>
        <a:lstStyle/>
        <a:p>
          <a:pPr marL="0" lvl="0" indent="0" algn="ctr" defTabSz="488950">
            <a:lnSpc>
              <a:spcPct val="90000"/>
            </a:lnSpc>
            <a:spcBef>
              <a:spcPct val="0"/>
            </a:spcBef>
            <a:spcAft>
              <a:spcPct val="35000"/>
            </a:spcAft>
            <a:buNone/>
          </a:pPr>
          <a:r>
            <a:rPr lang="en-US" sz="1100" b="1" i="0" kern="1200" dirty="0"/>
            <a:t>ERCOT Calculates Initial &amp; Sustained Primary Frequency Response (PFR) per BAL-001-TRE Standard</a:t>
          </a:r>
        </a:p>
        <a:p>
          <a:pPr marL="0" lvl="0" indent="0" algn="ctr" defTabSz="488950">
            <a:lnSpc>
              <a:spcPct val="90000"/>
            </a:lnSpc>
            <a:spcBef>
              <a:spcPct val="0"/>
            </a:spcBef>
            <a:spcAft>
              <a:spcPct val="35000"/>
            </a:spcAft>
            <a:buNone/>
          </a:pPr>
          <a:endParaRPr lang="en-US" sz="1100" kern="1200" dirty="0"/>
        </a:p>
        <a:p>
          <a:pPr marL="0" lvl="0" indent="0" algn="ctr" defTabSz="488950">
            <a:lnSpc>
              <a:spcPct val="90000"/>
            </a:lnSpc>
            <a:spcBef>
              <a:spcPct val="0"/>
            </a:spcBef>
            <a:spcAft>
              <a:spcPct val="35000"/>
            </a:spcAft>
            <a:buNone/>
          </a:pPr>
          <a:endParaRPr lang="en-US" sz="1100" kern="1200" dirty="0"/>
        </a:p>
      </dsp:txBody>
      <dsp:txXfrm>
        <a:off x="2533616" y="2028034"/>
        <a:ext cx="1031742" cy="1710602"/>
      </dsp:txXfrm>
    </dsp:sp>
    <dsp:sp modelId="{D49F9BEF-9336-4D28-9358-25F2275F24F8}">
      <dsp:nvSpPr>
        <dsp:cNvPr id="0" name=""/>
        <dsp:cNvSpPr/>
      </dsp:nvSpPr>
      <dsp:spPr>
        <a:xfrm>
          <a:off x="2895338" y="1410875"/>
          <a:ext cx="308298" cy="308298"/>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1964" tIns="11964" rIns="11964" bIns="11964" numCol="1" spcCol="1270" anchor="ctr" anchorCtr="0">
          <a:noAutofit/>
        </a:bodyPr>
        <a:lstStyle/>
        <a:p>
          <a:pPr marL="0" lvl="0" indent="0" algn="ctr" defTabSz="622300">
            <a:lnSpc>
              <a:spcPct val="90000"/>
            </a:lnSpc>
            <a:spcBef>
              <a:spcPct val="0"/>
            </a:spcBef>
            <a:spcAft>
              <a:spcPct val="35000"/>
            </a:spcAft>
            <a:buNone/>
          </a:pPr>
          <a:r>
            <a:rPr lang="en-US" sz="1400" kern="1200"/>
            <a:t>3</a:t>
          </a:r>
        </a:p>
      </dsp:txBody>
      <dsp:txXfrm>
        <a:off x="2940487" y="1456024"/>
        <a:ext cx="218000" cy="218000"/>
      </dsp:txXfrm>
    </dsp:sp>
    <dsp:sp modelId="{692BD1BC-0307-4C11-8763-9604705F294D}">
      <dsp:nvSpPr>
        <dsp:cNvPr id="0" name=""/>
        <dsp:cNvSpPr/>
      </dsp:nvSpPr>
      <dsp:spPr>
        <a:xfrm>
          <a:off x="3049451" y="1791167"/>
          <a:ext cx="72" cy="204753"/>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EBA91155-F72B-4058-9CCA-56E04AB43536}">
      <dsp:nvSpPr>
        <dsp:cNvPr id="0" name=""/>
        <dsp:cNvSpPr/>
      </dsp:nvSpPr>
      <dsp:spPr>
        <a:xfrm>
          <a:off x="2501517" y="1995935"/>
          <a:ext cx="1095940" cy="177480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331" tIns="165100" rIns="19331" bIns="165100" numCol="1" spcCol="1270" anchor="t" anchorCtr="0">
          <a:noAutofit/>
        </a:bodyPr>
        <a:lstStyle/>
        <a:p>
          <a:pPr marL="0" lvl="0" indent="0" algn="ctr" defTabSz="488950">
            <a:lnSpc>
              <a:spcPct val="90000"/>
            </a:lnSpc>
            <a:spcBef>
              <a:spcPct val="0"/>
            </a:spcBef>
            <a:spcAft>
              <a:spcPct val="35000"/>
            </a:spcAft>
            <a:buNone/>
          </a:pPr>
          <a:r>
            <a:rPr lang="en-US" sz="1100" b="1" i="0" kern="1200" dirty="0"/>
            <a:t>ERCOT Calculates Initial &amp; Sustained Primary Frequency Response (PFR) per BAL-001-TRE Standard</a:t>
          </a:r>
        </a:p>
        <a:p>
          <a:pPr marL="0" lvl="0" indent="0" algn="ctr" defTabSz="488950">
            <a:lnSpc>
              <a:spcPct val="90000"/>
            </a:lnSpc>
            <a:spcBef>
              <a:spcPct val="0"/>
            </a:spcBef>
            <a:spcAft>
              <a:spcPct val="35000"/>
            </a:spcAft>
            <a:buNone/>
          </a:pPr>
          <a:endParaRPr lang="en-US" sz="1100" kern="1200" dirty="0"/>
        </a:p>
        <a:p>
          <a:pPr marL="0" lvl="0" indent="0" algn="ctr" defTabSz="488950">
            <a:lnSpc>
              <a:spcPct val="90000"/>
            </a:lnSpc>
            <a:spcBef>
              <a:spcPct val="0"/>
            </a:spcBef>
            <a:spcAft>
              <a:spcPct val="35000"/>
            </a:spcAft>
            <a:buNone/>
          </a:pPr>
          <a:endParaRPr lang="en-US" sz="1100" kern="1200" dirty="0"/>
        </a:p>
      </dsp:txBody>
      <dsp:txXfrm>
        <a:off x="2533616" y="2028034"/>
        <a:ext cx="1031742" cy="1710602"/>
      </dsp:txXfrm>
    </dsp:sp>
    <dsp:sp modelId="{1B5B86AC-8FA4-4883-AC87-2A74CB3623A1}">
      <dsp:nvSpPr>
        <dsp:cNvPr id="0" name=""/>
        <dsp:cNvSpPr/>
      </dsp:nvSpPr>
      <dsp:spPr>
        <a:xfrm>
          <a:off x="3658343" y="1564981"/>
          <a:ext cx="1095940" cy="71"/>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1A38A6C0-D54F-4616-9591-CAFB63056EDB}">
      <dsp:nvSpPr>
        <dsp:cNvPr id="0" name=""/>
        <dsp:cNvSpPr/>
      </dsp:nvSpPr>
      <dsp:spPr>
        <a:xfrm>
          <a:off x="4717753" y="1515286"/>
          <a:ext cx="56014" cy="105307"/>
        </a:xfrm>
        <a:prstGeom prst="chevron">
          <a:avLst>
            <a:gd name="adj" fmla="val 9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9331" tIns="165100" rIns="19331" bIns="165100" numCol="1" spcCol="1270" anchor="t" anchorCtr="0">
          <a:noAutofit/>
        </a:bodyPr>
        <a:lstStyle/>
        <a:p>
          <a:pPr marL="0" lvl="0" indent="0" algn="ctr" defTabSz="488950">
            <a:lnSpc>
              <a:spcPct val="90000"/>
            </a:lnSpc>
            <a:spcBef>
              <a:spcPct val="0"/>
            </a:spcBef>
            <a:spcAft>
              <a:spcPct val="35000"/>
            </a:spcAft>
            <a:buNone/>
          </a:pPr>
          <a:r>
            <a:rPr lang="en-US" sz="1100" b="1" i="0" kern="1200" dirty="0"/>
            <a:t>ERCOT Posts the Initial and Sustained Primary Frequency Response Unit Performance Reports(FME Reports) to MIS</a:t>
          </a:r>
        </a:p>
        <a:p>
          <a:pPr marL="0" lvl="0" indent="0" algn="ctr" defTabSz="488950">
            <a:lnSpc>
              <a:spcPct val="90000"/>
            </a:lnSpc>
            <a:spcBef>
              <a:spcPct val="0"/>
            </a:spcBef>
            <a:spcAft>
              <a:spcPct val="35000"/>
            </a:spcAft>
            <a:buNone/>
          </a:pPr>
          <a:endParaRPr lang="en-US" sz="1100" kern="1200" dirty="0"/>
        </a:p>
        <a:p>
          <a:pPr marL="0" lvl="0" indent="0" algn="ctr" defTabSz="488950">
            <a:lnSpc>
              <a:spcPct val="90000"/>
            </a:lnSpc>
            <a:spcBef>
              <a:spcPct val="0"/>
            </a:spcBef>
            <a:spcAft>
              <a:spcPct val="35000"/>
            </a:spcAft>
            <a:buNone/>
          </a:pPr>
          <a:endParaRPr lang="en-US" sz="1100" kern="1200" dirty="0"/>
        </a:p>
      </dsp:txBody>
      <dsp:txXfrm>
        <a:off x="3751328" y="2028034"/>
        <a:ext cx="1031742" cy="1710602"/>
      </dsp:txXfrm>
    </dsp:sp>
    <dsp:sp modelId="{26F9A975-8DFA-4F03-9C35-32DC0336C6DE}">
      <dsp:nvSpPr>
        <dsp:cNvPr id="0" name=""/>
        <dsp:cNvSpPr/>
      </dsp:nvSpPr>
      <dsp:spPr>
        <a:xfrm>
          <a:off x="4113050" y="1410868"/>
          <a:ext cx="308298" cy="308298"/>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1964" tIns="11964" rIns="11964" bIns="11964" numCol="1" spcCol="1270" anchor="ctr" anchorCtr="0">
          <a:noAutofit/>
        </a:bodyPr>
        <a:lstStyle/>
        <a:p>
          <a:pPr marL="0" lvl="0" indent="0" algn="ctr" defTabSz="622300">
            <a:lnSpc>
              <a:spcPct val="90000"/>
            </a:lnSpc>
            <a:spcBef>
              <a:spcPct val="0"/>
            </a:spcBef>
            <a:spcAft>
              <a:spcPct val="35000"/>
            </a:spcAft>
            <a:buNone/>
          </a:pPr>
          <a:r>
            <a:rPr lang="en-US" sz="1400" kern="1200"/>
            <a:t>4</a:t>
          </a:r>
          <a:endParaRPr lang="en-US" sz="1400" kern="1200" dirty="0"/>
        </a:p>
      </dsp:txBody>
      <dsp:txXfrm>
        <a:off x="4158199" y="1456017"/>
        <a:ext cx="218000" cy="218000"/>
      </dsp:txXfrm>
    </dsp:sp>
    <dsp:sp modelId="{60084F95-1AB5-4D75-9E88-1C537FBEFB31}">
      <dsp:nvSpPr>
        <dsp:cNvPr id="0" name=""/>
        <dsp:cNvSpPr/>
      </dsp:nvSpPr>
      <dsp:spPr>
        <a:xfrm>
          <a:off x="4267164" y="1791163"/>
          <a:ext cx="72" cy="204765"/>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89FBBDEC-86D4-4F4D-A622-73FC74C09DBB}">
      <dsp:nvSpPr>
        <dsp:cNvPr id="0" name=""/>
        <dsp:cNvSpPr/>
      </dsp:nvSpPr>
      <dsp:spPr>
        <a:xfrm>
          <a:off x="3719229" y="1995935"/>
          <a:ext cx="1095940" cy="177480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331" tIns="165100" rIns="19331" bIns="165100" numCol="1" spcCol="1270" anchor="t" anchorCtr="0">
          <a:noAutofit/>
        </a:bodyPr>
        <a:lstStyle/>
        <a:p>
          <a:pPr marL="0" lvl="0" indent="0" algn="ctr" defTabSz="488950">
            <a:lnSpc>
              <a:spcPct val="90000"/>
            </a:lnSpc>
            <a:spcBef>
              <a:spcPct val="0"/>
            </a:spcBef>
            <a:spcAft>
              <a:spcPct val="35000"/>
            </a:spcAft>
            <a:buNone/>
          </a:pPr>
          <a:r>
            <a:rPr lang="en-US" sz="1100" b="1" i="0" kern="1200" dirty="0"/>
            <a:t>ERCOT Posts the Initial and Sustained Primary Frequency Response Unit Performance Reports(FME Reports) to MIS</a:t>
          </a:r>
        </a:p>
        <a:p>
          <a:pPr marL="0" lvl="0" indent="0" algn="ctr" defTabSz="488950">
            <a:lnSpc>
              <a:spcPct val="90000"/>
            </a:lnSpc>
            <a:spcBef>
              <a:spcPct val="0"/>
            </a:spcBef>
            <a:spcAft>
              <a:spcPct val="35000"/>
            </a:spcAft>
            <a:buNone/>
          </a:pPr>
          <a:endParaRPr lang="en-US" sz="1100" kern="1200" dirty="0"/>
        </a:p>
        <a:p>
          <a:pPr marL="0" lvl="0" indent="0" algn="ctr" defTabSz="488950">
            <a:lnSpc>
              <a:spcPct val="90000"/>
            </a:lnSpc>
            <a:spcBef>
              <a:spcPct val="0"/>
            </a:spcBef>
            <a:spcAft>
              <a:spcPct val="35000"/>
            </a:spcAft>
            <a:buNone/>
          </a:pPr>
          <a:endParaRPr lang="en-US" sz="1100" kern="1200" dirty="0"/>
        </a:p>
      </dsp:txBody>
      <dsp:txXfrm>
        <a:off x="3751328" y="2028034"/>
        <a:ext cx="1031742" cy="1710602"/>
      </dsp:txXfrm>
    </dsp:sp>
    <dsp:sp modelId="{614BEF94-5005-43A8-82AE-A3A15009AA49}">
      <dsp:nvSpPr>
        <dsp:cNvPr id="0" name=""/>
        <dsp:cNvSpPr/>
      </dsp:nvSpPr>
      <dsp:spPr>
        <a:xfrm>
          <a:off x="4876056" y="1564977"/>
          <a:ext cx="1095940" cy="71"/>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BA2AAF18-EE2A-4902-812E-5E8FC72782D1}">
      <dsp:nvSpPr>
        <dsp:cNvPr id="0" name=""/>
        <dsp:cNvSpPr/>
      </dsp:nvSpPr>
      <dsp:spPr>
        <a:xfrm>
          <a:off x="5935465" y="1515282"/>
          <a:ext cx="56014" cy="105310"/>
        </a:xfrm>
        <a:prstGeom prst="chevron">
          <a:avLst>
            <a:gd name="adj" fmla="val 9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9331" tIns="165100" rIns="19331" bIns="165100" numCol="1" spcCol="1270" anchor="t" anchorCtr="0">
          <a:noAutofit/>
        </a:bodyPr>
        <a:lstStyle/>
        <a:p>
          <a:pPr marL="0" lvl="0" indent="0" algn="ctr" defTabSz="488950">
            <a:lnSpc>
              <a:spcPct val="90000"/>
            </a:lnSpc>
            <a:spcBef>
              <a:spcPct val="0"/>
            </a:spcBef>
            <a:spcAft>
              <a:spcPct val="35000"/>
            </a:spcAft>
            <a:buNone/>
          </a:pPr>
          <a:r>
            <a:rPr lang="en-US" sz="1100" b="1" i="0" kern="1200" dirty="0"/>
            <a:t>Market Participants to Review Reports and Submit Exclusion Requests for Legitimate Operating Conditions within 30 days</a:t>
          </a:r>
        </a:p>
        <a:p>
          <a:pPr marL="0" lvl="0" indent="0" algn="ctr" defTabSz="488950">
            <a:lnSpc>
              <a:spcPct val="90000"/>
            </a:lnSpc>
            <a:spcBef>
              <a:spcPct val="0"/>
            </a:spcBef>
            <a:spcAft>
              <a:spcPct val="35000"/>
            </a:spcAft>
            <a:buNone/>
          </a:pPr>
          <a:endParaRPr lang="en-US" sz="1100" kern="1200" dirty="0"/>
        </a:p>
        <a:p>
          <a:pPr marL="0" lvl="0" indent="0" algn="ctr" defTabSz="488950">
            <a:lnSpc>
              <a:spcPct val="90000"/>
            </a:lnSpc>
            <a:spcBef>
              <a:spcPct val="0"/>
            </a:spcBef>
            <a:spcAft>
              <a:spcPct val="35000"/>
            </a:spcAft>
            <a:buNone/>
          </a:pPr>
          <a:endParaRPr lang="en-US" sz="1100" kern="1200" dirty="0"/>
        </a:p>
        <a:p>
          <a:pPr marL="0" lvl="0" indent="0" algn="ctr" defTabSz="488950">
            <a:lnSpc>
              <a:spcPct val="90000"/>
            </a:lnSpc>
            <a:spcBef>
              <a:spcPct val="0"/>
            </a:spcBef>
            <a:spcAft>
              <a:spcPct val="35000"/>
            </a:spcAft>
            <a:buNone/>
          </a:pPr>
          <a:endParaRPr lang="en-US" sz="1100" kern="1200" dirty="0"/>
        </a:p>
      </dsp:txBody>
      <dsp:txXfrm>
        <a:off x="4969040" y="2028034"/>
        <a:ext cx="1031742" cy="1710602"/>
      </dsp:txXfrm>
    </dsp:sp>
    <dsp:sp modelId="{89648A58-FBB6-4D0A-9BE9-F4F1D599D50F}">
      <dsp:nvSpPr>
        <dsp:cNvPr id="0" name=""/>
        <dsp:cNvSpPr/>
      </dsp:nvSpPr>
      <dsp:spPr>
        <a:xfrm>
          <a:off x="5330762" y="1410864"/>
          <a:ext cx="308298" cy="308298"/>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1964" tIns="11964" rIns="11964" bIns="11964" numCol="1" spcCol="1270" anchor="ctr" anchorCtr="0">
          <a:noAutofit/>
        </a:bodyPr>
        <a:lstStyle/>
        <a:p>
          <a:pPr marL="0" lvl="0" indent="0" algn="ctr" defTabSz="622300">
            <a:lnSpc>
              <a:spcPct val="90000"/>
            </a:lnSpc>
            <a:spcBef>
              <a:spcPct val="0"/>
            </a:spcBef>
            <a:spcAft>
              <a:spcPct val="35000"/>
            </a:spcAft>
            <a:buNone/>
          </a:pPr>
          <a:r>
            <a:rPr lang="en-US" sz="1400" kern="1200"/>
            <a:t>5</a:t>
          </a:r>
        </a:p>
      </dsp:txBody>
      <dsp:txXfrm>
        <a:off x="5375911" y="1456013"/>
        <a:ext cx="218000" cy="218000"/>
      </dsp:txXfrm>
    </dsp:sp>
    <dsp:sp modelId="{5747893A-41ED-49A0-940D-AF102B83712C}">
      <dsp:nvSpPr>
        <dsp:cNvPr id="0" name=""/>
        <dsp:cNvSpPr/>
      </dsp:nvSpPr>
      <dsp:spPr>
        <a:xfrm>
          <a:off x="5484876" y="1791161"/>
          <a:ext cx="72" cy="204770"/>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5CC4A41E-EA73-49E1-9E93-841D4C34B75F}">
      <dsp:nvSpPr>
        <dsp:cNvPr id="0" name=""/>
        <dsp:cNvSpPr/>
      </dsp:nvSpPr>
      <dsp:spPr>
        <a:xfrm>
          <a:off x="4936941" y="1995935"/>
          <a:ext cx="1095940" cy="177480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331" tIns="165100" rIns="19331" bIns="165100" numCol="1" spcCol="1270" anchor="t" anchorCtr="0">
          <a:noAutofit/>
        </a:bodyPr>
        <a:lstStyle/>
        <a:p>
          <a:pPr marL="0" lvl="0" indent="0" algn="ctr" defTabSz="488950">
            <a:lnSpc>
              <a:spcPct val="90000"/>
            </a:lnSpc>
            <a:spcBef>
              <a:spcPct val="0"/>
            </a:spcBef>
            <a:spcAft>
              <a:spcPct val="35000"/>
            </a:spcAft>
            <a:buNone/>
          </a:pPr>
          <a:r>
            <a:rPr lang="en-US" sz="1100" b="1" i="0" kern="1200" dirty="0"/>
            <a:t>Market Participants to Review Reports and Submit Exclusion Requests for Legitimate Operating Conditions within 30 days</a:t>
          </a:r>
        </a:p>
        <a:p>
          <a:pPr marL="0" lvl="0" indent="0" algn="ctr" defTabSz="488950">
            <a:lnSpc>
              <a:spcPct val="90000"/>
            </a:lnSpc>
            <a:spcBef>
              <a:spcPct val="0"/>
            </a:spcBef>
            <a:spcAft>
              <a:spcPct val="35000"/>
            </a:spcAft>
            <a:buNone/>
          </a:pPr>
          <a:endParaRPr lang="en-US" sz="1100" kern="1200" dirty="0"/>
        </a:p>
        <a:p>
          <a:pPr marL="0" lvl="0" indent="0" algn="ctr" defTabSz="488950">
            <a:lnSpc>
              <a:spcPct val="90000"/>
            </a:lnSpc>
            <a:spcBef>
              <a:spcPct val="0"/>
            </a:spcBef>
            <a:spcAft>
              <a:spcPct val="35000"/>
            </a:spcAft>
            <a:buNone/>
          </a:pPr>
          <a:endParaRPr lang="en-US" sz="1100" kern="1200" dirty="0"/>
        </a:p>
        <a:p>
          <a:pPr marL="0" lvl="0" indent="0" algn="ctr" defTabSz="488950">
            <a:lnSpc>
              <a:spcPct val="90000"/>
            </a:lnSpc>
            <a:spcBef>
              <a:spcPct val="0"/>
            </a:spcBef>
            <a:spcAft>
              <a:spcPct val="35000"/>
            </a:spcAft>
            <a:buNone/>
          </a:pPr>
          <a:endParaRPr lang="en-US" sz="1100" kern="1200" dirty="0"/>
        </a:p>
      </dsp:txBody>
      <dsp:txXfrm>
        <a:off x="4969040" y="2028034"/>
        <a:ext cx="1031742" cy="1710602"/>
      </dsp:txXfrm>
    </dsp:sp>
    <dsp:sp modelId="{C06DAF5D-42FB-4954-A919-C95D46CC192B}">
      <dsp:nvSpPr>
        <dsp:cNvPr id="0" name=""/>
        <dsp:cNvSpPr/>
      </dsp:nvSpPr>
      <dsp:spPr>
        <a:xfrm>
          <a:off x="6093768" y="1564976"/>
          <a:ext cx="1095940" cy="71"/>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492A17A8-83AC-424B-9E38-98EC48220AFF}">
      <dsp:nvSpPr>
        <dsp:cNvPr id="0" name=""/>
        <dsp:cNvSpPr/>
      </dsp:nvSpPr>
      <dsp:spPr>
        <a:xfrm>
          <a:off x="7153177" y="1515280"/>
          <a:ext cx="56014" cy="105311"/>
        </a:xfrm>
        <a:prstGeom prst="chevron">
          <a:avLst>
            <a:gd name="adj" fmla="val 9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9331" tIns="165100" rIns="19331" bIns="165100" numCol="1" spcCol="1270" anchor="t" anchorCtr="0">
          <a:noAutofit/>
        </a:bodyPr>
        <a:lstStyle/>
        <a:p>
          <a:pPr marL="0" lvl="0" indent="0" algn="ctr" defTabSz="488950">
            <a:lnSpc>
              <a:spcPct val="90000"/>
            </a:lnSpc>
            <a:spcBef>
              <a:spcPct val="0"/>
            </a:spcBef>
            <a:spcAft>
              <a:spcPct val="35000"/>
            </a:spcAft>
            <a:buNone/>
          </a:pPr>
          <a:r>
            <a:rPr lang="en-US" sz="1100" b="1" i="0" kern="1200" dirty="0"/>
            <a:t>ERCOT Calculates and Posts in MIS the Rolling 12-Month Average Initial and Sustained PFR Scores</a:t>
          </a:r>
        </a:p>
      </dsp:txBody>
      <dsp:txXfrm>
        <a:off x="6186752" y="2028034"/>
        <a:ext cx="1031742" cy="1710602"/>
      </dsp:txXfrm>
    </dsp:sp>
    <dsp:sp modelId="{2ADDC329-3CFB-4FFE-A9D7-20CEF95C9F48}">
      <dsp:nvSpPr>
        <dsp:cNvPr id="0" name=""/>
        <dsp:cNvSpPr/>
      </dsp:nvSpPr>
      <dsp:spPr>
        <a:xfrm>
          <a:off x="6548474" y="1410862"/>
          <a:ext cx="308298" cy="308298"/>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1964" tIns="11964" rIns="11964" bIns="11964" numCol="1" spcCol="1270" anchor="ctr" anchorCtr="0">
          <a:noAutofit/>
        </a:bodyPr>
        <a:lstStyle/>
        <a:p>
          <a:pPr marL="0" lvl="0" indent="0" algn="ctr" defTabSz="622300">
            <a:lnSpc>
              <a:spcPct val="90000"/>
            </a:lnSpc>
            <a:spcBef>
              <a:spcPct val="0"/>
            </a:spcBef>
            <a:spcAft>
              <a:spcPct val="35000"/>
            </a:spcAft>
            <a:buNone/>
          </a:pPr>
          <a:r>
            <a:rPr lang="en-US" sz="1400" kern="1200"/>
            <a:t>6</a:t>
          </a:r>
        </a:p>
      </dsp:txBody>
      <dsp:txXfrm>
        <a:off x="6593623" y="1456011"/>
        <a:ext cx="218000" cy="218000"/>
      </dsp:txXfrm>
    </dsp:sp>
    <dsp:sp modelId="{F134C040-16B0-44D9-A613-48ED565B3E9E}">
      <dsp:nvSpPr>
        <dsp:cNvPr id="0" name=""/>
        <dsp:cNvSpPr/>
      </dsp:nvSpPr>
      <dsp:spPr>
        <a:xfrm>
          <a:off x="6702588" y="1791160"/>
          <a:ext cx="72" cy="204773"/>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90E62D52-4641-4F75-A594-0CC7E2D04507}">
      <dsp:nvSpPr>
        <dsp:cNvPr id="0" name=""/>
        <dsp:cNvSpPr/>
      </dsp:nvSpPr>
      <dsp:spPr>
        <a:xfrm>
          <a:off x="6154653" y="1995935"/>
          <a:ext cx="1095940" cy="177480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331" tIns="165100" rIns="19331" bIns="165100" numCol="1" spcCol="1270" anchor="t" anchorCtr="0">
          <a:noAutofit/>
        </a:bodyPr>
        <a:lstStyle/>
        <a:p>
          <a:pPr marL="0" lvl="0" indent="0" algn="ctr" defTabSz="488950">
            <a:lnSpc>
              <a:spcPct val="90000"/>
            </a:lnSpc>
            <a:spcBef>
              <a:spcPct val="0"/>
            </a:spcBef>
            <a:spcAft>
              <a:spcPct val="35000"/>
            </a:spcAft>
            <a:buNone/>
          </a:pPr>
          <a:r>
            <a:rPr lang="en-US" sz="1100" b="1" i="0" kern="1200" dirty="0"/>
            <a:t>ERCOT Calculates and Posts in MIS the Rolling 12-Month Average Initial and Sustained PFR Scores</a:t>
          </a:r>
        </a:p>
      </dsp:txBody>
      <dsp:txXfrm>
        <a:off x="6186752" y="2028034"/>
        <a:ext cx="1031742" cy="1710602"/>
      </dsp:txXfrm>
    </dsp:sp>
    <dsp:sp modelId="{2B3178FF-28ED-458A-AEC1-141240B22AEC}">
      <dsp:nvSpPr>
        <dsp:cNvPr id="0" name=""/>
        <dsp:cNvSpPr/>
      </dsp:nvSpPr>
      <dsp:spPr>
        <a:xfrm>
          <a:off x="7311480" y="1564975"/>
          <a:ext cx="608856" cy="71"/>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117530F3-223F-4FFA-881C-B08A851A30C6}">
      <dsp:nvSpPr>
        <dsp:cNvPr id="0" name=""/>
        <dsp:cNvSpPr/>
      </dsp:nvSpPr>
      <dsp:spPr>
        <a:xfrm>
          <a:off x="7766186" y="1410861"/>
          <a:ext cx="308298" cy="308298"/>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1964" tIns="11964" rIns="11964" bIns="11964" numCol="1" spcCol="1270" anchor="ctr" anchorCtr="0">
          <a:noAutofit/>
        </a:bodyPr>
        <a:lstStyle/>
        <a:p>
          <a:pPr marL="0" lvl="0" indent="0" algn="ctr" defTabSz="622300">
            <a:lnSpc>
              <a:spcPct val="90000"/>
            </a:lnSpc>
            <a:spcBef>
              <a:spcPct val="0"/>
            </a:spcBef>
            <a:spcAft>
              <a:spcPct val="35000"/>
            </a:spcAft>
            <a:buNone/>
          </a:pPr>
          <a:r>
            <a:rPr lang="en-US" sz="1400" kern="1200"/>
            <a:t>7</a:t>
          </a:r>
        </a:p>
      </dsp:txBody>
      <dsp:txXfrm>
        <a:off x="7811335" y="1456010"/>
        <a:ext cx="218000" cy="218000"/>
      </dsp:txXfrm>
    </dsp:sp>
    <dsp:sp modelId="{93305891-0009-489A-9010-D74416670BA2}">
      <dsp:nvSpPr>
        <dsp:cNvPr id="0" name=""/>
        <dsp:cNvSpPr/>
      </dsp:nvSpPr>
      <dsp:spPr>
        <a:xfrm>
          <a:off x="7920300" y="1791160"/>
          <a:ext cx="72" cy="204774"/>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2F0C24FF-AE9D-448E-BA46-376C1C22B903}">
      <dsp:nvSpPr>
        <dsp:cNvPr id="0" name=""/>
        <dsp:cNvSpPr/>
      </dsp:nvSpPr>
      <dsp:spPr>
        <a:xfrm>
          <a:off x="7372365" y="1995935"/>
          <a:ext cx="1095940" cy="177480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331" tIns="165100" rIns="19331" bIns="165100" numCol="1" spcCol="1270" anchor="t" anchorCtr="0">
          <a:noAutofit/>
        </a:bodyPr>
        <a:lstStyle/>
        <a:p>
          <a:pPr marL="0" lvl="0" indent="0" algn="ctr" defTabSz="488950">
            <a:lnSpc>
              <a:spcPct val="90000"/>
            </a:lnSpc>
            <a:spcBef>
              <a:spcPct val="0"/>
            </a:spcBef>
            <a:spcAft>
              <a:spcPct val="35000"/>
            </a:spcAft>
            <a:buNone/>
          </a:pPr>
          <a:r>
            <a:rPr lang="en-US" sz="1100" b="1" i="0" kern="1200" dirty="0"/>
            <a:t>ERCOT Evaluates RRS MW Limits for Resources Not Meeting the performance Criteria and Posts the  RRS Limit Reports to MIS</a:t>
          </a:r>
          <a:endParaRPr lang="en-US" sz="1100" b="1" kern="1200" dirty="0"/>
        </a:p>
      </dsp:txBody>
      <dsp:txXfrm>
        <a:off x="7404464" y="2028034"/>
        <a:ext cx="1031742" cy="1710602"/>
      </dsp:txXfrm>
    </dsp:sp>
  </dsp:spTree>
</dsp:drawing>
</file>

<file path=ppt/diagrams/layout1.xml><?xml version="1.0" encoding="utf-8"?>
<dgm:layoutDef xmlns:dgm="http://schemas.openxmlformats.org/drawingml/2006/diagram" xmlns:a="http://schemas.openxmlformats.org/drawingml/2006/main" uniqueId="urn:microsoft.com/office/officeart/2024/layout/NumberedLinearArrowProcess">
  <dgm:title val=""/>
  <dgm:desc val=""/>
  <dgm:catLst>
    <dgm:cat type="process" pri="1700"/>
  </dgm:catLst>
  <dgm:sampData>
    <dgm:dataModel>
      <dgm:ptLst>
        <dgm:pt modelId="0" type="doc"/>
        <dgm:pt modelId="1">
          <dgm:prSet phldr="1"/>
        </dgm:pt>
        <dgm:pt modelId="2">
          <dgm:prSet phldr="1"/>
        </dgm:pt>
        <dgm:pt modelId="3">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3" destOrd="0" sibTransId="301"/>
      </dgm:cxnLst>
      <dgm:bg/>
      <dgm:whole/>
    </dgm:dataModel>
  </dgm:sampData>
  <dgm:style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43" srcId="4" destId="41" srcOrd="0" destOrd="0"/>
      </dgm:cxnLst>
      <dgm:bg/>
      <dgm:whole/>
    </dgm:dataModel>
  </dgm:clrData>
  <dgm:layoutNode name="linearFlow">
    <dgm:varLst>
      <dgm:dir/>
      <dgm:animLvl val="lvl"/>
      <dgm:resizeHandles val="exact"/>
    </dgm:varLst>
    <dgm:choose name="dirChoose">
      <dgm:if name="dirNorm" func="var" arg="dir" op="equ" val="norm">
        <dgm:alg type="lin">
          <dgm:param type="linDir" val="fromL"/>
          <dgm:param type="nodeVertAlign" val="t"/>
        </dgm:alg>
      </dgm:if>
      <dgm:else name="dirRev">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op="equ"/>
      <dgm:constr type="w" for="ch" forName="sibTransComposite" refType="w" refFor="ch" refForName="compositeNode" fact="0"/>
      <dgm:constr type="w" for="des" forName="parTx"/>
      <dgm:constr type="h" for="des" forName="parTx" op="equ"/>
      <dgm:constr type="h" for="des" forName="parSh" op="equ"/>
      <dgm:constr type="w" for="des" forName="nodeText"/>
      <dgm:constr type="h" for="des" forName="nodeText" op="equ"/>
      <dgm:constr type="w" for="des" forName="parSh"/>
      <dgm:constr type="w" for="des" forName="parSh" op="equ"/>
      <dgm:constr type="primFontSz" for="des" forName="parTx" val="29"/>
      <dgm:constr type="primFontSz" for="des" forName="parTx" op="equ"/>
      <dgm:constr type="primFontSz" for="des" forName="parSh" op="equ"/>
      <dgm:constr type="primFontSz" for="des" forName="nodeText" op="equ"/>
      <dgm:constr type="secFontSz" for="des" forName="nodeText" op="equ"/>
      <dgm:constr type="primFontSz" for="des" forName="sibTransNodeCircle" op="equ"/>
      <dgm:constr type="h" for="des" forName="sibTransNodeCircle" op="equ"/>
      <dgm:constr type="w" for="des" forName="sibTransNodeCircle" op="equ"/>
      <dgm:constr type="h" for="des" forName="parTx" refType="primFontSz" refFor="des" refForName="parTx" fact="1.5"/>
      <dgm:constr type="h" for="ch" forName="compositeNode" refType="h"/>
      <dgm:constr type="h" for="des" forName="parSh" refType="w"/>
      <dgm:constr type="h" for="des" forName="nodeText" refType="primFontSz" refFor="des" refForName="parTx" fact="1.7"/>
      <dgm:constr type="h" for="des" forName="parSh" refType="h" refFor="des" refForName="parTx" op="lte" fact="1.2"/>
      <dgm:constr type="h" for="des" forName="parSh" refType="h" refFor="des" refForName="parTx" op="gte" fact="1.2"/>
    </dgm:constrLst>
    <dgm:ruleLst>
      <dgm:rule type="primFontSz" for="des" forName="parSh" val="5" fact="NaN" max="NaN"/>
    </dgm:ruleLst>
    <dgm:forEach name="Name3" axis="ch" ptType="node">
      <dgm:layoutNode name="compositeNode">
        <dgm:alg type="composite"/>
        <dgm:shape xmlns:r="http://schemas.openxmlformats.org/officeDocument/2006/relationships" r:blip="">
          <dgm:adjLst/>
        </dgm:shape>
        <dgm:presOf/>
        <dgm:choose name="Name004">
          <dgm:if name="Name5" axis="self" ptType="node" func="cnt" op="equ" val="0">
            <dgm:constrLst>
              <dgm:constr type="w" for="ch" forName="parTx" refType="w"/>
              <dgm:constr type="w" for="ch" forName="parSh" refType="w" refFor="ch" refForName="parTx"/>
              <dgm:constr type="w" for="ch" forName="nodeText" refType="w" refFor="ch" refForName="parTx"/>
              <dgm:constr type="ctrX" for="ch" forName="nodeText" refType="w" fact="0.5"/>
              <dgm:constr type="t" for="ch" forName="nodeText" refType="b" refFor="ch" refForName="parSh"/>
            </dgm:constrLst>
          </dgm:if>
          <dgm:else name="Name6">
            <dgm:constrLst>
              <dgm:constr type="w" for="ch" forName="parTx" refType="w"/>
              <dgm:constr type="w" for="ch" forName="parSh" refType="w" refFor="ch" refForName="parTx"/>
              <dgm:constr type="w" for="ch" forName="nodeText" refType="w" refFor="ch" refForName="parTx" fact="0.9"/>
              <dgm:constr type="ctrX" for="ch" forName="nodeText" refType="w" fact="0.5"/>
              <dgm:constr type="t" for="ch" forName="nodeText" refType="b" refFor="ch" refForName="parSh"/>
            </dgm:constrLst>
          </dgm:else>
        </dgm:choose>
        <dgm:ruleLst>
          <dgm:rule type="h" val="INF" fact="NaN" max="NaN"/>
        </dgm:ruleLst>
        <dgm:layoutNode name="parTx">
          <dgm:varLst>
            <dgm:chMax val="0"/>
            <dgm:chPref val="0"/>
            <dgm:bulletEnabled val="1"/>
          </dgm:varLst>
          <dgm:alg type="tx"/>
          <dgm:shape xmlns:r="http://schemas.openxmlformats.org/officeDocument/2006/relationships" type="rect" r:blip="" zOrderOff="1" hideGeom="1">
            <dgm:adjLst/>
          </dgm:shape>
          <dgm:presOf/>
          <dgm:constrLst>
            <dgm:constr type="h" refType="w" op="lte" fact="0.4"/>
            <dgm:constr type="h"/>
          </dgm:constrLst>
          <dgm:ruleLst>
            <dgm:rule type="h" val="INF" fact="NaN" max="NaN"/>
          </dgm:ruleLst>
        </dgm:layoutNode>
        <dgm:layoutNode name="parSh">
          <dgm:alg type="composite"/>
          <dgm:shape xmlns:r="http://schemas.openxmlformats.org/officeDocument/2006/relationships" r:blip="">
            <dgm:adjLst/>
          </dgm:shape>
          <dgm:presOf axis="self" ptType="node"/>
          <dgm:choose name="casesForFirstAndLastNode">
            <dgm:if name="ifFirstNode" axis="self" ptType="node" func="pos" op="equ" val="1">
              <dgm:choose name="removeLineWhenOnlyOneNode">
                <dgm:if name="ifOnlyOneNode" axis="followSib" ptType="node" func="cnt" op="equ" val="0">
                  <dgm:constrLst>
                    <dgm:constr type="h"/>
                    <dgm:constr type="h" for="ch" forName="lineNode" val="0.002"/>
                    <dgm:constr type="w" for="ch" forName="lineNode" refType="w" fact="0"/>
                    <dgm:constr type="w" for="ch" forName="lineArrowNode" refType="w" fact="0"/>
                    <dgm:constr type="h" for="ch" forName="lineArrowNode" refType="h" fact="0"/>
                    <dgm:constr type="ctrY" for="ch" forName="lineNode" refType="ctrY" refFor="ch" refForName="sibTransNodeCircle"/>
                    <dgm:constr type="h" for="ch" forName="sibTransNodeCircle" refType="h" fact="0.608"/>
                    <dgm:constr type="h" for="ch" forName="sibTransNodeCircle" refType="w" op="lte" fact="0.54"/>
                    <dgm:constr type="w" for="ch" forName="sibTransNodeCircle" refType="h" refFor="ch" refForName="sibTransNodeCircle"/>
                    <dgm:constr type="ctrX" for="ch" forName="sibTransNodeCircle" refType="w" fact="0.5"/>
                    <dgm:constr type="ctrY" for="ch" forName="sibTransNodeCircle" refType="h" fact="0.25"/>
                    <dgm:constr type="t" for="ch" forName="spacerBetweenCircleAndCallout" refType="b" refFor="ch" refForName="sibTransNodeCircle"/>
                    <dgm:constr type="h" for="ch" forName="spacerBetweenCircleAndCallout" val="2"/>
                    <dgm:constr type="t" for="ch" forName="verticalConnector" refType="b" refFor="ch" refForName="spacerBetweenCircleAndCallout"/>
                    <dgm:constr type="h" for="ch" forName="verticalConnector" refType="h" fact="0.35"/>
                    <dgm:constr type="w" for="ch" forName="verticalConnector" val="0.002"/>
                    <dgm:constr type="ctrX" for="ch" forName="verticalConnector" refType="ctrX" refFor="ch" refForName="sibTransNodeCircle"/>
                  </dgm:constrLst>
                </dgm:if>
                <dgm:else name="ifMoreThanOneNode">
                  <dgm:choose name="firstNodeDirChoose">
                    <dgm:if name="firstNodeDirNorm" func="var" arg="dir" op="equ" val="norm">
                      <dgm:constrLst>
                        <dgm:constr type="h"/>
                        <dgm:constr type="h" for="ch" forName="lineNode" val="0.002"/>
                        <dgm:constr type="w" for="ch" forName="lineNode" refType="w" fact="0.35"/>
                        <dgm:constr type="l" for="ch" forName="lineNode" refType="w" fact="0.55"/>
                        <dgm:constr type="w" for="ch" forName="lineArrowNode" refType="w" fact="0.046"/>
                        <dgm:constr type="h" for="ch" forName="lineArrowNode" refType="h" fact="0.18"/>
                        <dgm:constr type="l" for="ch" forName="lineArrowNode" refType="w" fact="0.87"/>
                        <dgm:constr type="t" for="ch" forName="lineArrowNode" refType="h" fact="0.165"/>
                        <dgm:constr type="ctrY" for="ch" forName="lineNode" refType="ctrY" refFor="ch" refForName="sibTransNodeCircle"/>
                        <dgm:constr type="h" for="ch" forName="sibTransNodeCircle" refType="h" fact="0.608"/>
                        <dgm:constr type="h" for="ch" forName="sibTransNodeCircle" refType="w" op="lte" fact="0.54"/>
                        <dgm:constr type="w" for="ch" forName="sibTransNodeCircle" refType="h" refFor="ch" refForName="sibTransNodeCircle"/>
                        <dgm:constr type="ctrX" for="ch" forName="sibTransNodeCircle" refType="w" fact="0.5"/>
                        <dgm:constr type="ctrY" for="ch" forName="sibTransNodeCircle" refType="h" fact="0.25"/>
                        <dgm:constr type="t" for="ch" forName="spacerBetweenCircleAndCallout" refType="b" refFor="ch" refForName="sibTransNodeCircle"/>
                        <dgm:constr type="h" for="ch" forName="spacerBetweenCircleAndCallout" val="2"/>
                        <dgm:constr type="t" for="ch" forName="verticalConnector" refType="b" refFor="ch" refForName="spacerBetweenCircleAndCallout"/>
                        <dgm:constr type="h" for="ch" forName="verticalConnector" refType="h" fact="0.35"/>
                        <dgm:constr type="w" for="ch" forName="verticalConnector" val="0.002"/>
                        <dgm:constr type="ctrX" for="ch" forName="verticalConnector" refType="ctrX" refFor="ch" refForName="sibTransNodeCircle"/>
                      </dgm:constrLst>
                    </dgm:if>
                    <dgm:else name="firstNodeDirRev">
                      <dgm:constrLst>
                        <dgm:constr type="h"/>
                        <dgm:constr type="h" for="ch" forName="lineNode" val="0.002"/>
                        <dgm:constr type="w" for="ch" forName="lineNode" refType="w" fact="0.35"/>
                        <dgm:constr type="l" for="ch" forName="lineNode" refType="w" fact="0.1"/>
                        <dgm:constr type="w" for="ch" forName="lineArrowNode" refType="w" fact="0.046"/>
                        <dgm:constr type="h" for="ch" forName="lineArrowNode" refType="h" fact="0.18"/>
                        <dgm:constr type="l" for="ch" forName="lineArrowNode" refType="w" fact="0.084"/>
                        <dgm:constr type="t" for="ch" forName="lineArrowNode" refType="h" fact="0.165"/>
                        <dgm:constr type="ctrY" for="ch" forName="lineNode" refType="ctrY" refFor="ch" refForName="sibTransNodeCircle"/>
                        <dgm:constr type="h" for="ch" forName="sibTransNodeCircle" refType="h" fact="0.608"/>
                        <dgm:constr type="h" for="ch" forName="sibTransNodeCircle" refType="w" op="lte" fact="0.54"/>
                        <dgm:constr type="w" for="ch" forName="sibTransNodeCircle" refType="h" refFor="ch" refForName="sibTransNodeCircle"/>
                        <dgm:constr type="ctrX" for="ch" forName="sibTransNodeCircle" refType="w" fact="0.5"/>
                        <dgm:constr type="ctrY" for="ch" forName="sibTransNodeCircle" refType="h" fact="0.25"/>
                        <dgm:constr type="t" for="ch" forName="spacerBetweenCircleAndCallout" refType="b" refFor="ch" refForName="sibTransNodeCircle"/>
                        <dgm:constr type="h" for="ch" forName="spacerBetweenCircleAndCallout" val="2"/>
                        <dgm:constr type="t" for="ch" forName="verticalConnector" refType="b" refFor="ch" refForName="spacerBetweenCircleAndCallout"/>
                        <dgm:constr type="h" for="ch" forName="verticalConnector" refType="h" fact="0.35"/>
                        <dgm:constr type="w" for="ch" forName="verticalConnector" val="0.002"/>
                        <dgm:constr type="ctrX" for="ch" forName="verticalConnector" refType="ctrX" refFor="ch" refForName="sibTransNodeCircle"/>
                      </dgm:constrLst>
                    </dgm:else>
                  </dgm:choose>
                </dgm:else>
              </dgm:choose>
            </dgm:if>
            <dgm:if name="ifLastNode" axis="self" ptType="node" func="revPos" op="equ" val="1">
              <dgm:choose name="lastNodeDirChoose">
                <dgm:if name="lastNodeDirNorm" func="var" arg="dir" op="equ" val="norm">
                  <dgm:constrLst>
                    <dgm:constr type="h"/>
                    <dgm:constr type="h" for="ch" forName="lineNode" val="0.002"/>
                    <dgm:constr type="w" for="ch" forName="lineNode" refType="w" fact="0.5"/>
                    <dgm:constr type="w" for="ch" forName="lineArrowNode" refType="w" fact="0"/>
                    <dgm:constr type="h" for="ch" forName="lineArrowNode" refType="h" fact="0"/>
                    <dgm:constr type="ctrY" for="ch" forName="lineNode" refType="ctrY" refFor="ch" refForName="sibTransNodeCircle"/>
                    <dgm:constr type="h" for="ch" forName="sibTransNodeCircle" refType="h" fact="0.608"/>
                    <dgm:constr type="h" for="ch" forName="sibTransNodeCircle" refType="w" op="lte" fact="0.54"/>
                    <dgm:constr type="w" for="ch" forName="sibTransNodeCircle" refType="h" refFor="ch" refForName="sibTransNodeCircle"/>
                    <dgm:constr type="ctrX" for="ch" forName="sibTransNodeCircle" refType="w" fact="0.5"/>
                    <dgm:constr type="ctrY" for="ch" forName="sibTransNodeCircle" refType="h" fact="0.25"/>
                    <dgm:constr type="t" for="ch" forName="spacerBetweenCircleAndCallout" refType="b" refFor="ch" refForName="sibTransNodeCircle"/>
                    <dgm:constr type="h" for="ch" forName="spacerBetweenCircleAndCallout" val="2"/>
                    <dgm:constr type="t" for="ch" forName="verticalConnector" refType="b" refFor="ch" refForName="spacerBetweenCircleAndCallout"/>
                    <dgm:constr type="h" for="ch" forName="verticalConnector" refType="h" fact="0.35"/>
                    <dgm:constr type="w" for="ch" forName="verticalConnector" val="0.002"/>
                    <dgm:constr type="ctrX" for="ch" forName="verticalConnector" refType="ctrX" refFor="ch" refForName="sibTransNodeCircle"/>
                  </dgm:constrLst>
                </dgm:if>
                <dgm:else name="lastNodeDirRev">
                  <dgm:constrLst>
                    <dgm:constr type="h"/>
                    <dgm:constr type="h" for="ch" forName="lineNode" val="0.002"/>
                    <dgm:constr type="w" for="ch" forName="lineNode" refType="w" fact="0.5"/>
                    <dgm:constr type="l" for="ch" forName="lineNode" refType="w" fact="0.5"/>
                    <dgm:constr type="w" for="ch" forName="lineArrowNode" refType="w" fact="0"/>
                    <dgm:constr type="h" for="ch" forName="lineArrowNode" refType="h" fact="0"/>
                    <dgm:constr type="ctrY" for="ch" forName="lineNode" refType="ctrY" refFor="ch" refForName="sibTransNodeCircle"/>
                    <dgm:constr type="h" for="ch" forName="sibTransNodeCircle" refType="h" fact="0.608"/>
                    <dgm:constr type="h" for="ch" forName="sibTransNodeCircle" refType="w" op="lte" fact="0.54"/>
                    <dgm:constr type="w" for="ch" forName="sibTransNodeCircle" refType="h" refFor="ch" refForName="sibTransNodeCircle"/>
                    <dgm:constr type="ctrX" for="ch" forName="sibTransNodeCircle" refType="w" fact="0.5"/>
                    <dgm:constr type="ctrY" for="ch" forName="sibTransNodeCircle" refType="h" fact="0.25"/>
                    <dgm:constr type="t" for="ch" forName="spacerBetweenCircleAndCallout" refType="b" refFor="ch" refForName="sibTransNodeCircle"/>
                    <dgm:constr type="h" for="ch" forName="spacerBetweenCircleAndCallout" val="2"/>
                    <dgm:constr type="t" for="ch" forName="verticalConnector" refType="b" refFor="ch" refForName="spacerBetweenCircleAndCallout"/>
                    <dgm:constr type="h" for="ch" forName="verticalConnector" refType="h" fact="0.35"/>
                    <dgm:constr type="w" for="ch" forName="verticalConnector" val="0.002"/>
                    <dgm:constr type="ctrX" for="ch" forName="verticalConnector" refType="ctrX" refFor="ch" refForName="sibTransNodeCircle"/>
                  </dgm:constrLst>
                </dgm:else>
              </dgm:choose>
            </dgm:if>
            <dgm:else name="allOtherNodes">
              <dgm:choose name="middleNodeDirChoose">
                <dgm:if name="middleNodeDirNorm" func="var" arg="dir" op="equ" val="norm">
                  <dgm:constrLst>
                    <dgm:constr type="h"/>
                    <dgm:constr type="h" for="ch" forName="lineNode" val="0.002"/>
                    <dgm:constr type="w" for="ch" forName="lineNode" refType="w" fact="0.9"/>
                    <dgm:constr type="w" for="ch" forName="lineArrowNode" refType="w" fact="0.046"/>
                    <dgm:constr type="h" for="ch" forName="lineArrowNode" refType="h" fact="0.18"/>
                    <dgm:constr type="l" for="ch" forName="lineArrowNode" refType="w" fact="0.87"/>
                    <dgm:constr type="t" for="ch" forName="lineArrowNode" refType="h" fact="0.165"/>
                    <dgm:constr type="ctrY" for="ch" forName="lineNode" refType="ctrY" refFor="ch" refForName="sibTransNodeCircle"/>
                    <dgm:constr type="h" for="ch" forName="sibTransNodeCircle" refType="h" fact="0.608"/>
                    <dgm:constr type="h" for="ch" forName="sibTransNodeCircle" refType="w" op="lte" fact="0.54"/>
                    <dgm:constr type="w" for="ch" forName="sibTransNodeCircle" refType="h" refFor="ch" refForName="sibTransNodeCircle"/>
                    <dgm:constr type="ctrX" for="ch" forName="sibTransNodeCircle" refType="w" fact="0.5"/>
                    <dgm:constr type="ctrY" for="ch" forName="sibTransNodeCircle" refType="h" fact="0.25"/>
                    <dgm:constr type="t" for="ch" forName="spacerBetweenCircleAndCallout" refType="b" refFor="ch" refForName="sibTransNodeCircle"/>
                    <dgm:constr type="h" for="ch" forName="spacerBetweenCircleAndCallout" val="2"/>
                    <dgm:constr type="t" for="ch" forName="verticalConnector" refType="b" refFor="ch" refForName="spacerBetweenCircleAndCallout"/>
                    <dgm:constr type="h" for="ch" forName="verticalConnector" refType="h" fact="0.35"/>
                    <dgm:constr type="w" for="ch" forName="verticalConnector" val="0.002"/>
                    <dgm:constr type="ctrX" for="ch" forName="verticalConnector" refType="ctrX" refFor="ch" refForName="sibTransNodeCircle"/>
                  </dgm:constrLst>
                </dgm:if>
                <dgm:else name="middleNodeDirRev">
                  <dgm:constrLst>
                    <dgm:constr type="h"/>
                    <dgm:constr type="h" for="ch" forName="lineNode" val="0.002"/>
                    <dgm:constr type="w" for="ch" forName="lineNode" refType="w" fact="0.9"/>
                    <dgm:constr type="l" for="ch" forName="lineNode" refType="w" fact="0.1"/>
                    <dgm:constr type="w" for="ch" forName="lineArrowNode" refType="w" fact="0.046"/>
                    <dgm:constr type="h" for="ch" forName="lineArrowNode" refType="h" fact="0.18"/>
                    <dgm:constr type="l" for="ch" forName="lineArrowNode" refType="w" fact="0.084"/>
                    <dgm:constr type="t" for="ch" forName="lineArrowNode" refType="h" fact="0.165"/>
                    <dgm:constr type="ctrY" for="ch" forName="lineNode" refType="ctrY" refFor="ch" refForName="sibTransNodeCircle"/>
                    <dgm:constr type="h" for="ch" forName="sibTransNodeCircle" refType="h" fact="0.608"/>
                    <dgm:constr type="h" for="ch" forName="sibTransNodeCircle" refType="w" op="lte" fact="0.54"/>
                    <dgm:constr type="w" for="ch" forName="sibTransNodeCircle" refType="h" refFor="ch" refForName="sibTransNodeCircle"/>
                    <dgm:constr type="ctrX" for="ch" forName="sibTransNodeCircle" refType="w" fact="0.5"/>
                    <dgm:constr type="ctrY" for="ch" forName="sibTransNodeCircle" refType="h" fact="0.25"/>
                    <dgm:constr type="t" for="ch" forName="spacerBetweenCircleAndCallout" refType="b" refFor="ch" refForName="sibTransNodeCircle"/>
                    <dgm:constr type="h" for="ch" forName="spacerBetweenCircleAndCallout" val="2"/>
                    <dgm:constr type="t" for="ch" forName="verticalConnector" refType="b" refFor="ch" refForName="spacerBetweenCircleAndCallout"/>
                    <dgm:constr type="h" for="ch" forName="verticalConnector" refType="h" fact="0.35"/>
                    <dgm:constr type="w" for="ch" forName="verticalConnector" val="0.002"/>
                    <dgm:constr type="ctrX" for="ch" forName="verticalConnector" refType="ctrX" refFor="ch" refForName="sibTransNodeCircle"/>
                  </dgm:constrLst>
                </dgm:else>
              </dgm:choose>
            </dgm:else>
          </dgm:choose>
          <dgm:layoutNode name="lineNode" styleLbl="alignNode1">
            <dgm:alg type="sp"/>
            <dgm:shape xmlns:r="http://schemas.openxmlformats.org/officeDocument/2006/relationships" type="rect" r:blip="">
              <dgm:adjLst/>
            </dgm:shape>
            <dgm:presOf/>
            <dgm:constrLst/>
            <dgm:ruleLst/>
          </dgm:layoutNode>
          <dgm:layoutNode name="lineArrowNode" styleLbl="alignNode1">
            <dgm:alg type="sp"/>
            <dgm:choose name="arrowDirChoose">
              <dgm:if name="arrowNorm" func="var" arg="dir" op="equ" val="norm">
                <dgm:shape xmlns:r="http://schemas.openxmlformats.org/officeDocument/2006/relationships" type="chevron" r:blip="">
                  <dgm:adjLst>
                    <dgm:adj idx="1" val="0.9"/>
                  </dgm:adjLst>
                </dgm:shape>
              </dgm:if>
              <dgm:else name="arrowRev">
                <dgm:shape xmlns:r="http://schemas.openxmlformats.org/officeDocument/2006/relationships" rot="180" type="chevron" r:blip="">
                  <dgm:adjLst>
                    <dgm:adj idx="1" val="0.9"/>
                  </dgm:adjLst>
                </dgm:shape>
              </dgm:else>
            </dgm:choose>
            <dgm:presOf axis="self" ptType="node"/>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param type="parTxRTLAlign" val="l"/>
              </dgm:alg>
              <dgm:shape xmlns:r="http://schemas.openxmlformats.org/officeDocument/2006/relationships" type="ellipse" r:blip="">
                <dgm:adjLst/>
              </dgm:shape>
              <dgm:constrLst>
                <dgm:constr type="w" refType="h" op="equ"/>
                <dgm:constr type="primFontSz" val="60"/>
                <dgm:constr type="tMarg" refType="w" fact="0.11"/>
                <dgm:constr type="lMarg" refType="w" fact="0.11"/>
                <dgm:constr type="rMarg" refType="w" fact="0.11"/>
                <dgm:constr type="bMarg" refType="w" fact="0.11"/>
              </dgm:constrLst>
              <dgm:ruleLst>
                <dgm:rule type="primFontSz" val="14" fact="NaN" max="NaN"/>
              </dgm:ruleLst>
            </dgm:layoutNode>
            <dgm:layoutNode name="spacerBetweenCircleAndCallout">
              <dgm:varLst/>
              <dgm:presOf/>
              <dgm:alg type="sp"/>
              <dgm:shape xmlns:r="http://schemas.openxmlformats.org/officeDocument/2006/relationships" r:blip="">
                <dgm:adjLst/>
              </dgm:shape>
              <dgm:constrLst/>
              <dgm:ruleLst/>
            </dgm:layoutNode>
            <dgm:layoutNode name="verticalConnector" styleLbl="alignAccFollowNode1">
              <dgm:alg type="sp"/>
              <dgm:shape xmlns:r="http://schemas.openxmlformats.org/officeDocument/2006/relationships" type="rect" r:blip="">
                <dgm:adjLst/>
              </dgm:shape>
              <dgm:presOf/>
              <dgm:constrLst/>
              <dgm:ruleLst/>
            </dgm:layoutNode>
          </dgm:forEach>
          <dgm:presOf/>
          <dgm:ruleLst/>
        </dgm:layoutNode>
        <dgm:layoutNode name="nodeText" styleLbl="fgAcc1">
          <dgm:varLst>
            <dgm:bulletEnabled val="1"/>
          </dgm:varLst>
          <dgm:alg type="tx">
            <dgm:param type="parTxLTRAlign" val="ctr"/>
            <dgm:param type="parTxRTLAlign" val="r"/>
            <dgm:param type="txAnchorVert" val="t"/>
          </dgm:alg>
          <dgm:shape xmlns:r="http://schemas.openxmlformats.org/officeDocument/2006/relationships" type="roundRect" r:blip="">
            <dgm:adjLst>
              <dgm:adj idx="1" val="0.1"/>
            </dgm:adjLst>
          </dgm:shape>
          <dgm:presOf axis="desOrSelf" ptType="node"/>
          <dgm:constrLst>
            <dgm:constr type="secFontSz" val="16"/>
            <dgm:constr type="primFontSz" val="18"/>
            <dgm:constr type="h"/>
            <dgm:constr type="tMarg" val="13"/>
            <dgm:constr type="lMarg" refType="w" fact="0.05"/>
            <dgm:constr type="rMarg" refType="w" fact="0.05"/>
            <dgm:constr type="bMarg" val="13"/>
          </dgm:constrLst>
          <dgm:ruleLst>
            <dgm:rule type="secFontSz" val="11" fact="NaN" max="NaN"/>
            <dgm:rule type="primFontSz" val="11" fact="NaN" max="NaN"/>
            <dgm:rule type="h" val="INF" fact="NaN" max="NaN"/>
          </dgm:ruleLst>
        </dgm:layoutNode>
      </dgm:layoutNode>
      <dgm:forEach name="sibTransForEach" axis="followSib" ptType="sibTrans" cnt="1">
        <dgm:layoutNode name="sibTransComposite" styleLbl="alignAccFollowNode1">
          <dgm:alg type="sp"/>
          <dgm:shape xmlns:r="http://schemas.openxmlformats.org/officeDocument/2006/relationships" r:blip="">
            <dgm:adjLst/>
          </dgm:shape>
          <dgm:ruleLst/>
        </dgm:layoutNode>
        <dgm:ruleLst>
          <dgm:rule type="h" val="INF" fact="NaN" max="NaN"/>
        </dgm:ruleLst>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F750BF31-E9A8-4E88-81E7-44C5092290FC}" type="datetimeFigureOut">
              <a:rPr lang="en-US" smtClean="0"/>
              <a:t>7/21/2026</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2FB2BDB1-E95E-402D-B2EB-CA9CC1A3958C}" type="slidenum">
              <a:rPr lang="en-US" smtClean="0"/>
              <a:t>‹#›</a:t>
            </a:fld>
            <a:endParaRPr lang="en-US"/>
          </a:p>
        </p:txBody>
      </p:sp>
    </p:spTree>
    <p:extLst>
      <p:ext uri="{BB962C8B-B14F-4D97-AF65-F5344CB8AC3E}">
        <p14:creationId xmlns:p14="http://schemas.microsoft.com/office/powerpoint/2010/main" val="11092199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67EFB637-CCC9-4803-8851-F6915048CBB4}" type="datetimeFigureOut">
              <a:rPr lang="en-US" smtClean="0"/>
              <a:t>7/21/2026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F62AC51D-6DAA-4455-8EA7-D54B64909A85}" type="slidenum">
              <a:rPr lang="en-US" smtClean="0"/>
              <a:t>‹#›</a:t>
            </a:fld>
            <a:endParaRPr lang="en-US"/>
          </a:p>
        </p:txBody>
      </p:sp>
    </p:spTree>
    <p:extLst>
      <p:ext uri="{BB962C8B-B14F-4D97-AF65-F5344CB8AC3E}">
        <p14:creationId xmlns:p14="http://schemas.microsoft.com/office/powerpoint/2010/main" val="3130593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p:txBody>
      </p:sp>
      <p:sp>
        <p:nvSpPr>
          <p:cNvPr id="4" name="Slide Number Placeholder 3"/>
          <p:cNvSpPr>
            <a:spLocks noGrp="1"/>
          </p:cNvSpPr>
          <p:nvPr>
            <p:ph type="sldNum" sz="quarter" idx="10"/>
          </p:nvPr>
        </p:nvSpPr>
        <p:spPr/>
        <p:txBody>
          <a:bodyPr/>
          <a:lstStyle/>
          <a:p>
            <a:fld id="{F62AC51D-6DAA-4455-8EA7-D54B64909A85}" type="slidenum">
              <a:rPr lang="en-US" smtClean="0"/>
              <a:t>5</a:t>
            </a:fld>
            <a:endParaRPr lang="en-US"/>
          </a:p>
        </p:txBody>
      </p:sp>
    </p:spTree>
    <p:extLst>
      <p:ext uri="{BB962C8B-B14F-4D97-AF65-F5344CB8AC3E}">
        <p14:creationId xmlns:p14="http://schemas.microsoft.com/office/powerpoint/2010/main" val="21373313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1" i="0" u="none" strike="noStrike" kern="1200" cap="none" spc="0" normalizeH="0" baseline="0" noProof="0" dirty="0">
              <a:ln>
                <a:noFill/>
              </a:ln>
              <a:solidFill>
                <a:prstClr val="black"/>
              </a:solidFill>
              <a:effectLst/>
              <a:highlight>
                <a:srgbClr val="FFFF00"/>
              </a:highlight>
              <a:uLnTx/>
              <a:uFillTx/>
              <a:latin typeface="+mn-lt"/>
              <a:ea typeface="+mn-ea"/>
              <a:cs typeface="+mn-cs"/>
            </a:endParaRPr>
          </a:p>
        </p:txBody>
      </p:sp>
      <p:sp>
        <p:nvSpPr>
          <p:cNvPr id="4" name="Slide Number Placeholder 3"/>
          <p:cNvSpPr>
            <a:spLocks noGrp="1"/>
          </p:cNvSpPr>
          <p:nvPr>
            <p:ph type="sldNum" sz="quarter" idx="10"/>
          </p:nvPr>
        </p:nvSpPr>
        <p:spPr/>
        <p:txBody>
          <a:bodyPr/>
          <a:lstStyle/>
          <a:p>
            <a:fld id="{F62AC51D-6DAA-4455-8EA7-D54B64909A85}" type="slidenum">
              <a:rPr lang="en-US" smtClean="0"/>
              <a:t>6</a:t>
            </a:fld>
            <a:endParaRPr lang="en-US"/>
          </a:p>
        </p:txBody>
      </p:sp>
    </p:spTree>
    <p:extLst>
      <p:ext uri="{BB962C8B-B14F-4D97-AF65-F5344CB8AC3E}">
        <p14:creationId xmlns:p14="http://schemas.microsoft.com/office/powerpoint/2010/main" val="23924013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2.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9.sv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0580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a:prstGeom prst="rect">
            <a:avLst/>
          </a:prstGeom>
        </p:spPr>
        <p:txBody>
          <a:bodyPr/>
          <a:lstStyle/>
          <a:p>
            <a:r>
              <a:rPr lang="en-US" dirty="0"/>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Footer Placeholder 4"/>
          <p:cNvSpPr>
            <a:spLocks noGrp="1"/>
          </p:cNvSpPr>
          <p:nvPr>
            <p:ph type="ftr" sz="quarter" idx="11"/>
          </p:nvPr>
        </p:nvSpPr>
        <p:spPr/>
        <p:txBody>
          <a:bodyPr/>
          <a:lstStyle/>
          <a:p>
            <a:r>
              <a:rPr lang="en-US"/>
              <a:t>Footer text goes here.</a:t>
            </a:r>
          </a:p>
        </p:txBody>
      </p:sp>
      <p:sp>
        <p:nvSpPr>
          <p:cNvPr id="7" name="Slide Number Placeholder 5"/>
          <p:cNvSpPr>
            <a:spLocks noGrp="1"/>
          </p:cNvSpPr>
          <p:nvPr>
            <p:ph type="sldNum" sz="quarter" idx="4"/>
          </p:nvPr>
        </p:nvSpPr>
        <p:spPr>
          <a:xfrm>
            <a:off x="8610600" y="6561140"/>
            <a:ext cx="457200" cy="212725"/>
          </a:xfrm>
          <a:prstGeom prst="rect">
            <a:avLst/>
          </a:prstGeom>
        </p:spPr>
        <p:txBody>
          <a:bodyPr vert="horz" lIns="91440" tIns="45720" rIns="91440" bIns="45720" rtlCol="0" anchor="ctr"/>
          <a:lstStyle>
            <a:lvl1pPr algn="ctr">
              <a:defRPr sz="1200">
                <a:solidFill>
                  <a:schemeClr val="tx1">
                    <a:tint val="75000"/>
                  </a:schemeClr>
                </a:solidFill>
              </a:defRPr>
            </a:lvl1pPr>
          </a:lstStyle>
          <a:p>
            <a:fld id="{1D93BD3E-1E9A-4970-A6F7-E7AC52762E0C}" type="slidenum">
              <a:rPr lang="en-US" smtClean="0"/>
              <a:pPr/>
              <a:t>‹#›</a:t>
            </a:fld>
            <a:endParaRPr lang="en-US"/>
          </a:p>
        </p:txBody>
      </p:sp>
    </p:spTree>
    <p:extLst>
      <p:ext uri="{BB962C8B-B14F-4D97-AF65-F5344CB8AC3E}">
        <p14:creationId xmlns:p14="http://schemas.microsoft.com/office/powerpoint/2010/main" val="1574457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43682"/>
            <a:ext cx="8458200" cy="518318"/>
          </a:xfrm>
          <a:prstGeom prst="rect">
            <a:avLst/>
          </a:prstGeom>
        </p:spPr>
        <p:txBody>
          <a:bodyPr/>
          <a:lstStyle>
            <a:lvl1pPr algn="l">
              <a:defRPr sz="2800" b="1">
                <a:solidFill>
                  <a:schemeClr val="accent1"/>
                </a:solidFill>
              </a:defRPr>
            </a:lvl1pPr>
          </a:lstStyle>
          <a:p>
            <a:r>
              <a:rPr lang="en-US" dirty="0"/>
              <a:t>Click to edit Master title style</a:t>
            </a:r>
          </a:p>
        </p:txBody>
      </p:sp>
      <p:sp>
        <p:nvSpPr>
          <p:cNvPr id="3" name="Content Placeholder 2"/>
          <p:cNvSpPr>
            <a:spLocks noGrp="1"/>
          </p:cNvSpPr>
          <p:nvPr>
            <p:ph idx="1"/>
          </p:nvPr>
        </p:nvSpPr>
        <p:spPr>
          <a:xfrm>
            <a:off x="304800" y="914400"/>
            <a:ext cx="8534400" cy="51816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p:nvPr userDrawn="1"/>
        </p:nvSpPr>
        <p:spPr>
          <a:xfrm>
            <a:off x="304800" y="243682"/>
            <a:ext cx="76200" cy="51831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Footer Placeholder 4"/>
          <p:cNvSpPr>
            <a:spLocks noGrp="1"/>
          </p:cNvSpPr>
          <p:nvPr>
            <p:ph type="ftr" sz="quarter" idx="11"/>
          </p:nvPr>
        </p:nvSpPr>
        <p:spPr>
          <a:xfrm>
            <a:off x="2743200" y="6553200"/>
            <a:ext cx="4038600" cy="228600"/>
          </a:xfrm>
        </p:spPr>
        <p:txBody>
          <a:bodyPr/>
          <a:lstStyle/>
          <a:p>
            <a:r>
              <a:rPr lang="en-US"/>
              <a:t>Footer text goes here.</a:t>
            </a:r>
          </a:p>
        </p:txBody>
      </p:sp>
      <p:cxnSp>
        <p:nvCxnSpPr>
          <p:cNvPr id="5" name="Straight Connector 4"/>
          <p:cNvCxnSpPr/>
          <p:nvPr userDrawn="1"/>
        </p:nvCxnSpPr>
        <p:spPr>
          <a:xfrm>
            <a:off x="304800" y="243682"/>
            <a:ext cx="9906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9" name="Slide Number Placeholder 5"/>
          <p:cNvSpPr>
            <a:spLocks noGrp="1"/>
          </p:cNvSpPr>
          <p:nvPr>
            <p:ph type="sldNum" sz="quarter" idx="4"/>
          </p:nvPr>
        </p:nvSpPr>
        <p:spPr>
          <a:xfrm>
            <a:off x="8610600" y="6561140"/>
            <a:ext cx="457200" cy="212725"/>
          </a:xfrm>
          <a:prstGeom prst="rect">
            <a:avLst/>
          </a:prstGeom>
        </p:spPr>
        <p:txBody>
          <a:bodyPr vert="horz" lIns="91440" tIns="45720" rIns="91440" bIns="45720" rtlCol="0" anchor="ctr"/>
          <a:lstStyle>
            <a:lvl1pPr algn="ctr">
              <a:defRPr sz="1200">
                <a:solidFill>
                  <a:schemeClr val="tx1">
                    <a:tint val="75000"/>
                  </a:schemeClr>
                </a:solidFill>
              </a:defRPr>
            </a:lvl1pPr>
          </a:lstStyle>
          <a:p>
            <a:fld id="{1D93BD3E-1E9A-4970-A6F7-E7AC52762E0C}" type="slidenum">
              <a:rPr lang="en-US" smtClean="0"/>
              <a:pPr/>
              <a:t>‹#›</a:t>
            </a:fld>
            <a:endParaRPr lang="en-US"/>
          </a:p>
        </p:txBody>
      </p:sp>
    </p:spTree>
    <p:extLst>
      <p:ext uri="{BB962C8B-B14F-4D97-AF65-F5344CB8AC3E}">
        <p14:creationId xmlns:p14="http://schemas.microsoft.com/office/powerpoint/2010/main" val="2790084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Slide with Social">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021CF500-4BD3-92C6-CCBD-156DED65A672}"/>
              </a:ext>
            </a:extLst>
          </p:cNvPr>
          <p:cNvSpPr>
            <a:spLocks noGrp="1"/>
          </p:cNvSpPr>
          <p:nvPr>
            <p:ph type="title"/>
          </p:nvPr>
        </p:nvSpPr>
        <p:spPr>
          <a:xfrm>
            <a:off x="398152" y="1430449"/>
            <a:ext cx="4173848" cy="1848259"/>
          </a:xfrm>
        </p:spPr>
        <p:txBody>
          <a:bodyPr anchor="ctr"/>
          <a:lstStyle>
            <a:lvl1pPr>
              <a:defRPr sz="3000"/>
            </a:lvl1pPr>
          </a:lstStyle>
          <a:p>
            <a:r>
              <a:rPr lang="en-US" dirty="0"/>
              <a:t>Click to edit Master title style</a:t>
            </a:r>
          </a:p>
        </p:txBody>
      </p:sp>
      <p:sp>
        <p:nvSpPr>
          <p:cNvPr id="22" name="Text Placeholder 22">
            <a:extLst>
              <a:ext uri="{FF2B5EF4-FFF2-40B4-BE49-F238E27FC236}">
                <a16:creationId xmlns:a16="http://schemas.microsoft.com/office/drawing/2014/main" id="{5BFBC12E-0B6E-E8C7-9088-B497FB49171C}"/>
              </a:ext>
            </a:extLst>
          </p:cNvPr>
          <p:cNvSpPr>
            <a:spLocks noGrp="1"/>
          </p:cNvSpPr>
          <p:nvPr>
            <p:ph type="body" sz="quarter" idx="13"/>
          </p:nvPr>
        </p:nvSpPr>
        <p:spPr>
          <a:xfrm>
            <a:off x="398152" y="3501137"/>
            <a:ext cx="4173848" cy="682625"/>
          </a:xfrm>
        </p:spPr>
        <p:txBody>
          <a:bodyPr wrap="square"/>
          <a:lstStyle>
            <a:lvl1pPr>
              <a:defRPr sz="1800" b="1">
                <a:solidFill>
                  <a:srgbClr val="00829B"/>
                </a:solidFill>
              </a:defRPr>
            </a:lvl1pPr>
            <a:lvl2pPr>
              <a:defRPr sz="1800"/>
            </a:lvl2pPr>
            <a:lvl3pPr>
              <a:defRPr sz="1800"/>
            </a:lvl3pPr>
            <a:lvl4pPr>
              <a:defRPr sz="1800"/>
            </a:lvl4pPr>
            <a:lvl5pPr>
              <a:defRPr sz="1800"/>
            </a:lvl5pPr>
          </a:lstStyle>
          <a:p>
            <a:pPr lvl="0"/>
            <a:r>
              <a:rPr lang="en-US" dirty="0"/>
              <a:t>Click to edit Master text styles</a:t>
            </a:r>
          </a:p>
        </p:txBody>
      </p:sp>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5679282" y="0"/>
            <a:ext cx="3464719"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6" name="TextBox 5">
            <a:extLst>
              <a:ext uri="{FF2B5EF4-FFF2-40B4-BE49-F238E27FC236}">
                <a16:creationId xmlns:a16="http://schemas.microsoft.com/office/drawing/2014/main" id="{62E7750B-0863-BB91-0C67-54B5E9B868D6}"/>
              </a:ext>
            </a:extLst>
          </p:cNvPr>
          <p:cNvSpPr txBox="1"/>
          <p:nvPr userDrawn="1"/>
        </p:nvSpPr>
        <p:spPr>
          <a:xfrm>
            <a:off x="6024657" y="1370524"/>
            <a:ext cx="2719293" cy="300082"/>
          </a:xfrm>
          <a:prstGeom prst="rect">
            <a:avLst/>
          </a:prstGeom>
          <a:noFill/>
        </p:spPr>
        <p:txBody>
          <a:bodyPr wrap="square" rtlCol="0">
            <a:spAutoFit/>
          </a:bodyPr>
          <a:lstStyle/>
          <a:p>
            <a:r>
              <a:rPr lang="en-US" sz="1350" b="1" dirty="0"/>
              <a:t>Learn More</a:t>
            </a:r>
          </a:p>
        </p:txBody>
      </p:sp>
      <p:sp>
        <p:nvSpPr>
          <p:cNvPr id="7" name="TextBox 6">
            <a:extLst>
              <a:ext uri="{FF2B5EF4-FFF2-40B4-BE49-F238E27FC236}">
                <a16:creationId xmlns:a16="http://schemas.microsoft.com/office/drawing/2014/main" id="{3B961C0C-432D-CBAD-EA65-6543DA81C252}"/>
              </a:ext>
            </a:extLst>
          </p:cNvPr>
          <p:cNvSpPr txBox="1"/>
          <p:nvPr userDrawn="1"/>
        </p:nvSpPr>
        <p:spPr>
          <a:xfrm>
            <a:off x="6041159" y="1783081"/>
            <a:ext cx="2490693" cy="276999"/>
          </a:xfrm>
          <a:prstGeom prst="rect">
            <a:avLst/>
          </a:prstGeom>
          <a:noFill/>
        </p:spPr>
        <p:txBody>
          <a:bodyPr wrap="square" rtlCol="0">
            <a:spAutoFit/>
          </a:bodyPr>
          <a:lstStyle/>
          <a:p>
            <a:r>
              <a:rPr lang="en-US" sz="1200" dirty="0">
                <a:solidFill>
                  <a:srgbClr val="00829B"/>
                </a:solidFill>
              </a:rPr>
              <a:t>www.ercot.com</a:t>
            </a:r>
          </a:p>
        </p:txBody>
      </p:sp>
      <p:sp>
        <p:nvSpPr>
          <p:cNvPr id="8" name="TextBox 7">
            <a:extLst>
              <a:ext uri="{FF2B5EF4-FFF2-40B4-BE49-F238E27FC236}">
                <a16:creationId xmlns:a16="http://schemas.microsoft.com/office/drawing/2014/main" id="{74781169-74C0-5084-B1E5-21B24E64EBD9}"/>
              </a:ext>
            </a:extLst>
          </p:cNvPr>
          <p:cNvSpPr txBox="1"/>
          <p:nvPr userDrawn="1"/>
        </p:nvSpPr>
        <p:spPr>
          <a:xfrm>
            <a:off x="6024657" y="2442045"/>
            <a:ext cx="2719293" cy="300082"/>
          </a:xfrm>
          <a:prstGeom prst="rect">
            <a:avLst/>
          </a:prstGeom>
          <a:noFill/>
        </p:spPr>
        <p:txBody>
          <a:bodyPr wrap="square" rtlCol="0">
            <a:spAutoFit/>
          </a:bodyPr>
          <a:lstStyle/>
          <a:p>
            <a:r>
              <a:rPr lang="en-US" sz="1350" b="1" dirty="0"/>
              <a:t>Download ERCOT Mobile App</a:t>
            </a:r>
          </a:p>
        </p:txBody>
      </p:sp>
      <p:pic>
        <p:nvPicPr>
          <p:cNvPr id="9" name="Graphic 8" descr="Google play logo on the left and App Store logo on the right">
            <a:extLst>
              <a:ext uri="{FF2B5EF4-FFF2-40B4-BE49-F238E27FC236}">
                <a16:creationId xmlns:a16="http://schemas.microsoft.com/office/drawing/2014/main" id="{4CC00E98-A942-2688-815D-B898449C0BC2}"/>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256026" y="2987764"/>
            <a:ext cx="1976343" cy="367447"/>
          </a:xfrm>
          <a:prstGeom prst="rect">
            <a:avLst/>
          </a:prstGeom>
        </p:spPr>
      </p:pic>
      <p:sp>
        <p:nvSpPr>
          <p:cNvPr id="10" name="TextBox 9">
            <a:extLst>
              <a:ext uri="{FF2B5EF4-FFF2-40B4-BE49-F238E27FC236}">
                <a16:creationId xmlns:a16="http://schemas.microsoft.com/office/drawing/2014/main" id="{1EBBA5BE-9DD2-6EE7-CE28-D076D6D33E94}"/>
              </a:ext>
            </a:extLst>
          </p:cNvPr>
          <p:cNvSpPr txBox="1"/>
          <p:nvPr userDrawn="1"/>
        </p:nvSpPr>
        <p:spPr>
          <a:xfrm>
            <a:off x="6041159" y="3786789"/>
            <a:ext cx="2719293" cy="300082"/>
          </a:xfrm>
          <a:prstGeom prst="rect">
            <a:avLst/>
          </a:prstGeom>
          <a:noFill/>
        </p:spPr>
        <p:txBody>
          <a:bodyPr wrap="square" rtlCol="0">
            <a:spAutoFit/>
          </a:bodyPr>
          <a:lstStyle/>
          <a:p>
            <a:r>
              <a:rPr lang="en-US" sz="1350" b="1" dirty="0"/>
              <a:t>Connect With Us</a:t>
            </a:r>
          </a:p>
        </p:txBody>
      </p:sp>
      <p:pic>
        <p:nvPicPr>
          <p:cNvPr id="11" name="Graphic 10" descr="Instagram icon">
            <a:extLst>
              <a:ext uri="{FF2B5EF4-FFF2-40B4-BE49-F238E27FC236}">
                <a16:creationId xmlns:a16="http://schemas.microsoft.com/office/drawing/2014/main" id="{808F1D0F-170C-B600-9B14-471787DABDB6}"/>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244597" y="4359747"/>
            <a:ext cx="236246" cy="314995"/>
          </a:xfrm>
          <a:prstGeom prst="rect">
            <a:avLst/>
          </a:prstGeom>
        </p:spPr>
      </p:pic>
      <p:sp>
        <p:nvSpPr>
          <p:cNvPr id="12" name="TextBox 11">
            <a:extLst>
              <a:ext uri="{FF2B5EF4-FFF2-40B4-BE49-F238E27FC236}">
                <a16:creationId xmlns:a16="http://schemas.microsoft.com/office/drawing/2014/main" id="{80EB4558-FE65-DD30-A396-E7A22D6A4264}"/>
              </a:ext>
            </a:extLst>
          </p:cNvPr>
          <p:cNvSpPr txBox="1"/>
          <p:nvPr userDrawn="1"/>
        </p:nvSpPr>
        <p:spPr>
          <a:xfrm>
            <a:off x="6536605" y="4378550"/>
            <a:ext cx="2324048" cy="253916"/>
          </a:xfrm>
          <a:prstGeom prst="rect">
            <a:avLst/>
          </a:prstGeom>
          <a:noFill/>
        </p:spPr>
        <p:txBody>
          <a:bodyPr wrap="square" rtlCol="0">
            <a:spAutoFit/>
          </a:bodyPr>
          <a:lstStyle/>
          <a:p>
            <a:r>
              <a:rPr lang="en-US" sz="1050" dirty="0"/>
              <a:t>facebook.com/ERCOTISO</a:t>
            </a:r>
          </a:p>
        </p:txBody>
      </p:sp>
      <p:pic>
        <p:nvPicPr>
          <p:cNvPr id="13" name="Graphic 12" descr="Twitter or X  icon">
            <a:extLst>
              <a:ext uri="{FF2B5EF4-FFF2-40B4-BE49-F238E27FC236}">
                <a16:creationId xmlns:a16="http://schemas.microsoft.com/office/drawing/2014/main" id="{787C2377-716C-DE29-E499-06278CE1DB08}"/>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6244597" y="4816174"/>
            <a:ext cx="236246" cy="314995"/>
          </a:xfrm>
          <a:prstGeom prst="rect">
            <a:avLst/>
          </a:prstGeom>
        </p:spPr>
      </p:pic>
      <p:sp>
        <p:nvSpPr>
          <p:cNvPr id="14" name="TextBox 13">
            <a:extLst>
              <a:ext uri="{FF2B5EF4-FFF2-40B4-BE49-F238E27FC236}">
                <a16:creationId xmlns:a16="http://schemas.microsoft.com/office/drawing/2014/main" id="{D6BFB969-D759-088E-D454-9701B3843365}"/>
              </a:ext>
            </a:extLst>
          </p:cNvPr>
          <p:cNvSpPr txBox="1"/>
          <p:nvPr userDrawn="1"/>
        </p:nvSpPr>
        <p:spPr>
          <a:xfrm>
            <a:off x="6536604" y="4823175"/>
            <a:ext cx="1581098" cy="230832"/>
          </a:xfrm>
          <a:prstGeom prst="rect">
            <a:avLst/>
          </a:prstGeom>
          <a:noFill/>
        </p:spPr>
        <p:txBody>
          <a:bodyPr wrap="square" lIns="68580" tIns="34290" rIns="68580" bIns="34290" rtlCol="0" anchor="t">
            <a:spAutoFit/>
          </a:bodyPr>
          <a:lstStyle/>
          <a:p>
            <a:r>
              <a:rPr lang="en-US" sz="1050" dirty="0"/>
              <a:t>x.com/ercot_iso</a:t>
            </a:r>
          </a:p>
        </p:txBody>
      </p:sp>
      <p:pic>
        <p:nvPicPr>
          <p:cNvPr id="15" name="Graphic 14" descr="LinkedIn icon">
            <a:extLst>
              <a:ext uri="{FF2B5EF4-FFF2-40B4-BE49-F238E27FC236}">
                <a16:creationId xmlns:a16="http://schemas.microsoft.com/office/drawing/2014/main" id="{44604974-1959-249D-D54A-C4A63E150B5F}"/>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5"/>
              </a:ext>
            </a:extLst>
          </a:blip>
          <a:srcRect/>
          <a:stretch/>
        </p:blipFill>
        <p:spPr>
          <a:xfrm>
            <a:off x="6244597" y="5292079"/>
            <a:ext cx="236246" cy="314995"/>
          </a:xfrm>
          <a:prstGeom prst="rect">
            <a:avLst/>
          </a:prstGeom>
        </p:spPr>
      </p:pic>
      <p:sp>
        <p:nvSpPr>
          <p:cNvPr id="16" name="TextBox 15">
            <a:extLst>
              <a:ext uri="{FF2B5EF4-FFF2-40B4-BE49-F238E27FC236}">
                <a16:creationId xmlns:a16="http://schemas.microsoft.com/office/drawing/2014/main" id="{2405696A-1EA6-9F4D-1D36-33EB7B0D95CF}"/>
              </a:ext>
            </a:extLst>
          </p:cNvPr>
          <p:cNvSpPr txBox="1"/>
          <p:nvPr userDrawn="1"/>
        </p:nvSpPr>
        <p:spPr>
          <a:xfrm>
            <a:off x="6536605" y="5299080"/>
            <a:ext cx="2349263" cy="230832"/>
          </a:xfrm>
          <a:prstGeom prst="rect">
            <a:avLst/>
          </a:prstGeom>
          <a:noFill/>
        </p:spPr>
        <p:txBody>
          <a:bodyPr wrap="square" lIns="68580" tIns="34290" rIns="68580" bIns="34290" rtlCol="0" anchor="t">
            <a:spAutoFit/>
          </a:bodyPr>
          <a:lstStyle/>
          <a:p>
            <a:r>
              <a:rPr lang="en-US" sz="1050" dirty="0"/>
              <a:t>linkedin.com/company/ercot</a:t>
            </a:r>
          </a:p>
        </p:txBody>
      </p:sp>
      <p:pic>
        <p:nvPicPr>
          <p:cNvPr id="17" name="Graphic 16" descr="Instagram icon">
            <a:extLst>
              <a:ext uri="{FF2B5EF4-FFF2-40B4-BE49-F238E27FC236}">
                <a16:creationId xmlns:a16="http://schemas.microsoft.com/office/drawing/2014/main" id="{253A132C-4DFA-62F1-D25A-9C176280377F}"/>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6244596" y="5773360"/>
            <a:ext cx="236247" cy="314996"/>
          </a:xfrm>
          <a:prstGeom prst="rect">
            <a:avLst/>
          </a:prstGeom>
        </p:spPr>
      </p:pic>
      <p:sp>
        <p:nvSpPr>
          <p:cNvPr id="18" name="TextBox 17">
            <a:extLst>
              <a:ext uri="{FF2B5EF4-FFF2-40B4-BE49-F238E27FC236}">
                <a16:creationId xmlns:a16="http://schemas.microsoft.com/office/drawing/2014/main" id="{C36F1584-300D-A8F1-CE34-0DF564E44055}"/>
              </a:ext>
              <a:ext uri="{C183D7F6-B498-43B3-948B-1728B52AA6E4}">
                <adec:decorative xmlns:adec="http://schemas.microsoft.com/office/drawing/2017/decorative" val="0"/>
              </a:ext>
            </a:extLst>
          </p:cNvPr>
          <p:cNvSpPr txBox="1"/>
          <p:nvPr userDrawn="1"/>
        </p:nvSpPr>
        <p:spPr>
          <a:xfrm>
            <a:off x="6529591" y="5773359"/>
            <a:ext cx="2349263" cy="230832"/>
          </a:xfrm>
          <a:prstGeom prst="rect">
            <a:avLst/>
          </a:prstGeom>
          <a:noFill/>
        </p:spPr>
        <p:txBody>
          <a:bodyPr wrap="square" lIns="68580" tIns="34290" rIns="68580" bIns="34290" rtlCol="0" anchor="t">
            <a:spAutoFit/>
          </a:bodyPr>
          <a:lstStyle/>
          <a:p>
            <a:r>
              <a:rPr lang="en-US" sz="1050" dirty="0"/>
              <a:t>instagram.com/ercot_iso</a:t>
            </a:r>
          </a:p>
        </p:txBody>
      </p:sp>
      <p:sp>
        <p:nvSpPr>
          <p:cNvPr id="20" name="Footer Placeholder 3">
            <a:extLst>
              <a:ext uri="{FF2B5EF4-FFF2-40B4-BE49-F238E27FC236}">
                <a16:creationId xmlns:a16="http://schemas.microsoft.com/office/drawing/2014/main" id="{7C754C4F-B602-D803-BB7A-BEE1415CE0E5}"/>
              </a:ext>
            </a:extLst>
          </p:cNvPr>
          <p:cNvSpPr>
            <a:spLocks noGrp="1"/>
          </p:cNvSpPr>
          <p:nvPr>
            <p:ph type="ftr" sz="quarter" idx="11"/>
          </p:nvPr>
        </p:nvSpPr>
        <p:spPr>
          <a:xfrm>
            <a:off x="398152" y="6356351"/>
            <a:ext cx="4173848"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July 21,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4246966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Content Placeholder 2"/>
          <p:cNvSpPr>
            <a:spLocks noGrp="1"/>
          </p:cNvSpPr>
          <p:nvPr>
            <p:ph idx="1"/>
          </p:nvPr>
        </p:nvSpPr>
        <p:spPr>
          <a:xfrm>
            <a:off x="1828800" y="685800"/>
            <a:ext cx="6324600" cy="54864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116945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v1(defaul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F6855-B24E-92AB-2FE8-002F720AEB18}"/>
              </a:ext>
            </a:extLst>
          </p:cNvPr>
          <p:cNvSpPr>
            <a:spLocks noGrp="1"/>
          </p:cNvSpPr>
          <p:nvPr>
            <p:ph type="ctrTitle" hasCustomPrompt="1"/>
          </p:nvPr>
        </p:nvSpPr>
        <p:spPr>
          <a:xfrm>
            <a:off x="661552" y="2564247"/>
            <a:ext cx="3661926" cy="3999346"/>
          </a:xfrm>
          <a:prstGeom prst="rect">
            <a:avLst/>
          </a:prstGeom>
        </p:spPr>
        <p:txBody>
          <a:bodyPr anchor="t"/>
          <a:lstStyle>
            <a:lvl1pPr algn="l">
              <a:defRPr lang="en-US" sz="1500" b="1" dirty="0">
                <a:solidFill>
                  <a:schemeClr val="tx1"/>
                </a:solidFill>
              </a:defRPr>
            </a:lvl1pPr>
          </a:lstStyle>
          <a:p>
            <a:r>
              <a:rPr lang="en-US" dirty="0"/>
              <a:t>Click to edit Master title style</a:t>
            </a:r>
            <a:br>
              <a:rPr lang="en-US" dirty="0"/>
            </a:br>
            <a:endParaRPr lang="en-US" dirty="0"/>
          </a:p>
        </p:txBody>
      </p:sp>
      <p:sp>
        <p:nvSpPr>
          <p:cNvPr id="4" name="Text Placeholder 11">
            <a:extLst>
              <a:ext uri="{FF2B5EF4-FFF2-40B4-BE49-F238E27FC236}">
                <a16:creationId xmlns:a16="http://schemas.microsoft.com/office/drawing/2014/main" id="{BED41D71-8915-53EB-36A0-392D41DD0EAB}"/>
              </a:ext>
            </a:extLst>
          </p:cNvPr>
          <p:cNvSpPr>
            <a:spLocks noGrp="1"/>
          </p:cNvSpPr>
          <p:nvPr>
            <p:ph type="body" sz="quarter" idx="15"/>
          </p:nvPr>
        </p:nvSpPr>
        <p:spPr>
          <a:xfrm flipH="1">
            <a:off x="4820522" y="5054601"/>
            <a:ext cx="3900911" cy="1457037"/>
          </a:xfrm>
          <a:prstGeom prst="foldedCorner">
            <a:avLst>
              <a:gd name="adj" fmla="val 21194"/>
            </a:avLst>
          </a:prstGeom>
          <a:solidFill>
            <a:srgbClr val="E6EBF0">
              <a:alpha val="68000"/>
            </a:srgbClr>
          </a:solidFill>
          <a:ln w="9525" cap="rnd">
            <a:noFill/>
          </a:ln>
          <a:effectLst>
            <a:outerShdw blurRad="50800" dist="38100" dir="10800000" sx="1000" sy="1000" algn="r" rotWithShape="0">
              <a:prstClr val="black">
                <a:alpha val="46000"/>
              </a:prstClr>
            </a:outerShdw>
          </a:effectLst>
        </p:spPr>
        <p:txBody>
          <a:bodyPr vert="horz" wrap="square" lIns="274320" tIns="182880" rIns="640080" bIns="182880">
            <a:noAutofit/>
          </a:bodyPr>
          <a:lstStyle>
            <a:lvl1pPr marL="0" indent="0">
              <a:buNone/>
              <a:defRPr lang="en-US" sz="1200" b="1" dirty="0"/>
            </a:lvl1pPr>
            <a:lvl2pPr marL="411480" indent="-137160">
              <a:lnSpc>
                <a:spcPct val="100000"/>
              </a:lnSpc>
              <a:spcBef>
                <a:spcPts val="225"/>
              </a:spcBef>
              <a:spcAft>
                <a:spcPts val="225"/>
              </a:spcAft>
              <a:buFont typeface="Arial" panose="020B0604020202020204" pitchFamily="34" charset="0"/>
              <a:buChar char="•"/>
              <a:defRPr lang="en-US" sz="1050" dirty="0" smtClean="0"/>
            </a:lvl2pPr>
            <a:lvl3pPr marL="411480" indent="-137160">
              <a:lnSpc>
                <a:spcPct val="100000"/>
              </a:lnSpc>
              <a:spcBef>
                <a:spcPts val="75"/>
              </a:spcBef>
              <a:buFont typeface="Arial" panose="020B0604020202020204" pitchFamily="34" charset="0"/>
              <a:buChar char="◦"/>
              <a:defRPr lang="en-US" sz="1050" dirty="0"/>
            </a:lvl3pPr>
            <a:lvl4pPr marL="548640" indent="-137160">
              <a:lnSpc>
                <a:spcPct val="100000"/>
              </a:lnSpc>
              <a:spcBef>
                <a:spcPts val="225"/>
              </a:spcBef>
              <a:spcAft>
                <a:spcPts val="225"/>
              </a:spcAft>
              <a:buFont typeface="Arial" panose="020B0604020202020204" pitchFamily="34" charset="0"/>
              <a:buChar char="-"/>
              <a:defRPr lang="en-US" sz="1050" dirty="0" smtClean="0"/>
            </a:lvl4pPr>
            <a:lvl5pPr marL="685800" indent="-137160">
              <a:lnSpc>
                <a:spcPct val="100000"/>
              </a:lnSpc>
              <a:spcBef>
                <a:spcPts val="225"/>
              </a:spcBef>
              <a:spcAft>
                <a:spcPts val="225"/>
              </a:spcAft>
              <a:buFont typeface="Arial" panose="020B0604020202020204" pitchFamily="34" charset="0"/>
              <a:buChar char="◦"/>
              <a:defRPr lang="en-US" sz="1050" dirty="0"/>
            </a:lvl5pPr>
            <a:lvl6pPr marL="822960" indent="-137160">
              <a:lnSpc>
                <a:spcPct val="100000"/>
              </a:lnSpc>
              <a:spcBef>
                <a:spcPts val="225"/>
              </a:spcBef>
              <a:spcAft>
                <a:spcPts val="225"/>
              </a:spcAft>
              <a:buFont typeface="Wingdings" panose="05000000000000000000" pitchFamily="2" charset="2"/>
              <a:buChar char="§"/>
              <a:defRPr sz="1050"/>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8">
            <a:extLst>
              <a:ext uri="{FF2B5EF4-FFF2-40B4-BE49-F238E27FC236}">
                <a16:creationId xmlns:a16="http://schemas.microsoft.com/office/drawing/2014/main" id="{4A302066-7B9E-F90D-A634-1CEEF4EAA7FF}"/>
              </a:ext>
            </a:extLst>
          </p:cNvPr>
          <p:cNvSpPr>
            <a:spLocks noGrp="1"/>
          </p:cNvSpPr>
          <p:nvPr>
            <p:ph sz="quarter" idx="16"/>
          </p:nvPr>
        </p:nvSpPr>
        <p:spPr>
          <a:xfrm>
            <a:off x="4820524" y="1092200"/>
            <a:ext cx="3900910" cy="2551584"/>
          </a:xfrm>
          <a:prstGeom prst="rect">
            <a:avLst/>
          </a:prstGeom>
        </p:spPr>
        <p:txBody>
          <a:bodyPr lIns="0" tIns="0" rIns="0" bIns="0"/>
          <a:lstStyle>
            <a:lvl1pPr marL="0" indent="0">
              <a:lnSpc>
                <a:spcPct val="100000"/>
              </a:lnSpc>
              <a:spcBef>
                <a:spcPts val="225"/>
              </a:spcBef>
              <a:spcAft>
                <a:spcPts val="225"/>
              </a:spcAft>
              <a:buFont typeface="Arial" panose="020B0604020202020204" pitchFamily="34" charset="0"/>
              <a:buNone/>
              <a:defRPr sz="1200" b="1" i="0"/>
            </a:lvl1pPr>
            <a:lvl2pPr marL="411480" indent="-137160">
              <a:lnSpc>
                <a:spcPct val="100000"/>
              </a:lnSpc>
              <a:spcBef>
                <a:spcPts val="225"/>
              </a:spcBef>
              <a:spcAft>
                <a:spcPts val="225"/>
              </a:spcAft>
              <a:defRPr sz="1050"/>
            </a:lvl2pPr>
            <a:lvl3pPr marL="548640" indent="-137160">
              <a:lnSpc>
                <a:spcPct val="100000"/>
              </a:lnSpc>
              <a:spcBef>
                <a:spcPts val="225"/>
              </a:spcBef>
              <a:spcAft>
                <a:spcPts val="225"/>
              </a:spcAft>
              <a:buFont typeface="Arial" panose="020B0604020202020204" pitchFamily="34" charset="0"/>
              <a:buChar char="-"/>
              <a:defRPr sz="1050"/>
            </a:lvl3pPr>
            <a:lvl4pPr marL="685800" indent="-137160">
              <a:lnSpc>
                <a:spcPct val="100000"/>
              </a:lnSpc>
              <a:spcBef>
                <a:spcPts val="225"/>
              </a:spcBef>
              <a:spcAft>
                <a:spcPts val="225"/>
              </a:spcAft>
              <a:buFont typeface="Arial" panose="020B0604020202020204" pitchFamily="34" charset="0"/>
              <a:buChar char="◦"/>
              <a:defRPr sz="1050"/>
            </a:lvl4pPr>
            <a:lvl5pPr marL="822960" indent="-137160">
              <a:lnSpc>
                <a:spcPct val="100000"/>
              </a:lnSpc>
              <a:spcBef>
                <a:spcPts val="225"/>
              </a:spcBef>
              <a:spcAft>
                <a:spcPts val="225"/>
              </a:spcAft>
              <a:buFont typeface="Wingdings" panose="05000000000000000000" pitchFamily="2" charset="2"/>
              <a:buChar cha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4159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v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B6F8A40-F0D0-857B-E8A8-1B3161AC4336}"/>
              </a:ext>
              <a:ext uri="{C183D7F6-B498-43B3-948B-1728B52AA6E4}">
                <adec:decorative xmlns:adec="http://schemas.microsoft.com/office/drawing/2017/decorative" val="1"/>
              </a:ext>
            </a:extLst>
          </p:cNvPr>
          <p:cNvSpPr>
            <a:spLocks/>
          </p:cNvSpPr>
          <p:nvPr userDrawn="1"/>
        </p:nvSpPr>
        <p:spPr>
          <a:xfrm>
            <a:off x="0" y="0"/>
            <a:ext cx="9144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4">
            <a:extLst>
              <a:ext uri="{FF2B5EF4-FFF2-40B4-BE49-F238E27FC236}">
                <a16:creationId xmlns:a16="http://schemas.microsoft.com/office/drawing/2014/main" id="{62DC5253-5E42-F62E-EA4E-3AB21BA87CDB}"/>
              </a:ext>
              <a:ext uri="{C183D7F6-B498-43B3-948B-1728B52AA6E4}">
                <adec:decorative xmlns:adec="http://schemas.microsoft.com/office/drawing/2017/decorative" val="1"/>
              </a:ext>
            </a:extLst>
          </p:cNvPr>
          <p:cNvSpPr>
            <a:spLocks/>
          </p:cNvSpPr>
          <p:nvPr userDrawn="1"/>
        </p:nvSpPr>
        <p:spPr>
          <a:xfrm>
            <a:off x="0" y="0"/>
            <a:ext cx="3154680" cy="6858000"/>
          </a:xfrm>
          <a:prstGeom prst="rect">
            <a:avLst/>
          </a:prstGeom>
          <a:gradFill flip="none" rotWithShape="1">
            <a:gsLst>
              <a:gs pos="0">
                <a:schemeClr val="bg1">
                  <a:alpha val="0"/>
                </a:schemeClr>
              </a:gs>
              <a:gs pos="51000">
                <a:srgbClr val="B1E5ED">
                  <a:alpha val="6667"/>
                </a:srgbClr>
              </a:gs>
              <a:gs pos="71000">
                <a:srgbClr val="2794A4">
                  <a:alpha val="83922"/>
                </a:srgbClr>
              </a:gs>
              <a:gs pos="98000">
                <a:srgbClr val="00343B"/>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Graphic 6" descr="ERCOT logo white on background">
            <a:extLst>
              <a:ext uri="{FF2B5EF4-FFF2-40B4-BE49-F238E27FC236}">
                <a16:creationId xmlns:a16="http://schemas.microsoft.com/office/drawing/2014/main" id="{590365CF-9C80-03DF-D245-DBE4EBA3335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30917" y="1125953"/>
            <a:ext cx="1819411" cy="889910"/>
          </a:xfrm>
          <a:prstGeom prst="rect">
            <a:avLst/>
          </a:prstGeom>
          <a:effectLst>
            <a:outerShdw blurRad="50800" dist="12700" dir="10800000" algn="r" rotWithShape="0">
              <a:schemeClr val="tx2">
                <a:alpha val="40000"/>
              </a:schemeClr>
            </a:outerShdw>
          </a:effectLst>
        </p:spPr>
      </p:pic>
      <p:sp>
        <p:nvSpPr>
          <p:cNvPr id="8" name="TextBox 7">
            <a:extLst>
              <a:ext uri="{FF2B5EF4-FFF2-40B4-BE49-F238E27FC236}">
                <a16:creationId xmlns:a16="http://schemas.microsoft.com/office/drawing/2014/main" id="{1A1A5353-DA71-B6B2-BDDB-2FB68F1F0909}"/>
              </a:ext>
            </a:extLst>
          </p:cNvPr>
          <p:cNvSpPr txBox="1"/>
          <p:nvPr userDrawn="1"/>
        </p:nvSpPr>
        <p:spPr>
          <a:xfrm>
            <a:off x="-68766" y="503044"/>
            <a:ext cx="872228" cy="196208"/>
          </a:xfrm>
          <a:prstGeom prst="rect">
            <a:avLst/>
          </a:prstGeom>
          <a:noFill/>
        </p:spPr>
        <p:txBody>
          <a:bodyPr wrap="square" rtlCol="0">
            <a:spAutoFit/>
          </a:bodyPr>
          <a:lstStyle/>
          <a:p>
            <a:pPr algn="ctr"/>
            <a:r>
              <a:rPr lang="en-US" sz="675" b="1" spc="0" dirty="0">
                <a:solidFill>
                  <a:schemeClr val="bg1"/>
                </a:solidFill>
              </a:rPr>
              <a:t>CONFIDENTIAL</a:t>
            </a:r>
          </a:p>
        </p:txBody>
      </p:sp>
      <p:grpSp>
        <p:nvGrpSpPr>
          <p:cNvPr id="9" name="Group 8">
            <a:extLst>
              <a:ext uri="{FF2B5EF4-FFF2-40B4-BE49-F238E27FC236}">
                <a16:creationId xmlns:a16="http://schemas.microsoft.com/office/drawing/2014/main" id="{C05802D9-2F73-A263-28E7-486C8A489A26}"/>
              </a:ext>
              <a:ext uri="{C183D7F6-B498-43B3-948B-1728B52AA6E4}">
                <adec:decorative xmlns:adec="http://schemas.microsoft.com/office/drawing/2017/decorative" val="1"/>
              </a:ext>
            </a:extLst>
          </p:cNvPr>
          <p:cNvGrpSpPr/>
          <p:nvPr userDrawn="1"/>
        </p:nvGrpSpPr>
        <p:grpSpPr>
          <a:xfrm>
            <a:off x="-68766" y="457200"/>
            <a:ext cx="872228" cy="358775"/>
            <a:chOff x="-91688" y="6362698"/>
            <a:chExt cx="1162970" cy="358775"/>
          </a:xfrm>
        </p:grpSpPr>
        <p:sp>
          <p:nvSpPr>
            <p:cNvPr id="10" name="Rectangle 9">
              <a:extLst>
                <a:ext uri="{FF2B5EF4-FFF2-40B4-BE49-F238E27FC236}">
                  <a16:creationId xmlns:a16="http://schemas.microsoft.com/office/drawing/2014/main" id="{8241ADA3-F564-E7C2-1972-0F9FF557AE05}"/>
                </a:ext>
              </a:extLst>
            </p:cNvPr>
            <p:cNvSpPr/>
            <p:nvPr/>
          </p:nvSpPr>
          <p:spPr>
            <a:xfrm rot="10800000">
              <a:off x="-12035" y="6362698"/>
              <a:ext cx="986590" cy="35877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TextBox 10">
              <a:extLst>
                <a:ext uri="{FF2B5EF4-FFF2-40B4-BE49-F238E27FC236}">
                  <a16:creationId xmlns:a16="http://schemas.microsoft.com/office/drawing/2014/main" id="{D77A54B6-1CA8-9AE2-BCA6-21205CB4852B}"/>
                </a:ext>
              </a:extLst>
            </p:cNvPr>
            <p:cNvSpPr txBox="1"/>
            <p:nvPr/>
          </p:nvSpPr>
          <p:spPr>
            <a:xfrm>
              <a:off x="-91688" y="6427015"/>
              <a:ext cx="1162970" cy="196208"/>
            </a:xfrm>
            <a:prstGeom prst="rect">
              <a:avLst/>
            </a:prstGeom>
            <a:noFill/>
          </p:spPr>
          <p:txBody>
            <a:bodyPr wrap="square" rtlCol="0">
              <a:spAutoFit/>
            </a:bodyPr>
            <a:lstStyle/>
            <a:p>
              <a:pPr algn="ctr"/>
              <a:r>
                <a:rPr lang="en-US" sz="675" b="1" spc="60" baseline="0" dirty="0">
                  <a:solidFill>
                    <a:schemeClr val="bg1"/>
                  </a:solidFill>
                </a:rPr>
                <a:t>PUBLIC</a:t>
              </a:r>
            </a:p>
          </p:txBody>
        </p:sp>
      </p:grpSp>
      <p:pic>
        <p:nvPicPr>
          <p:cNvPr id="3" name="Graphic 2">
            <a:extLst>
              <a:ext uri="{FF2B5EF4-FFF2-40B4-BE49-F238E27FC236}">
                <a16:creationId xmlns:a16="http://schemas.microsoft.com/office/drawing/2014/main" id="{81B94DDE-8E3F-CACF-1508-79E6F98F5EE5}"/>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l="59827" t="14818" r="10238" b="43257"/>
          <a:stretch>
            <a:fillRect/>
          </a:stretch>
        </p:blipFill>
        <p:spPr>
          <a:xfrm>
            <a:off x="-1" y="-1"/>
            <a:ext cx="9144001" cy="5732047"/>
          </a:xfrm>
          <a:prstGeom prst="rect">
            <a:avLst/>
          </a:prstGeom>
        </p:spPr>
      </p:pic>
      <p:sp>
        <p:nvSpPr>
          <p:cNvPr id="2" name="Title 1">
            <a:extLst>
              <a:ext uri="{FF2B5EF4-FFF2-40B4-BE49-F238E27FC236}">
                <a16:creationId xmlns:a16="http://schemas.microsoft.com/office/drawing/2014/main" id="{AFCF6855-B24E-92AB-2FE8-002F720AEB18}"/>
              </a:ext>
            </a:extLst>
          </p:cNvPr>
          <p:cNvSpPr>
            <a:spLocks noGrp="1"/>
          </p:cNvSpPr>
          <p:nvPr>
            <p:ph type="ctrTitle" hasCustomPrompt="1"/>
          </p:nvPr>
        </p:nvSpPr>
        <p:spPr>
          <a:xfrm>
            <a:off x="3806190" y="2062264"/>
            <a:ext cx="4737126" cy="3366409"/>
          </a:xfrm>
          <a:prstGeom prst="rect">
            <a:avLst/>
          </a:prstGeom>
        </p:spPr>
        <p:txBody>
          <a:bodyPr anchor="t"/>
          <a:lstStyle>
            <a:lvl1pPr algn="l">
              <a:defRPr lang="en-US" sz="1500" b="1" dirty="0">
                <a:solidFill>
                  <a:schemeClr val="tx1"/>
                </a:solidFill>
              </a:defRPr>
            </a:lvl1pPr>
          </a:lstStyle>
          <a:p>
            <a:r>
              <a:rPr lang="en-US" dirty="0"/>
              <a:t>Click to edit Master title style</a:t>
            </a:r>
            <a:br>
              <a:rPr lang="en-US" dirty="0"/>
            </a:br>
            <a:endParaRPr lang="en-US" dirty="0"/>
          </a:p>
        </p:txBody>
      </p:sp>
    </p:spTree>
    <p:extLst>
      <p:ext uri="{BB962C8B-B14F-4D97-AF65-F5344CB8AC3E}">
        <p14:creationId xmlns:p14="http://schemas.microsoft.com/office/powerpoint/2010/main" val="205415795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3.xml"/><Relationship Id="rId1" Type="http://schemas.openxmlformats.org/officeDocument/2006/relationships/slideLayout" Target="../slideLayouts/slideLayout5.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7.xml"/><Relationship Id="rId1" Type="http://schemas.openxmlformats.org/officeDocument/2006/relationships/slideLayout" Target="../slideLayouts/slideLayout6.xml"/><Relationship Id="rId5" Type="http://schemas.openxmlformats.org/officeDocument/2006/relationships/image" Target="../media/image9.svg"/><Relationship Id="rId4" Type="http://schemas.openxmlformats.org/officeDocument/2006/relationships/image" Target="../media/image8.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3231351" y="0"/>
            <a:ext cx="5912650" cy="6858000"/>
          </a:xfrm>
          <a:prstGeom prst="rect">
            <a:avLst/>
          </a:prstGeom>
          <a:solidFill>
            <a:srgbClr val="D7DC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96564" y="2876279"/>
            <a:ext cx="2857586" cy="1105445"/>
          </a:xfrm>
          <a:prstGeom prst="rect">
            <a:avLst/>
          </a:prstGeom>
        </p:spPr>
      </p:pic>
    </p:spTree>
    <p:extLst>
      <p:ext uri="{BB962C8B-B14F-4D97-AF65-F5344CB8AC3E}">
        <p14:creationId xmlns:p14="http://schemas.microsoft.com/office/powerpoint/2010/main" val="4283897219"/>
      </p:ext>
    </p:extLst>
  </p:cSld>
  <p:clrMap bg1="lt1" tx1="dk1" bg2="lt2" tx2="dk2" accent1="accent1" accent2="accent2" accent3="accent3" accent4="accent4" accent5="accent5" accent6="accent6" hlink="hlink" folHlink="folHlink"/>
  <p:sldLayoutIdLst>
    <p:sldLayoutId id="2147483660"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2743200" y="6553200"/>
            <a:ext cx="4038600" cy="228600"/>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Footer text goes here.</a:t>
            </a:r>
            <a:endParaRPr lang="en-US" dirty="0"/>
          </a:p>
        </p:txBody>
      </p:sp>
      <p:sp>
        <p:nvSpPr>
          <p:cNvPr id="6" name="Slide Number Placeholder 5"/>
          <p:cNvSpPr>
            <a:spLocks noGrp="1"/>
          </p:cNvSpPr>
          <p:nvPr>
            <p:ph type="sldNum" sz="quarter" idx="4"/>
          </p:nvPr>
        </p:nvSpPr>
        <p:spPr>
          <a:xfrm>
            <a:off x="8610600" y="6561140"/>
            <a:ext cx="457200" cy="212725"/>
          </a:xfrm>
          <a:prstGeom prst="rect">
            <a:avLst/>
          </a:prstGeom>
        </p:spPr>
        <p:txBody>
          <a:bodyPr vert="horz" lIns="91440" tIns="45720" rIns="91440" bIns="45720" rtlCol="0" anchor="ctr"/>
          <a:lstStyle>
            <a:lvl1pPr algn="ctr">
              <a:defRPr sz="1200">
                <a:solidFill>
                  <a:schemeClr val="tx1">
                    <a:tint val="75000"/>
                  </a:schemeClr>
                </a:solidFill>
              </a:defRPr>
            </a:lvl1pPr>
          </a:lstStyle>
          <a:p>
            <a:fld id="{1D93BD3E-1E9A-4970-A6F7-E7AC52762E0C}" type="slidenum">
              <a:rPr lang="en-US" smtClean="0"/>
              <a:pPr/>
              <a:t>‹#›</a:t>
            </a:fld>
            <a:endParaRPr lang="en-US"/>
          </a:p>
        </p:txBody>
      </p:sp>
      <p:cxnSp>
        <p:nvCxnSpPr>
          <p:cNvPr id="7" name="Straight Connector 6"/>
          <p:cNvCxnSpPr/>
          <p:nvPr userDrawn="1"/>
        </p:nvCxnSpPr>
        <p:spPr>
          <a:xfrm>
            <a:off x="76200" y="6477000"/>
            <a:ext cx="59436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a:off x="2194560" y="6477002"/>
            <a:ext cx="6858000" cy="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38200" y="6248400"/>
            <a:ext cx="1181868" cy="457200"/>
          </a:xfrm>
          <a:prstGeom prst="rect">
            <a:avLst/>
          </a:prstGeom>
        </p:spPr>
      </p:pic>
      <p:sp>
        <p:nvSpPr>
          <p:cNvPr id="9" name="TextBox 8"/>
          <p:cNvSpPr txBox="1"/>
          <p:nvPr userDrawn="1"/>
        </p:nvSpPr>
        <p:spPr>
          <a:xfrm>
            <a:off x="54676" y="6553200"/>
            <a:ext cx="707325" cy="253916"/>
          </a:xfrm>
          <a:prstGeom prst="rect">
            <a:avLst/>
          </a:prstGeom>
          <a:noFill/>
        </p:spPr>
        <p:txBody>
          <a:bodyPr wrap="square" rtlCol="0">
            <a:spAutoFit/>
          </a:bodyPr>
          <a:lstStyle/>
          <a:p>
            <a:pPr algn="l"/>
            <a:r>
              <a:rPr lang="en-US" sz="1000" b="1" baseline="0" dirty="0">
                <a:solidFill>
                  <a:schemeClr val="tx2"/>
                </a:solidFill>
              </a:rPr>
              <a:t>PUBLIC</a:t>
            </a:r>
            <a:endParaRPr lang="en-US" sz="1000" b="1" dirty="0">
              <a:solidFill>
                <a:schemeClr val="tx2"/>
              </a:solidFill>
            </a:endParaRPr>
          </a:p>
        </p:txBody>
      </p:sp>
    </p:spTree>
    <p:extLst>
      <p:ext uri="{BB962C8B-B14F-4D97-AF65-F5344CB8AC3E}">
        <p14:creationId xmlns:p14="http://schemas.microsoft.com/office/powerpoint/2010/main" val="30589758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4" r:id="rId3"/>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7" name="Straight Connector 6"/>
          <p:cNvCxnSpPr/>
          <p:nvPr userDrawn="1"/>
        </p:nvCxnSpPr>
        <p:spPr>
          <a:xfrm flipH="1">
            <a:off x="914401" y="3"/>
            <a:ext cx="1" cy="4952999"/>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3466" y="5257800"/>
            <a:ext cx="1181868" cy="457200"/>
          </a:xfrm>
          <a:prstGeom prst="rect">
            <a:avLst/>
          </a:prstGeom>
        </p:spPr>
      </p:pic>
      <p:cxnSp>
        <p:nvCxnSpPr>
          <p:cNvPr id="12" name="Straight Connector 11"/>
          <p:cNvCxnSpPr/>
          <p:nvPr userDrawn="1"/>
        </p:nvCxnSpPr>
        <p:spPr>
          <a:xfrm flipH="1">
            <a:off x="914401" y="6019800"/>
            <a:ext cx="1" cy="82296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5309337"/>
      </p:ext>
    </p:extLst>
  </p:cSld>
  <p:clrMap bg1="lt1" tx1="dk1" bg2="lt2" tx2="dk2" accent1="accent1" accent2="accent2" accent3="accent3" accent4="accent4" accent5="accent5" accent6="accent6" hlink="hlink" folHlink="folHlink"/>
  <p:sldLayoutIdLst>
    <p:sldLayoutId id="2147483652"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A1678F26-9E3A-1EC0-39CE-8DC562CAF93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4"/>
              </a:ext>
            </a:extLst>
          </a:blip>
          <a:srcRect l="59827" t="14818" r="10238" b="43257"/>
          <a:stretch>
            <a:fillRect/>
          </a:stretch>
        </p:blipFill>
        <p:spPr>
          <a:xfrm>
            <a:off x="-1" y="-1"/>
            <a:ext cx="9144001" cy="5732047"/>
          </a:xfrm>
          <a:prstGeom prst="rect">
            <a:avLst/>
          </a:prstGeom>
        </p:spPr>
      </p:pic>
      <p:sp>
        <p:nvSpPr>
          <p:cNvPr id="2" name="Rectangle 1">
            <a:extLst>
              <a:ext uri="{FF2B5EF4-FFF2-40B4-BE49-F238E27FC236}">
                <a16:creationId xmlns:a16="http://schemas.microsoft.com/office/drawing/2014/main" id="{F83DA6C0-622C-56B9-A11A-C7B46D6B1872}"/>
              </a:ext>
              <a:ext uri="{C183D7F6-B498-43B3-948B-1728B52AA6E4}">
                <adec:decorative xmlns:adec="http://schemas.microsoft.com/office/drawing/2017/decorative" val="1"/>
              </a:ext>
            </a:extLst>
          </p:cNvPr>
          <p:cNvSpPr>
            <a:spLocks/>
          </p:cNvSpPr>
          <p:nvPr userDrawn="1"/>
        </p:nvSpPr>
        <p:spPr>
          <a:xfrm>
            <a:off x="-1" y="0"/>
            <a:ext cx="4572001" cy="6858000"/>
          </a:xfrm>
          <a:prstGeom prst="rect">
            <a:avLst/>
          </a:prstGeom>
          <a:gradFill flip="none" rotWithShape="1">
            <a:gsLst>
              <a:gs pos="0">
                <a:schemeClr val="bg1">
                  <a:alpha val="0"/>
                </a:schemeClr>
              </a:gs>
              <a:gs pos="51000">
                <a:srgbClr val="B1E5ED">
                  <a:alpha val="6667"/>
                </a:srgbClr>
              </a:gs>
              <a:gs pos="71000">
                <a:srgbClr val="2794A4">
                  <a:alpha val="83922"/>
                </a:srgbClr>
              </a:gs>
              <a:gs pos="98000">
                <a:srgbClr val="00343B"/>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3" name="Graphic 12" descr="ERCOT logo white on background">
            <a:extLst>
              <a:ext uri="{FF2B5EF4-FFF2-40B4-BE49-F238E27FC236}">
                <a16:creationId xmlns:a16="http://schemas.microsoft.com/office/drawing/2014/main" id="{24916EE6-D8BD-2246-322B-E4425F0F9A21}"/>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730917" y="1125953"/>
            <a:ext cx="1819411" cy="889910"/>
          </a:xfrm>
          <a:prstGeom prst="rect">
            <a:avLst/>
          </a:prstGeom>
          <a:effectLst>
            <a:outerShdw blurRad="50800" dist="12700" dir="10800000" algn="r" rotWithShape="0">
              <a:schemeClr val="tx2">
                <a:alpha val="40000"/>
              </a:schemeClr>
            </a:outerShdw>
          </a:effectLst>
        </p:spPr>
      </p:pic>
      <p:sp>
        <p:nvSpPr>
          <p:cNvPr id="18" name="TextBox 17">
            <a:extLst>
              <a:ext uri="{FF2B5EF4-FFF2-40B4-BE49-F238E27FC236}">
                <a16:creationId xmlns:a16="http://schemas.microsoft.com/office/drawing/2014/main" id="{EDC1132D-9952-07F0-B506-0AC57F014644}"/>
              </a:ext>
            </a:extLst>
          </p:cNvPr>
          <p:cNvSpPr txBox="1"/>
          <p:nvPr userDrawn="1"/>
        </p:nvSpPr>
        <p:spPr>
          <a:xfrm>
            <a:off x="-68766" y="503044"/>
            <a:ext cx="872228" cy="196208"/>
          </a:xfrm>
          <a:prstGeom prst="rect">
            <a:avLst/>
          </a:prstGeom>
          <a:noFill/>
        </p:spPr>
        <p:txBody>
          <a:bodyPr wrap="square" rtlCol="0">
            <a:spAutoFit/>
          </a:bodyPr>
          <a:lstStyle/>
          <a:p>
            <a:pPr algn="ctr"/>
            <a:r>
              <a:rPr lang="en-US" sz="675" b="1" spc="0" dirty="0">
                <a:solidFill>
                  <a:schemeClr val="bg1"/>
                </a:solidFill>
              </a:rPr>
              <a:t>CONFIDENTIAL</a:t>
            </a:r>
          </a:p>
        </p:txBody>
      </p:sp>
      <p:grpSp>
        <p:nvGrpSpPr>
          <p:cNvPr id="19" name="Group 18">
            <a:extLst>
              <a:ext uri="{FF2B5EF4-FFF2-40B4-BE49-F238E27FC236}">
                <a16:creationId xmlns:a16="http://schemas.microsoft.com/office/drawing/2014/main" id="{DFE356D3-1829-BA32-62D3-D6BBF887FF81}"/>
              </a:ext>
              <a:ext uri="{C183D7F6-B498-43B3-948B-1728B52AA6E4}">
                <adec:decorative xmlns:adec="http://schemas.microsoft.com/office/drawing/2017/decorative" val="1"/>
              </a:ext>
            </a:extLst>
          </p:cNvPr>
          <p:cNvGrpSpPr/>
          <p:nvPr userDrawn="1"/>
        </p:nvGrpSpPr>
        <p:grpSpPr>
          <a:xfrm>
            <a:off x="-68766" y="457200"/>
            <a:ext cx="872228" cy="358775"/>
            <a:chOff x="-91688" y="6362698"/>
            <a:chExt cx="1162970" cy="358775"/>
          </a:xfrm>
        </p:grpSpPr>
        <p:sp>
          <p:nvSpPr>
            <p:cNvPr id="20" name="Rectangle 19">
              <a:extLst>
                <a:ext uri="{FF2B5EF4-FFF2-40B4-BE49-F238E27FC236}">
                  <a16:creationId xmlns:a16="http://schemas.microsoft.com/office/drawing/2014/main" id="{769F1A3B-7D9E-6E0C-224F-7FFACD1B9397}"/>
                </a:ext>
              </a:extLst>
            </p:cNvPr>
            <p:cNvSpPr/>
            <p:nvPr/>
          </p:nvSpPr>
          <p:spPr>
            <a:xfrm rot="10800000">
              <a:off x="-12035" y="6362698"/>
              <a:ext cx="986590" cy="35877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1" name="TextBox 20">
              <a:extLst>
                <a:ext uri="{FF2B5EF4-FFF2-40B4-BE49-F238E27FC236}">
                  <a16:creationId xmlns:a16="http://schemas.microsoft.com/office/drawing/2014/main" id="{432CD704-9BA3-CCE0-2685-8FBAA5974224}"/>
                </a:ext>
              </a:extLst>
            </p:cNvPr>
            <p:cNvSpPr txBox="1"/>
            <p:nvPr/>
          </p:nvSpPr>
          <p:spPr>
            <a:xfrm>
              <a:off x="-91688" y="6427015"/>
              <a:ext cx="1162970" cy="196208"/>
            </a:xfrm>
            <a:prstGeom prst="rect">
              <a:avLst/>
            </a:prstGeom>
            <a:noFill/>
          </p:spPr>
          <p:txBody>
            <a:bodyPr wrap="square" rtlCol="0">
              <a:spAutoFit/>
            </a:bodyPr>
            <a:lstStyle/>
            <a:p>
              <a:pPr algn="ctr"/>
              <a:r>
                <a:rPr lang="en-US" sz="675" b="1" spc="60" baseline="0" dirty="0">
                  <a:solidFill>
                    <a:schemeClr val="bg1"/>
                  </a:solidFill>
                </a:rPr>
                <a:t>PUBLIC</a:t>
              </a:r>
            </a:p>
          </p:txBody>
        </p:sp>
      </p:grpSp>
    </p:spTree>
    <p:extLst>
      <p:ext uri="{BB962C8B-B14F-4D97-AF65-F5344CB8AC3E}">
        <p14:creationId xmlns:p14="http://schemas.microsoft.com/office/powerpoint/2010/main" val="2444436981"/>
      </p:ext>
    </p:extLst>
  </p:cSld>
  <p:clrMap bg1="lt1" tx1="dk1" bg2="lt2" tx2="dk2" accent1="accent1" accent2="accent2" accent3="accent3" accent4="accent4" accent5="accent5" accent6="accent6" hlink="hlink" folHlink="folHlink"/>
  <p:sldLayoutIdLst>
    <p:sldLayoutId id="2147483662" r:id="rId1"/>
    <p:sldLayoutId id="2147483663" r:id="rId2"/>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hyperlink" Target="https://www.ercot.com/mp/data-products/data-product-details?id=np12-261-m" TargetMode="External"/><Relationship Id="rId2" Type="http://schemas.openxmlformats.org/officeDocument/2006/relationships/hyperlink" Target="https://www.ercot.com/files/docs/2026/05/20/Frequency-Measurable-Events-FME-Selection-Criteria.pptx" TargetMode="Externa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hyperlink" Target="https://mis.ercot.com/secure/data-products/data-product-details?id=np12-262-m" TargetMode="External"/><Relationship Id="rId2" Type="http://schemas.openxmlformats.org/officeDocument/2006/relationships/hyperlink" Target="https://www.nerc.com/standards/reliability-standards/bal/bal-001-tre-2" TargetMode="Externa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hyperlink" Target="https://mis.ercot.com/secure/data-products/group-reports/pdcwg?id=NP12-262-M"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hyperlink" Target="https://www.ercot.com/mktrules/compliance"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mis.ercot.com/secure/data-products/compliance-and-disclosure?id=np12-263-m"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mis.ercot.com/secure/data-products/grid/generation?id=nog2-312-m"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AF31B-7178-C607-17D8-2A2BD0BBEF7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D499839-B798-E7B3-DB15-49FAE56390EE}"/>
              </a:ext>
            </a:extLst>
          </p:cNvPr>
          <p:cNvSpPr>
            <a:spLocks noGrp="1"/>
          </p:cNvSpPr>
          <p:nvPr>
            <p:ph type="ctrTitle"/>
          </p:nvPr>
        </p:nvSpPr>
        <p:spPr/>
        <p:txBody>
          <a:bodyPr>
            <a:normAutofit/>
          </a:bodyPr>
          <a:lstStyle/>
          <a:p>
            <a:pPr>
              <a:lnSpc>
                <a:spcPct val="100000"/>
              </a:lnSpc>
              <a:spcBef>
                <a:spcPts val="225"/>
              </a:spcBef>
              <a:spcAft>
                <a:spcPts val="225"/>
              </a:spcAft>
              <a:defRPr/>
            </a:pPr>
            <a:r>
              <a:rPr lang="en-US" sz="2400" dirty="0">
                <a:solidFill>
                  <a:srgbClr val="5B6770"/>
                </a:solidFill>
              </a:rPr>
              <a:t>BAL-001-TRE Evaluation Process</a:t>
            </a:r>
            <a:br>
              <a:rPr lang="en-US" sz="2100" dirty="0"/>
            </a:br>
            <a:br>
              <a:rPr lang="en-US" sz="2100" dirty="0"/>
            </a:br>
            <a:br>
              <a:rPr lang="en-US" sz="2100" dirty="0"/>
            </a:br>
            <a:r>
              <a:rPr lang="en-US" sz="1050" b="0" dirty="0"/>
              <a:t>PDCWG | July 22 , 2026</a:t>
            </a:r>
            <a:br>
              <a:rPr lang="en-US" sz="1050" b="0" dirty="0"/>
            </a:br>
            <a:br>
              <a:rPr lang="en-US" sz="1050" b="0" dirty="0"/>
            </a:br>
            <a:br>
              <a:rPr lang="en-US" sz="1050" b="0" dirty="0"/>
            </a:br>
            <a:r>
              <a:rPr lang="en-US" sz="1350" b="0" i="1" dirty="0"/>
              <a:t>ERCOT</a:t>
            </a:r>
            <a:br>
              <a:rPr lang="en-US" sz="1350" b="0" i="1" dirty="0"/>
            </a:br>
            <a:r>
              <a:rPr lang="en-US" sz="1350" b="0" dirty="0"/>
              <a:t>Operations Planning</a:t>
            </a:r>
            <a:br>
              <a:rPr lang="en-US" sz="1350" b="0" dirty="0"/>
            </a:br>
            <a:br>
              <a:rPr lang="en-US" sz="1350" b="0" dirty="0"/>
            </a:br>
            <a:br>
              <a:rPr lang="en-US" sz="1050" b="0" dirty="0"/>
            </a:br>
            <a:br>
              <a:rPr lang="en-US" sz="900" b="0" dirty="0"/>
            </a:br>
            <a:endParaRPr lang="en-US" dirty="0"/>
          </a:p>
        </p:txBody>
      </p:sp>
    </p:spTree>
    <p:extLst>
      <p:ext uri="{BB962C8B-B14F-4D97-AF65-F5344CB8AC3E}">
        <p14:creationId xmlns:p14="http://schemas.microsoft.com/office/powerpoint/2010/main" val="3584611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7FF79-A7B0-D5B0-F49F-B42BD7B9E416}"/>
              </a:ext>
            </a:extLst>
          </p:cNvPr>
          <p:cNvSpPr>
            <a:spLocks noGrp="1"/>
          </p:cNvSpPr>
          <p:nvPr>
            <p:ph type="title"/>
          </p:nvPr>
        </p:nvSpPr>
        <p:spPr/>
        <p:txBody>
          <a:bodyPr/>
          <a:lstStyle/>
          <a:p>
            <a:r>
              <a:rPr lang="en-US" dirty="0"/>
              <a:t>BAL-001-TRE process</a:t>
            </a:r>
          </a:p>
        </p:txBody>
      </p:sp>
      <p:graphicFrame>
        <p:nvGraphicFramePr>
          <p:cNvPr id="7" name="Content Placeholder 6">
            <a:extLst>
              <a:ext uri="{FF2B5EF4-FFF2-40B4-BE49-F238E27FC236}">
                <a16:creationId xmlns:a16="http://schemas.microsoft.com/office/drawing/2014/main" id="{65542409-49CC-C9B9-A712-EE59A2E9DFB3}"/>
              </a:ext>
            </a:extLst>
          </p:cNvPr>
          <p:cNvGraphicFramePr>
            <a:graphicFrameLocks noGrp="1"/>
          </p:cNvGraphicFramePr>
          <p:nvPr>
            <p:ph idx="1"/>
            <p:extLst>
              <p:ext uri="{D42A27DB-BD31-4B8C-83A1-F6EECF244321}">
                <p14:modId xmlns:p14="http://schemas.microsoft.com/office/powerpoint/2010/main" val="2746900252"/>
              </p:ext>
            </p:extLst>
          </p:nvPr>
        </p:nvGraphicFramePr>
        <p:xfrm>
          <a:off x="304800" y="914400"/>
          <a:ext cx="8534400" cy="518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F3DA0E80-61E5-51AE-D03B-03F4158BA397}"/>
              </a:ext>
            </a:extLst>
          </p:cNvPr>
          <p:cNvSpPr>
            <a:spLocks noGrp="1"/>
          </p:cNvSpPr>
          <p:nvPr>
            <p:ph type="sldNum" sz="quarter" idx="4"/>
          </p:nvPr>
        </p:nvSpPr>
        <p:spPr/>
        <p:txBody>
          <a:bodyPr/>
          <a:lstStyle/>
          <a:p>
            <a:fld id="{1D93BD3E-1E9A-4970-A6F7-E7AC52762E0C}" type="slidenum">
              <a:rPr lang="en-US" smtClean="0"/>
              <a:pPr/>
              <a:t>2</a:t>
            </a:fld>
            <a:endParaRPr lang="en-US"/>
          </a:p>
        </p:txBody>
      </p:sp>
    </p:spTree>
    <p:extLst>
      <p:ext uri="{BB962C8B-B14F-4D97-AF65-F5344CB8AC3E}">
        <p14:creationId xmlns:p14="http://schemas.microsoft.com/office/powerpoint/2010/main" val="19767202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FCE48-7D02-2B87-5654-BCE1CB60BB33}"/>
              </a:ext>
            </a:extLst>
          </p:cNvPr>
          <p:cNvSpPr>
            <a:spLocks noGrp="1"/>
          </p:cNvSpPr>
          <p:nvPr>
            <p:ph type="title"/>
          </p:nvPr>
        </p:nvSpPr>
        <p:spPr/>
        <p:txBody>
          <a:bodyPr/>
          <a:lstStyle/>
          <a:p>
            <a:r>
              <a:rPr lang="en-US" dirty="0"/>
              <a:t>Frequency Measurable Events(FME) Notification</a:t>
            </a:r>
          </a:p>
        </p:txBody>
      </p:sp>
      <p:sp>
        <p:nvSpPr>
          <p:cNvPr id="3" name="Content Placeholder 2">
            <a:extLst>
              <a:ext uri="{FF2B5EF4-FFF2-40B4-BE49-F238E27FC236}">
                <a16:creationId xmlns:a16="http://schemas.microsoft.com/office/drawing/2014/main" id="{F4930198-C0F1-06B4-B991-2534A69BE6D5}"/>
              </a:ext>
            </a:extLst>
          </p:cNvPr>
          <p:cNvSpPr>
            <a:spLocks noGrp="1"/>
          </p:cNvSpPr>
          <p:nvPr>
            <p:ph idx="1"/>
          </p:nvPr>
        </p:nvSpPr>
        <p:spPr>
          <a:xfrm>
            <a:off x="304800" y="914400"/>
            <a:ext cx="4724400" cy="5181600"/>
          </a:xfrm>
        </p:spPr>
        <p:txBody>
          <a:bodyPr/>
          <a:lstStyle/>
          <a:p>
            <a:r>
              <a:rPr lang="en-US" sz="2000" dirty="0">
                <a:solidFill>
                  <a:schemeClr val="tx2"/>
                </a:solidFill>
              </a:rPr>
              <a:t>ERCOT will identify the FMEs per the selection criteria discussed at the May 20, 2026 </a:t>
            </a:r>
            <a:r>
              <a:rPr lang="en-US" sz="2000" dirty="0">
                <a:solidFill>
                  <a:srgbClr val="7030A0"/>
                </a:solidFill>
                <a:hlinkClick r:id="rId2">
                  <a:extLst>
                    <a:ext uri="{A12FA001-AC4F-418D-AE19-62706E023703}">
                      <ahyp:hlinkClr xmlns:ahyp="http://schemas.microsoft.com/office/drawing/2018/hyperlinkcolor" val="tx"/>
                    </a:ext>
                  </a:extLst>
                </a:hlinkClick>
              </a:rPr>
              <a:t>PDCWG meeting</a:t>
            </a:r>
            <a:r>
              <a:rPr lang="en-US" sz="2000" dirty="0">
                <a:solidFill>
                  <a:schemeClr val="tx2"/>
                </a:solidFill>
              </a:rPr>
              <a:t>. </a:t>
            </a:r>
          </a:p>
          <a:p>
            <a:pPr marL="0" indent="0">
              <a:buNone/>
            </a:pPr>
            <a:endParaRPr lang="en-US" sz="2000" dirty="0">
              <a:solidFill>
                <a:schemeClr val="tx2"/>
              </a:solidFill>
            </a:endParaRPr>
          </a:p>
          <a:p>
            <a:r>
              <a:rPr lang="en-US" sz="2000" dirty="0">
                <a:solidFill>
                  <a:schemeClr val="tx2"/>
                </a:solidFill>
              </a:rPr>
              <a:t>Within 14 calendar days after each FME, ERCOT will post the FME information on </a:t>
            </a:r>
            <a:r>
              <a:rPr lang="en-US" sz="2000" dirty="0">
                <a:solidFill>
                  <a:srgbClr val="7030A0"/>
                </a:solidFill>
                <a:hlinkClick r:id="rId3">
                  <a:extLst>
                    <a:ext uri="{A12FA001-AC4F-418D-AE19-62706E023703}">
                      <ahyp:hlinkClr xmlns:ahyp="http://schemas.microsoft.com/office/drawing/2018/hyperlinkcolor" val="tx"/>
                    </a:ext>
                  </a:extLst>
                </a:hlinkClick>
              </a:rPr>
              <a:t>MIS</a:t>
            </a:r>
            <a:r>
              <a:rPr lang="en-US" sz="2000" dirty="0">
                <a:solidFill>
                  <a:schemeClr val="tx2"/>
                </a:solidFill>
              </a:rPr>
              <a:t>. The information posted will include time of the FME, pre-perturbation average frequency, post-perturbation average frequency and MW loss. </a:t>
            </a:r>
          </a:p>
          <a:p>
            <a:endParaRPr lang="en-US" sz="1600" baseline="30000" dirty="0"/>
          </a:p>
        </p:txBody>
      </p:sp>
      <p:sp>
        <p:nvSpPr>
          <p:cNvPr id="4" name="Slide Number Placeholder 3">
            <a:extLst>
              <a:ext uri="{FF2B5EF4-FFF2-40B4-BE49-F238E27FC236}">
                <a16:creationId xmlns:a16="http://schemas.microsoft.com/office/drawing/2014/main" id="{104ABB15-FC3C-F149-2AD0-0D779128132F}"/>
              </a:ext>
            </a:extLst>
          </p:cNvPr>
          <p:cNvSpPr>
            <a:spLocks noGrp="1"/>
          </p:cNvSpPr>
          <p:nvPr>
            <p:ph type="sldNum" sz="quarter" idx="4"/>
          </p:nvPr>
        </p:nvSpPr>
        <p:spPr/>
        <p:txBody>
          <a:bodyPr/>
          <a:lstStyle/>
          <a:p>
            <a:fld id="{1D93BD3E-1E9A-4970-A6F7-E7AC52762E0C}" type="slidenum">
              <a:rPr lang="en-US" smtClean="0"/>
              <a:pPr/>
              <a:t>3</a:t>
            </a:fld>
            <a:endParaRPr lang="en-US"/>
          </a:p>
        </p:txBody>
      </p:sp>
      <p:pic>
        <p:nvPicPr>
          <p:cNvPr id="6" name="Picture 5">
            <a:extLst>
              <a:ext uri="{FF2B5EF4-FFF2-40B4-BE49-F238E27FC236}">
                <a16:creationId xmlns:a16="http://schemas.microsoft.com/office/drawing/2014/main" id="{DF2AE12D-25F3-F357-E402-278D3306F286}"/>
              </a:ext>
            </a:extLst>
          </p:cNvPr>
          <p:cNvPicPr>
            <a:picLocks noChangeAspect="1"/>
          </p:cNvPicPr>
          <p:nvPr/>
        </p:nvPicPr>
        <p:blipFill>
          <a:blip r:embed="rId4"/>
          <a:stretch>
            <a:fillRect/>
          </a:stretch>
        </p:blipFill>
        <p:spPr>
          <a:xfrm>
            <a:off x="5090640" y="1752600"/>
            <a:ext cx="3779040" cy="2290467"/>
          </a:xfrm>
          <a:prstGeom prst="rect">
            <a:avLst/>
          </a:prstGeom>
        </p:spPr>
      </p:pic>
    </p:spTree>
    <p:extLst>
      <p:ext uri="{BB962C8B-B14F-4D97-AF65-F5344CB8AC3E}">
        <p14:creationId xmlns:p14="http://schemas.microsoft.com/office/powerpoint/2010/main" val="5187031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A5C87-2FD4-4DAC-35CE-C6F544A738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91042C-F678-843F-F415-083006F8D6FC}"/>
              </a:ext>
            </a:extLst>
          </p:cNvPr>
          <p:cNvSpPr>
            <a:spLocks noGrp="1"/>
          </p:cNvSpPr>
          <p:nvPr>
            <p:ph type="title"/>
          </p:nvPr>
        </p:nvSpPr>
        <p:spPr/>
        <p:txBody>
          <a:bodyPr/>
          <a:lstStyle/>
          <a:p>
            <a:r>
              <a:rPr lang="en-US" dirty="0"/>
              <a:t>Frequency Measurable Events(FME) Evaluation </a:t>
            </a:r>
          </a:p>
        </p:txBody>
      </p:sp>
      <p:sp>
        <p:nvSpPr>
          <p:cNvPr id="3" name="Content Placeholder 2">
            <a:extLst>
              <a:ext uri="{FF2B5EF4-FFF2-40B4-BE49-F238E27FC236}">
                <a16:creationId xmlns:a16="http://schemas.microsoft.com/office/drawing/2014/main" id="{989DB50B-97DD-A1C2-4C25-912B56AF82CF}"/>
              </a:ext>
            </a:extLst>
          </p:cNvPr>
          <p:cNvSpPr>
            <a:spLocks noGrp="1"/>
          </p:cNvSpPr>
          <p:nvPr>
            <p:ph idx="1"/>
          </p:nvPr>
        </p:nvSpPr>
        <p:spPr>
          <a:xfrm>
            <a:off x="304800" y="914400"/>
            <a:ext cx="4724400" cy="5181600"/>
          </a:xfrm>
        </p:spPr>
        <p:txBody>
          <a:bodyPr/>
          <a:lstStyle/>
          <a:p>
            <a:r>
              <a:rPr lang="en-US" sz="1600" dirty="0">
                <a:solidFill>
                  <a:schemeClr val="tx2"/>
                </a:solidFill>
              </a:rPr>
              <a:t>ERCOT shall calculate the Initial and Sustained Primary Frequency Response  of each generating unit/generating facility ,ESRs and CLRs during the FME, per </a:t>
            </a:r>
            <a:r>
              <a:rPr lang="en-US" sz="1600" dirty="0">
                <a:solidFill>
                  <a:srgbClr val="7030A0"/>
                </a:solidFill>
                <a:hlinkClick r:id="rId2">
                  <a:extLst>
                    <a:ext uri="{A12FA001-AC4F-418D-AE19-62706E023703}">
                      <ahyp:hlinkClr xmlns:ahyp="http://schemas.microsoft.com/office/drawing/2018/hyperlinkcolor" val="tx"/>
                    </a:ext>
                  </a:extLst>
                </a:hlinkClick>
              </a:rPr>
              <a:t>BAL-001-TRE standard</a:t>
            </a:r>
            <a:r>
              <a:rPr lang="en-US" sz="1600" dirty="0">
                <a:solidFill>
                  <a:schemeClr val="tx2"/>
                </a:solidFill>
              </a:rPr>
              <a:t>.</a:t>
            </a:r>
          </a:p>
          <a:p>
            <a:r>
              <a:rPr lang="en-US" sz="1600" dirty="0">
                <a:solidFill>
                  <a:schemeClr val="tx2"/>
                </a:solidFill>
              </a:rPr>
              <a:t>ERCOT shall post the Initial and sustained Primary Frequency Response Unit performance Report on </a:t>
            </a:r>
            <a:r>
              <a:rPr lang="en-US" sz="1600" dirty="0">
                <a:solidFill>
                  <a:srgbClr val="7030A0"/>
                </a:solidFill>
                <a:hlinkClick r:id="rId3">
                  <a:extLst>
                    <a:ext uri="{A12FA001-AC4F-418D-AE19-62706E023703}">
                      <ahyp:hlinkClr xmlns:ahyp="http://schemas.microsoft.com/office/drawing/2018/hyperlinkcolor" val="tx"/>
                    </a:ext>
                  </a:extLst>
                </a:hlinkClick>
              </a:rPr>
              <a:t>MIS</a:t>
            </a:r>
            <a:r>
              <a:rPr lang="en-US" sz="1600" dirty="0">
                <a:solidFill>
                  <a:schemeClr val="tx2"/>
                </a:solidFill>
              </a:rPr>
              <a:t> and notify the Market Participants using the PDCWG distribution list. These reports are certified  and will need QSE digital certificate with an appropriate role to access.</a:t>
            </a:r>
          </a:p>
          <a:p>
            <a:r>
              <a:rPr lang="en-US" sz="1600" dirty="0">
                <a:solidFill>
                  <a:schemeClr val="tx2"/>
                </a:solidFill>
              </a:rPr>
              <a:t>The Market Participants are expected to subscribe to the PDCWG distribution list, which requires signed Non-Disclosure Agreement(NDA) with ERCOT.</a:t>
            </a:r>
          </a:p>
          <a:p>
            <a:r>
              <a:rPr lang="en-US" sz="1600" dirty="0">
                <a:solidFill>
                  <a:schemeClr val="tx2"/>
                </a:solidFill>
              </a:rPr>
              <a:t>The Market Participants are expected to review the PFR performance of their Resources</a:t>
            </a:r>
          </a:p>
          <a:p>
            <a:endParaRPr lang="en-US" sz="1400" dirty="0"/>
          </a:p>
          <a:p>
            <a:endParaRPr lang="en-US" sz="1600" baseline="30000" dirty="0"/>
          </a:p>
        </p:txBody>
      </p:sp>
      <p:sp>
        <p:nvSpPr>
          <p:cNvPr id="4" name="Slide Number Placeholder 3">
            <a:extLst>
              <a:ext uri="{FF2B5EF4-FFF2-40B4-BE49-F238E27FC236}">
                <a16:creationId xmlns:a16="http://schemas.microsoft.com/office/drawing/2014/main" id="{F5D57465-4881-EF70-8D74-D48B33279E7E}"/>
              </a:ext>
            </a:extLst>
          </p:cNvPr>
          <p:cNvSpPr>
            <a:spLocks noGrp="1"/>
          </p:cNvSpPr>
          <p:nvPr>
            <p:ph type="sldNum" sz="quarter" idx="4"/>
          </p:nvPr>
        </p:nvSpPr>
        <p:spPr/>
        <p:txBody>
          <a:bodyPr/>
          <a:lstStyle/>
          <a:p>
            <a:fld id="{1D93BD3E-1E9A-4970-A6F7-E7AC52762E0C}" type="slidenum">
              <a:rPr lang="en-US" smtClean="0"/>
              <a:pPr/>
              <a:t>4</a:t>
            </a:fld>
            <a:endParaRPr lang="en-US"/>
          </a:p>
        </p:txBody>
      </p:sp>
      <p:pic>
        <p:nvPicPr>
          <p:cNvPr id="7" name="Picture 6">
            <a:extLst>
              <a:ext uri="{FF2B5EF4-FFF2-40B4-BE49-F238E27FC236}">
                <a16:creationId xmlns:a16="http://schemas.microsoft.com/office/drawing/2014/main" id="{B2D630EE-574F-D326-7E35-11A42E82D2F7}"/>
              </a:ext>
            </a:extLst>
          </p:cNvPr>
          <p:cNvPicPr>
            <a:picLocks noChangeAspect="1"/>
          </p:cNvPicPr>
          <p:nvPr/>
        </p:nvPicPr>
        <p:blipFill>
          <a:blip r:embed="rId4"/>
          <a:stretch>
            <a:fillRect/>
          </a:stretch>
        </p:blipFill>
        <p:spPr>
          <a:xfrm>
            <a:off x="5181600" y="1447800"/>
            <a:ext cx="3764676" cy="3505200"/>
          </a:xfrm>
          <a:prstGeom prst="rect">
            <a:avLst/>
          </a:prstGeom>
        </p:spPr>
      </p:pic>
    </p:spTree>
    <p:extLst>
      <p:ext uri="{BB962C8B-B14F-4D97-AF65-F5344CB8AC3E}">
        <p14:creationId xmlns:p14="http://schemas.microsoft.com/office/powerpoint/2010/main" val="1088715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458200" cy="411208"/>
          </a:xfrm>
        </p:spPr>
        <p:txBody>
          <a:bodyPr/>
          <a:lstStyle/>
          <a:p>
            <a:r>
              <a:rPr lang="en-US" dirty="0"/>
              <a:t>BAL-001-TRE Exclusion</a:t>
            </a:r>
          </a:p>
        </p:txBody>
      </p:sp>
      <p:sp>
        <p:nvSpPr>
          <p:cNvPr id="4" name="Slide Number Placeholder 3"/>
          <p:cNvSpPr>
            <a:spLocks noGrp="1"/>
          </p:cNvSpPr>
          <p:nvPr>
            <p:ph type="sldNum" sz="quarter" idx="4"/>
          </p:nvPr>
        </p:nvSpPr>
        <p:spPr>
          <a:xfrm>
            <a:off x="8610600" y="6561139"/>
            <a:ext cx="457200" cy="168766"/>
          </a:xfrm>
        </p:spPr>
        <p:txBody>
          <a:bodyPr/>
          <a:lstStyle/>
          <a:p>
            <a:fld id="{1D93BD3E-1E9A-4970-A6F7-E7AC52762E0C}" type="slidenum">
              <a:rPr lang="en-US" smtClean="0"/>
              <a:pPr/>
              <a:t>5</a:t>
            </a:fld>
            <a:endParaRPr lang="en-US"/>
          </a:p>
        </p:txBody>
      </p:sp>
      <p:sp>
        <p:nvSpPr>
          <p:cNvPr id="8" name="Content Placeholder 2">
            <a:extLst>
              <a:ext uri="{FF2B5EF4-FFF2-40B4-BE49-F238E27FC236}">
                <a16:creationId xmlns:a16="http://schemas.microsoft.com/office/drawing/2014/main" id="{BFBC352E-26FE-C1D4-F8DE-231DC4E6B814}"/>
              </a:ext>
            </a:extLst>
          </p:cNvPr>
          <p:cNvSpPr>
            <a:spLocks noGrp="1"/>
          </p:cNvSpPr>
          <p:nvPr>
            <p:ph idx="1"/>
          </p:nvPr>
        </p:nvSpPr>
        <p:spPr>
          <a:xfrm>
            <a:off x="304800" y="914400"/>
            <a:ext cx="8534400" cy="5181600"/>
          </a:xfrm>
        </p:spPr>
        <p:txBody>
          <a:bodyPr/>
          <a:lstStyle/>
          <a:p>
            <a:r>
              <a:rPr lang="en-US" sz="2000" dirty="0">
                <a:solidFill>
                  <a:schemeClr val="tx2"/>
                </a:solidFill>
              </a:rPr>
              <a:t>Requirements 9.3 and 10.3 in the BAL-001-TRE allow the ERCOT to exclude a generating unit’s initial and sustained PFR performance during a Frequency Measurable Event (FME) from the rolling average calculation due to a legitimate operating condition that prevents the normal PFR performance.</a:t>
            </a:r>
          </a:p>
          <a:p>
            <a:pPr marL="0" indent="0">
              <a:buNone/>
            </a:pPr>
            <a:endParaRPr lang="en-US" sz="2000" dirty="0">
              <a:solidFill>
                <a:schemeClr val="tx2"/>
              </a:solidFill>
            </a:endParaRPr>
          </a:p>
          <a:p>
            <a:r>
              <a:rPr lang="en-US" sz="2000" dirty="0">
                <a:solidFill>
                  <a:schemeClr val="tx2"/>
                </a:solidFill>
              </a:rPr>
              <a:t>Per ERCOT Nodal Operating Guide Section 2.2.8 (2), the Market Participants shall request an exemption from, or correction of, performance during an FME </a:t>
            </a:r>
            <a:r>
              <a:rPr lang="en-US" sz="2000" i="1" dirty="0">
                <a:solidFill>
                  <a:schemeClr val="tx2"/>
                </a:solidFill>
              </a:rPr>
              <a:t>within 30 days </a:t>
            </a:r>
            <a:r>
              <a:rPr lang="en-US" sz="2000" dirty="0">
                <a:solidFill>
                  <a:schemeClr val="tx2"/>
                </a:solidFill>
              </a:rPr>
              <a:t>of the MIS posting date of the </a:t>
            </a:r>
            <a:r>
              <a:rPr lang="en-US" sz="2000" dirty="0">
                <a:solidFill>
                  <a:schemeClr val="tx2"/>
                </a:solidFill>
                <a:hlinkClick r:id="rId3"/>
              </a:rPr>
              <a:t>Initial and Sustained Frequency Response Unit Performance </a:t>
            </a:r>
            <a:r>
              <a:rPr lang="en-US" sz="2000" dirty="0">
                <a:solidFill>
                  <a:schemeClr val="tx2"/>
                </a:solidFill>
              </a:rPr>
              <a:t>report</a:t>
            </a:r>
          </a:p>
          <a:p>
            <a:endParaRPr lang="en-US" sz="2000" i="1" dirty="0">
              <a:solidFill>
                <a:schemeClr val="tx2"/>
              </a:solidFill>
            </a:endParaRPr>
          </a:p>
          <a:p>
            <a:r>
              <a:rPr lang="en-US" sz="2000" dirty="0">
                <a:solidFill>
                  <a:schemeClr val="tx2"/>
                </a:solidFill>
              </a:rPr>
              <a:t>The </a:t>
            </a:r>
            <a:r>
              <a:rPr lang="en-US" sz="2000" i="1" dirty="0">
                <a:solidFill>
                  <a:schemeClr val="tx2"/>
                </a:solidFill>
              </a:rPr>
              <a:t>BAL-001-TRE PFR Responsibility Exclusion Process </a:t>
            </a:r>
            <a:r>
              <a:rPr lang="en-US" sz="2000" dirty="0">
                <a:solidFill>
                  <a:schemeClr val="tx2"/>
                </a:solidFill>
              </a:rPr>
              <a:t>document is posted on </a:t>
            </a:r>
            <a:r>
              <a:rPr lang="en-US" sz="2000" dirty="0">
                <a:solidFill>
                  <a:schemeClr val="tx2"/>
                </a:solidFill>
                <a:hlinkClick r:id="rId4"/>
              </a:rPr>
              <a:t>Compliance in ERCOT </a:t>
            </a:r>
            <a:r>
              <a:rPr lang="en-US" sz="2000" dirty="0">
                <a:solidFill>
                  <a:schemeClr val="tx2"/>
                </a:solidFill>
              </a:rPr>
              <a:t>site.</a:t>
            </a:r>
          </a:p>
        </p:txBody>
      </p:sp>
    </p:spTree>
    <p:extLst>
      <p:ext uri="{BB962C8B-B14F-4D97-AF65-F5344CB8AC3E}">
        <p14:creationId xmlns:p14="http://schemas.microsoft.com/office/powerpoint/2010/main" val="1125964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BAL-001-TRE Exclusion </a:t>
            </a:r>
          </a:p>
        </p:txBody>
      </p:sp>
      <p:sp>
        <p:nvSpPr>
          <p:cNvPr id="4" name="Slide Number Placeholder 3"/>
          <p:cNvSpPr>
            <a:spLocks noGrp="1"/>
          </p:cNvSpPr>
          <p:nvPr>
            <p:ph type="sldNum" sz="quarter" idx="4"/>
          </p:nvPr>
        </p:nvSpPr>
        <p:spPr/>
        <p:txBody>
          <a:bodyPr/>
          <a:lstStyle/>
          <a:p>
            <a:fld id="{1D93BD3E-1E9A-4970-A6F7-E7AC52762E0C}" type="slidenum">
              <a:rPr lang="en-US" smtClean="0"/>
              <a:pPr/>
              <a:t>6</a:t>
            </a:fld>
            <a:endParaRPr lang="en-US" dirty="0"/>
          </a:p>
        </p:txBody>
      </p:sp>
      <p:sp>
        <p:nvSpPr>
          <p:cNvPr id="7" name="TextBox 6">
            <a:extLst>
              <a:ext uri="{FF2B5EF4-FFF2-40B4-BE49-F238E27FC236}">
                <a16:creationId xmlns:a16="http://schemas.microsoft.com/office/drawing/2014/main" id="{02684DAD-7730-E141-08C9-3E4C49238A36}"/>
              </a:ext>
            </a:extLst>
          </p:cNvPr>
          <p:cNvSpPr txBox="1"/>
          <p:nvPr/>
        </p:nvSpPr>
        <p:spPr>
          <a:xfrm>
            <a:off x="228600" y="914400"/>
            <a:ext cx="8077200" cy="5632311"/>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tx2"/>
                </a:solidFill>
              </a:rPr>
              <a:t>The Market Participant must submit adequate evidence documenting the legitimate operating condition that prevented normal PFR performance and supporting the merits of the exemption request.</a:t>
            </a:r>
          </a:p>
          <a:p>
            <a:pPr marL="285750" indent="-285750">
              <a:buFont typeface="Arial" panose="020B0604020202020204" pitchFamily="34" charset="0"/>
              <a:buChar char="•"/>
            </a:pPr>
            <a:r>
              <a:rPr lang="en-US" dirty="0">
                <a:solidFill>
                  <a:schemeClr val="tx2"/>
                </a:solidFill>
              </a:rPr>
              <a:t>ERCOT may make a determination on the exclusion based on the request and accompanying evidence, or ERCOT may request additional documentation, if necessary.</a:t>
            </a:r>
          </a:p>
          <a:p>
            <a:pPr marL="285750" indent="-285750">
              <a:buFont typeface="Arial" panose="020B0604020202020204" pitchFamily="34" charset="0"/>
              <a:buChar char="•"/>
            </a:pPr>
            <a:r>
              <a:rPr lang="en-US" dirty="0">
                <a:solidFill>
                  <a:schemeClr val="tx2"/>
                </a:solidFill>
              </a:rPr>
              <a:t>ERCOT may also ask the Performance, Disturbance, Compliance Working Group (PDCWG) to review the exclusion request and make a recommendation. However, PDCWG’s recommendation is not binding; ERCOT will make the final determination on whether to approve the exclusion request.</a:t>
            </a:r>
          </a:p>
          <a:p>
            <a:pPr marL="285750" indent="-285750">
              <a:buFont typeface="Arial" panose="020B0604020202020204" pitchFamily="34" charset="0"/>
              <a:buChar char="•"/>
            </a:pPr>
            <a:r>
              <a:rPr lang="en-US" dirty="0">
                <a:solidFill>
                  <a:schemeClr val="tx2"/>
                </a:solidFill>
              </a:rPr>
              <a:t>ERCOT Operations Planning will notify the Market Participant whether the exclusion request is approved or denied.</a:t>
            </a:r>
          </a:p>
          <a:p>
            <a:pPr marL="285750" indent="-285750">
              <a:buFont typeface="Arial" panose="020B0604020202020204" pitchFamily="34" charset="0"/>
              <a:buChar char="•"/>
            </a:pPr>
            <a:r>
              <a:rPr lang="en-US" dirty="0">
                <a:solidFill>
                  <a:schemeClr val="tx2"/>
                </a:solidFill>
              </a:rPr>
              <a:t>The BAL-001-TRE exclusion process document provides a list of examples for legitimate operating conditions that may prevent a generating unit from exhibiting normal PFR performance during an FME.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788465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D8DA7-BD06-9B09-646E-06A313458A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ABEA56-72A8-28C5-D3C1-36721D882467}"/>
              </a:ext>
            </a:extLst>
          </p:cNvPr>
          <p:cNvSpPr>
            <a:spLocks noGrp="1"/>
          </p:cNvSpPr>
          <p:nvPr>
            <p:ph type="title"/>
          </p:nvPr>
        </p:nvSpPr>
        <p:spPr/>
        <p:txBody>
          <a:bodyPr/>
          <a:lstStyle/>
          <a:p>
            <a:r>
              <a:rPr lang="en-US" dirty="0"/>
              <a:t>Rolling Average Evaluation</a:t>
            </a:r>
          </a:p>
        </p:txBody>
      </p:sp>
      <p:sp>
        <p:nvSpPr>
          <p:cNvPr id="3" name="Content Placeholder 2">
            <a:extLst>
              <a:ext uri="{FF2B5EF4-FFF2-40B4-BE49-F238E27FC236}">
                <a16:creationId xmlns:a16="http://schemas.microsoft.com/office/drawing/2014/main" id="{84CE4A73-0F92-A4FB-A3BA-FFBD50B35DD2}"/>
              </a:ext>
            </a:extLst>
          </p:cNvPr>
          <p:cNvSpPr>
            <a:spLocks noGrp="1"/>
          </p:cNvSpPr>
          <p:nvPr>
            <p:ph idx="1"/>
          </p:nvPr>
        </p:nvSpPr>
        <p:spPr>
          <a:xfrm>
            <a:off x="304800" y="914400"/>
            <a:ext cx="4724400" cy="5181600"/>
          </a:xfrm>
        </p:spPr>
        <p:txBody>
          <a:bodyPr/>
          <a:lstStyle/>
          <a:p>
            <a:r>
              <a:rPr lang="en-US" sz="1600" dirty="0">
                <a:solidFill>
                  <a:schemeClr val="tx2"/>
                </a:solidFill>
              </a:rPr>
              <a:t>Every month, ERCOT shall calculate and post in </a:t>
            </a:r>
            <a:r>
              <a:rPr lang="en-US" sz="1600" dirty="0">
                <a:solidFill>
                  <a:srgbClr val="7030A0"/>
                </a:solidFill>
                <a:hlinkClick r:id="rId2">
                  <a:extLst>
                    <a:ext uri="{A12FA001-AC4F-418D-AE19-62706E023703}">
                      <ahyp:hlinkClr xmlns:ahyp="http://schemas.microsoft.com/office/drawing/2018/hyperlinkcolor" val="tx"/>
                    </a:ext>
                  </a:extLst>
                </a:hlinkClick>
              </a:rPr>
              <a:t>MIS</a:t>
            </a:r>
            <a:r>
              <a:rPr lang="en-US" sz="1600" dirty="0">
                <a:solidFill>
                  <a:schemeClr val="tx2"/>
                </a:solidFill>
              </a:rPr>
              <a:t> the 12-month rolling average of the Initial and Sustained Primary Frequency Response scores. Market Participants are notified via the PDCWG distribution list. </a:t>
            </a:r>
          </a:p>
          <a:p>
            <a:r>
              <a:rPr lang="en-US" sz="1600" dirty="0">
                <a:solidFill>
                  <a:schemeClr val="tx2"/>
                </a:solidFill>
              </a:rPr>
              <a:t>These reports are certified  and will need QSE digital certificate with an appropriate role to access.</a:t>
            </a:r>
          </a:p>
          <a:p>
            <a:r>
              <a:rPr lang="en-US" sz="1600" dirty="0">
                <a:solidFill>
                  <a:schemeClr val="tx2"/>
                </a:solidFill>
              </a:rPr>
              <a:t>Per BAL-001-TRE, if a Resource has not participated in a minimum of eight FMEs in a 12-month period, performance shall be based on rolling eight FMEs the Resource has participated. </a:t>
            </a:r>
          </a:p>
          <a:p>
            <a:r>
              <a:rPr lang="en-US" sz="1600" dirty="0">
                <a:solidFill>
                  <a:schemeClr val="tx2"/>
                </a:solidFill>
              </a:rPr>
              <a:t>Each Resource should maintain a minimum 12-month rolling average score for initial and sustained PFR of 0.75.</a:t>
            </a:r>
          </a:p>
          <a:p>
            <a:endParaRPr lang="en-US" sz="1400" dirty="0"/>
          </a:p>
          <a:p>
            <a:endParaRPr lang="en-US" sz="1400" baseline="30000" dirty="0"/>
          </a:p>
        </p:txBody>
      </p:sp>
      <p:sp>
        <p:nvSpPr>
          <p:cNvPr id="4" name="Slide Number Placeholder 3">
            <a:extLst>
              <a:ext uri="{FF2B5EF4-FFF2-40B4-BE49-F238E27FC236}">
                <a16:creationId xmlns:a16="http://schemas.microsoft.com/office/drawing/2014/main" id="{98919245-C6E0-282F-4F53-914A14388ADB}"/>
              </a:ext>
            </a:extLst>
          </p:cNvPr>
          <p:cNvSpPr>
            <a:spLocks noGrp="1"/>
          </p:cNvSpPr>
          <p:nvPr>
            <p:ph type="sldNum" sz="quarter" idx="4"/>
          </p:nvPr>
        </p:nvSpPr>
        <p:spPr/>
        <p:txBody>
          <a:bodyPr/>
          <a:lstStyle/>
          <a:p>
            <a:fld id="{1D93BD3E-1E9A-4970-A6F7-E7AC52762E0C}" type="slidenum">
              <a:rPr lang="en-US" smtClean="0"/>
              <a:pPr/>
              <a:t>7</a:t>
            </a:fld>
            <a:endParaRPr lang="en-US"/>
          </a:p>
        </p:txBody>
      </p:sp>
      <p:pic>
        <p:nvPicPr>
          <p:cNvPr id="6" name="Picture 5">
            <a:extLst>
              <a:ext uri="{FF2B5EF4-FFF2-40B4-BE49-F238E27FC236}">
                <a16:creationId xmlns:a16="http://schemas.microsoft.com/office/drawing/2014/main" id="{EC81EC8A-B7DB-A2AA-1EFB-EFE7F93E44F5}"/>
              </a:ext>
            </a:extLst>
          </p:cNvPr>
          <p:cNvPicPr>
            <a:picLocks noChangeAspect="1"/>
          </p:cNvPicPr>
          <p:nvPr/>
        </p:nvPicPr>
        <p:blipFill>
          <a:blip r:embed="rId3"/>
          <a:stretch>
            <a:fillRect/>
          </a:stretch>
        </p:blipFill>
        <p:spPr>
          <a:xfrm>
            <a:off x="5047129" y="1600200"/>
            <a:ext cx="4167138" cy="2864007"/>
          </a:xfrm>
          <a:prstGeom prst="rect">
            <a:avLst/>
          </a:prstGeom>
        </p:spPr>
      </p:pic>
    </p:spTree>
    <p:extLst>
      <p:ext uri="{BB962C8B-B14F-4D97-AF65-F5344CB8AC3E}">
        <p14:creationId xmlns:p14="http://schemas.microsoft.com/office/powerpoint/2010/main" val="9593767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427A1-4142-9C4D-4E3A-7F19FA0B5463}"/>
              </a:ext>
            </a:extLst>
          </p:cNvPr>
          <p:cNvSpPr>
            <a:spLocks noGrp="1"/>
          </p:cNvSpPr>
          <p:nvPr>
            <p:ph type="title"/>
          </p:nvPr>
        </p:nvSpPr>
        <p:spPr/>
        <p:txBody>
          <a:bodyPr/>
          <a:lstStyle/>
          <a:p>
            <a:r>
              <a:rPr lang="en-US" sz="2400" dirty="0"/>
              <a:t>RRS MW limits for Resources to Provide RRS-PFR</a:t>
            </a:r>
          </a:p>
        </p:txBody>
      </p:sp>
      <p:sp>
        <p:nvSpPr>
          <p:cNvPr id="3" name="Content Placeholder 2">
            <a:extLst>
              <a:ext uri="{FF2B5EF4-FFF2-40B4-BE49-F238E27FC236}">
                <a16:creationId xmlns:a16="http://schemas.microsoft.com/office/drawing/2014/main" id="{F5CE40CC-3814-5B81-3E73-C55EEF59E8C3}"/>
              </a:ext>
            </a:extLst>
          </p:cNvPr>
          <p:cNvSpPr>
            <a:spLocks noGrp="1"/>
          </p:cNvSpPr>
          <p:nvPr>
            <p:ph idx="1"/>
          </p:nvPr>
        </p:nvSpPr>
        <p:spPr>
          <a:xfrm>
            <a:off x="304800" y="914400"/>
            <a:ext cx="4876800" cy="5334000"/>
          </a:xfrm>
        </p:spPr>
        <p:txBody>
          <a:bodyPr/>
          <a:lstStyle/>
          <a:p>
            <a:r>
              <a:rPr lang="en-US" sz="1500" dirty="0">
                <a:solidFill>
                  <a:schemeClr val="tx2"/>
                </a:solidFill>
              </a:rPr>
              <a:t>Per ERCOT Nodal Operating Guide section 2.3.1.2.1, ERCOT shall establish MW limit on individual Resources ability to provide RRS using PFR. The MW limit shall be based on Resource performance during the FMEs and actual tests. </a:t>
            </a:r>
          </a:p>
          <a:p>
            <a:r>
              <a:rPr lang="en-US" sz="1500" dirty="0">
                <a:solidFill>
                  <a:schemeClr val="tx2"/>
                </a:solidFill>
              </a:rPr>
              <a:t>ERCOT Nodal Operating Guide Appendix 8N, outlines the methodology used for calculating RRS MW limits for Individual Resources to provide RRS using PFR based on the performance during FMEs. </a:t>
            </a:r>
          </a:p>
          <a:p>
            <a:pPr lvl="1"/>
            <a:r>
              <a:rPr lang="en-US" sz="1500" dirty="0">
                <a:solidFill>
                  <a:schemeClr val="tx2"/>
                </a:solidFill>
              </a:rPr>
              <a:t>The Resources that does not meet the 12-month rolling average criteria or have failed to score greater than or equal to 0.75 for Initial and Sustained PFR for three consecutive FMEs, where the Resource was evaluated over two calendar month will be subject to review of their respective RRS MW limit.</a:t>
            </a:r>
          </a:p>
          <a:p>
            <a:r>
              <a:rPr lang="en-US" sz="1500" dirty="0">
                <a:solidFill>
                  <a:schemeClr val="tx2"/>
                </a:solidFill>
              </a:rPr>
              <a:t>The RRS limit Reports are posted on </a:t>
            </a:r>
            <a:r>
              <a:rPr lang="en-US" sz="1500" dirty="0">
                <a:solidFill>
                  <a:srgbClr val="7030A0"/>
                </a:solidFill>
                <a:hlinkClick r:id="rId2">
                  <a:extLst>
                    <a:ext uri="{A12FA001-AC4F-418D-AE19-62706E023703}">
                      <ahyp:hlinkClr xmlns:ahyp="http://schemas.microsoft.com/office/drawing/2018/hyperlinkcolor" val="tx"/>
                    </a:ext>
                  </a:extLst>
                </a:hlinkClick>
              </a:rPr>
              <a:t>MIS</a:t>
            </a:r>
            <a:r>
              <a:rPr lang="en-US" sz="1500" dirty="0">
                <a:solidFill>
                  <a:schemeClr val="tx2"/>
                </a:solidFill>
              </a:rPr>
              <a:t> and Market Participants are notified using the PDCWG distribution list. These reports are certified  and will need QSE digital certificate with an appropriate role to access.</a:t>
            </a:r>
          </a:p>
          <a:p>
            <a:endParaRPr lang="en-US" sz="1500" dirty="0"/>
          </a:p>
        </p:txBody>
      </p:sp>
      <p:sp>
        <p:nvSpPr>
          <p:cNvPr id="4" name="Slide Number Placeholder 3">
            <a:extLst>
              <a:ext uri="{FF2B5EF4-FFF2-40B4-BE49-F238E27FC236}">
                <a16:creationId xmlns:a16="http://schemas.microsoft.com/office/drawing/2014/main" id="{9D77A802-A304-73EB-1B3B-49395387C30B}"/>
              </a:ext>
            </a:extLst>
          </p:cNvPr>
          <p:cNvSpPr>
            <a:spLocks noGrp="1"/>
          </p:cNvSpPr>
          <p:nvPr>
            <p:ph type="sldNum" sz="quarter" idx="4"/>
          </p:nvPr>
        </p:nvSpPr>
        <p:spPr/>
        <p:txBody>
          <a:bodyPr/>
          <a:lstStyle/>
          <a:p>
            <a:fld id="{1D93BD3E-1E9A-4970-A6F7-E7AC52762E0C}" type="slidenum">
              <a:rPr lang="en-US" smtClean="0"/>
              <a:pPr/>
              <a:t>8</a:t>
            </a:fld>
            <a:endParaRPr lang="en-US"/>
          </a:p>
        </p:txBody>
      </p:sp>
      <p:pic>
        <p:nvPicPr>
          <p:cNvPr id="6" name="Picture 5">
            <a:extLst>
              <a:ext uri="{FF2B5EF4-FFF2-40B4-BE49-F238E27FC236}">
                <a16:creationId xmlns:a16="http://schemas.microsoft.com/office/drawing/2014/main" id="{44778F83-F53B-6696-3F6B-0230EAB7B1F7}"/>
              </a:ext>
            </a:extLst>
          </p:cNvPr>
          <p:cNvPicPr>
            <a:picLocks noChangeAspect="1"/>
          </p:cNvPicPr>
          <p:nvPr/>
        </p:nvPicPr>
        <p:blipFill>
          <a:blip r:embed="rId3"/>
          <a:stretch>
            <a:fillRect/>
          </a:stretch>
        </p:blipFill>
        <p:spPr>
          <a:xfrm>
            <a:off x="5269846" y="1432075"/>
            <a:ext cx="3874154" cy="3520925"/>
          </a:xfrm>
          <a:prstGeom prst="rect">
            <a:avLst/>
          </a:prstGeom>
        </p:spPr>
      </p:pic>
    </p:spTree>
    <p:extLst>
      <p:ext uri="{BB962C8B-B14F-4D97-AF65-F5344CB8AC3E}">
        <p14:creationId xmlns:p14="http://schemas.microsoft.com/office/powerpoint/2010/main" val="3180161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36AAE-68DF-EB17-E8A7-16A322F3D06C}"/>
              </a:ext>
            </a:extLst>
          </p:cNvPr>
          <p:cNvSpPr>
            <a:spLocks noGrp="1"/>
          </p:cNvSpPr>
          <p:nvPr>
            <p:ph type="title"/>
          </p:nvPr>
        </p:nvSpPr>
        <p:spPr/>
        <p:txBody>
          <a:bodyPr/>
          <a:lstStyle/>
          <a:p>
            <a:r>
              <a:rPr lang="en-US" dirty="0"/>
              <a:t>Questions/Comments?</a:t>
            </a:r>
          </a:p>
        </p:txBody>
      </p:sp>
      <p:sp>
        <p:nvSpPr>
          <p:cNvPr id="5" name="Slide Number Placeholder 4">
            <a:extLst>
              <a:ext uri="{FF2B5EF4-FFF2-40B4-BE49-F238E27FC236}">
                <a16:creationId xmlns:a16="http://schemas.microsoft.com/office/drawing/2014/main" id="{663E33CD-915C-8592-3526-C44B880B6BF9}"/>
              </a:ext>
            </a:extLst>
          </p:cNvPr>
          <p:cNvSpPr>
            <a:spLocks noGrp="1"/>
          </p:cNvSpPr>
          <p:nvPr>
            <p:ph type="sldNum" sz="quarter" idx="12"/>
          </p:nvPr>
        </p:nvSpPr>
        <p:spPr/>
        <p:txBody>
          <a:bodyPr wrap="square" anchor="ctr">
            <a:normAutofit fontScale="77500" lnSpcReduction="20000"/>
          </a:bodyPr>
          <a:lstStyle/>
          <a:p>
            <a:pPr>
              <a:spcAft>
                <a:spcPts val="450"/>
              </a:spcAft>
            </a:pPr>
            <a:fld id="{BCDE79FB-97BA-492B-8D57-F1373F9ADA95}" type="slidenum">
              <a:rPr lang="en-US" smtClean="0"/>
              <a:pPr>
                <a:spcAft>
                  <a:spcPts val="450"/>
                </a:spcAft>
              </a:pPr>
              <a:t>9</a:t>
            </a:fld>
            <a:endParaRPr lang="en-US" dirty="0"/>
          </a:p>
        </p:txBody>
      </p:sp>
    </p:spTree>
    <p:extLst>
      <p:ext uri="{BB962C8B-B14F-4D97-AF65-F5344CB8AC3E}">
        <p14:creationId xmlns:p14="http://schemas.microsoft.com/office/powerpoint/2010/main" val="3512297305"/>
      </p:ext>
    </p:extLst>
  </p:cSld>
  <p:clrMapOvr>
    <a:masterClrMapping/>
  </p:clrMapOvr>
</p:sld>
</file>

<file path=ppt/theme/theme1.xml><?xml version="1.0" encoding="utf-8"?>
<a:theme xmlns:a="http://schemas.openxmlformats.org/drawingml/2006/main" name="1_Custom Design">
  <a:themeElements>
    <a:clrScheme name="ERCOT Identity">
      <a:dk1>
        <a:sysClr val="windowText" lastClr="000000"/>
      </a:dk1>
      <a:lt1>
        <a:srgbClr val="FFFFFF"/>
      </a:lt1>
      <a:dk2>
        <a:srgbClr val="5B6770"/>
      </a:dk2>
      <a:lt2>
        <a:srgbClr val="FFFFFF"/>
      </a:lt2>
      <a:accent1>
        <a:srgbClr val="00ACC8"/>
      </a:accent1>
      <a:accent2>
        <a:srgbClr val="5B6770"/>
      </a:accent2>
      <a:accent3>
        <a:srgbClr val="00CE7D"/>
      </a:accent3>
      <a:accent4>
        <a:srgbClr val="003764"/>
      </a:accent4>
      <a:accent5>
        <a:srgbClr val="6650B1"/>
      </a:accent5>
      <a:accent6>
        <a:srgbClr val="910258"/>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ERCOT Identity">
      <a:dk1>
        <a:sysClr val="windowText" lastClr="000000"/>
      </a:dk1>
      <a:lt1>
        <a:srgbClr val="FFFFFF"/>
      </a:lt1>
      <a:dk2>
        <a:srgbClr val="5B6770"/>
      </a:dk2>
      <a:lt2>
        <a:srgbClr val="FFFFFF"/>
      </a:lt2>
      <a:accent1>
        <a:srgbClr val="00ACC8"/>
      </a:accent1>
      <a:accent2>
        <a:srgbClr val="5B6770"/>
      </a:accent2>
      <a:accent3>
        <a:srgbClr val="00CE7D"/>
      </a:accent3>
      <a:accent4>
        <a:srgbClr val="003764"/>
      </a:accent4>
      <a:accent5>
        <a:srgbClr val="6650B1"/>
      </a:accent5>
      <a:accent6>
        <a:srgbClr val="910258"/>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ERCOT Identity">
      <a:dk1>
        <a:sysClr val="windowText" lastClr="000000"/>
      </a:dk1>
      <a:lt1>
        <a:srgbClr val="FFFFFF"/>
      </a:lt1>
      <a:dk2>
        <a:srgbClr val="5B6770"/>
      </a:dk2>
      <a:lt2>
        <a:srgbClr val="FFFFFF"/>
      </a:lt2>
      <a:accent1>
        <a:srgbClr val="00ACC8"/>
      </a:accent1>
      <a:accent2>
        <a:srgbClr val="5B6770"/>
      </a:accent2>
      <a:accent3>
        <a:srgbClr val="00CE7D"/>
      </a:accent3>
      <a:accent4>
        <a:srgbClr val="003764"/>
      </a:accent4>
      <a:accent5>
        <a:srgbClr val="6650B1"/>
      </a:accent5>
      <a:accent6>
        <a:srgbClr val="910258"/>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over">
  <a:themeElements>
    <a:clrScheme name="ERCOT">
      <a:dk1>
        <a:srgbClr val="000000"/>
      </a:dk1>
      <a:lt1>
        <a:srgbClr val="FFFFFF"/>
      </a:lt1>
      <a:dk2>
        <a:srgbClr val="2D3338"/>
      </a:dk2>
      <a:lt2>
        <a:srgbClr val="FFFFFF"/>
      </a:lt2>
      <a:accent1>
        <a:srgbClr val="003865"/>
      </a:accent1>
      <a:accent2>
        <a:srgbClr val="5B6770"/>
      </a:accent2>
      <a:accent3>
        <a:srgbClr val="26D07C"/>
      </a:accent3>
      <a:accent4>
        <a:srgbClr val="00829B"/>
      </a:accent4>
      <a:accent5>
        <a:srgbClr val="685BC7"/>
      </a:accent5>
      <a:accent6>
        <a:srgbClr val="890C58"/>
      </a:accent6>
      <a:hlink>
        <a:srgbClr val="3996DF"/>
      </a:hlink>
      <a:folHlink>
        <a:srgbClr val="867ED0"/>
      </a:folHlink>
    </a:clrScheme>
    <a:fontScheme name="ERCO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RCOT Official PowerPoint Template - Public" id="{FB506FE2-73A5-49D8-88D7-3B8BB673CC8D}" vid="{942DDDCD-BEC6-4902-AAD2-EB3CD2B6933E}"/>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nformation_x0020_Classification xmlns="c34af464-7aa1-4edd-9be4-83dffc1cb926">ERCOT Limited</Information_x0020_Classification>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E2BDB63875B034C8B32518C6496ADD1" ma:contentTypeVersion="0" ma:contentTypeDescription="Create a new document." ma:contentTypeScope="" ma:versionID="2e49056469cb591c67c33c10da96a071">
  <xsd:schema xmlns:xsd="http://www.w3.org/2001/XMLSchema" xmlns:xs="http://www.w3.org/2001/XMLSchema" xmlns:p="http://schemas.microsoft.com/office/2006/metadata/properties" xmlns:ns2="c34af464-7aa1-4edd-9be4-83dffc1cb926" targetNamespace="http://schemas.microsoft.com/office/2006/metadata/properties" ma:root="true" ma:fieldsID="3a653c66fd0ce9b40621f227f901e684" ns2:_="">
    <xsd:import namespace="c34af464-7aa1-4edd-9be4-83dffc1cb926"/>
    <xsd:element name="properties">
      <xsd:complexType>
        <xsd:sequence>
          <xsd:element name="documentManagement">
            <xsd:complexType>
              <xsd:all>
                <xsd:element ref="ns2:Information_x0020_Classification"/>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34af464-7aa1-4edd-9be4-83dffc1cb926" elementFormDefault="qualified">
    <xsd:import namespace="http://schemas.microsoft.com/office/2006/documentManagement/types"/>
    <xsd:import namespace="http://schemas.microsoft.com/office/infopath/2007/PartnerControls"/>
    <xsd:element name="Information_x0020_Classification" ma:index="8" ma:displayName="Information Classification" ma:default="ERCOT Limited" ma:description="ERCOT Information Classification" ma:format="Dropdown" ma:internalName="Information_x0020_Classification">
      <xsd:simpleType>
        <xsd:restriction base="dms:Choice">
          <xsd:enumeration value="Public"/>
          <xsd:enumeration value="ERCOT Limited"/>
          <xsd:enumeration value="ERCOT Confidential"/>
          <xsd:enumeration value="ERCOT Restricted"/>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248F63C-08AC-4CDD-B36F-0851B11853CB}">
  <ds:schemaRefs>
    <ds:schemaRef ds:uri="http://purl.org/dc/terms/"/>
    <ds:schemaRef ds:uri="http://schemas.openxmlformats.org/package/2006/metadata/core-properties"/>
    <ds:schemaRef ds:uri="http://schemas.microsoft.com/office/2006/documentManagement/types"/>
    <ds:schemaRef ds:uri="c34af464-7aa1-4edd-9be4-83dffc1cb926"/>
    <ds:schemaRef ds:uri="http://purl.org/dc/elements/1.1/"/>
    <ds:schemaRef ds:uri="http://schemas.microsoft.com/office/2006/metadata/properti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686AC9E6-93EC-408A-81EA-765D121FF0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34af464-7aa1-4edd-9be4-83dffc1cb92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0884B7F-5407-4A7E-885F-D19D0E5ED72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119237</TotalTime>
  <Words>845</Words>
  <Application>Microsoft Office PowerPoint</Application>
  <PresentationFormat>On-screen Show (4:3)</PresentationFormat>
  <Paragraphs>55</Paragraphs>
  <Slides>9</Slides>
  <Notes>2</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9</vt:i4>
      </vt:variant>
    </vt:vector>
  </HeadingPairs>
  <TitlesOfParts>
    <vt:vector size="16" baseType="lpstr">
      <vt:lpstr>Arial</vt:lpstr>
      <vt:lpstr>Calibri</vt:lpstr>
      <vt:lpstr>Wingdings</vt:lpstr>
      <vt:lpstr>1_Custom Design</vt:lpstr>
      <vt:lpstr>Office Theme</vt:lpstr>
      <vt:lpstr>Custom Design</vt:lpstr>
      <vt:lpstr>Cover</vt:lpstr>
      <vt:lpstr>BAL-001-TRE Evaluation Process   PDCWG | July 22 , 2026   ERCOT Operations Planning    </vt:lpstr>
      <vt:lpstr>BAL-001-TRE process</vt:lpstr>
      <vt:lpstr>Frequency Measurable Events(FME) Notification</vt:lpstr>
      <vt:lpstr>Frequency Measurable Events(FME) Evaluation </vt:lpstr>
      <vt:lpstr>BAL-001-TRE Exclusion</vt:lpstr>
      <vt:lpstr>BAL-001-TRE Exclusion </vt:lpstr>
      <vt:lpstr>Rolling Average Evaluation</vt:lpstr>
      <vt:lpstr>RRS MW limits for Resources to Provide RRS-PFR</vt:lpstr>
      <vt:lpstr>Questions/Comments?</vt:lpstr>
    </vt:vector>
  </TitlesOfParts>
  <Company>The Electric Reliability Council of Texas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Pysh, Danya</dc:creator>
  <cp:lastModifiedBy>Masanna Gari, Abhi</cp:lastModifiedBy>
  <cp:revision>1872</cp:revision>
  <cp:lastPrinted>2016-01-21T20:53:15Z</cp:lastPrinted>
  <dcterms:created xsi:type="dcterms:W3CDTF">2016-01-21T15:20:31Z</dcterms:created>
  <dcterms:modified xsi:type="dcterms:W3CDTF">2026-07-22T03:48:08Z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0x0101002E2BDB63875B034C8B32518C6496ADD1</vt:lpwstr>
  </property>
  <property fmtid="{D5CDD505-2E9C-101B-9397-08002B2CF9AE}" pid="3" name="MSIP_Label_7084cbda-52b8-46fb-a7b7-cb5bd465ed85_Enabled">
    <vt:lpwstr>true</vt:lpwstr>
  </property>
  <property fmtid="{D5CDD505-2E9C-101B-9397-08002B2CF9AE}" pid="4" name="MSIP_Label_7084cbda-52b8-46fb-a7b7-cb5bd465ed85_SetDate">
    <vt:lpwstr>2023-07-20T20:05:58Z</vt:lpwstr>
  </property>
  <property fmtid="{D5CDD505-2E9C-101B-9397-08002B2CF9AE}" pid="5" name="MSIP_Label_7084cbda-52b8-46fb-a7b7-cb5bd465ed85_Method">
    <vt:lpwstr>Standard</vt:lpwstr>
  </property>
  <property fmtid="{D5CDD505-2E9C-101B-9397-08002B2CF9AE}" pid="6" name="MSIP_Label_7084cbda-52b8-46fb-a7b7-cb5bd465ed85_Name">
    <vt:lpwstr>Internal</vt:lpwstr>
  </property>
  <property fmtid="{D5CDD505-2E9C-101B-9397-08002B2CF9AE}" pid="7" name="MSIP_Label_7084cbda-52b8-46fb-a7b7-cb5bd465ed85_SiteId">
    <vt:lpwstr>0afb747d-bff7-4596-a9fc-950ef9e0ec45</vt:lpwstr>
  </property>
  <property fmtid="{D5CDD505-2E9C-101B-9397-08002B2CF9AE}" pid="8" name="MSIP_Label_7084cbda-52b8-46fb-a7b7-cb5bd465ed85_ActionId">
    <vt:lpwstr>4bb8b6c0-eb8f-4d74-95a4-9b16df83a852</vt:lpwstr>
  </property>
  <property fmtid="{D5CDD505-2E9C-101B-9397-08002B2CF9AE}" pid="9" name="MSIP_Label_7084cbda-52b8-46fb-a7b7-cb5bd465ed85_ContentBits">
    <vt:lpwstr>0</vt:lpwstr>
  </property>
</Properties>
</file>