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8"/>
  </p:notesMasterIdLst>
  <p:handoutMasterIdLst>
    <p:handoutMasterId r:id="rId19"/>
  </p:handoutMasterIdLst>
  <p:sldIdLst>
    <p:sldId id="272" r:id="rId6"/>
    <p:sldId id="2147478764" r:id="rId7"/>
    <p:sldId id="2147478781" r:id="rId8"/>
    <p:sldId id="2147478765" r:id="rId9"/>
    <p:sldId id="2147478780" r:id="rId10"/>
    <p:sldId id="2147478783" r:id="rId11"/>
    <p:sldId id="2147478769" r:id="rId12"/>
    <p:sldId id="2147478771" r:id="rId13"/>
    <p:sldId id="2147478770" r:id="rId14"/>
    <p:sldId id="2147478774" r:id="rId15"/>
    <p:sldId id="2147478776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00AEC7"/>
    <a:srgbClr val="2794A4"/>
    <a:srgbClr val="00343B"/>
    <a:srgbClr val="00829B"/>
    <a:srgbClr val="E6EBF0"/>
    <a:srgbClr val="FFFFFF"/>
    <a:srgbClr val="DADCDE"/>
    <a:srgbClr val="A9E5EA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7FEAD-5D8A-4C09-BBBC-030D42AD737B}" v="4" dt="2026-07-21T17:24:36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378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dri, Sreenivas" userId="0b43dccd-042e-4be0-871d-afa1d90d6a2e" providerId="ADAL" clId="{467F39DD-4CFE-45E1-AA25-A1A8C9F836D1}"/>
    <pc:docChg chg="undo custSel addSld delSld modSld sldOrd">
      <pc:chgData name="Badri, Sreenivas" userId="0b43dccd-042e-4be0-871d-afa1d90d6a2e" providerId="ADAL" clId="{467F39DD-4CFE-45E1-AA25-A1A8C9F836D1}" dt="2026-07-21T17:25:34.236" v="3111" actId="47"/>
      <pc:docMkLst>
        <pc:docMk/>
      </pc:docMkLst>
      <pc:sldChg chg="addSp delSp modSp mod">
        <pc:chgData name="Badri, Sreenivas" userId="0b43dccd-042e-4be0-871d-afa1d90d6a2e" providerId="ADAL" clId="{467F39DD-4CFE-45E1-AA25-A1A8C9F836D1}" dt="2026-07-21T17:16:26.779" v="2921" actId="20577"/>
        <pc:sldMkLst>
          <pc:docMk/>
          <pc:sldMk cId="3584611109" sldId="272"/>
        </pc:sldMkLst>
        <pc:spChg chg="mod">
          <ac:chgData name="Badri, Sreenivas" userId="0b43dccd-042e-4be0-871d-afa1d90d6a2e" providerId="ADAL" clId="{467F39DD-4CFE-45E1-AA25-A1A8C9F836D1}" dt="2026-07-21T17:16:26.779" v="2921" actId="20577"/>
          <ac:spMkLst>
            <pc:docMk/>
            <pc:sldMk cId="3584611109" sldId="272"/>
            <ac:spMk id="4" creationId="{AD499839-B798-E7B3-DB15-49FAE56390EE}"/>
          </ac:spMkLst>
        </pc:spChg>
      </pc:sldChg>
      <pc:sldChg chg="addSp delSp modSp mod">
        <pc:chgData name="Badri, Sreenivas" userId="0b43dccd-042e-4be0-871d-afa1d90d6a2e" providerId="ADAL" clId="{467F39DD-4CFE-45E1-AA25-A1A8C9F836D1}" dt="2026-07-21T17:21:08.405" v="2935" actId="1076"/>
        <pc:sldMkLst>
          <pc:docMk/>
          <pc:sldMk cId="544176760" sldId="2147478765"/>
        </pc:sldMkLst>
        <pc:graphicFrameChg chg="add mod modGraphic">
          <ac:chgData name="Badri, Sreenivas" userId="0b43dccd-042e-4be0-871d-afa1d90d6a2e" providerId="ADAL" clId="{467F39DD-4CFE-45E1-AA25-A1A8C9F836D1}" dt="2026-07-21T17:21:08.405" v="2935" actId="1076"/>
          <ac:graphicFrameMkLst>
            <pc:docMk/>
            <pc:sldMk cId="544176760" sldId="2147478765"/>
            <ac:graphicFrameMk id="3" creationId="{DE080AA2-D7EA-52AB-890A-CFAE3B077182}"/>
          </ac:graphicFrameMkLst>
        </pc:graphicFrameChg>
        <pc:graphicFrameChg chg="del">
          <ac:chgData name="Badri, Sreenivas" userId="0b43dccd-042e-4be0-871d-afa1d90d6a2e" providerId="ADAL" clId="{467F39DD-4CFE-45E1-AA25-A1A8C9F836D1}" dt="2026-07-21T17:19:09.473" v="2922" actId="478"/>
          <ac:graphicFrameMkLst>
            <pc:docMk/>
            <pc:sldMk cId="544176760" sldId="2147478765"/>
            <ac:graphicFrameMk id="5" creationId="{8B8A725E-E30E-FB06-403D-D3F53D225E00}"/>
          </ac:graphicFrameMkLst>
        </pc:graphicFrameChg>
      </pc:sldChg>
      <pc:sldChg chg="modSp mod">
        <pc:chgData name="Badri, Sreenivas" userId="0b43dccd-042e-4be0-871d-afa1d90d6a2e" providerId="ADAL" clId="{467F39DD-4CFE-45E1-AA25-A1A8C9F836D1}" dt="2026-07-21T17:23:10.424" v="3070" actId="20577"/>
        <pc:sldMkLst>
          <pc:docMk/>
          <pc:sldMk cId="4288690573" sldId="2147478769"/>
        </pc:sldMkLst>
        <pc:spChg chg="mod">
          <ac:chgData name="Badri, Sreenivas" userId="0b43dccd-042e-4be0-871d-afa1d90d6a2e" providerId="ADAL" clId="{467F39DD-4CFE-45E1-AA25-A1A8C9F836D1}" dt="2026-07-21T17:23:10.424" v="3070" actId="20577"/>
          <ac:spMkLst>
            <pc:docMk/>
            <pc:sldMk cId="4288690573" sldId="2147478769"/>
            <ac:spMk id="2" creationId="{DF5E7135-EBA0-0078-333D-05C2A51E019E}"/>
          </ac:spMkLst>
        </pc:spChg>
      </pc:sldChg>
      <pc:sldChg chg="modSp mod">
        <pc:chgData name="Badri, Sreenivas" userId="0b43dccd-042e-4be0-871d-afa1d90d6a2e" providerId="ADAL" clId="{467F39DD-4CFE-45E1-AA25-A1A8C9F836D1}" dt="2026-07-21T17:25:19.069" v="3107" actId="20577"/>
        <pc:sldMkLst>
          <pc:docMk/>
          <pc:sldMk cId="1959769100" sldId="2147478774"/>
        </pc:sldMkLst>
        <pc:spChg chg="mod">
          <ac:chgData name="Badri, Sreenivas" userId="0b43dccd-042e-4be0-871d-afa1d90d6a2e" providerId="ADAL" clId="{467F39DD-4CFE-45E1-AA25-A1A8C9F836D1}" dt="2026-07-21T17:25:02.516" v="3081" actId="20577"/>
          <ac:spMkLst>
            <pc:docMk/>
            <pc:sldMk cId="1959769100" sldId="2147478774"/>
            <ac:spMk id="2" creationId="{52C9659E-E1E1-6C69-1515-AE5DE39B9061}"/>
          </ac:spMkLst>
        </pc:spChg>
        <pc:spChg chg="mod">
          <ac:chgData name="Badri, Sreenivas" userId="0b43dccd-042e-4be0-871d-afa1d90d6a2e" providerId="ADAL" clId="{467F39DD-4CFE-45E1-AA25-A1A8C9F836D1}" dt="2026-07-21T17:25:19.069" v="3107" actId="20577"/>
          <ac:spMkLst>
            <pc:docMk/>
            <pc:sldMk cId="1959769100" sldId="2147478774"/>
            <ac:spMk id="3" creationId="{7DDA98FC-42C6-4B78-2453-7482D5ADEEF3}"/>
          </ac:spMkLst>
        </pc:spChg>
      </pc:sldChg>
      <pc:sldChg chg="del">
        <pc:chgData name="Badri, Sreenivas" userId="0b43dccd-042e-4be0-871d-afa1d90d6a2e" providerId="ADAL" clId="{467F39DD-4CFE-45E1-AA25-A1A8C9F836D1}" dt="2026-07-21T17:25:27.506" v="3108" actId="47"/>
        <pc:sldMkLst>
          <pc:docMk/>
          <pc:sldMk cId="802775551" sldId="2147478775"/>
        </pc:sldMkLst>
      </pc:sldChg>
      <pc:sldChg chg="del">
        <pc:chgData name="Badri, Sreenivas" userId="0b43dccd-042e-4be0-871d-afa1d90d6a2e" providerId="ADAL" clId="{467F39DD-4CFE-45E1-AA25-A1A8C9F836D1}" dt="2026-07-21T17:25:30.225" v="3109" actId="47"/>
        <pc:sldMkLst>
          <pc:docMk/>
          <pc:sldMk cId="3665195477" sldId="2147478778"/>
        </pc:sldMkLst>
      </pc:sldChg>
      <pc:sldChg chg="del">
        <pc:chgData name="Badri, Sreenivas" userId="0b43dccd-042e-4be0-871d-afa1d90d6a2e" providerId="ADAL" clId="{467F39DD-4CFE-45E1-AA25-A1A8C9F836D1}" dt="2026-07-21T17:25:32.226" v="3110" actId="47"/>
        <pc:sldMkLst>
          <pc:docMk/>
          <pc:sldMk cId="577326047" sldId="2147478779"/>
        </pc:sldMkLst>
      </pc:sldChg>
      <pc:sldChg chg="modSp mod">
        <pc:chgData name="Badri, Sreenivas" userId="0b43dccd-042e-4be0-871d-afa1d90d6a2e" providerId="ADAL" clId="{467F39DD-4CFE-45E1-AA25-A1A8C9F836D1}" dt="2026-07-21T17:22:38.941" v="3050" actId="20577"/>
        <pc:sldMkLst>
          <pc:docMk/>
          <pc:sldMk cId="1972597645" sldId="2147478780"/>
        </pc:sldMkLst>
        <pc:spChg chg="mod">
          <ac:chgData name="Badri, Sreenivas" userId="0b43dccd-042e-4be0-871d-afa1d90d6a2e" providerId="ADAL" clId="{467F39DD-4CFE-45E1-AA25-A1A8C9F836D1}" dt="2026-07-21T17:21:45.362" v="2967" actId="20577"/>
          <ac:spMkLst>
            <pc:docMk/>
            <pc:sldMk cId="1972597645" sldId="2147478780"/>
            <ac:spMk id="2" creationId="{CE526982-9C61-EB00-0FDC-7E8CAA5293A3}"/>
          </ac:spMkLst>
        </pc:spChg>
        <pc:spChg chg="mod">
          <ac:chgData name="Badri, Sreenivas" userId="0b43dccd-042e-4be0-871d-afa1d90d6a2e" providerId="ADAL" clId="{467F39DD-4CFE-45E1-AA25-A1A8C9F836D1}" dt="2026-07-21T17:22:38.941" v="3050" actId="20577"/>
          <ac:spMkLst>
            <pc:docMk/>
            <pc:sldMk cId="1972597645" sldId="2147478780"/>
            <ac:spMk id="3" creationId="{35A09ED4-B0EE-7AC4-81B5-3D638118D1FF}"/>
          </ac:spMkLst>
        </pc:spChg>
      </pc:sldChg>
      <pc:sldChg chg="del">
        <pc:chgData name="Badri, Sreenivas" userId="0b43dccd-042e-4be0-871d-afa1d90d6a2e" providerId="ADAL" clId="{467F39DD-4CFE-45E1-AA25-A1A8C9F836D1}" dt="2026-07-21T17:25:34.236" v="3111" actId="47"/>
        <pc:sldMkLst>
          <pc:docMk/>
          <pc:sldMk cId="2185231392" sldId="2147478782"/>
        </pc:sldMkLst>
      </pc:sldChg>
      <pc:sldChg chg="add">
        <pc:chgData name="Badri, Sreenivas" userId="0b43dccd-042e-4be0-871d-afa1d90d6a2e" providerId="ADAL" clId="{467F39DD-4CFE-45E1-AA25-A1A8C9F836D1}" dt="2026-07-21T17:21:18.286" v="2936"/>
        <pc:sldMkLst>
          <pc:docMk/>
          <pc:sldMk cId="4015053676" sldId="214747878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E3C09-891B-471F-B868-F893F39D2D67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2659185-6E5E-4E29-BF8C-69D492F69967}">
      <dgm:prSet custT="1"/>
      <dgm:spPr/>
      <dgm:t>
        <a:bodyPr/>
        <a:lstStyle/>
        <a:p>
          <a:r>
            <a:rPr lang="en-US" sz="2200" b="1" dirty="0"/>
            <a:t>Webex Meeting Reminders - Same as other ERCOT forums</a:t>
          </a:r>
        </a:p>
      </dgm:t>
    </dgm:pt>
    <dgm:pt modelId="{DDBEE5D5-FF00-442A-A68B-8FF7412642D4}" type="parTrans" cxnId="{E1B7F076-5093-4C3D-8E01-2ACC3D3695A0}">
      <dgm:prSet/>
      <dgm:spPr/>
      <dgm:t>
        <a:bodyPr/>
        <a:lstStyle/>
        <a:p>
          <a:endParaRPr lang="en-US"/>
        </a:p>
      </dgm:t>
    </dgm:pt>
    <dgm:pt modelId="{0E5CB1D9-3A70-4441-9F72-9C3D273610D8}" type="sibTrans" cxnId="{E1B7F076-5093-4C3D-8E01-2ACC3D3695A0}">
      <dgm:prSet/>
      <dgm:spPr/>
      <dgm:t>
        <a:bodyPr/>
        <a:lstStyle/>
        <a:p>
          <a:endParaRPr lang="en-US"/>
        </a:p>
      </dgm:t>
    </dgm:pt>
    <dgm:pt modelId="{863E7C35-9BCB-4F08-BAF5-00C00A66B5E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Please keep line muted</a:t>
          </a:r>
        </a:p>
      </dgm:t>
    </dgm:pt>
    <dgm:pt modelId="{0CB7BA4B-9BC6-4DC7-84BE-DE2197628806}" type="parTrans" cxnId="{BE654B78-CF0F-455B-83B9-4CCF27B139B2}">
      <dgm:prSet/>
      <dgm:spPr/>
      <dgm:t>
        <a:bodyPr/>
        <a:lstStyle/>
        <a:p>
          <a:endParaRPr lang="en-US"/>
        </a:p>
      </dgm:t>
    </dgm:pt>
    <dgm:pt modelId="{4F23C09E-5DA0-4429-81BD-B98E85915934}" type="sibTrans" cxnId="{BE654B78-CF0F-455B-83B9-4CCF27B139B2}">
      <dgm:prSet/>
      <dgm:spPr/>
      <dgm:t>
        <a:bodyPr/>
        <a:lstStyle/>
        <a:p>
          <a:endParaRPr lang="en-US"/>
        </a:p>
      </dgm:t>
    </dgm:pt>
    <dgm:pt modelId="{E6B5EEC9-CEFD-482B-B81F-6694C47AD11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If you have a question, </a:t>
          </a:r>
          <a:r>
            <a:rPr lang="en-US" sz="1800" i="1" u="sng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please use the Webex chat feature</a:t>
          </a:r>
          <a:r>
            <a:rPr lang="en-U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to either:</a:t>
          </a:r>
        </a:p>
      </dgm:t>
    </dgm:pt>
    <dgm:pt modelId="{EF29E65D-34A4-47E6-B4D9-E6AE85FAD3F5}" type="parTrans" cxnId="{BDE3A07C-7195-4EB0-83EA-0FDB05C92E2A}">
      <dgm:prSet/>
      <dgm:spPr/>
      <dgm:t>
        <a:bodyPr/>
        <a:lstStyle/>
        <a:p>
          <a:endParaRPr lang="en-US"/>
        </a:p>
      </dgm:t>
    </dgm:pt>
    <dgm:pt modelId="{B155C904-3F74-44EB-9276-A7CAB702C57A}" type="sibTrans" cxnId="{BDE3A07C-7195-4EB0-83EA-0FDB05C92E2A}">
      <dgm:prSet/>
      <dgm:spPr/>
      <dgm:t>
        <a:bodyPr/>
        <a:lstStyle/>
        <a:p>
          <a:endParaRPr lang="en-US"/>
        </a:p>
      </dgm:t>
    </dgm:pt>
    <dgm:pt modelId="{62DAE049-50C1-408F-83FB-07DE8D5547B1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Type in your question, or </a:t>
          </a:r>
        </a:p>
      </dgm:t>
    </dgm:pt>
    <dgm:pt modelId="{5D318E56-8C56-4633-9697-350707B8FA86}" type="parTrans" cxnId="{54CF19B4-6BCD-49B5-B7B7-2537FFD29237}">
      <dgm:prSet/>
      <dgm:spPr/>
      <dgm:t>
        <a:bodyPr/>
        <a:lstStyle/>
        <a:p>
          <a:endParaRPr lang="en-US"/>
        </a:p>
      </dgm:t>
    </dgm:pt>
    <dgm:pt modelId="{18D84B42-D810-4421-84CC-EE19F577CE1E}" type="sibTrans" cxnId="{54CF19B4-6BCD-49B5-B7B7-2537FFD29237}">
      <dgm:prSet/>
      <dgm:spPr/>
      <dgm:t>
        <a:bodyPr/>
        <a:lstStyle/>
        <a:p>
          <a:endParaRPr lang="en-US"/>
        </a:p>
      </dgm:t>
    </dgm:pt>
    <dgm:pt modelId="{EA4E06B8-BFD3-442E-AA38-F4718BC17F96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Type in “Question” and wait to be recognized to state question</a:t>
          </a:r>
        </a:p>
      </dgm:t>
    </dgm:pt>
    <dgm:pt modelId="{FC8782E6-21E8-4EEA-AA40-5C68E9E39F1D}" type="parTrans" cxnId="{ED3862DE-6B7C-4D3E-AAF4-6646FAC666FE}">
      <dgm:prSet/>
      <dgm:spPr/>
      <dgm:t>
        <a:bodyPr/>
        <a:lstStyle/>
        <a:p>
          <a:endParaRPr lang="en-US"/>
        </a:p>
      </dgm:t>
    </dgm:pt>
    <dgm:pt modelId="{EBF4E19C-34FB-4AEC-A06B-AFA17FB9CBBD}" type="sibTrans" cxnId="{ED3862DE-6B7C-4D3E-AAF4-6646FAC666FE}">
      <dgm:prSet/>
      <dgm:spPr/>
      <dgm:t>
        <a:bodyPr/>
        <a:lstStyle/>
        <a:p>
          <a:endParaRPr lang="en-US"/>
        </a:p>
      </dgm:t>
    </dgm:pt>
    <dgm:pt modelId="{FADF71D4-13DB-4394-BE5E-F3CEC53F1EAA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b="0" i="0" dirty="0">
              <a:latin typeface="Verdana" panose="020B0604030504040204" pitchFamily="34" charset="0"/>
              <a:ea typeface="Verdana" panose="020B0604030504040204" pitchFamily="34" charset="0"/>
            </a:rPr>
            <a:t>Your question will be addressed either during the presentation or at the end. If time does not permit, ERCOT SMEs will provide a response through Webex chat before the meeting concludes or respond to you via email after the meeting.</a:t>
          </a:r>
          <a:endParaRPr lang="en-US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CAEF71-247A-4FC9-8C7A-32D09D587FCD}" type="parTrans" cxnId="{6F4F5A5E-6853-4B38-9D10-9CB0ED1F053A}">
      <dgm:prSet/>
      <dgm:spPr/>
      <dgm:t>
        <a:bodyPr/>
        <a:lstStyle/>
        <a:p>
          <a:endParaRPr lang="en-US"/>
        </a:p>
      </dgm:t>
    </dgm:pt>
    <dgm:pt modelId="{61D2DFC9-ECC1-4D28-868D-9D25C8F01430}" type="sibTrans" cxnId="{6F4F5A5E-6853-4B38-9D10-9CB0ED1F053A}">
      <dgm:prSet/>
      <dgm:spPr/>
      <dgm:t>
        <a:bodyPr/>
        <a:lstStyle/>
        <a:p>
          <a:endParaRPr lang="en-US"/>
        </a:p>
      </dgm:t>
    </dgm:pt>
    <dgm:pt modelId="{0232EB35-F581-4075-B2FC-377A26A0BA4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Presenters are requested to complete their presentation within allotted time and give time to participants to ask questions. </a:t>
          </a:r>
        </a:p>
      </dgm:t>
    </dgm:pt>
    <dgm:pt modelId="{8B783CD3-AD72-40F6-A267-384005F290FA}" type="parTrans" cxnId="{15329F69-CD50-41B2-832C-84E8FD666A4E}">
      <dgm:prSet/>
      <dgm:spPr/>
      <dgm:t>
        <a:bodyPr/>
        <a:lstStyle/>
        <a:p>
          <a:endParaRPr lang="en-US"/>
        </a:p>
      </dgm:t>
    </dgm:pt>
    <dgm:pt modelId="{B81CA2FF-8B3C-45A9-90AC-610495213D95}" type="sibTrans" cxnId="{15329F69-CD50-41B2-832C-84E8FD666A4E}">
      <dgm:prSet/>
      <dgm:spPr/>
      <dgm:t>
        <a:bodyPr/>
        <a:lstStyle/>
        <a:p>
          <a:endParaRPr lang="en-US"/>
        </a:p>
      </dgm:t>
    </dgm:pt>
    <dgm:pt modelId="{CF0BFF47-399E-451E-83F1-FF3C995E28F4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b="0" i="0" dirty="0">
              <a:latin typeface="Verdana" panose="020B0604030504040204" pitchFamily="34" charset="0"/>
              <a:ea typeface="Verdana" panose="020B0604030504040204" pitchFamily="34" charset="0"/>
            </a:rPr>
            <a:t>The meeting facilitator will provide time checks to remind presenters and participants of the remaining time for each agenda item.</a:t>
          </a:r>
          <a:endParaRPr lang="en-US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F4D828A-3FC9-4696-972D-13A8A30320CE}" type="parTrans" cxnId="{21C210F4-237C-4946-A26A-618BD8389102}">
      <dgm:prSet/>
      <dgm:spPr/>
      <dgm:t>
        <a:bodyPr/>
        <a:lstStyle/>
        <a:p>
          <a:endParaRPr lang="en-US"/>
        </a:p>
      </dgm:t>
    </dgm:pt>
    <dgm:pt modelId="{2D7C03F8-A9FA-47FD-A2C2-0E50D9780A9D}" type="sibTrans" cxnId="{21C210F4-237C-4946-A26A-618BD8389102}">
      <dgm:prSet/>
      <dgm:spPr/>
      <dgm:t>
        <a:bodyPr/>
        <a:lstStyle/>
        <a:p>
          <a:endParaRPr lang="en-US"/>
        </a:p>
      </dgm:t>
    </dgm:pt>
    <dgm:pt modelId="{15039803-A1D2-4D4C-81D0-DEEDBF59CA2D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endParaRPr lang="en-U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EC8A98-6DB7-4B1D-9D56-CE7C616BC0B6}" type="parTrans" cxnId="{633E7F61-C27E-4E22-91B6-03868E6AEA83}">
      <dgm:prSet/>
      <dgm:spPr/>
      <dgm:t>
        <a:bodyPr/>
        <a:lstStyle/>
        <a:p>
          <a:endParaRPr lang="en-US"/>
        </a:p>
      </dgm:t>
    </dgm:pt>
    <dgm:pt modelId="{6D5E2085-DB90-43EF-ADC5-6991B2B81134}" type="sibTrans" cxnId="{633E7F61-C27E-4E22-91B6-03868E6AEA83}">
      <dgm:prSet/>
      <dgm:spPr/>
      <dgm:t>
        <a:bodyPr/>
        <a:lstStyle/>
        <a:p>
          <a:endParaRPr lang="en-US"/>
        </a:p>
      </dgm:t>
    </dgm:pt>
    <dgm:pt modelId="{105DD7EA-9427-4066-9896-B7C4612FF1E9}">
      <dgm:prSet/>
      <dgm:spPr/>
      <dgm:t>
        <a:bodyPr/>
        <a:lstStyle/>
        <a:p>
          <a:pPr>
            <a:buNone/>
          </a:pPr>
          <a:endParaRPr lang="en-US" sz="3600"/>
        </a:p>
      </dgm:t>
    </dgm:pt>
    <dgm:pt modelId="{52749DC8-B0EF-4CA1-9E03-BC85F0A8C1E7}" type="parTrans" cxnId="{05A5706B-C0A2-48DD-A9E2-7025027C90B9}">
      <dgm:prSet/>
      <dgm:spPr/>
      <dgm:t>
        <a:bodyPr/>
        <a:lstStyle/>
        <a:p>
          <a:endParaRPr lang="en-US"/>
        </a:p>
      </dgm:t>
    </dgm:pt>
    <dgm:pt modelId="{B46BF3F2-636B-420D-9541-0B09F6F099EA}" type="sibTrans" cxnId="{05A5706B-C0A2-48DD-A9E2-7025027C90B9}">
      <dgm:prSet/>
      <dgm:spPr/>
      <dgm:t>
        <a:bodyPr/>
        <a:lstStyle/>
        <a:p>
          <a:endParaRPr lang="en-US"/>
        </a:p>
      </dgm:t>
    </dgm:pt>
    <dgm:pt modelId="{3D64E7B9-5EE2-41FF-B0C6-2A694D6CE096}">
      <dgm:prSet/>
      <dgm:spPr/>
      <dgm:t>
        <a:bodyPr/>
        <a:lstStyle/>
        <a:p>
          <a:pPr>
            <a:buNone/>
          </a:pPr>
          <a:endParaRPr lang="en-US" sz="3600" dirty="0"/>
        </a:p>
      </dgm:t>
    </dgm:pt>
    <dgm:pt modelId="{3308E906-9C77-4584-ABE4-E43B9DC433B7}" type="parTrans" cxnId="{EF0FA661-6022-499B-9249-AD077BCD93F1}">
      <dgm:prSet/>
      <dgm:spPr/>
      <dgm:t>
        <a:bodyPr/>
        <a:lstStyle/>
        <a:p>
          <a:endParaRPr lang="en-US"/>
        </a:p>
      </dgm:t>
    </dgm:pt>
    <dgm:pt modelId="{0F97D530-2DE6-4B5A-BCD1-F2408DEF3CF6}" type="sibTrans" cxnId="{EF0FA661-6022-499B-9249-AD077BCD93F1}">
      <dgm:prSet/>
      <dgm:spPr/>
      <dgm:t>
        <a:bodyPr/>
        <a:lstStyle/>
        <a:p>
          <a:endParaRPr lang="en-US"/>
        </a:p>
      </dgm:t>
    </dgm:pt>
    <dgm:pt modelId="{E8AEF48D-CFA7-4F65-B12C-7D4F9D421A29}" type="pres">
      <dgm:prSet presAssocID="{929E3C09-891B-471F-B868-F893F39D2D67}" presName="linear" presStyleCnt="0">
        <dgm:presLayoutVars>
          <dgm:dir/>
          <dgm:animLvl val="lvl"/>
          <dgm:resizeHandles val="exact"/>
        </dgm:presLayoutVars>
      </dgm:prSet>
      <dgm:spPr/>
    </dgm:pt>
    <dgm:pt modelId="{91EABD58-FF8F-4B06-BA5B-40A9944836AF}" type="pres">
      <dgm:prSet presAssocID="{F2659185-6E5E-4E29-BF8C-69D492F69967}" presName="parentLin" presStyleCnt="0"/>
      <dgm:spPr/>
    </dgm:pt>
    <dgm:pt modelId="{BEDAED04-90D5-4794-82C3-5A0CA352EC2D}" type="pres">
      <dgm:prSet presAssocID="{F2659185-6E5E-4E29-BF8C-69D492F69967}" presName="parentLeftMargin" presStyleLbl="node1" presStyleIdx="0" presStyleCnt="1"/>
      <dgm:spPr/>
    </dgm:pt>
    <dgm:pt modelId="{7ADDD18D-8DAF-4AB6-BE18-67FB04CB81BC}" type="pres">
      <dgm:prSet presAssocID="{F2659185-6E5E-4E29-BF8C-69D492F69967}" presName="parentText" presStyleLbl="node1" presStyleIdx="0" presStyleCnt="1" custLinFactNeighborY="-2433">
        <dgm:presLayoutVars>
          <dgm:chMax val="0"/>
          <dgm:bulletEnabled val="1"/>
        </dgm:presLayoutVars>
      </dgm:prSet>
      <dgm:spPr/>
    </dgm:pt>
    <dgm:pt modelId="{FEDE8A1E-0EA0-4E4F-BFE3-C88989122D37}" type="pres">
      <dgm:prSet presAssocID="{F2659185-6E5E-4E29-BF8C-69D492F69967}" presName="negativeSpace" presStyleCnt="0"/>
      <dgm:spPr/>
    </dgm:pt>
    <dgm:pt modelId="{56653395-479E-40C1-9CEA-0A896E03D97E}" type="pres">
      <dgm:prSet presAssocID="{F2659185-6E5E-4E29-BF8C-69D492F69967}" presName="childText" presStyleLbl="conFgAcc1" presStyleIdx="0" presStyleCnt="1" custLinFactY="2930" custLinFactNeighborY="100000">
        <dgm:presLayoutVars>
          <dgm:bulletEnabled val="1"/>
        </dgm:presLayoutVars>
      </dgm:prSet>
      <dgm:spPr/>
    </dgm:pt>
  </dgm:ptLst>
  <dgm:cxnLst>
    <dgm:cxn modelId="{6EBC9F03-B82E-4753-97AC-25D2A4DBCC33}" type="presOf" srcId="{FADF71D4-13DB-4394-BE5E-F3CEC53F1EAA}" destId="{56653395-479E-40C1-9CEA-0A896E03D97E}" srcOrd="0" destOrd="4" presId="urn:microsoft.com/office/officeart/2005/8/layout/list1"/>
    <dgm:cxn modelId="{CD9BEA29-D77E-47BB-8FB5-D513C8D683B9}" type="presOf" srcId="{E6B5EEC9-CEFD-482B-B81F-6694C47AD116}" destId="{56653395-479E-40C1-9CEA-0A896E03D97E}" srcOrd="0" destOrd="1" presId="urn:microsoft.com/office/officeart/2005/8/layout/list1"/>
    <dgm:cxn modelId="{6F4F5A5E-6853-4B38-9D10-9CB0ED1F053A}" srcId="{E6B5EEC9-CEFD-482B-B81F-6694C47AD116}" destId="{FADF71D4-13DB-4394-BE5E-F3CEC53F1EAA}" srcOrd="2" destOrd="0" parTransId="{E7CAEF71-247A-4FC9-8C7A-32D09D587FCD}" sibTransId="{61D2DFC9-ECC1-4D28-868D-9D25C8F01430}"/>
    <dgm:cxn modelId="{A7D22C61-A752-4289-AEFD-ADE43E937304}" type="presOf" srcId="{CF0BFF47-399E-451E-83F1-FF3C995E28F4}" destId="{56653395-479E-40C1-9CEA-0A896E03D97E}" srcOrd="0" destOrd="7" presId="urn:microsoft.com/office/officeart/2005/8/layout/list1"/>
    <dgm:cxn modelId="{633E7F61-C27E-4E22-91B6-03868E6AEA83}" srcId="{F2659185-6E5E-4E29-BF8C-69D492F69967}" destId="{15039803-A1D2-4D4C-81D0-DEEDBF59CA2D}" srcOrd="2" destOrd="0" parTransId="{83EC8A98-6DB7-4B1D-9D56-CE7C616BC0B6}" sibTransId="{6D5E2085-DB90-43EF-ADC5-6991B2B81134}"/>
    <dgm:cxn modelId="{EF0FA661-6022-499B-9249-AD077BCD93F1}" srcId="{0232EB35-F581-4075-B2FC-377A26A0BA4E}" destId="{3D64E7B9-5EE2-41FF-B0C6-2A694D6CE096}" srcOrd="2" destOrd="0" parTransId="{3308E906-9C77-4584-ABE4-E43B9DC433B7}" sibTransId="{0F97D530-2DE6-4B5A-BCD1-F2408DEF3CF6}"/>
    <dgm:cxn modelId="{898A1C63-C7DA-45DD-9297-7D63EB25E0EF}" type="presOf" srcId="{0232EB35-F581-4075-B2FC-377A26A0BA4E}" destId="{56653395-479E-40C1-9CEA-0A896E03D97E}" srcOrd="0" destOrd="6" presId="urn:microsoft.com/office/officeart/2005/8/layout/list1"/>
    <dgm:cxn modelId="{15329F69-CD50-41B2-832C-84E8FD666A4E}" srcId="{F2659185-6E5E-4E29-BF8C-69D492F69967}" destId="{0232EB35-F581-4075-B2FC-377A26A0BA4E}" srcOrd="3" destOrd="0" parTransId="{8B783CD3-AD72-40F6-A267-384005F290FA}" sibTransId="{B81CA2FF-8B3C-45A9-90AC-610495213D95}"/>
    <dgm:cxn modelId="{05A5706B-C0A2-48DD-A9E2-7025027C90B9}" srcId="{0232EB35-F581-4075-B2FC-377A26A0BA4E}" destId="{105DD7EA-9427-4066-9896-B7C4612FF1E9}" srcOrd="1" destOrd="0" parTransId="{52749DC8-B0EF-4CA1-9E03-BC85F0A8C1E7}" sibTransId="{B46BF3F2-636B-420D-9541-0B09F6F099EA}"/>
    <dgm:cxn modelId="{3172EF70-4EBB-4BA1-975E-6434180E147B}" type="presOf" srcId="{3D64E7B9-5EE2-41FF-B0C6-2A694D6CE096}" destId="{56653395-479E-40C1-9CEA-0A896E03D97E}" srcOrd="0" destOrd="9" presId="urn:microsoft.com/office/officeart/2005/8/layout/list1"/>
    <dgm:cxn modelId="{E1B7F076-5093-4C3D-8E01-2ACC3D3695A0}" srcId="{929E3C09-891B-471F-B868-F893F39D2D67}" destId="{F2659185-6E5E-4E29-BF8C-69D492F69967}" srcOrd="0" destOrd="0" parTransId="{DDBEE5D5-FF00-442A-A68B-8FF7412642D4}" sibTransId="{0E5CB1D9-3A70-4441-9F72-9C3D273610D8}"/>
    <dgm:cxn modelId="{BE654B78-CF0F-455B-83B9-4CCF27B139B2}" srcId="{F2659185-6E5E-4E29-BF8C-69D492F69967}" destId="{863E7C35-9BCB-4F08-BAF5-00C00A66B5EE}" srcOrd="0" destOrd="0" parTransId="{0CB7BA4B-9BC6-4DC7-84BE-DE2197628806}" sibTransId="{4F23C09E-5DA0-4429-81BD-B98E85915934}"/>
    <dgm:cxn modelId="{BDE3A07C-7195-4EB0-83EA-0FDB05C92E2A}" srcId="{F2659185-6E5E-4E29-BF8C-69D492F69967}" destId="{E6B5EEC9-CEFD-482B-B81F-6694C47AD116}" srcOrd="1" destOrd="0" parTransId="{EF29E65D-34A4-47E6-B4D9-E6AE85FAD3F5}" sibTransId="{B155C904-3F74-44EB-9276-A7CAB702C57A}"/>
    <dgm:cxn modelId="{4CA8478A-F49B-43AC-B4A5-568991981D57}" type="presOf" srcId="{15039803-A1D2-4D4C-81D0-DEEDBF59CA2D}" destId="{56653395-479E-40C1-9CEA-0A896E03D97E}" srcOrd="0" destOrd="5" presId="urn:microsoft.com/office/officeart/2005/8/layout/list1"/>
    <dgm:cxn modelId="{B5410791-6E0B-418F-A55D-C3443A1A20AE}" type="presOf" srcId="{863E7C35-9BCB-4F08-BAF5-00C00A66B5EE}" destId="{56653395-479E-40C1-9CEA-0A896E03D97E}" srcOrd="0" destOrd="0" presId="urn:microsoft.com/office/officeart/2005/8/layout/list1"/>
    <dgm:cxn modelId="{90045CA7-897A-49B0-83DB-6ADE43DE3BEC}" type="presOf" srcId="{62DAE049-50C1-408F-83FB-07DE8D5547B1}" destId="{56653395-479E-40C1-9CEA-0A896E03D97E}" srcOrd="0" destOrd="2" presId="urn:microsoft.com/office/officeart/2005/8/layout/list1"/>
    <dgm:cxn modelId="{54CF19B4-6BCD-49B5-B7B7-2537FFD29237}" srcId="{E6B5EEC9-CEFD-482B-B81F-6694C47AD116}" destId="{62DAE049-50C1-408F-83FB-07DE8D5547B1}" srcOrd="0" destOrd="0" parTransId="{5D318E56-8C56-4633-9697-350707B8FA86}" sibTransId="{18D84B42-D810-4421-84CC-EE19F577CE1E}"/>
    <dgm:cxn modelId="{6B3516C4-8C66-4916-A9F3-48BC0B05FD03}" type="presOf" srcId="{F2659185-6E5E-4E29-BF8C-69D492F69967}" destId="{BEDAED04-90D5-4794-82C3-5A0CA352EC2D}" srcOrd="0" destOrd="0" presId="urn:microsoft.com/office/officeart/2005/8/layout/list1"/>
    <dgm:cxn modelId="{EEAC19D1-D596-492F-AB88-E4DFC1F430EA}" type="presOf" srcId="{929E3C09-891B-471F-B868-F893F39D2D67}" destId="{E8AEF48D-CFA7-4F65-B12C-7D4F9D421A29}" srcOrd="0" destOrd="0" presId="urn:microsoft.com/office/officeart/2005/8/layout/list1"/>
    <dgm:cxn modelId="{ED3862DE-6B7C-4D3E-AAF4-6646FAC666FE}" srcId="{E6B5EEC9-CEFD-482B-B81F-6694C47AD116}" destId="{EA4E06B8-BFD3-442E-AA38-F4718BC17F96}" srcOrd="1" destOrd="0" parTransId="{FC8782E6-21E8-4EEA-AA40-5C68E9E39F1D}" sibTransId="{EBF4E19C-34FB-4AEC-A06B-AFA17FB9CBBD}"/>
    <dgm:cxn modelId="{24DD24F2-B37C-4F97-83C4-1B6E6B4CC9F1}" type="presOf" srcId="{EA4E06B8-BFD3-442E-AA38-F4718BC17F96}" destId="{56653395-479E-40C1-9CEA-0A896E03D97E}" srcOrd="0" destOrd="3" presId="urn:microsoft.com/office/officeart/2005/8/layout/list1"/>
    <dgm:cxn modelId="{BDB1B9F2-7744-4E3B-BE7E-283474163726}" type="presOf" srcId="{105DD7EA-9427-4066-9896-B7C4612FF1E9}" destId="{56653395-479E-40C1-9CEA-0A896E03D97E}" srcOrd="0" destOrd="8" presId="urn:microsoft.com/office/officeart/2005/8/layout/list1"/>
    <dgm:cxn modelId="{21C210F4-237C-4946-A26A-618BD8389102}" srcId="{0232EB35-F581-4075-B2FC-377A26A0BA4E}" destId="{CF0BFF47-399E-451E-83F1-FF3C995E28F4}" srcOrd="0" destOrd="0" parTransId="{DF4D828A-3FC9-4696-972D-13A8A30320CE}" sibTransId="{2D7C03F8-A9FA-47FD-A2C2-0E50D9780A9D}"/>
    <dgm:cxn modelId="{90B5CBF9-E613-4E47-8A63-B992C7E7C8CA}" type="presOf" srcId="{F2659185-6E5E-4E29-BF8C-69D492F69967}" destId="{7ADDD18D-8DAF-4AB6-BE18-67FB04CB81BC}" srcOrd="1" destOrd="0" presId="urn:microsoft.com/office/officeart/2005/8/layout/list1"/>
    <dgm:cxn modelId="{DDF5E148-90D8-4302-81F4-9EE0E8971037}" type="presParOf" srcId="{E8AEF48D-CFA7-4F65-B12C-7D4F9D421A29}" destId="{91EABD58-FF8F-4B06-BA5B-40A9944836AF}" srcOrd="0" destOrd="0" presId="urn:microsoft.com/office/officeart/2005/8/layout/list1"/>
    <dgm:cxn modelId="{FF20B7E8-7BB2-471B-BD4D-E1F95D87B898}" type="presParOf" srcId="{91EABD58-FF8F-4B06-BA5B-40A9944836AF}" destId="{BEDAED04-90D5-4794-82C3-5A0CA352EC2D}" srcOrd="0" destOrd="0" presId="urn:microsoft.com/office/officeart/2005/8/layout/list1"/>
    <dgm:cxn modelId="{E10E8D30-AD66-46F0-8914-D7D51721E0E5}" type="presParOf" srcId="{91EABD58-FF8F-4B06-BA5B-40A9944836AF}" destId="{7ADDD18D-8DAF-4AB6-BE18-67FB04CB81BC}" srcOrd="1" destOrd="0" presId="urn:microsoft.com/office/officeart/2005/8/layout/list1"/>
    <dgm:cxn modelId="{50F2F143-FD00-40B7-BF2B-4E3DAF500277}" type="presParOf" srcId="{E8AEF48D-CFA7-4F65-B12C-7D4F9D421A29}" destId="{FEDE8A1E-0EA0-4E4F-BFE3-C88989122D37}" srcOrd="1" destOrd="0" presId="urn:microsoft.com/office/officeart/2005/8/layout/list1"/>
    <dgm:cxn modelId="{982128B6-F8CF-4ED3-9FB0-DFC921560B03}" type="presParOf" srcId="{E8AEF48D-CFA7-4F65-B12C-7D4F9D421A29}" destId="{56653395-479E-40C1-9CEA-0A896E03D97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53395-479E-40C1-9CEA-0A896E03D97E}">
      <dsp:nvSpPr>
        <dsp:cNvPr id="0" name=""/>
        <dsp:cNvSpPr/>
      </dsp:nvSpPr>
      <dsp:spPr>
        <a:xfrm>
          <a:off x="0" y="461641"/>
          <a:ext cx="10401300" cy="4847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256" tIns="562356" rIns="80725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Please keep line muted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If you have a question, </a:t>
          </a:r>
          <a:r>
            <a:rPr lang="en-US" sz="1800" i="1" u="sng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please use the Webex chat feature</a:t>
          </a:r>
          <a:r>
            <a:rPr lang="en-US" sz="1800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to either: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Type in your question, or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Type in “Question” and wait to be recognized to state question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b="0" i="0" kern="1200" dirty="0">
              <a:latin typeface="Verdana" panose="020B0604030504040204" pitchFamily="34" charset="0"/>
              <a:ea typeface="Verdana" panose="020B0604030504040204" pitchFamily="34" charset="0"/>
            </a:rPr>
            <a:t>Your question will be addressed either during the presentation or at the end. If time does not permit, ERCOT SMEs will provide a response through Webex chat before the meeting concludes or respond to you via email after the meeting.</a:t>
          </a:r>
          <a:endParaRPr lang="en-US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Presenters are requested to complete their presentation within allotted time and give time to participants to ask questions.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b="0" i="0" kern="1200" dirty="0">
              <a:latin typeface="Verdana" panose="020B0604030504040204" pitchFamily="34" charset="0"/>
              <a:ea typeface="Verdana" panose="020B0604030504040204" pitchFamily="34" charset="0"/>
            </a:rPr>
            <a:t>The meeting facilitator will provide time checks to remind presenters and participants of the remaining time for each agenda item.</a:t>
          </a:r>
          <a:endParaRPr lang="en-US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600" kern="1200"/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600" kern="1200" dirty="0"/>
        </a:p>
      </dsp:txBody>
      <dsp:txXfrm>
        <a:off x="0" y="461641"/>
        <a:ext cx="10401300" cy="4847850"/>
      </dsp:txXfrm>
    </dsp:sp>
    <dsp:sp modelId="{7ADDD18D-8DAF-4AB6-BE18-67FB04CB81BC}">
      <dsp:nvSpPr>
        <dsp:cNvPr id="0" name=""/>
        <dsp:cNvSpPr/>
      </dsp:nvSpPr>
      <dsp:spPr>
        <a:xfrm>
          <a:off x="520065" y="12168"/>
          <a:ext cx="7280910" cy="797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5201" tIns="0" rIns="27520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Webex Meeting Reminders - Same as other ERCOT forums</a:t>
          </a:r>
        </a:p>
      </dsp:txBody>
      <dsp:txXfrm>
        <a:off x="558973" y="51076"/>
        <a:ext cx="7203094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July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July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reenivas.Badri@ercot.com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007" y="2564247"/>
            <a:ext cx="5907992" cy="39993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ERCOT </a:t>
            </a:r>
            <a:br>
              <a:rPr lang="en-US" sz="2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Technology Working Group (TWG)</a:t>
            </a:r>
            <a:br>
              <a:rPr lang="en-US" sz="2800" dirty="0">
                <a:solidFill>
                  <a:schemeClr val="tx2"/>
                </a:solidFill>
              </a:rPr>
            </a:br>
            <a:br>
              <a:rPr lang="en-US" sz="2800" dirty="0"/>
            </a:br>
            <a:br>
              <a:rPr lang="en-US" sz="1400" b="0" dirty="0"/>
            </a:br>
            <a:r>
              <a:rPr lang="en-US" sz="1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Weijun Ji </a:t>
            </a:r>
            <a:br>
              <a:rPr lang="en-US" sz="1400" b="0" dirty="0"/>
            </a:br>
            <a:r>
              <a:rPr lang="en-US" sz="1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Sreenivas Badri</a:t>
            </a:r>
            <a:br>
              <a:rPr lang="en-US" sz="1800" b="0" i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800" b="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b="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100" b="0" dirty="0">
                <a:latin typeface="Verdana" panose="020B0604030504040204" pitchFamily="34" charset="0"/>
                <a:ea typeface="Verdana" panose="020B0604030504040204" pitchFamily="34" charset="0"/>
              </a:rPr>
              <a:t>July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 23, 2026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Antitrust Admonition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Agenda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Sequence of discussion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ED89D-12DB-8F94-2A4B-E1405F12C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9659E-E1E1-6C69-1515-AE5DE39B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7145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06/17 Market Submissions Production Incident</a:t>
            </a:r>
            <a:b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dirty="0"/>
            </a:br>
            <a:endParaRPr lang="en-US" dirty="0">
              <a:solidFill>
                <a:schemeClr val="accent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52F55-6F78-F39F-CA79-137DE514F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A98FC-42C6-4B78-2453-7482D5ADEEF3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06/17 Market Submissions Production Incident Update-</a:t>
            </a:r>
          </a:p>
          <a:p>
            <a:r>
              <a:rPr lang="en-US" sz="2000" dirty="0">
                <a:solidFill>
                  <a:schemeClr val="dk1"/>
                </a:solidFill>
              </a:rPr>
              <a:t>                            Sruthi Hariharan/Brandon Johnson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9769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823E-84C2-C540-C67B-BCF753A73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9FB2-28B7-4DF7-83F3-9156F0B8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7145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ERCOT TWG – Round Table Discussion</a:t>
            </a:r>
            <a:br>
              <a:rPr lang="en-US" dirty="0"/>
            </a:br>
            <a:br>
              <a:rPr lang="en-US" dirty="0"/>
            </a:br>
            <a:endParaRPr lang="en-US" dirty="0">
              <a:solidFill>
                <a:schemeClr val="accent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2DD6D-5403-01E4-A5F6-E169B408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64D58-A0AE-767E-0FC2-D4EA52F53E03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ERCOT TWG – Round Table Discussion</a:t>
            </a: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Future Topics of Interest</a:t>
            </a:r>
          </a:p>
          <a:p>
            <a:pPr marL="457200" lvl="1" indent="0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Topics and presentations from TWG members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3993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304" y="1362081"/>
            <a:ext cx="7681640" cy="18482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     Thank You</a:t>
            </a:r>
            <a:br>
              <a:rPr lang="en-US" dirty="0"/>
            </a:br>
            <a:br>
              <a:rPr lang="en-US" dirty="0"/>
            </a:br>
            <a:r>
              <a:rPr lang="en-US" dirty="0"/>
              <a:t>Questions/Comments/Feedback?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370" y="3429000"/>
            <a:ext cx="7332292" cy="1284509"/>
          </a:xfrm>
        </p:spPr>
        <p:txBody>
          <a:bodyPr/>
          <a:lstStyle/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You can reach Sreenivas at</a:t>
            </a: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Sreenivas.Badri@ercot.com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and Weijun at </a:t>
            </a:r>
            <a:r>
              <a:rPr lang="en-US" sz="2000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weijun.ji@lcra.org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6487-5000-DED0-B8C7-9D8AA45E1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B70A-0A65-118B-00E4-AABC6EBA3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ERCOT TWG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C9BF3-B775-A7C9-55F2-95E5528B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2B86B5A6-7BC6-59E7-3819-B821CC16F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55" y="1295399"/>
            <a:ext cx="10536964" cy="49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8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CFCC4-F04A-68D8-FD36-4786350E5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69B6-2E63-B37B-0E9A-320C711E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750" y="132459"/>
            <a:ext cx="10401300" cy="914400"/>
          </a:xfrm>
        </p:spPr>
        <p:txBody>
          <a:bodyPr anchor="ctr"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Webex Meeting Reminders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E005D-4C74-16A2-65AE-1D26279E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12" name="TextBox 5">
            <a:extLst>
              <a:ext uri="{FF2B5EF4-FFF2-40B4-BE49-F238E27FC236}">
                <a16:creationId xmlns:a16="http://schemas.microsoft.com/office/drawing/2014/main" id="{231B2B04-384A-4AC1-612B-AB08FC5795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714574"/>
              </p:ext>
            </p:extLst>
          </p:nvPr>
        </p:nvGraphicFramePr>
        <p:xfrm>
          <a:off x="1154750" y="1046859"/>
          <a:ext cx="10401300" cy="530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197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0CFC5-71B4-2C84-3162-7070CD4F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22FF-BFB3-1DA4-3D6C-8DFE9C757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14471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9B509-C3DF-DC6B-291D-146C3BF5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080AA2-D7EA-52AB-890A-CFAE3B077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744849"/>
              </p:ext>
            </p:extLst>
          </p:nvPr>
        </p:nvGraphicFramePr>
        <p:xfrm>
          <a:off x="1347538" y="1034143"/>
          <a:ext cx="9252284" cy="4789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028">
                  <a:extLst>
                    <a:ext uri="{9D8B030D-6E8A-4147-A177-3AD203B41FA5}">
                      <a16:colId xmlns:a16="http://schemas.microsoft.com/office/drawing/2014/main" val="24573864"/>
                    </a:ext>
                  </a:extLst>
                </a:gridCol>
                <a:gridCol w="4296789">
                  <a:extLst>
                    <a:ext uri="{9D8B030D-6E8A-4147-A177-3AD203B41FA5}">
                      <a16:colId xmlns:a16="http://schemas.microsoft.com/office/drawing/2014/main" val="1313830945"/>
                    </a:ext>
                  </a:extLst>
                </a:gridCol>
                <a:gridCol w="2087591">
                  <a:extLst>
                    <a:ext uri="{9D8B030D-6E8A-4147-A177-3AD203B41FA5}">
                      <a16:colId xmlns:a16="http://schemas.microsoft.com/office/drawing/2014/main" val="2945540912"/>
                    </a:ext>
                  </a:extLst>
                </a:gridCol>
                <a:gridCol w="2411876">
                  <a:extLst>
                    <a:ext uri="{9D8B030D-6E8A-4147-A177-3AD203B41FA5}">
                      <a16:colId xmlns:a16="http://schemas.microsoft.com/office/drawing/2014/main" val="3903739495"/>
                    </a:ext>
                  </a:extLst>
                </a:gridCol>
              </a:tblGrid>
              <a:tr h="5397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Item #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Item Description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Presenter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Start Time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6769630"/>
                  </a:ext>
                </a:extLst>
              </a:tr>
              <a:tr h="5397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 kern="100">
                          <a:effectLst/>
                        </a:rPr>
                        <a:t>Antitrust admonition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kern="100">
                          <a:effectLst/>
                        </a:rPr>
                        <a:t>General updates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Sreenivas Badri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2:00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92115473"/>
                  </a:ext>
                </a:extLst>
              </a:tr>
              <a:tr h="261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NERC EMS WG updates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Wei Qui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2:05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34743088"/>
                  </a:ext>
                </a:extLst>
              </a:tr>
              <a:tr h="261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Project updates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Troy Anderson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2:10 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81189739"/>
                  </a:ext>
                </a:extLst>
              </a:tr>
              <a:tr h="765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>
                          <a:effectLst/>
                        </a:rPr>
                        <a:t>2026 July and August (R7 &amp; R8) release changes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Market Submissions</a:t>
                      </a: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Data and Information Products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Katherine Li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Jamie Lavas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2:25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7015819"/>
                  </a:ext>
                </a:extLst>
              </a:tr>
              <a:tr h="8175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SCR820 – Real-Time Operator Communication (RTOC) Tool – Market Testing updates 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Preethi Meher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2:45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68193941"/>
                  </a:ext>
                </a:extLst>
              </a:tr>
              <a:tr h="261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DPC Process Automation Tool updates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Yugendher Karedla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2:55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7871495"/>
                  </a:ext>
                </a:extLst>
              </a:tr>
              <a:tr h="8175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7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06/17 Market Submissions Production Incident Update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Sruthi Hariharan/Brandon Johnson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3:15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29214057"/>
                  </a:ext>
                </a:extLst>
              </a:tr>
              <a:tr h="261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8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Round Table Discussion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Sreenivas Badri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3:25 PM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692668"/>
                  </a:ext>
                </a:extLst>
              </a:tr>
              <a:tr h="261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Adjourn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Sreenivas Badri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3:35 PM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41337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176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344FB-9C6F-75BB-3BB4-ACE106096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26982-9C61-EB00-0FDC-7E8CAA529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NERC EMS WG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E20AC-1E7B-5FFC-97A5-E503390E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09ED4-B0EE-7AC4-81B5-3D638118D1FF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NERC EMS WG updates – Wei Qui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2597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112C5-CF8F-9046-120D-1B1B3244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C158B-9496-980A-F071-46B870B79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DE7DF-88C8-CF28-35C0-6B484D795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53701-FAA9-769C-87AD-420F1CA9BFF6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Project updates – Troy Anderson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5053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18EF4-CAC4-6C68-4A51-1928B642C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7135-EBA0-0078-333D-05C2A51E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 July and August (R7 &amp; R8) Release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F4571-C184-4418-DE39-069787A70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317D8-C956-2C70-5F24-BD363D3AB818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Market and Outage Scheduler Submissions – Katherine Li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Data and Information Products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– Jamie Lavas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869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7F594-C233-2763-A920-77829A753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EFD5F-923F-0DA3-6DEB-938470A7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SCR820 – Real-Time Operator Communications (RTOC) Tool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5DC09-2314-F62F-3EF9-F1E2E5D7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6A143-BB7B-6B60-40B0-6897DF87B875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SCR820 – Real-Time Operator Communication Tool (RTOC) – Market Testing and Timelines updates -</a:t>
            </a: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Preethi Meher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917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0CC0A-DA6B-A37F-D855-295321909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AF0-762F-B457-D051-D63012E6D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DPC Process Automation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5E35B-2A78-D031-1814-8C08C5BE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AF87B-95DD-819D-8216-4F9BF97CE7D7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DPC Process Automation Tool updates - Yugendher Karedla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423328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3619</TotalTime>
  <Words>451</Words>
  <Application>Microsoft Office PowerPoint</Application>
  <PresentationFormat>Widescreen</PresentationFormat>
  <Paragraphs>135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Courier New</vt:lpstr>
      <vt:lpstr>Symbol</vt:lpstr>
      <vt:lpstr>Verdana</vt:lpstr>
      <vt:lpstr>Wingdings</vt:lpstr>
      <vt:lpstr>Cover</vt:lpstr>
      <vt:lpstr>Page Design</vt:lpstr>
      <vt:lpstr>ERCOT  Technology Working Group (TWG)   Weijun Ji  Sreenivas Badri   July 23, 2026</vt:lpstr>
      <vt:lpstr>ERCOT TWG</vt:lpstr>
      <vt:lpstr>Webex Meeting Reminders</vt:lpstr>
      <vt:lpstr>Agenda</vt:lpstr>
      <vt:lpstr>NERC EMS WG updates</vt:lpstr>
      <vt:lpstr>Project Updates</vt:lpstr>
      <vt:lpstr>2026 July and August (R7 &amp; R8) Release changes</vt:lpstr>
      <vt:lpstr>SCR820 – Real-Time Operator Communications (RTOC) Tool</vt:lpstr>
      <vt:lpstr>DPC Process Automation Project</vt:lpstr>
      <vt:lpstr>06/17 Market Submissions Production Incident  </vt:lpstr>
      <vt:lpstr>ERCOT TWG – Round Table Discussion  </vt:lpstr>
      <vt:lpstr>      Thank You  Questions/Comments/Feedback?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Angele, Leo</dc:creator>
  <cp:keywords/>
  <cp:lastModifiedBy>Badri, Sreenivas</cp:lastModifiedBy>
  <cp:revision>3</cp:revision>
  <dcterms:created xsi:type="dcterms:W3CDTF">2026-03-19T20:43:23Z</dcterms:created>
  <dcterms:modified xsi:type="dcterms:W3CDTF">2026-07-21T17:25:41Z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