
<file path=[Content_Types].xml><?xml version="1.0" encoding="utf-8"?>
<Types xmlns="http://schemas.openxmlformats.org/package/2006/content-types">
  <Default Extension="jpeg" ContentType="image/jpe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4"/>
    <p:sldMasterId id="2147483660" r:id="rId5"/>
  </p:sldMasterIdLst>
  <p:notesMasterIdLst>
    <p:notesMasterId r:id="rId12"/>
  </p:notesMasterIdLst>
  <p:handoutMasterIdLst>
    <p:handoutMasterId r:id="rId13"/>
  </p:handoutMasterIdLst>
  <p:sldIdLst>
    <p:sldId id="272" r:id="rId6"/>
    <p:sldId id="276" r:id="rId7"/>
    <p:sldId id="283" r:id="rId8"/>
    <p:sldId id="281" r:id="rId9"/>
    <p:sldId id="282" r:id="rId10"/>
    <p:sldId id="260"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E5ED"/>
    <a:srgbClr val="2794A4"/>
    <a:srgbClr val="00343B"/>
    <a:srgbClr val="00829B"/>
    <a:srgbClr val="E6EBF0"/>
    <a:srgbClr val="FFFFFF"/>
    <a:srgbClr val="DADCDE"/>
    <a:srgbClr val="A9E5EA"/>
    <a:srgbClr val="00AEC7"/>
    <a:srgbClr val="D6D9D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533" autoAdjust="0"/>
    <p:restoredTop sz="94660"/>
  </p:normalViewPr>
  <p:slideViewPr>
    <p:cSldViewPr snapToGrid="0">
      <p:cViewPr varScale="1">
        <p:scale>
          <a:sx n="115" d="100"/>
          <a:sy n="115" d="100"/>
        </p:scale>
        <p:origin x="150" y="534"/>
      </p:cViewPr>
      <p:guideLst/>
    </p:cSldViewPr>
  </p:slideViewPr>
  <p:notesTextViewPr>
    <p:cViewPr>
      <p:scale>
        <a:sx n="1" d="1"/>
        <a:sy n="1" d="1"/>
      </p:scale>
      <p:origin x="0" y="0"/>
    </p:cViewPr>
  </p:notesTextViewPr>
  <p:sorterViewPr>
    <p:cViewPr>
      <p:scale>
        <a:sx n="100" d="100"/>
        <a:sy n="100" d="100"/>
      </p:scale>
      <p:origin x="0" y="0"/>
    </p:cViewPr>
  </p:sorterViewPr>
  <p:notesViewPr>
    <p:cSldViewPr snapToGrid="0">
      <p:cViewPr varScale="1">
        <p:scale>
          <a:sx n="84" d="100"/>
          <a:sy n="84" d="100"/>
        </p:scale>
        <p:origin x="3054"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2.xml"/><Relationship Id="rId15" Type="http://schemas.openxmlformats.org/officeDocument/2006/relationships/viewProps" Target="viewProps.xml"/><Relationship Id="rId10" Type="http://schemas.openxmlformats.org/officeDocument/2006/relationships/slide" Target="slides/slide5.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654C447-F63E-708A-7640-F379BC3B6F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B9E9CD3C-9D08-D54A-E18D-CB66DD985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7E3C7D50-3744-4F5E-B211-7EE7AB53D25A}" type="datetimeFigureOut">
              <a:rPr lang="en-US" smtClean="0"/>
              <a:t>7/21/2026</a:t>
            </a:fld>
            <a:endParaRPr lang="en-US" dirty="0"/>
          </a:p>
        </p:txBody>
      </p:sp>
      <p:sp>
        <p:nvSpPr>
          <p:cNvPr id="4" name="Footer Placeholder 3">
            <a:extLst>
              <a:ext uri="{FF2B5EF4-FFF2-40B4-BE49-F238E27FC236}">
                <a16:creationId xmlns:a16="http://schemas.microsoft.com/office/drawing/2014/main" id="{93A76D3F-B471-2F90-E003-19CC7E1391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3AFA019F-EAF7-AC1D-CF33-3B24307B5D18}"/>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3BB4229-F194-457F-858D-7FD6DC77E739}" type="slidenum">
              <a:rPr lang="en-US" smtClean="0"/>
              <a:t>‹#›</a:t>
            </a:fld>
            <a:endParaRPr lang="en-US" dirty="0"/>
          </a:p>
        </p:txBody>
      </p:sp>
    </p:spTree>
    <p:extLst>
      <p:ext uri="{BB962C8B-B14F-4D97-AF65-F5344CB8AC3E}">
        <p14:creationId xmlns:p14="http://schemas.microsoft.com/office/powerpoint/2010/main" val="312554939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2832203-7F7F-406D-A6A3-240BE64C5DFA}" type="datetimeFigureOut">
              <a:rPr lang="en-US" smtClean="0"/>
              <a:t>7/21/2026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694BC6D-B4C2-499C-B968-7B53BF050EFF}" type="slidenum">
              <a:rPr lang="en-US" smtClean="0"/>
              <a:t>‹#›</a:t>
            </a:fld>
            <a:endParaRPr lang="en-US"/>
          </a:p>
        </p:txBody>
      </p:sp>
    </p:spTree>
    <p:extLst>
      <p:ext uri="{BB962C8B-B14F-4D97-AF65-F5344CB8AC3E}">
        <p14:creationId xmlns:p14="http://schemas.microsoft.com/office/powerpoint/2010/main" val="317703874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7189-400D-DB4A-D5E0-542A5E7E3CB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73C008-391A-64C2-646C-35FE05FDD9D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6BC3169-5CCA-6D10-6FE3-D9C6937859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D002F2D-1758-D94C-6F38-0A202F8C2DBE}"/>
              </a:ext>
            </a:extLst>
          </p:cNvPr>
          <p:cNvSpPr>
            <a:spLocks noGrp="1"/>
          </p:cNvSpPr>
          <p:nvPr>
            <p:ph type="sldNum" sz="quarter" idx="5"/>
          </p:nvPr>
        </p:nvSpPr>
        <p:spPr/>
        <p:txBody>
          <a:bodyPr/>
          <a:lstStyle/>
          <a:p>
            <a:fld id="{3694BC6D-B4C2-499C-B968-7B53BF050EFF}" type="slidenum">
              <a:rPr lang="en-US" smtClean="0"/>
              <a:t>2</a:t>
            </a:fld>
            <a:endParaRPr lang="en-US"/>
          </a:p>
        </p:txBody>
      </p:sp>
    </p:spTree>
    <p:extLst>
      <p:ext uri="{BB962C8B-B14F-4D97-AF65-F5344CB8AC3E}">
        <p14:creationId xmlns:p14="http://schemas.microsoft.com/office/powerpoint/2010/main" val="97895175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16F6F4-49AF-2B39-8F87-3AA3882B5F8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E1B882D-C820-C7D2-887C-DB31A009C32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E45CDEE-0C26-DA9C-1E73-1B2662DEE51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1A8DFD6-FED2-150F-275F-6110E21E06D8}"/>
              </a:ext>
            </a:extLst>
          </p:cNvPr>
          <p:cNvSpPr>
            <a:spLocks noGrp="1"/>
          </p:cNvSpPr>
          <p:nvPr>
            <p:ph type="sldNum" sz="quarter" idx="5"/>
          </p:nvPr>
        </p:nvSpPr>
        <p:spPr/>
        <p:txBody>
          <a:bodyPr/>
          <a:lstStyle/>
          <a:p>
            <a:fld id="{3694BC6D-B4C2-499C-B968-7B53BF050EFF}" type="slidenum">
              <a:rPr lang="en-US" smtClean="0"/>
              <a:t>3</a:t>
            </a:fld>
            <a:endParaRPr lang="en-US"/>
          </a:p>
        </p:txBody>
      </p:sp>
    </p:spTree>
    <p:extLst>
      <p:ext uri="{BB962C8B-B14F-4D97-AF65-F5344CB8AC3E}">
        <p14:creationId xmlns:p14="http://schemas.microsoft.com/office/powerpoint/2010/main" val="5692708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4A359B-4863-7A96-EDD4-8E59072DB0D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1455B50-245B-A835-43CF-7D35AB001B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8B77C93-6916-1BB0-046F-DC3FDEC84DC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DA7AD8-D224-4C6E-AAFE-C0A878BDA4E4}"/>
              </a:ext>
            </a:extLst>
          </p:cNvPr>
          <p:cNvSpPr>
            <a:spLocks noGrp="1"/>
          </p:cNvSpPr>
          <p:nvPr>
            <p:ph type="sldNum" sz="quarter" idx="5"/>
          </p:nvPr>
        </p:nvSpPr>
        <p:spPr/>
        <p:txBody>
          <a:bodyPr/>
          <a:lstStyle/>
          <a:p>
            <a:fld id="{3694BC6D-B4C2-499C-B968-7B53BF050EFF}" type="slidenum">
              <a:rPr lang="en-US" smtClean="0"/>
              <a:t>4</a:t>
            </a:fld>
            <a:endParaRPr lang="en-US"/>
          </a:p>
        </p:txBody>
      </p:sp>
    </p:spTree>
    <p:extLst>
      <p:ext uri="{BB962C8B-B14F-4D97-AF65-F5344CB8AC3E}">
        <p14:creationId xmlns:p14="http://schemas.microsoft.com/office/powerpoint/2010/main" val="31804554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0E466B-9CA6-3EE2-192F-179FCDCACCC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A15FC2-AC02-0AA6-B74E-B83B92AFBF1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40B0232-1098-ECAA-A7EA-29D6D2EF71B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0C6BADF-FE02-A53E-AB00-002888989AFE}"/>
              </a:ext>
            </a:extLst>
          </p:cNvPr>
          <p:cNvSpPr>
            <a:spLocks noGrp="1"/>
          </p:cNvSpPr>
          <p:nvPr>
            <p:ph type="sldNum" sz="quarter" idx="5"/>
          </p:nvPr>
        </p:nvSpPr>
        <p:spPr/>
        <p:txBody>
          <a:bodyPr/>
          <a:lstStyle/>
          <a:p>
            <a:fld id="{3694BC6D-B4C2-499C-B968-7B53BF050EFF}" type="slidenum">
              <a:rPr lang="en-US" smtClean="0"/>
              <a:t>5</a:t>
            </a:fld>
            <a:endParaRPr lang="en-US"/>
          </a:p>
        </p:txBody>
      </p:sp>
    </p:spTree>
    <p:extLst>
      <p:ext uri="{BB962C8B-B14F-4D97-AF65-F5344CB8AC3E}">
        <p14:creationId xmlns:p14="http://schemas.microsoft.com/office/powerpoint/2010/main" val="59275994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svg"/><Relationship Id="rId1" Type="http://schemas.openxmlformats.org/officeDocument/2006/relationships/slideMaster" Target="../slideMasters/slideMaster2.xml"/><Relationship Id="rId6" Type="http://schemas.openxmlformats.org/officeDocument/2006/relationships/image" Target="../media/image8.svg"/><Relationship Id="rId5" Type="http://schemas.openxmlformats.org/officeDocument/2006/relationships/image" Target="../media/image7.svg"/><Relationship Id="rId4" Type="http://schemas.openxmlformats.org/officeDocument/2006/relationships/image" Target="../media/image6.sv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FCF6855-B24E-92AB-2FE8-002F720AEB18}"/>
              </a:ext>
            </a:extLst>
          </p:cNvPr>
          <p:cNvSpPr>
            <a:spLocks noGrp="1"/>
          </p:cNvSpPr>
          <p:nvPr>
            <p:ph type="ctrTitle" hasCustomPrompt="1"/>
          </p:nvPr>
        </p:nvSpPr>
        <p:spPr>
          <a:xfrm>
            <a:off x="882069" y="2564247"/>
            <a:ext cx="4882568" cy="3999346"/>
          </a:xfrm>
          <a:prstGeom prst="rect">
            <a:avLst/>
          </a:prstGeom>
        </p:spPr>
        <p:txBody>
          <a:bodyPr anchor="t"/>
          <a:lstStyle>
            <a:lvl1pPr algn="l">
              <a:defRPr lang="en-US" sz="2000" b="1" dirty="0">
                <a:solidFill>
                  <a:schemeClr val="tx1"/>
                </a:solidFill>
              </a:defRPr>
            </a:lvl1pPr>
          </a:lstStyle>
          <a:p>
            <a:r>
              <a:rPr lang="en-US" dirty="0"/>
              <a:t>Click to edit Master title style</a:t>
            </a:r>
            <a:br>
              <a:rPr lang="en-US" dirty="0"/>
            </a:br>
            <a:endParaRPr lang="en-US" dirty="0"/>
          </a:p>
        </p:txBody>
      </p:sp>
      <p:sp>
        <p:nvSpPr>
          <p:cNvPr id="4" name="Text Placeholder 11">
            <a:extLst>
              <a:ext uri="{FF2B5EF4-FFF2-40B4-BE49-F238E27FC236}">
                <a16:creationId xmlns:a16="http://schemas.microsoft.com/office/drawing/2014/main" id="{BED41D71-8915-53EB-36A0-392D41DD0EAB}"/>
              </a:ext>
            </a:extLst>
          </p:cNvPr>
          <p:cNvSpPr>
            <a:spLocks noGrp="1"/>
          </p:cNvSpPr>
          <p:nvPr>
            <p:ph type="body" sz="quarter" idx="15"/>
          </p:nvPr>
        </p:nvSpPr>
        <p:spPr>
          <a:xfrm flipH="1">
            <a:off x="6427363" y="5054600"/>
            <a:ext cx="5201214" cy="1457037"/>
          </a:xfrm>
          <a:prstGeom prst="foldedCorner">
            <a:avLst>
              <a:gd name="adj" fmla="val 21194"/>
            </a:avLst>
          </a:prstGeom>
          <a:solidFill>
            <a:srgbClr val="E6EBF0">
              <a:alpha val="68000"/>
            </a:srgbClr>
          </a:solidFill>
          <a:ln w="9525" cap="rnd">
            <a:noFill/>
          </a:ln>
          <a:effectLst>
            <a:outerShdw blurRad="50800" dist="38100" dir="10800000" sx="1000" sy="1000" algn="r" rotWithShape="0">
              <a:prstClr val="black">
                <a:alpha val="46000"/>
              </a:prstClr>
            </a:outerShdw>
          </a:effectLst>
        </p:spPr>
        <p:txBody>
          <a:bodyPr vert="horz" wrap="square" lIns="274320" tIns="182880" rIns="640080" bIns="182880">
            <a:noAutofit/>
          </a:bodyPr>
          <a:lstStyle>
            <a:lvl1pPr marL="0" indent="0">
              <a:buNone/>
              <a:defRPr lang="en-US" sz="1600" b="1" dirty="0"/>
            </a:lvl1pPr>
            <a:lvl2pPr marL="548640" indent="-182880">
              <a:lnSpc>
                <a:spcPct val="100000"/>
              </a:lnSpc>
              <a:spcBef>
                <a:spcPts val="300"/>
              </a:spcBef>
              <a:spcAft>
                <a:spcPts val="300"/>
              </a:spcAft>
              <a:buFont typeface="Arial" panose="020B0604020202020204" pitchFamily="34" charset="0"/>
              <a:buChar char="•"/>
              <a:defRPr lang="en-US" sz="1400" dirty="0" smtClean="0"/>
            </a:lvl2pPr>
            <a:lvl3pPr marL="548640" indent="-182880">
              <a:lnSpc>
                <a:spcPct val="100000"/>
              </a:lnSpc>
              <a:spcBef>
                <a:spcPts val="100"/>
              </a:spcBef>
              <a:buFont typeface="Arial" panose="020B0604020202020204" pitchFamily="34" charset="0"/>
              <a:buChar char="◦"/>
              <a:defRPr lang="en-US" sz="1400" dirty="0"/>
            </a:lvl3pPr>
            <a:lvl4pPr marL="731520" indent="-182880">
              <a:lnSpc>
                <a:spcPct val="100000"/>
              </a:lnSpc>
              <a:spcBef>
                <a:spcPts val="300"/>
              </a:spcBef>
              <a:spcAft>
                <a:spcPts val="300"/>
              </a:spcAft>
              <a:buFont typeface="Arial" panose="020B0604020202020204" pitchFamily="34" charset="0"/>
              <a:buChar char="-"/>
              <a:defRPr lang="en-US" sz="1400" dirty="0" smtClean="0"/>
            </a:lvl4pPr>
            <a:lvl5pPr marL="914400" indent="-182880">
              <a:lnSpc>
                <a:spcPct val="100000"/>
              </a:lnSpc>
              <a:spcBef>
                <a:spcPts val="300"/>
              </a:spcBef>
              <a:spcAft>
                <a:spcPts val="300"/>
              </a:spcAft>
              <a:buFont typeface="Arial" panose="020B0604020202020204" pitchFamily="34" charset="0"/>
              <a:buChar char="◦"/>
              <a:defRPr lang="en-US" sz="1400" dirty="0"/>
            </a:lvl5pPr>
            <a:lvl6pPr marL="1097280" indent="-182880">
              <a:lnSpc>
                <a:spcPct val="100000"/>
              </a:lnSpc>
              <a:spcBef>
                <a:spcPts val="300"/>
              </a:spcBef>
              <a:spcAft>
                <a:spcPts val="300"/>
              </a:spcAft>
              <a:buFont typeface="Wingdings" panose="05000000000000000000" pitchFamily="2" charset="2"/>
              <a:buChar char="§"/>
              <a:defRPr sz="1400"/>
            </a:lvl6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8">
            <a:extLst>
              <a:ext uri="{FF2B5EF4-FFF2-40B4-BE49-F238E27FC236}">
                <a16:creationId xmlns:a16="http://schemas.microsoft.com/office/drawing/2014/main" id="{4A302066-7B9E-F90D-A634-1CEEF4EAA7FF}"/>
              </a:ext>
            </a:extLst>
          </p:cNvPr>
          <p:cNvSpPr>
            <a:spLocks noGrp="1"/>
          </p:cNvSpPr>
          <p:nvPr>
            <p:ph sz="quarter" idx="16"/>
          </p:nvPr>
        </p:nvSpPr>
        <p:spPr>
          <a:xfrm>
            <a:off x="6427365" y="1092200"/>
            <a:ext cx="5201213" cy="2551584"/>
          </a:xfrm>
          <a:prstGeom prst="rect">
            <a:avLst/>
          </a:prstGeom>
        </p:spPr>
        <p:txBody>
          <a:bodyPr lIns="0" tIns="0" rIns="0" bIns="0"/>
          <a:lstStyle>
            <a:lvl1pPr marL="0" indent="0">
              <a:lnSpc>
                <a:spcPct val="100000"/>
              </a:lnSpc>
              <a:spcBef>
                <a:spcPts val="300"/>
              </a:spcBef>
              <a:spcAft>
                <a:spcPts val="300"/>
              </a:spcAft>
              <a:buFont typeface="Arial" panose="020B0604020202020204" pitchFamily="34" charset="0"/>
              <a:buNone/>
              <a:defRPr sz="1600" b="1" i="0"/>
            </a:lvl1pPr>
            <a:lvl2pPr marL="548640" indent="-182880">
              <a:lnSpc>
                <a:spcPct val="100000"/>
              </a:lnSpc>
              <a:spcBef>
                <a:spcPts val="300"/>
              </a:spcBef>
              <a:spcAft>
                <a:spcPts val="300"/>
              </a:spcAft>
              <a:defRPr sz="1400"/>
            </a:lvl2pPr>
            <a:lvl3pPr marL="731520" indent="-182880">
              <a:lnSpc>
                <a:spcPct val="100000"/>
              </a:lnSpc>
              <a:spcBef>
                <a:spcPts val="300"/>
              </a:spcBef>
              <a:spcAft>
                <a:spcPts val="300"/>
              </a:spcAft>
              <a:buFont typeface="Arial" panose="020B0604020202020204" pitchFamily="34" charset="0"/>
              <a:buChar char="-"/>
              <a:defRPr sz="1400"/>
            </a:lvl3pPr>
            <a:lvl4pPr marL="914400" indent="-182880">
              <a:lnSpc>
                <a:spcPct val="100000"/>
              </a:lnSpc>
              <a:spcBef>
                <a:spcPts val="300"/>
              </a:spcBef>
              <a:spcAft>
                <a:spcPts val="300"/>
              </a:spcAft>
              <a:buFont typeface="Arial" panose="020B0604020202020204" pitchFamily="34" charset="0"/>
              <a:buChar char="◦"/>
              <a:defRPr sz="1400"/>
            </a:lvl4pPr>
            <a:lvl5pPr marL="1097280" indent="-182880">
              <a:lnSpc>
                <a:spcPct val="100000"/>
              </a:lnSpc>
              <a:spcBef>
                <a:spcPts val="300"/>
              </a:spcBef>
              <a:spcAft>
                <a:spcPts val="300"/>
              </a:spcAft>
              <a:buFont typeface="Wingdings" panose="05000000000000000000" pitchFamily="2" charset="2"/>
              <a:buChar char="§"/>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34552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with Social">
    <p:spTree>
      <p:nvGrpSpPr>
        <p:cNvPr id="1" name=""/>
        <p:cNvGrpSpPr/>
        <p:nvPr/>
      </p:nvGrpSpPr>
      <p:grpSpPr>
        <a:xfrm>
          <a:off x="0" y="0"/>
          <a:ext cx="0" cy="0"/>
          <a:chOff x="0" y="0"/>
          <a:chExt cx="0" cy="0"/>
        </a:xfrm>
      </p:grpSpPr>
      <p:sp>
        <p:nvSpPr>
          <p:cNvPr id="19" name="Title 1">
            <a:extLst>
              <a:ext uri="{FF2B5EF4-FFF2-40B4-BE49-F238E27FC236}">
                <a16:creationId xmlns:a16="http://schemas.microsoft.com/office/drawing/2014/main" id="{021CF500-4BD3-92C6-CCBD-156DED65A672}"/>
              </a:ext>
            </a:extLst>
          </p:cNvPr>
          <p:cNvSpPr>
            <a:spLocks noGrp="1"/>
          </p:cNvSpPr>
          <p:nvPr>
            <p:ph type="title"/>
          </p:nvPr>
        </p:nvSpPr>
        <p:spPr>
          <a:xfrm>
            <a:off x="530868" y="1430448"/>
            <a:ext cx="5565131" cy="1848259"/>
          </a:xfrm>
        </p:spPr>
        <p:txBody>
          <a:bodyPr anchor="ctr"/>
          <a:lstStyle>
            <a:lvl1pPr>
              <a:defRPr sz="4000"/>
            </a:lvl1pPr>
          </a:lstStyle>
          <a:p>
            <a:r>
              <a:rPr lang="en-US" dirty="0"/>
              <a:t>Click to edit Master title style</a:t>
            </a:r>
          </a:p>
        </p:txBody>
      </p:sp>
      <p:sp>
        <p:nvSpPr>
          <p:cNvPr id="22" name="Text Placeholder 22">
            <a:extLst>
              <a:ext uri="{FF2B5EF4-FFF2-40B4-BE49-F238E27FC236}">
                <a16:creationId xmlns:a16="http://schemas.microsoft.com/office/drawing/2014/main" id="{5BFBC12E-0B6E-E8C7-9088-B497FB49171C}"/>
              </a:ext>
            </a:extLst>
          </p:cNvPr>
          <p:cNvSpPr>
            <a:spLocks noGrp="1"/>
          </p:cNvSpPr>
          <p:nvPr>
            <p:ph type="body" sz="quarter" idx="13"/>
          </p:nvPr>
        </p:nvSpPr>
        <p:spPr>
          <a:xfrm>
            <a:off x="530868" y="3501136"/>
            <a:ext cx="5565131"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Box 5">
            <a:extLst>
              <a:ext uri="{FF2B5EF4-FFF2-40B4-BE49-F238E27FC236}">
                <a16:creationId xmlns:a16="http://schemas.microsoft.com/office/drawing/2014/main" id="{62E7750B-0863-BB91-0C67-54B5E9B868D6}"/>
              </a:ext>
            </a:extLst>
          </p:cNvPr>
          <p:cNvSpPr txBox="1"/>
          <p:nvPr userDrawn="1"/>
        </p:nvSpPr>
        <p:spPr>
          <a:xfrm>
            <a:off x="8032876" y="1370524"/>
            <a:ext cx="3625724" cy="369332"/>
          </a:xfrm>
          <a:prstGeom prst="rect">
            <a:avLst/>
          </a:prstGeom>
          <a:noFill/>
        </p:spPr>
        <p:txBody>
          <a:bodyPr wrap="square" rtlCol="0">
            <a:spAutoFit/>
          </a:bodyPr>
          <a:lstStyle/>
          <a:p>
            <a:r>
              <a:rPr lang="en-US" b="1" dirty="0"/>
              <a:t>Learn More</a:t>
            </a:r>
          </a:p>
        </p:txBody>
      </p:sp>
      <p:sp>
        <p:nvSpPr>
          <p:cNvPr id="7" name="TextBox 6">
            <a:extLst>
              <a:ext uri="{FF2B5EF4-FFF2-40B4-BE49-F238E27FC236}">
                <a16:creationId xmlns:a16="http://schemas.microsoft.com/office/drawing/2014/main" id="{3B961C0C-432D-CBAD-EA65-6543DA81C252}"/>
              </a:ext>
            </a:extLst>
          </p:cNvPr>
          <p:cNvSpPr txBox="1"/>
          <p:nvPr userDrawn="1"/>
        </p:nvSpPr>
        <p:spPr>
          <a:xfrm>
            <a:off x="8054878" y="1783080"/>
            <a:ext cx="3320924" cy="338554"/>
          </a:xfrm>
          <a:prstGeom prst="rect">
            <a:avLst/>
          </a:prstGeom>
          <a:noFill/>
        </p:spPr>
        <p:txBody>
          <a:bodyPr wrap="square" rtlCol="0">
            <a:spAutoFit/>
          </a:bodyPr>
          <a:lstStyle/>
          <a:p>
            <a:r>
              <a:rPr lang="en-US" sz="1600" dirty="0">
                <a:solidFill>
                  <a:srgbClr val="00829B"/>
                </a:solidFill>
              </a:rPr>
              <a:t>www.ercot.com</a:t>
            </a:r>
          </a:p>
        </p:txBody>
      </p:sp>
      <p:sp>
        <p:nvSpPr>
          <p:cNvPr id="8" name="TextBox 7">
            <a:extLst>
              <a:ext uri="{FF2B5EF4-FFF2-40B4-BE49-F238E27FC236}">
                <a16:creationId xmlns:a16="http://schemas.microsoft.com/office/drawing/2014/main" id="{74781169-74C0-5084-B1E5-21B24E64EBD9}"/>
              </a:ext>
            </a:extLst>
          </p:cNvPr>
          <p:cNvSpPr txBox="1"/>
          <p:nvPr userDrawn="1"/>
        </p:nvSpPr>
        <p:spPr>
          <a:xfrm>
            <a:off x="8032876" y="2442045"/>
            <a:ext cx="3625724" cy="369332"/>
          </a:xfrm>
          <a:prstGeom prst="rect">
            <a:avLst/>
          </a:prstGeom>
          <a:noFill/>
        </p:spPr>
        <p:txBody>
          <a:bodyPr wrap="square" rtlCol="0">
            <a:spAutoFit/>
          </a:bodyPr>
          <a:lstStyle/>
          <a:p>
            <a:r>
              <a:rPr lang="en-US" b="1" dirty="0"/>
              <a:t>Download ERCOT Mobile App</a:t>
            </a:r>
          </a:p>
        </p:txBody>
      </p:sp>
      <p:pic>
        <p:nvPicPr>
          <p:cNvPr id="9" name="Graphic 8" descr="Google play logo on the left and App Store logo on the right">
            <a:extLst>
              <a:ext uri="{FF2B5EF4-FFF2-40B4-BE49-F238E27FC236}">
                <a16:creationId xmlns:a16="http://schemas.microsoft.com/office/drawing/2014/main" id="{4CC00E98-A942-2688-815D-B898449C0BC2}"/>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8341368" y="2987763"/>
            <a:ext cx="2635124" cy="367447"/>
          </a:xfrm>
          <a:prstGeom prst="rect">
            <a:avLst/>
          </a:prstGeom>
        </p:spPr>
      </p:pic>
      <p:sp>
        <p:nvSpPr>
          <p:cNvPr id="10" name="TextBox 9">
            <a:extLst>
              <a:ext uri="{FF2B5EF4-FFF2-40B4-BE49-F238E27FC236}">
                <a16:creationId xmlns:a16="http://schemas.microsoft.com/office/drawing/2014/main" id="{1EBBA5BE-9DD2-6EE7-CE28-D076D6D33E94}"/>
              </a:ext>
            </a:extLst>
          </p:cNvPr>
          <p:cNvSpPr txBox="1"/>
          <p:nvPr userDrawn="1"/>
        </p:nvSpPr>
        <p:spPr>
          <a:xfrm>
            <a:off x="8054878" y="3786789"/>
            <a:ext cx="3625724" cy="369332"/>
          </a:xfrm>
          <a:prstGeom prst="rect">
            <a:avLst/>
          </a:prstGeom>
          <a:noFill/>
        </p:spPr>
        <p:txBody>
          <a:bodyPr wrap="square" rtlCol="0">
            <a:spAutoFit/>
          </a:bodyPr>
          <a:lstStyle/>
          <a:p>
            <a:r>
              <a:rPr lang="en-US" b="1" dirty="0"/>
              <a:t>Connect With Us</a:t>
            </a:r>
          </a:p>
        </p:txBody>
      </p:sp>
      <p:pic>
        <p:nvPicPr>
          <p:cNvPr id="11" name="Graphic 10" descr="Instagram icon">
            <a:extLst>
              <a:ext uri="{FF2B5EF4-FFF2-40B4-BE49-F238E27FC236}">
                <a16:creationId xmlns:a16="http://schemas.microsoft.com/office/drawing/2014/main" id="{808F1D0F-170C-B600-9B14-471787DABDB6}"/>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8326128" y="4359746"/>
            <a:ext cx="314995" cy="314995"/>
          </a:xfrm>
          <a:prstGeom prst="rect">
            <a:avLst/>
          </a:prstGeom>
        </p:spPr>
      </p:pic>
      <p:sp>
        <p:nvSpPr>
          <p:cNvPr id="12" name="TextBox 11">
            <a:extLst>
              <a:ext uri="{FF2B5EF4-FFF2-40B4-BE49-F238E27FC236}">
                <a16:creationId xmlns:a16="http://schemas.microsoft.com/office/drawing/2014/main" id="{80EB4558-FE65-DD30-A396-E7A22D6A4264}"/>
              </a:ext>
            </a:extLst>
          </p:cNvPr>
          <p:cNvSpPr txBox="1"/>
          <p:nvPr userDrawn="1"/>
        </p:nvSpPr>
        <p:spPr>
          <a:xfrm>
            <a:off x="8715473" y="4378550"/>
            <a:ext cx="3098730" cy="307777"/>
          </a:xfrm>
          <a:prstGeom prst="rect">
            <a:avLst/>
          </a:prstGeom>
          <a:noFill/>
        </p:spPr>
        <p:txBody>
          <a:bodyPr wrap="square" rtlCol="0">
            <a:spAutoFit/>
          </a:bodyPr>
          <a:lstStyle/>
          <a:p>
            <a:r>
              <a:rPr lang="en-US" sz="1400" dirty="0"/>
              <a:t>facebook.com/ERCOTISO</a:t>
            </a:r>
          </a:p>
        </p:txBody>
      </p:sp>
      <p:pic>
        <p:nvPicPr>
          <p:cNvPr id="13" name="Graphic 12" descr="Twitter or X  icon">
            <a:extLst>
              <a:ext uri="{FF2B5EF4-FFF2-40B4-BE49-F238E27FC236}">
                <a16:creationId xmlns:a16="http://schemas.microsoft.com/office/drawing/2014/main" id="{787C2377-716C-DE29-E499-06278CE1DB08}"/>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326128" y="4816173"/>
            <a:ext cx="314995" cy="314995"/>
          </a:xfrm>
          <a:prstGeom prst="rect">
            <a:avLst/>
          </a:prstGeom>
        </p:spPr>
      </p:pic>
      <p:sp>
        <p:nvSpPr>
          <p:cNvPr id="14" name="TextBox 13">
            <a:extLst>
              <a:ext uri="{FF2B5EF4-FFF2-40B4-BE49-F238E27FC236}">
                <a16:creationId xmlns:a16="http://schemas.microsoft.com/office/drawing/2014/main" id="{D6BFB969-D759-088E-D454-9701B3843365}"/>
              </a:ext>
            </a:extLst>
          </p:cNvPr>
          <p:cNvSpPr txBox="1"/>
          <p:nvPr userDrawn="1"/>
        </p:nvSpPr>
        <p:spPr>
          <a:xfrm>
            <a:off x="8715473" y="4823175"/>
            <a:ext cx="2108130" cy="307777"/>
          </a:xfrm>
          <a:prstGeom prst="rect">
            <a:avLst/>
          </a:prstGeom>
          <a:noFill/>
        </p:spPr>
        <p:txBody>
          <a:bodyPr wrap="square" lIns="91440" tIns="45720" rIns="91440" bIns="45720" rtlCol="0" anchor="t">
            <a:spAutoFit/>
          </a:bodyPr>
          <a:lstStyle/>
          <a:p>
            <a:r>
              <a:rPr lang="en-US" sz="1400" dirty="0"/>
              <a:t>x.com/ercot_iso</a:t>
            </a:r>
          </a:p>
        </p:txBody>
      </p:sp>
      <p:pic>
        <p:nvPicPr>
          <p:cNvPr id="15" name="Graphic 14" descr="LinkedIn icon">
            <a:extLst>
              <a:ext uri="{FF2B5EF4-FFF2-40B4-BE49-F238E27FC236}">
                <a16:creationId xmlns:a16="http://schemas.microsoft.com/office/drawing/2014/main" id="{44604974-1959-249D-D54A-C4A63E150B5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5"/>
              </a:ext>
            </a:extLst>
          </a:blip>
          <a:srcRect/>
          <a:stretch/>
        </p:blipFill>
        <p:spPr>
          <a:xfrm>
            <a:off x="8326128" y="5292078"/>
            <a:ext cx="314995" cy="314995"/>
          </a:xfrm>
          <a:prstGeom prst="rect">
            <a:avLst/>
          </a:prstGeom>
        </p:spPr>
      </p:pic>
      <p:sp>
        <p:nvSpPr>
          <p:cNvPr id="16" name="TextBox 15">
            <a:extLst>
              <a:ext uri="{FF2B5EF4-FFF2-40B4-BE49-F238E27FC236}">
                <a16:creationId xmlns:a16="http://schemas.microsoft.com/office/drawing/2014/main" id="{2405696A-1EA6-9F4D-1D36-33EB7B0D95CF}"/>
              </a:ext>
            </a:extLst>
          </p:cNvPr>
          <p:cNvSpPr txBox="1"/>
          <p:nvPr userDrawn="1"/>
        </p:nvSpPr>
        <p:spPr>
          <a:xfrm>
            <a:off x="8715473" y="5299080"/>
            <a:ext cx="3132351" cy="307777"/>
          </a:xfrm>
          <a:prstGeom prst="rect">
            <a:avLst/>
          </a:prstGeom>
          <a:noFill/>
        </p:spPr>
        <p:txBody>
          <a:bodyPr wrap="square" lIns="91440" tIns="45720" rIns="91440" bIns="45720" rtlCol="0" anchor="t">
            <a:spAutoFit/>
          </a:bodyPr>
          <a:lstStyle/>
          <a:p>
            <a:r>
              <a:rPr lang="en-US" sz="1400" dirty="0"/>
              <a:t>linkedin.com/company/ercot</a:t>
            </a:r>
          </a:p>
        </p:txBody>
      </p:sp>
      <p:pic>
        <p:nvPicPr>
          <p:cNvPr id="17" name="Graphic 16" descr="Instagram icon">
            <a:extLst>
              <a:ext uri="{FF2B5EF4-FFF2-40B4-BE49-F238E27FC236}">
                <a16:creationId xmlns:a16="http://schemas.microsoft.com/office/drawing/2014/main" id="{253A132C-4DFA-62F1-D25A-9C176280377F}"/>
              </a:ext>
              <a:ext uri="{C183D7F6-B498-43B3-948B-1728B52AA6E4}">
                <adec:decorative xmlns:adec="http://schemas.microsoft.com/office/drawing/2017/decorative" val="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8326128" y="5773360"/>
            <a:ext cx="314996" cy="314996"/>
          </a:xfrm>
          <a:prstGeom prst="rect">
            <a:avLst/>
          </a:prstGeom>
        </p:spPr>
      </p:pic>
      <p:sp>
        <p:nvSpPr>
          <p:cNvPr id="18" name="TextBox 17">
            <a:extLst>
              <a:ext uri="{FF2B5EF4-FFF2-40B4-BE49-F238E27FC236}">
                <a16:creationId xmlns:a16="http://schemas.microsoft.com/office/drawing/2014/main" id="{C36F1584-300D-A8F1-CE34-0DF564E44055}"/>
              </a:ext>
              <a:ext uri="{C183D7F6-B498-43B3-948B-1728B52AA6E4}">
                <adec:decorative xmlns:adec="http://schemas.microsoft.com/office/drawing/2017/decorative" val="0"/>
              </a:ext>
            </a:extLst>
          </p:cNvPr>
          <p:cNvSpPr txBox="1"/>
          <p:nvPr userDrawn="1"/>
        </p:nvSpPr>
        <p:spPr>
          <a:xfrm>
            <a:off x="8706121" y="5773359"/>
            <a:ext cx="3132351" cy="307777"/>
          </a:xfrm>
          <a:prstGeom prst="rect">
            <a:avLst/>
          </a:prstGeom>
          <a:noFill/>
        </p:spPr>
        <p:txBody>
          <a:bodyPr wrap="square" lIns="91440" tIns="45720" rIns="91440" bIns="45720" rtlCol="0" anchor="t">
            <a:spAutoFit/>
          </a:bodyPr>
          <a:lstStyle/>
          <a:p>
            <a:r>
              <a:rPr lang="en-US" sz="1400" dirty="0"/>
              <a:t>instagram.com/ercot_iso</a:t>
            </a:r>
          </a:p>
        </p:txBody>
      </p:sp>
      <p:sp>
        <p:nvSpPr>
          <p:cNvPr id="20" name="Footer Placeholder 3">
            <a:extLst>
              <a:ext uri="{FF2B5EF4-FFF2-40B4-BE49-F238E27FC236}">
                <a16:creationId xmlns:a16="http://schemas.microsoft.com/office/drawing/2014/main" id="{7C754C4F-B602-D803-BB7A-BEE1415CE0E5}"/>
              </a:ext>
            </a:extLst>
          </p:cNvPr>
          <p:cNvSpPr>
            <a:spLocks noGrp="1"/>
          </p:cNvSpPr>
          <p:nvPr>
            <p:ph type="ftr" sz="quarter" idx="11"/>
          </p:nvPr>
        </p:nvSpPr>
        <p:spPr>
          <a:xfrm>
            <a:off x="530869" y="6356350"/>
            <a:ext cx="5565131"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786056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1_Slide with Social">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511CB1D-D7A8-8516-A8D6-FDE88BB37837}"/>
              </a:ext>
            </a:extLst>
          </p:cNvPr>
          <p:cNvSpPr>
            <a:spLocks noGrp="1"/>
          </p:cNvSpPr>
          <p:nvPr>
            <p:ph type="title"/>
          </p:nvPr>
        </p:nvSpPr>
        <p:spPr>
          <a:xfrm>
            <a:off x="530868" y="1430448"/>
            <a:ext cx="5565132" cy="1848259"/>
          </a:xfrm>
        </p:spPr>
        <p:txBody>
          <a:bodyPr anchor="ctr"/>
          <a:lstStyle>
            <a:lvl1pPr>
              <a:defRPr sz="4000"/>
            </a:lvl1pPr>
          </a:lstStyle>
          <a:p>
            <a:r>
              <a:rPr lang="en-US" dirty="0"/>
              <a:t>Click to edit Master title style</a:t>
            </a:r>
          </a:p>
        </p:txBody>
      </p:sp>
      <p:sp>
        <p:nvSpPr>
          <p:cNvPr id="26" name="Text Placeholder 22">
            <a:extLst>
              <a:ext uri="{FF2B5EF4-FFF2-40B4-BE49-F238E27FC236}">
                <a16:creationId xmlns:a16="http://schemas.microsoft.com/office/drawing/2014/main" id="{7DB85F87-C4AC-5AA2-4395-ABB6B533D5DF}"/>
              </a:ext>
            </a:extLst>
          </p:cNvPr>
          <p:cNvSpPr>
            <a:spLocks noGrp="1"/>
          </p:cNvSpPr>
          <p:nvPr>
            <p:ph type="body" sz="quarter" idx="13"/>
          </p:nvPr>
        </p:nvSpPr>
        <p:spPr>
          <a:xfrm>
            <a:off x="530868" y="3501136"/>
            <a:ext cx="5565132"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25" name="Footer Placeholder 3">
            <a:extLst>
              <a:ext uri="{FF2B5EF4-FFF2-40B4-BE49-F238E27FC236}">
                <a16:creationId xmlns:a16="http://schemas.microsoft.com/office/drawing/2014/main" id="{524951DF-39E3-E4DB-EB22-28C36CEEB99F}"/>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7099429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Appendix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724F3841-022A-64DD-C790-8E712FB9DD3A}"/>
              </a:ext>
              <a:ext uri="{C183D7F6-B498-43B3-948B-1728B52AA6E4}">
                <adec:decorative xmlns:adec="http://schemas.microsoft.com/office/drawing/2017/decorative" val="1"/>
              </a:ext>
            </a:extLst>
          </p:cNvPr>
          <p:cNvSpPr/>
          <p:nvPr userDrawn="1"/>
        </p:nvSpPr>
        <p:spPr>
          <a:xfrm>
            <a:off x="0"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Graphic 18" descr="ERCOT logo">
            <a:extLst>
              <a:ext uri="{FF2B5EF4-FFF2-40B4-BE49-F238E27FC236}">
                <a16:creationId xmlns:a16="http://schemas.microsoft.com/office/drawing/2014/main" id="{B751E01E-9D1B-AB32-9537-F544F49949EB}"/>
              </a:ext>
            </a:extLst>
          </p:cNvPr>
          <p:cNvPicPr>
            <a:picLocks noChangeAspect="1"/>
          </p:cNvPicPr>
          <p:nvPr userDrawn="1"/>
        </p:nvPicPr>
        <p:blipFill>
          <a:blip>
            <a:extLst>
              <a:ext uri="{96DAC541-7B7A-43D3-8B79-37D633B846F1}">
                <asvg:svgBlip xmlns:asvg="http://schemas.microsoft.com/office/drawing/2016/SVG/main" r:embed="rId2"/>
              </a:ext>
            </a:extLst>
          </a:blip>
          <a:srcRect/>
          <a:stretch/>
        </p:blipFill>
        <p:spPr>
          <a:xfrm>
            <a:off x="137956" y="108220"/>
            <a:ext cx="703682" cy="259285"/>
          </a:xfrm>
          <a:prstGeom prst="rect">
            <a:avLst/>
          </a:prstGeom>
        </p:spPr>
      </p:pic>
      <p:sp>
        <p:nvSpPr>
          <p:cNvPr id="2" name="Title 1">
            <a:extLst>
              <a:ext uri="{FF2B5EF4-FFF2-40B4-BE49-F238E27FC236}">
                <a16:creationId xmlns:a16="http://schemas.microsoft.com/office/drawing/2014/main" id="{C5AB5A33-CD56-3912-4016-20DF30F14CCA}"/>
              </a:ext>
            </a:extLst>
          </p:cNvPr>
          <p:cNvSpPr>
            <a:spLocks noGrp="1"/>
          </p:cNvSpPr>
          <p:nvPr>
            <p:ph type="title"/>
          </p:nvPr>
        </p:nvSpPr>
        <p:spPr>
          <a:xfrm>
            <a:off x="530869" y="1430448"/>
            <a:ext cx="4064224" cy="1848259"/>
          </a:xfrm>
        </p:spPr>
        <p:txBody>
          <a:bodyPr anchor="ctr"/>
          <a:lstStyle>
            <a:lvl1pPr>
              <a:defRPr sz="4000"/>
            </a:lvl1pPr>
          </a:lstStyle>
          <a:p>
            <a:r>
              <a:rPr lang="en-US" dirty="0"/>
              <a:t>Click to edit Master title style</a:t>
            </a:r>
          </a:p>
        </p:txBody>
      </p:sp>
      <p:sp>
        <p:nvSpPr>
          <p:cNvPr id="23" name="Text Placeholder 22">
            <a:extLst>
              <a:ext uri="{FF2B5EF4-FFF2-40B4-BE49-F238E27FC236}">
                <a16:creationId xmlns:a16="http://schemas.microsoft.com/office/drawing/2014/main" id="{113BE72E-F22F-EA59-A56F-ACBBDAEAF810}"/>
              </a:ext>
            </a:extLst>
          </p:cNvPr>
          <p:cNvSpPr>
            <a:spLocks noGrp="1"/>
          </p:cNvSpPr>
          <p:nvPr>
            <p:ph type="body" sz="quarter" idx="13"/>
          </p:nvPr>
        </p:nvSpPr>
        <p:spPr>
          <a:xfrm>
            <a:off x="530869" y="3501136"/>
            <a:ext cx="4078434" cy="682625"/>
          </a:xfrm>
        </p:spPr>
        <p:txBody>
          <a:bodyPr wrap="square"/>
          <a:lstStyle>
            <a:lvl1pPr>
              <a:defRPr sz="2400" b="1">
                <a:solidFill>
                  <a:srgbClr val="00829B"/>
                </a:solidFill>
              </a:defRPr>
            </a:lvl1pPr>
            <a:lvl2pPr>
              <a:defRPr sz="2400"/>
            </a:lvl2pPr>
            <a:lvl3pPr>
              <a:defRPr sz="2400"/>
            </a:lvl3pPr>
            <a:lvl4pPr>
              <a:defRPr sz="2400"/>
            </a:lvl4pPr>
            <a:lvl5pPr>
              <a:defRPr sz="2400"/>
            </a:lvl5pPr>
          </a:lstStyle>
          <a:p>
            <a:pPr lvl="0"/>
            <a:r>
              <a:rPr lang="en-US" dirty="0"/>
              <a:t>Click to edit Master text styles</a:t>
            </a:r>
          </a:p>
        </p:txBody>
      </p:sp>
      <p:sp>
        <p:nvSpPr>
          <p:cNvPr id="7" name="Text Placeholder 6">
            <a:extLst>
              <a:ext uri="{FF2B5EF4-FFF2-40B4-BE49-F238E27FC236}">
                <a16:creationId xmlns:a16="http://schemas.microsoft.com/office/drawing/2014/main" id="{6A05AE35-B341-C586-A0DD-9B916DA1D819}"/>
              </a:ext>
            </a:extLst>
          </p:cNvPr>
          <p:cNvSpPr>
            <a:spLocks noGrp="1"/>
          </p:cNvSpPr>
          <p:nvPr>
            <p:ph type="body" sz="quarter" idx="14"/>
          </p:nvPr>
        </p:nvSpPr>
        <p:spPr>
          <a:xfrm>
            <a:off x="5076825" y="1371600"/>
            <a:ext cx="6581775" cy="48006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a:xfrm>
            <a:off x="530869" y="6356350"/>
            <a:ext cx="8010526" cy="365125"/>
          </a:xfrm>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grpSp>
        <p:nvGrpSpPr>
          <p:cNvPr id="8" name="Group 7" descr="Confidential document label">
            <a:extLst>
              <a:ext uri="{FF2B5EF4-FFF2-40B4-BE49-F238E27FC236}">
                <a16:creationId xmlns:a16="http://schemas.microsoft.com/office/drawing/2014/main" id="{CDD9FF63-9408-EDE4-8E4D-207871A99374}"/>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0E25432-F52F-28E3-5AF1-36B3BEC45282}"/>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89B3A409-F400-7551-A8C4-6293E631585B}"/>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1964674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C9C062-513C-DF24-5E8C-7A974D572078}"/>
              </a:ext>
            </a:extLst>
          </p:cNvPr>
          <p:cNvSpPr>
            <a:spLocks noGrp="1"/>
          </p:cNvSpPr>
          <p:nvPr>
            <p:ph type="ctrTitle"/>
          </p:nvPr>
        </p:nvSpPr>
        <p:spPr>
          <a:xfrm>
            <a:off x="533400" y="1122363"/>
            <a:ext cx="11125200" cy="2387600"/>
          </a:xfrm>
        </p:spPr>
        <p:txBody>
          <a:bodyPr anchor="ctr">
            <a:normAutofit/>
          </a:bodyPr>
          <a:lstStyle>
            <a:lvl1pPr algn="ctr">
              <a:defRPr sz="4000"/>
            </a:lvl1pPr>
          </a:lstStyle>
          <a:p>
            <a:r>
              <a:rPr lang="en-US"/>
              <a:t>Click to edit Master title style</a:t>
            </a:r>
          </a:p>
        </p:txBody>
      </p:sp>
      <p:sp>
        <p:nvSpPr>
          <p:cNvPr id="3" name="Subtitle 2">
            <a:extLst>
              <a:ext uri="{FF2B5EF4-FFF2-40B4-BE49-F238E27FC236}">
                <a16:creationId xmlns:a16="http://schemas.microsoft.com/office/drawing/2014/main" id="{532C3F11-2763-0216-A1B0-5E8B4FA80139}"/>
              </a:ext>
            </a:extLst>
          </p:cNvPr>
          <p:cNvSpPr>
            <a:spLocks noGrp="1"/>
          </p:cNvSpPr>
          <p:nvPr>
            <p:ph type="subTitle" idx="1"/>
          </p:nvPr>
        </p:nvSpPr>
        <p:spPr>
          <a:xfrm>
            <a:off x="533400" y="3602038"/>
            <a:ext cx="11125200" cy="1655762"/>
          </a:xfrm>
        </p:spPr>
        <p:txBody>
          <a:bodyPr wrap="square"/>
          <a:lstStyle>
            <a:lvl1pPr marL="0" indent="0" algn="ctr">
              <a:buNone/>
              <a:defRPr sz="2400" b="1">
                <a:solidFill>
                  <a:srgbClr val="00829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5" name="Footer Placeholder 4">
            <a:extLst>
              <a:ext uri="{FF2B5EF4-FFF2-40B4-BE49-F238E27FC236}">
                <a16:creationId xmlns:a16="http://schemas.microsoft.com/office/drawing/2014/main" id="{E95C98B8-43D7-C7B4-9956-25AC1BBC5587}"/>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C6E9BF30-5D82-5572-733E-882E0C0D3307}"/>
              </a:ext>
            </a:extLst>
          </p:cNvPr>
          <p:cNvSpPr>
            <a:spLocks noGrp="1"/>
          </p:cNvSpPr>
          <p:nvPr>
            <p:ph type="dt" sz="half" idx="10"/>
          </p:nvPr>
        </p:nvSpPr>
        <p:spPr/>
        <p:txBody>
          <a:bodyPr/>
          <a:lstStyle/>
          <a:p>
            <a:fld id="{8D345B5F-6A76-46F9-AC11-757A044249AE}" type="datetime4">
              <a:rPr lang="en-US" smtClean="0"/>
              <a:t>July 21, 2026</a:t>
            </a:fld>
            <a:endParaRPr lang="en-US" dirty="0"/>
          </a:p>
        </p:txBody>
      </p:sp>
      <p:sp>
        <p:nvSpPr>
          <p:cNvPr id="6" name="Slide Number Placeholder 5">
            <a:extLst>
              <a:ext uri="{FF2B5EF4-FFF2-40B4-BE49-F238E27FC236}">
                <a16:creationId xmlns:a16="http://schemas.microsoft.com/office/drawing/2014/main" id="{BB5906F4-426A-AD9D-021A-D7E95E349F77}"/>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426513035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ide Keynote">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27592878-2087-441A-BF63-8BAC672970F6}"/>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0" name="Text Placeholder 9">
            <a:extLst>
              <a:ext uri="{FF2B5EF4-FFF2-40B4-BE49-F238E27FC236}">
                <a16:creationId xmlns:a16="http://schemas.microsoft.com/office/drawing/2014/main" id="{D75DFB14-F372-06CE-E1C3-58DFC53BCF1F}"/>
              </a:ext>
            </a:extLst>
          </p:cNvPr>
          <p:cNvSpPr>
            <a:spLocks noGrp="1"/>
          </p:cNvSpPr>
          <p:nvPr>
            <p:ph type="body" sz="quarter" idx="16"/>
          </p:nvPr>
        </p:nvSpPr>
        <p:spPr>
          <a:xfrm>
            <a:off x="495300" y="1676400"/>
            <a:ext cx="6867525" cy="4495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Text Placeholder 11">
            <a:extLst>
              <a:ext uri="{FF2B5EF4-FFF2-40B4-BE49-F238E27FC236}">
                <a16:creationId xmlns:a16="http://schemas.microsoft.com/office/drawing/2014/main" id="{28CAB249-6E2A-0D66-037F-C8C994EC04ED}"/>
              </a:ext>
            </a:extLst>
          </p:cNvPr>
          <p:cNvSpPr>
            <a:spLocks noGrp="1"/>
          </p:cNvSpPr>
          <p:nvPr>
            <p:ph type="body" sz="quarter" idx="15"/>
          </p:nvPr>
        </p:nvSpPr>
        <p:spPr>
          <a:xfrm flipH="1">
            <a:off x="7598003" y="1676400"/>
            <a:ext cx="4060596" cy="3190875"/>
          </a:xfrm>
          <a:prstGeom prst="foldedCorner">
            <a:avLst>
              <a:gd name="adj" fmla="val 8542"/>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b="1" dirty="0"/>
            </a:lvl1pPr>
            <a:lvl2pPr marL="548640" indent="-182880">
              <a:buFont typeface="Arial" panose="020B0604020202020204" pitchFamily="34" charset="0"/>
              <a:buChar char="•"/>
              <a:defRPr lang="en-US" dirty="0"/>
            </a:lvl2pPr>
            <a:lvl3pPr>
              <a:defRPr lang="en-US" dirty="0"/>
            </a:lvl3pPr>
            <a:lvl4pPr>
              <a:defRPr lang="en-US" dirty="0"/>
            </a:lvl4pPr>
            <a:lvl5pPr>
              <a:defRPr lang="en-US"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14560760-0B16-41B8-81DA-58FA2187E1CC}" type="datetime4">
              <a:rPr lang="en-US" smtClean="0"/>
              <a:t>July 21,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224199149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Keynote with Sidebar">
    <p:spTree>
      <p:nvGrpSpPr>
        <p:cNvPr id="1" name=""/>
        <p:cNvGrpSpPr/>
        <p:nvPr/>
      </p:nvGrpSpPr>
      <p:grpSpPr>
        <a:xfrm>
          <a:off x="0" y="0"/>
          <a:ext cx="0" cy="0"/>
          <a:chOff x="0" y="0"/>
          <a:chExt cx="0" cy="0"/>
        </a:xfrm>
      </p:grpSpPr>
      <p:sp>
        <p:nvSpPr>
          <p:cNvPr id="9" name="Title Placeholder 1">
            <a:extLst>
              <a:ext uri="{FF2B5EF4-FFF2-40B4-BE49-F238E27FC236}">
                <a16:creationId xmlns:a16="http://schemas.microsoft.com/office/drawing/2014/main" id="{EF24F99E-0EFC-4E0E-5FA5-D6E2097368DF}"/>
              </a:ext>
            </a:extLst>
          </p:cNvPr>
          <p:cNvSpPr>
            <a:spLocks noGrp="1"/>
          </p:cNvSpPr>
          <p:nvPr>
            <p:ph type="title"/>
          </p:nvPr>
        </p:nvSpPr>
        <p:spPr>
          <a:xfrm>
            <a:off x="1257300" y="457200"/>
            <a:ext cx="5991225" cy="914400"/>
          </a:xfrm>
          <a:prstGeom prst="rect">
            <a:avLst/>
          </a:prstGeom>
          <a:noFill/>
        </p:spPr>
        <p:txBody>
          <a:bodyPr vert="horz" lIns="0" tIns="0" rIns="0" bIns="0" rtlCol="0" anchor="t">
            <a:normAutofit/>
          </a:bodyPr>
          <a:lstStyle/>
          <a:p>
            <a:r>
              <a:rPr lang="en-US" dirty="0"/>
              <a:t>Click to edit Master title style</a:t>
            </a:r>
          </a:p>
        </p:txBody>
      </p:sp>
      <p:sp>
        <p:nvSpPr>
          <p:cNvPr id="13" name="Text Placeholder 12">
            <a:extLst>
              <a:ext uri="{FF2B5EF4-FFF2-40B4-BE49-F238E27FC236}">
                <a16:creationId xmlns:a16="http://schemas.microsoft.com/office/drawing/2014/main" id="{56CB17BE-2CF2-5B69-2FA2-C556C75E78C7}"/>
              </a:ext>
            </a:extLst>
          </p:cNvPr>
          <p:cNvSpPr>
            <a:spLocks noGrp="1"/>
          </p:cNvSpPr>
          <p:nvPr>
            <p:ph type="body" sz="quarter" idx="17"/>
          </p:nvPr>
        </p:nvSpPr>
        <p:spPr>
          <a:xfrm>
            <a:off x="495299" y="1676400"/>
            <a:ext cx="6791325" cy="26098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300" y="4463716"/>
            <a:ext cx="6800850" cy="1744579"/>
          </a:xfrm>
          <a:prstGeom prst="foldedCorner">
            <a:avLst>
              <a:gd name="adj" fmla="val 16667"/>
            </a:avLst>
          </a:prstGeom>
          <a:solidFill>
            <a:schemeClr val="accent2">
              <a:lumMod val="20000"/>
              <a:lumOff val="8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8" name="Content Placeholder 2">
            <a:extLst>
              <a:ext uri="{FF2B5EF4-FFF2-40B4-BE49-F238E27FC236}">
                <a16:creationId xmlns:a16="http://schemas.microsoft.com/office/drawing/2014/main" id="{8C5D5F82-2DE8-D31E-AE3D-018BD935DE3D}"/>
              </a:ext>
            </a:extLst>
          </p:cNvPr>
          <p:cNvSpPr>
            <a:spLocks noGrp="1"/>
          </p:cNvSpPr>
          <p:nvPr>
            <p:ph idx="16"/>
          </p:nvPr>
        </p:nvSpPr>
        <p:spPr>
          <a:xfrm>
            <a:off x="8077201" y="533400"/>
            <a:ext cx="3581400" cy="5638799"/>
          </a:xfrm>
        </p:spPr>
        <p:txBody>
          <a:bodyPr>
            <a:noAutofit/>
          </a:bodyPr>
          <a:lstStyle>
            <a:lvl1pPr>
              <a:defRPr lang="en-US" dirty="0"/>
            </a:lvl1pPr>
            <a:lvl2pPr>
              <a:defRPr lang="en-US" dirty="0"/>
            </a:lvl2pPr>
            <a:lvl3pPr>
              <a:defRPr lang="en-US" dirty="0"/>
            </a:lvl3pPr>
            <a:lvl4pPr>
              <a:defRPr lang="en-US" dirty="0"/>
            </a:lvl4pPr>
            <a:lvl5pPr>
              <a:defRPr lang="en-US" dirty="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a:xfrm>
            <a:off x="533401" y="6356350"/>
            <a:ext cx="6762749" cy="365125"/>
          </a:xfrm>
        </p:spPr>
        <p:txBody>
          <a:bodyPr wrap="square" lIns="0"/>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21, 2026</a:t>
            </a:fld>
            <a:endParaRPr lang="en-US" dirty="0"/>
          </a:p>
        </p:txBody>
      </p:sp>
      <p:sp>
        <p:nvSpPr>
          <p:cNvPr id="7" name="Rectangle 6">
            <a:extLst>
              <a:ext uri="{FF2B5EF4-FFF2-40B4-BE49-F238E27FC236}">
                <a16:creationId xmlns:a16="http://schemas.microsoft.com/office/drawing/2014/main" id="{155086D0-23A2-1C6B-A4BF-B6E909DA999A}"/>
              </a:ext>
              <a:ext uri="{C183D7F6-B498-43B3-948B-1728B52AA6E4}">
                <adec:decorative xmlns:adec="http://schemas.microsoft.com/office/drawing/2017/decorative" val="1"/>
              </a:ext>
            </a:extLst>
          </p:cNvPr>
          <p:cNvSpPr/>
          <p:nvPr userDrawn="1"/>
        </p:nvSpPr>
        <p:spPr>
          <a:xfrm>
            <a:off x="7572375" y="0"/>
            <a:ext cx="4619625"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6574750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eynote Horizontal">
    <p:spTree>
      <p:nvGrpSpPr>
        <p:cNvPr id="1" name=""/>
        <p:cNvGrpSpPr/>
        <p:nvPr/>
      </p:nvGrpSpPr>
      <p:grpSpPr>
        <a:xfrm>
          <a:off x="0" y="0"/>
          <a:ext cx="0" cy="0"/>
          <a:chOff x="0" y="0"/>
          <a:chExt cx="0" cy="0"/>
        </a:xfrm>
      </p:grpSpPr>
      <p:sp>
        <p:nvSpPr>
          <p:cNvPr id="8" name="Title Placeholder 1">
            <a:extLst>
              <a:ext uri="{FF2B5EF4-FFF2-40B4-BE49-F238E27FC236}">
                <a16:creationId xmlns:a16="http://schemas.microsoft.com/office/drawing/2014/main" id="{698A9E75-460B-F928-5105-B8FF5327AB58}"/>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11" name="Text Placeholder 10">
            <a:extLst>
              <a:ext uri="{FF2B5EF4-FFF2-40B4-BE49-F238E27FC236}">
                <a16:creationId xmlns:a16="http://schemas.microsoft.com/office/drawing/2014/main" id="{648759D8-B0A7-2B10-9F64-81A8CC0F5760}"/>
              </a:ext>
            </a:extLst>
          </p:cNvPr>
          <p:cNvSpPr>
            <a:spLocks noGrp="1"/>
          </p:cNvSpPr>
          <p:nvPr>
            <p:ph type="body" sz="quarter" idx="16"/>
          </p:nvPr>
        </p:nvSpPr>
        <p:spPr>
          <a:xfrm>
            <a:off x="495300" y="1676400"/>
            <a:ext cx="11163300" cy="26193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Text Placeholder 11">
            <a:extLst>
              <a:ext uri="{FF2B5EF4-FFF2-40B4-BE49-F238E27FC236}">
                <a16:creationId xmlns:a16="http://schemas.microsoft.com/office/drawing/2014/main" id="{2CC02514-7922-9313-80E4-38CE9C0E382E}"/>
              </a:ext>
            </a:extLst>
          </p:cNvPr>
          <p:cNvSpPr>
            <a:spLocks noGrp="1"/>
          </p:cNvSpPr>
          <p:nvPr>
            <p:ph type="body" sz="quarter" idx="15"/>
          </p:nvPr>
        </p:nvSpPr>
        <p:spPr>
          <a:xfrm flipH="1">
            <a:off x="495299" y="4463716"/>
            <a:ext cx="11163298" cy="1744579"/>
          </a:xfrm>
          <a:prstGeom prst="foldedCorner">
            <a:avLst>
              <a:gd name="adj" fmla="val 16667"/>
            </a:avLst>
          </a:prstGeom>
          <a:solidFill>
            <a:schemeClr val="accent1">
              <a:lumMod val="10000"/>
              <a:lumOff val="90000"/>
            </a:schemeClr>
          </a:solidFill>
          <a:ln w="12700" cap="rnd">
            <a:solidFill>
              <a:schemeClr val="accent2"/>
            </a:solidFill>
          </a:ln>
        </p:spPr>
        <p:txBody>
          <a:bodyPr vert="horz" wrap="square" lIns="365760" tIns="91440" rIns="91440" bIns="91440">
            <a:noAutofit/>
          </a:bodyPr>
          <a:lstStyle>
            <a:lvl1pPr marL="0" indent="0">
              <a:buNone/>
              <a:defRPr lang="en-US" sz="1600" b="1" dirty="0"/>
            </a:lvl1pPr>
            <a:lvl2pPr marL="548640" indent="-182880">
              <a:buFont typeface="Arial" panose="020B0604020202020204" pitchFamily="34" charset="0"/>
              <a:buChar char="•"/>
              <a:defRPr lang="en-US" sz="1400" dirty="0"/>
            </a:lvl2pPr>
            <a:lvl3pPr>
              <a:defRPr lang="en-US" sz="1400" dirty="0"/>
            </a:lvl3pPr>
            <a:lvl4pPr>
              <a:defRPr lang="en-US" sz="1400" dirty="0"/>
            </a:lvl4pPr>
            <a:lvl5pPr>
              <a:defRPr lang="en-US" sz="1400" dirty="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79F717B5-930A-9245-9888-15FD3932C27E}"/>
              </a:ext>
            </a:extLst>
          </p:cNvPr>
          <p:cNvSpPr>
            <a:spLocks noGrp="1"/>
          </p:cNvSpPr>
          <p:nvPr>
            <p:ph type="ftr" sz="quarter" idx="11"/>
          </p:nvPr>
        </p:nvSpPr>
        <p:spPr/>
        <p:txBody>
          <a:bodyPr/>
          <a:lstStyle/>
          <a:p>
            <a:endParaRPr lang="en-US" dirty="0"/>
          </a:p>
        </p:txBody>
      </p:sp>
      <p:sp>
        <p:nvSpPr>
          <p:cNvPr id="4" name="Date Placeholder 3">
            <a:extLst>
              <a:ext uri="{FF2B5EF4-FFF2-40B4-BE49-F238E27FC236}">
                <a16:creationId xmlns:a16="http://schemas.microsoft.com/office/drawing/2014/main" id="{FCF93DBC-D2B3-EAA9-B573-4CBB1A9ECD37}"/>
              </a:ext>
            </a:extLst>
          </p:cNvPr>
          <p:cNvSpPr>
            <a:spLocks noGrp="1"/>
          </p:cNvSpPr>
          <p:nvPr>
            <p:ph type="dt" sz="half" idx="10"/>
          </p:nvPr>
        </p:nvSpPr>
        <p:spPr/>
        <p:txBody>
          <a:bodyPr/>
          <a:lstStyle/>
          <a:p>
            <a:fld id="{7012927F-A0F2-4B8B-8583-E7E57526878C}" type="datetime4">
              <a:rPr lang="en-US" smtClean="0"/>
              <a:t>July 21, 2026</a:t>
            </a:fld>
            <a:endParaRPr lang="en-US" dirty="0"/>
          </a:p>
        </p:txBody>
      </p:sp>
      <p:sp>
        <p:nvSpPr>
          <p:cNvPr id="6" name="Slide Number Placeholder 5">
            <a:extLst>
              <a:ext uri="{FF2B5EF4-FFF2-40B4-BE49-F238E27FC236}">
                <a16:creationId xmlns:a16="http://schemas.microsoft.com/office/drawing/2014/main" id="{07533FE6-6102-A20B-2C52-DA18949D10CE}"/>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4633517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1" name="Title Placeholder 1">
            <a:extLst>
              <a:ext uri="{FF2B5EF4-FFF2-40B4-BE49-F238E27FC236}">
                <a16:creationId xmlns:a16="http://schemas.microsoft.com/office/drawing/2014/main" id="{03A0C87A-E909-99E5-543B-B8CA963FA44D}"/>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21" name="Text Placeholder 20">
            <a:extLst>
              <a:ext uri="{FF2B5EF4-FFF2-40B4-BE49-F238E27FC236}">
                <a16:creationId xmlns:a16="http://schemas.microsoft.com/office/drawing/2014/main" id="{43EC354D-D331-C418-3300-B354E37BE146}"/>
              </a:ext>
            </a:extLst>
          </p:cNvPr>
          <p:cNvSpPr>
            <a:spLocks noGrp="1"/>
          </p:cNvSpPr>
          <p:nvPr>
            <p:ph type="body" sz="quarter" idx="13"/>
          </p:nvPr>
        </p:nvSpPr>
        <p:spPr>
          <a:xfrm>
            <a:off x="495300" y="1981200"/>
            <a:ext cx="5381625"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3" name="Text Placeholder 22">
            <a:extLst>
              <a:ext uri="{FF2B5EF4-FFF2-40B4-BE49-F238E27FC236}">
                <a16:creationId xmlns:a16="http://schemas.microsoft.com/office/drawing/2014/main" id="{8AF89336-B087-2FA3-5FA7-10663E499445}"/>
              </a:ext>
            </a:extLst>
          </p:cNvPr>
          <p:cNvSpPr>
            <a:spLocks noGrp="1"/>
          </p:cNvSpPr>
          <p:nvPr>
            <p:ph type="body" sz="quarter" idx="14"/>
          </p:nvPr>
        </p:nvSpPr>
        <p:spPr>
          <a:xfrm>
            <a:off x="6343650" y="1971674"/>
            <a:ext cx="5314950" cy="42107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615AFFA6-4F88-DA05-B2CA-9691F408E98F}"/>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0AD51180-8907-F3FB-F8E0-201D1BE61650}"/>
              </a:ext>
            </a:extLst>
          </p:cNvPr>
          <p:cNvSpPr>
            <a:spLocks noGrp="1"/>
          </p:cNvSpPr>
          <p:nvPr>
            <p:ph type="dt" sz="half" idx="10"/>
          </p:nvPr>
        </p:nvSpPr>
        <p:spPr/>
        <p:txBody>
          <a:bodyPr/>
          <a:lstStyle/>
          <a:p>
            <a:fld id="{91B5BA03-1E8A-4A71-9375-E941FF070046}" type="datetime4">
              <a:rPr lang="en-US" smtClean="0"/>
              <a:t>July 21, 2026</a:t>
            </a:fld>
            <a:endParaRPr lang="en-US" dirty="0"/>
          </a:p>
        </p:txBody>
      </p:sp>
      <p:sp>
        <p:nvSpPr>
          <p:cNvPr id="7" name="Slide Number Placeholder 6">
            <a:extLst>
              <a:ext uri="{FF2B5EF4-FFF2-40B4-BE49-F238E27FC236}">
                <a16:creationId xmlns:a16="http://schemas.microsoft.com/office/drawing/2014/main" id="{A7C96C78-7C87-2BC7-8FE9-856E3E375E71}"/>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16075441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B5BA45-4981-AC22-EC96-99A5E0901D64}"/>
              </a:ext>
            </a:extLst>
          </p:cNvPr>
          <p:cNvSpPr>
            <a:spLocks noGrp="1"/>
          </p:cNvSpPr>
          <p:nvPr>
            <p:ph type="title"/>
          </p:nvPr>
        </p:nvSpPr>
        <p:spPr>
          <a:xfrm>
            <a:off x="1257300" y="461962"/>
            <a:ext cx="4838700" cy="1527094"/>
          </a:xfrm>
        </p:spPr>
        <p:txBody>
          <a:bodyPr anchor="t">
            <a:normAutofit/>
          </a:bodyPr>
          <a:lstStyle>
            <a:lvl1pPr>
              <a:defRPr lang="en-US" dirty="0"/>
            </a:lvl1pPr>
          </a:lstStyle>
          <a:p>
            <a:r>
              <a:rPr lang="en-US" dirty="0"/>
              <a:t>Click to edit Master title style</a:t>
            </a:r>
          </a:p>
        </p:txBody>
      </p:sp>
      <p:sp>
        <p:nvSpPr>
          <p:cNvPr id="5" name="Date Placeholder 4">
            <a:extLst>
              <a:ext uri="{FF2B5EF4-FFF2-40B4-BE49-F238E27FC236}">
                <a16:creationId xmlns:a16="http://schemas.microsoft.com/office/drawing/2014/main" id="{D0273643-F605-4790-3956-B453E9FC90CB}"/>
              </a:ext>
            </a:extLst>
          </p:cNvPr>
          <p:cNvSpPr>
            <a:spLocks noGrp="1"/>
          </p:cNvSpPr>
          <p:nvPr>
            <p:ph type="dt" sz="half" idx="10"/>
          </p:nvPr>
        </p:nvSpPr>
        <p:spPr/>
        <p:txBody>
          <a:bodyPr/>
          <a:lstStyle/>
          <a:p>
            <a:fld id="{2DF188F8-67CB-419F-AAD4-5AB1C4EFBB40}" type="datetime4">
              <a:rPr lang="en-US" smtClean="0"/>
              <a:t>July 21, 2026</a:t>
            </a:fld>
            <a:endParaRPr lang="en-US" dirty="0"/>
          </a:p>
        </p:txBody>
      </p:sp>
      <p:sp>
        <p:nvSpPr>
          <p:cNvPr id="6" name="Footer Placeholder 5">
            <a:extLst>
              <a:ext uri="{FF2B5EF4-FFF2-40B4-BE49-F238E27FC236}">
                <a16:creationId xmlns:a16="http://schemas.microsoft.com/office/drawing/2014/main" id="{B0265AF8-0057-EBA2-2E30-0B741139752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85ADE8A-3AB5-3C00-B26E-3F6DD6EA52F2}"/>
              </a:ext>
            </a:extLst>
          </p:cNvPr>
          <p:cNvSpPr>
            <a:spLocks noGrp="1"/>
          </p:cNvSpPr>
          <p:nvPr>
            <p:ph type="sldNum" sz="quarter" idx="12"/>
          </p:nvPr>
        </p:nvSpPr>
        <p:spPr/>
        <p:txBody>
          <a:bodyPr/>
          <a:lstStyle/>
          <a:p>
            <a:fld id="{BCDE79FB-97BA-492B-8D57-F1373F9ADA95}" type="slidenum">
              <a:rPr lang="en-US" smtClean="0"/>
              <a:t>‹#›</a:t>
            </a:fld>
            <a:endParaRPr lang="en-US" dirty="0"/>
          </a:p>
        </p:txBody>
      </p:sp>
      <p:sp>
        <p:nvSpPr>
          <p:cNvPr id="16" name="Text Placeholder 15">
            <a:extLst>
              <a:ext uri="{FF2B5EF4-FFF2-40B4-BE49-F238E27FC236}">
                <a16:creationId xmlns:a16="http://schemas.microsoft.com/office/drawing/2014/main" id="{581ED5FB-5036-27D9-26F4-B48307D67C6E}"/>
              </a:ext>
            </a:extLst>
          </p:cNvPr>
          <p:cNvSpPr>
            <a:spLocks noGrp="1"/>
          </p:cNvSpPr>
          <p:nvPr>
            <p:ph type="body" sz="quarter" idx="13"/>
          </p:nvPr>
        </p:nvSpPr>
        <p:spPr>
          <a:xfrm>
            <a:off x="495300" y="2181225"/>
            <a:ext cx="5600700" cy="4000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Text Placeholder 17">
            <a:extLst>
              <a:ext uri="{FF2B5EF4-FFF2-40B4-BE49-F238E27FC236}">
                <a16:creationId xmlns:a16="http://schemas.microsoft.com/office/drawing/2014/main" id="{B0ACB72E-F2A9-AC8B-FAC7-489B4728504C}"/>
              </a:ext>
            </a:extLst>
          </p:cNvPr>
          <p:cNvSpPr>
            <a:spLocks noGrp="1"/>
          </p:cNvSpPr>
          <p:nvPr>
            <p:ph type="body" sz="quarter" idx="14"/>
          </p:nvPr>
        </p:nvSpPr>
        <p:spPr>
          <a:xfrm>
            <a:off x="6457950" y="457200"/>
            <a:ext cx="5200650" cy="57245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445951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13" name="Title Placeholder 1">
            <a:extLst>
              <a:ext uri="{FF2B5EF4-FFF2-40B4-BE49-F238E27FC236}">
                <a16:creationId xmlns:a16="http://schemas.microsoft.com/office/drawing/2014/main" id="{197228CF-7CDD-26CC-CA47-4AF0A314BDEA}"/>
              </a:ext>
            </a:extLst>
          </p:cNvPr>
          <p:cNvSpPr>
            <a:spLocks noGrp="1"/>
          </p:cNvSpPr>
          <p:nvPr>
            <p:ph type="title"/>
          </p:nvPr>
        </p:nvSpPr>
        <p:spPr>
          <a:xfrm>
            <a:off x="1257300" y="457200"/>
            <a:ext cx="4838700" cy="1219200"/>
          </a:xfrm>
          <a:prstGeom prst="rect">
            <a:avLst/>
          </a:prstGeom>
          <a:noFill/>
        </p:spPr>
        <p:txBody>
          <a:bodyPr vert="horz" lIns="0" tIns="0" rIns="0" bIns="0" rtlCol="0" anchor="t">
            <a:normAutofit/>
          </a:bodyPr>
          <a:lstStyle/>
          <a:p>
            <a:r>
              <a:rPr lang="en-US" dirty="0"/>
              <a:t>Click to edit Master title style</a:t>
            </a:r>
          </a:p>
        </p:txBody>
      </p:sp>
      <p:sp>
        <p:nvSpPr>
          <p:cNvPr id="12" name="Text Placeholder 11">
            <a:extLst>
              <a:ext uri="{FF2B5EF4-FFF2-40B4-BE49-F238E27FC236}">
                <a16:creationId xmlns:a16="http://schemas.microsoft.com/office/drawing/2014/main" id="{C277CEE6-13A0-6BA8-8A3C-EA3A8B9CA323}"/>
              </a:ext>
            </a:extLst>
          </p:cNvPr>
          <p:cNvSpPr>
            <a:spLocks noGrp="1"/>
          </p:cNvSpPr>
          <p:nvPr>
            <p:ph type="body" sz="quarter" idx="13"/>
          </p:nvPr>
        </p:nvSpPr>
        <p:spPr>
          <a:xfrm>
            <a:off x="493776" y="2152650"/>
            <a:ext cx="5602224" cy="4019550"/>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Picture Placeholder 2">
            <a:extLst>
              <a:ext uri="{FF2B5EF4-FFF2-40B4-BE49-F238E27FC236}">
                <a16:creationId xmlns:a16="http://schemas.microsoft.com/office/drawing/2014/main" id="{5E24E62B-01AB-F5DE-E2D4-85B1DECC92BB}"/>
              </a:ext>
              <a:ext uri="{C183D7F6-B498-43B3-948B-1728B52AA6E4}">
                <adec:decorative xmlns:adec="http://schemas.microsoft.com/office/drawing/2017/decorative" val="1"/>
              </a:ext>
            </a:extLst>
          </p:cNvPr>
          <p:cNvSpPr>
            <a:spLocks noGrp="1"/>
          </p:cNvSpPr>
          <p:nvPr>
            <p:ph type="pic" idx="1"/>
          </p:nvPr>
        </p:nvSpPr>
        <p:spPr>
          <a:xfrm>
            <a:off x="6496050" y="0"/>
            <a:ext cx="5695950" cy="6858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8" name="Rectangle 7">
            <a:extLst>
              <a:ext uri="{FF2B5EF4-FFF2-40B4-BE49-F238E27FC236}">
                <a16:creationId xmlns:a16="http://schemas.microsoft.com/office/drawing/2014/main" id="{4C33291D-BE72-DBF6-5318-1BD0E7127EE8}"/>
              </a:ext>
              <a:ext uri="{C183D7F6-B498-43B3-948B-1728B52AA6E4}">
                <adec:decorative xmlns:adec="http://schemas.microsoft.com/office/drawing/2017/decorative" val="1"/>
              </a:ext>
            </a:extLst>
          </p:cNvPr>
          <p:cNvSpPr/>
          <p:nvPr/>
        </p:nvSpPr>
        <p:spPr>
          <a:xfrm>
            <a:off x="10853288" y="6356350"/>
            <a:ext cx="1338712" cy="365125"/>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a:extLst>
              <a:ext uri="{FF2B5EF4-FFF2-40B4-BE49-F238E27FC236}">
                <a16:creationId xmlns:a16="http://schemas.microsoft.com/office/drawing/2014/main" id="{21138100-AC14-9CC0-AD86-426AD89D4336}"/>
              </a:ext>
            </a:extLst>
          </p:cNvPr>
          <p:cNvSpPr>
            <a:spLocks noGrp="1"/>
          </p:cNvSpPr>
          <p:nvPr>
            <p:ph type="ftr" sz="quarter" idx="11"/>
          </p:nvPr>
        </p:nvSpPr>
        <p:spPr/>
        <p:txBody>
          <a:bodyPr/>
          <a:lstStyle/>
          <a:p>
            <a:endParaRPr lang="en-US" dirty="0"/>
          </a:p>
        </p:txBody>
      </p:sp>
      <p:sp>
        <p:nvSpPr>
          <p:cNvPr id="5" name="Date Placeholder 4">
            <a:extLst>
              <a:ext uri="{FF2B5EF4-FFF2-40B4-BE49-F238E27FC236}">
                <a16:creationId xmlns:a16="http://schemas.microsoft.com/office/drawing/2014/main" id="{1D796E23-B521-5C07-85E1-BA73A20DB266}"/>
              </a:ext>
            </a:extLst>
          </p:cNvPr>
          <p:cNvSpPr>
            <a:spLocks noGrp="1"/>
          </p:cNvSpPr>
          <p:nvPr>
            <p:ph type="dt" sz="half" idx="10"/>
          </p:nvPr>
        </p:nvSpPr>
        <p:spPr/>
        <p:txBody>
          <a:bodyPr/>
          <a:lstStyle/>
          <a:p>
            <a:fld id="{E710D0B2-8800-4E48-BDCE-A19E57C7C5AF}" type="datetime4">
              <a:rPr lang="en-US" smtClean="0"/>
              <a:t>July 21, 2026</a:t>
            </a:fld>
            <a:endParaRPr lang="en-US" dirty="0"/>
          </a:p>
        </p:txBody>
      </p:sp>
      <p:sp>
        <p:nvSpPr>
          <p:cNvPr id="7" name="Slide Number Placeholder 6">
            <a:extLst>
              <a:ext uri="{FF2B5EF4-FFF2-40B4-BE49-F238E27FC236}">
                <a16:creationId xmlns:a16="http://schemas.microsoft.com/office/drawing/2014/main" id="{742A00A7-6A1E-80A0-8EB9-F7F0592559B3}"/>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38823126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Title Placeholder 1">
            <a:extLst>
              <a:ext uri="{FF2B5EF4-FFF2-40B4-BE49-F238E27FC236}">
                <a16:creationId xmlns:a16="http://schemas.microsoft.com/office/drawing/2014/main" id="{DB285AF9-0372-9C81-F75D-2589F4F48723}"/>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4" name="Footer Placeholder 3">
            <a:extLst>
              <a:ext uri="{FF2B5EF4-FFF2-40B4-BE49-F238E27FC236}">
                <a16:creationId xmlns:a16="http://schemas.microsoft.com/office/drawing/2014/main" id="{A123DE44-506E-FCA1-8F5C-9F7354AAEC2D}"/>
              </a:ext>
            </a:extLst>
          </p:cNvPr>
          <p:cNvSpPr>
            <a:spLocks noGrp="1"/>
          </p:cNvSpPr>
          <p:nvPr>
            <p:ph type="ftr" sz="quarter" idx="11"/>
          </p:nvPr>
        </p:nvSpPr>
        <p:spPr/>
        <p:txBody>
          <a:bodyPr/>
          <a:lstStyle/>
          <a:p>
            <a:endParaRPr lang="en-US" dirty="0"/>
          </a:p>
        </p:txBody>
      </p:sp>
      <p:sp>
        <p:nvSpPr>
          <p:cNvPr id="3" name="Date Placeholder 2">
            <a:extLst>
              <a:ext uri="{FF2B5EF4-FFF2-40B4-BE49-F238E27FC236}">
                <a16:creationId xmlns:a16="http://schemas.microsoft.com/office/drawing/2014/main" id="{1D2673D5-55DC-3F77-47BD-D5D627A45682}"/>
              </a:ext>
            </a:extLst>
          </p:cNvPr>
          <p:cNvSpPr>
            <a:spLocks noGrp="1"/>
          </p:cNvSpPr>
          <p:nvPr>
            <p:ph type="dt" sz="half" idx="10"/>
          </p:nvPr>
        </p:nvSpPr>
        <p:spPr/>
        <p:txBody>
          <a:bodyPr/>
          <a:lstStyle/>
          <a:p>
            <a:fld id="{4622DDF3-D449-4F98-B894-CB4D05D68FAC}" type="datetime4">
              <a:rPr lang="en-US" smtClean="0"/>
              <a:t>July 21, 2026</a:t>
            </a:fld>
            <a:endParaRPr lang="en-US" dirty="0"/>
          </a:p>
        </p:txBody>
      </p:sp>
      <p:sp>
        <p:nvSpPr>
          <p:cNvPr id="5" name="Slide Number Placeholder 4">
            <a:extLst>
              <a:ext uri="{FF2B5EF4-FFF2-40B4-BE49-F238E27FC236}">
                <a16:creationId xmlns:a16="http://schemas.microsoft.com/office/drawing/2014/main" id="{ECF893AA-09AB-0CA2-8F12-6C9708FCE5A5}"/>
              </a:ext>
            </a:extLst>
          </p:cNvPr>
          <p:cNvSpPr>
            <a:spLocks noGrp="1"/>
          </p:cNvSpPr>
          <p:nvPr>
            <p:ph type="sldNum" sz="quarter" idx="12"/>
          </p:nvPr>
        </p:nvSpPr>
        <p:spPr/>
        <p:txBody>
          <a:bodyPr/>
          <a:lstStyle/>
          <a:p>
            <a:fld id="{BCDE79FB-97BA-492B-8D57-F1373F9ADA95}" type="slidenum">
              <a:rPr lang="en-US" smtClean="0"/>
              <a:t>‹#›</a:t>
            </a:fld>
            <a:endParaRPr lang="en-US" dirty="0"/>
          </a:p>
        </p:txBody>
      </p:sp>
    </p:spTree>
    <p:extLst>
      <p:ext uri="{BB962C8B-B14F-4D97-AF65-F5344CB8AC3E}">
        <p14:creationId xmlns:p14="http://schemas.microsoft.com/office/powerpoint/2010/main" val="572848033"/>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svg"/><Relationship Id="rId2" Type="http://schemas.openxmlformats.org/officeDocument/2006/relationships/theme" Target="../theme/theme1.xml"/><Relationship Id="rId1" Type="http://schemas.openxmlformats.org/officeDocument/2006/relationships/slideLayout" Target="../slideLayouts/slideLayout1.xml"/><Relationship Id="rId4"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13" Type="http://schemas.openxmlformats.org/officeDocument/2006/relationships/image" Target="../media/image3.svg"/><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id="{A1678F26-9E3A-1EC0-39CE-8DC562CAF93C}"/>
              </a:ext>
              <a:ext uri="{C183D7F6-B498-43B3-948B-1728B52AA6E4}">
                <adec:decorative xmlns:adec="http://schemas.microsoft.com/office/drawing/2017/decorative" val="1"/>
              </a:ext>
            </a:extLst>
          </p:cNvPr>
          <p:cNvPicPr>
            <a:picLocks noChangeAspect="1"/>
          </p:cNvPicPr>
          <p:nvPr userDrawn="1"/>
        </p:nvPicPr>
        <p:blipFill>
          <a:blip>
            <a:extLst>
              <a:ext uri="{96DAC541-7B7A-43D3-8B79-37D633B846F1}">
                <asvg:svgBlip xmlns:asvg="http://schemas.microsoft.com/office/drawing/2016/SVG/main" r:embed="rId3"/>
              </a:ext>
            </a:extLst>
          </a:blip>
          <a:srcRect l="59827" t="14818" r="10238" b="43257"/>
          <a:stretch>
            <a:fillRect/>
          </a:stretch>
        </p:blipFill>
        <p:spPr>
          <a:xfrm>
            <a:off x="-1" y="-1"/>
            <a:ext cx="12192001" cy="5732047"/>
          </a:xfrm>
          <a:prstGeom prst="rect">
            <a:avLst/>
          </a:prstGeom>
        </p:spPr>
      </p:pic>
      <p:sp>
        <p:nvSpPr>
          <p:cNvPr id="2" name="Rectangle 1">
            <a:extLst>
              <a:ext uri="{FF2B5EF4-FFF2-40B4-BE49-F238E27FC236}">
                <a16:creationId xmlns:a16="http://schemas.microsoft.com/office/drawing/2014/main" id="{F83DA6C0-622C-56B9-A11A-C7B46D6B1872}"/>
              </a:ext>
              <a:ext uri="{C183D7F6-B498-43B3-948B-1728B52AA6E4}">
                <adec:decorative xmlns:adec="http://schemas.microsoft.com/office/drawing/2017/decorative" val="1"/>
              </a:ext>
            </a:extLst>
          </p:cNvPr>
          <p:cNvSpPr>
            <a:spLocks/>
          </p:cNvSpPr>
          <p:nvPr userDrawn="1"/>
        </p:nvSpPr>
        <p:spPr>
          <a:xfrm>
            <a:off x="-1" y="0"/>
            <a:ext cx="6096001" cy="6858000"/>
          </a:xfrm>
          <a:prstGeom prst="rect">
            <a:avLst/>
          </a:prstGeom>
          <a:gradFill flip="none" rotWithShape="1">
            <a:gsLst>
              <a:gs pos="0">
                <a:schemeClr val="bg1">
                  <a:alpha val="0"/>
                </a:schemeClr>
              </a:gs>
              <a:gs pos="51000">
                <a:srgbClr val="B1E5ED">
                  <a:alpha val="6667"/>
                </a:srgbClr>
              </a:gs>
              <a:gs pos="71000">
                <a:srgbClr val="2794A4">
                  <a:alpha val="83922"/>
                </a:srgbClr>
              </a:gs>
              <a:gs pos="98000">
                <a:srgbClr val="00343B"/>
              </a:gs>
            </a:gsLst>
            <a:lin ang="16200000" scaled="1"/>
            <a:tileRect/>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3" name="Graphic 12" descr="ERCOT logo white on background">
            <a:extLst>
              <a:ext uri="{FF2B5EF4-FFF2-40B4-BE49-F238E27FC236}">
                <a16:creationId xmlns:a16="http://schemas.microsoft.com/office/drawing/2014/main" id="{24916EE6-D8BD-2246-322B-E4425F0F9A21}"/>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974555" y="1125953"/>
            <a:ext cx="2425881" cy="889910"/>
          </a:xfrm>
          <a:prstGeom prst="rect">
            <a:avLst/>
          </a:prstGeom>
          <a:effectLst>
            <a:outerShdw blurRad="50800" dist="12700" dir="10800000" algn="r" rotWithShape="0">
              <a:schemeClr val="tx2">
                <a:alpha val="40000"/>
              </a:schemeClr>
            </a:outerShdw>
          </a:effectLst>
        </p:spPr>
      </p:pic>
      <p:sp>
        <p:nvSpPr>
          <p:cNvPr id="18" name="TextBox 17">
            <a:extLst>
              <a:ext uri="{FF2B5EF4-FFF2-40B4-BE49-F238E27FC236}">
                <a16:creationId xmlns:a16="http://schemas.microsoft.com/office/drawing/2014/main" id="{EDC1132D-9952-07F0-B506-0AC57F014644}"/>
              </a:ext>
            </a:extLst>
          </p:cNvPr>
          <p:cNvSpPr txBox="1"/>
          <p:nvPr userDrawn="1"/>
        </p:nvSpPr>
        <p:spPr>
          <a:xfrm>
            <a:off x="-91688" y="503044"/>
            <a:ext cx="1162970" cy="230832"/>
          </a:xfrm>
          <a:prstGeom prst="rect">
            <a:avLst/>
          </a:prstGeom>
          <a:noFill/>
        </p:spPr>
        <p:txBody>
          <a:bodyPr wrap="square" rtlCol="0">
            <a:spAutoFit/>
          </a:bodyPr>
          <a:lstStyle/>
          <a:p>
            <a:pPr algn="ctr"/>
            <a:r>
              <a:rPr lang="en-US" sz="900" b="1" spc="0" dirty="0">
                <a:solidFill>
                  <a:schemeClr val="bg1"/>
                </a:solidFill>
              </a:rPr>
              <a:t>CONFIDENTIAL</a:t>
            </a:r>
          </a:p>
        </p:txBody>
      </p:sp>
      <p:grpSp>
        <p:nvGrpSpPr>
          <p:cNvPr id="19" name="Group 18">
            <a:extLst>
              <a:ext uri="{FF2B5EF4-FFF2-40B4-BE49-F238E27FC236}">
                <a16:creationId xmlns:a16="http://schemas.microsoft.com/office/drawing/2014/main" id="{DFE356D3-1829-BA32-62D3-D6BBF887FF81}"/>
              </a:ext>
              <a:ext uri="{C183D7F6-B498-43B3-948B-1728B52AA6E4}">
                <adec:decorative xmlns:adec="http://schemas.microsoft.com/office/drawing/2017/decorative" val="1"/>
              </a:ext>
            </a:extLst>
          </p:cNvPr>
          <p:cNvGrpSpPr/>
          <p:nvPr userDrawn="1"/>
        </p:nvGrpSpPr>
        <p:grpSpPr>
          <a:xfrm>
            <a:off x="-91688" y="457199"/>
            <a:ext cx="1162970" cy="358775"/>
            <a:chOff x="-91688" y="6362698"/>
            <a:chExt cx="1162970" cy="358775"/>
          </a:xfrm>
        </p:grpSpPr>
        <p:sp>
          <p:nvSpPr>
            <p:cNvPr id="20" name="Rectangle 19">
              <a:extLst>
                <a:ext uri="{FF2B5EF4-FFF2-40B4-BE49-F238E27FC236}">
                  <a16:creationId xmlns:a16="http://schemas.microsoft.com/office/drawing/2014/main" id="{769F1A3B-7D9E-6E0C-224F-7FFACD1B9397}"/>
                </a:ext>
              </a:extLst>
            </p:cNvPr>
            <p:cNvSpPr/>
            <p:nvPr/>
          </p:nvSpPr>
          <p:spPr>
            <a:xfrm rot="10800000">
              <a:off x="-12035" y="6362698"/>
              <a:ext cx="986590" cy="358775"/>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TextBox 20">
              <a:extLst>
                <a:ext uri="{FF2B5EF4-FFF2-40B4-BE49-F238E27FC236}">
                  <a16:creationId xmlns:a16="http://schemas.microsoft.com/office/drawing/2014/main" id="{432CD704-9BA3-CCE0-2685-8FBAA5974224}"/>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338138243"/>
      </p:ext>
    </p:extLst>
  </p:cSld>
  <p:clrMap bg1="lt1" tx1="dk1" bg2="lt2" tx2="dk2" accent1="accent1" accent2="accent2" accent3="accent3" accent4="accent4" accent5="accent5" accent6="accent6" hlink="hlink" folHlink="folHlink"/>
  <p:sldLayoutIdLst>
    <p:sldLayoutId id="2147483678" r:id="rId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p15:clr>
            <a:srgbClr val="F26B43"/>
          </p15:clr>
        </p15:guide>
        <p15:guide id="2" pos="3840">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23ED7C-25D4-4004-0ADC-2942F5EF2DDF}"/>
              </a:ext>
            </a:extLst>
          </p:cNvPr>
          <p:cNvSpPr>
            <a:spLocks noGrp="1"/>
          </p:cNvSpPr>
          <p:nvPr>
            <p:ph type="title"/>
          </p:nvPr>
        </p:nvSpPr>
        <p:spPr>
          <a:xfrm>
            <a:off x="1257300" y="457200"/>
            <a:ext cx="10401300" cy="914400"/>
          </a:xfrm>
          <a:prstGeom prst="rect">
            <a:avLst/>
          </a:prstGeom>
          <a:noFill/>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E117534D-C175-91CE-AB0E-8AF761299486}"/>
              </a:ext>
            </a:extLst>
          </p:cNvPr>
          <p:cNvSpPr>
            <a:spLocks noGrp="1"/>
          </p:cNvSpPr>
          <p:nvPr>
            <p:ph type="body" idx="1"/>
          </p:nvPr>
        </p:nvSpPr>
        <p:spPr>
          <a:xfrm>
            <a:off x="533400" y="1706252"/>
            <a:ext cx="11125201" cy="4470711"/>
          </a:xfrm>
          <a:prstGeom prst="rect">
            <a:avLst/>
          </a:prstGeom>
        </p:spPr>
        <p:txBody>
          <a:bodyPr vert="horz" wrap="square" lIns="0" tIns="0" rIns="0" bIns="0" rtlCol="0">
            <a:no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AC8CF572-2776-A000-A27C-E69A8CD2DB0E}"/>
              </a:ext>
            </a:extLst>
          </p:cNvPr>
          <p:cNvSpPr>
            <a:spLocks noGrp="1"/>
          </p:cNvSpPr>
          <p:nvPr>
            <p:ph type="dt" sz="half" idx="2"/>
          </p:nvPr>
        </p:nvSpPr>
        <p:spPr>
          <a:xfrm>
            <a:off x="8716884" y="6356350"/>
            <a:ext cx="2773273" cy="365125"/>
          </a:xfrm>
          <a:prstGeom prst="rect">
            <a:avLst/>
          </a:prstGeom>
        </p:spPr>
        <p:txBody>
          <a:bodyPr vert="horz" lIns="0" tIns="0" rIns="0" bIns="0" rtlCol="0" anchor="ctr"/>
          <a:lstStyle>
            <a:lvl1pPr algn="ctr">
              <a:defRPr sz="1200">
                <a:solidFill>
                  <a:srgbClr val="5B6770"/>
                </a:solidFill>
              </a:defRPr>
            </a:lvl1pPr>
          </a:lstStyle>
          <a:p>
            <a:fld id="{B145F6E8-FE0B-4A87-A96D-6C3DE3AC3724}" type="datetime4">
              <a:rPr lang="en-US" smtClean="0"/>
              <a:t>July 21, 2026</a:t>
            </a:fld>
            <a:endParaRPr lang="en-US" dirty="0"/>
          </a:p>
        </p:txBody>
      </p:sp>
      <p:sp>
        <p:nvSpPr>
          <p:cNvPr id="5" name="Footer Placeholder 4">
            <a:extLst>
              <a:ext uri="{FF2B5EF4-FFF2-40B4-BE49-F238E27FC236}">
                <a16:creationId xmlns:a16="http://schemas.microsoft.com/office/drawing/2014/main" id="{1C71D105-0AFC-E989-21E7-4A7577224539}"/>
              </a:ext>
            </a:extLst>
          </p:cNvPr>
          <p:cNvSpPr>
            <a:spLocks noGrp="1"/>
          </p:cNvSpPr>
          <p:nvPr>
            <p:ph type="ftr" sz="quarter" idx="3"/>
          </p:nvPr>
        </p:nvSpPr>
        <p:spPr>
          <a:xfrm>
            <a:off x="533400" y="6356350"/>
            <a:ext cx="8010526" cy="365125"/>
          </a:xfrm>
          <a:prstGeom prst="rect">
            <a:avLst/>
          </a:prstGeom>
          <a:solidFill>
            <a:schemeClr val="bg1"/>
          </a:solidFill>
        </p:spPr>
        <p:txBody>
          <a:bodyPr vert="horz" lIns="0" tIns="0" rIns="0" bIns="0" rtlCol="0" anchor="ctr"/>
          <a:lstStyle>
            <a:lvl1pPr algn="l">
              <a:defRPr sz="1200">
                <a:solidFill>
                  <a:srgbClr val="5B6770"/>
                </a:solidFill>
              </a:defRPr>
            </a:lvl1pPr>
          </a:lstStyle>
          <a:p>
            <a:endParaRPr lang="en-US" dirty="0"/>
          </a:p>
        </p:txBody>
      </p:sp>
      <p:sp>
        <p:nvSpPr>
          <p:cNvPr id="6" name="Slide Number Placeholder 5">
            <a:extLst>
              <a:ext uri="{FF2B5EF4-FFF2-40B4-BE49-F238E27FC236}">
                <a16:creationId xmlns:a16="http://schemas.microsoft.com/office/drawing/2014/main" id="{AD294E2B-7999-A86B-70B0-0CA8AF3AB003}"/>
              </a:ext>
            </a:extLst>
          </p:cNvPr>
          <p:cNvSpPr>
            <a:spLocks noGrp="1"/>
          </p:cNvSpPr>
          <p:nvPr>
            <p:ph type="sldNum" sz="quarter" idx="4"/>
          </p:nvPr>
        </p:nvSpPr>
        <p:spPr>
          <a:xfrm>
            <a:off x="11658600" y="6356350"/>
            <a:ext cx="533400" cy="365125"/>
          </a:xfrm>
          <a:prstGeom prst="rect">
            <a:avLst/>
          </a:prstGeom>
          <a:solidFill>
            <a:schemeClr val="bg1"/>
          </a:solidFill>
        </p:spPr>
        <p:txBody>
          <a:bodyPr vert="horz" wrap="square" lIns="91440" tIns="45720" rIns="91440" bIns="45720" rtlCol="0" anchor="ctr">
            <a:normAutofit/>
          </a:bodyPr>
          <a:lstStyle>
            <a:lvl1pPr algn="ctr">
              <a:defRPr sz="1200" b="1">
                <a:solidFill>
                  <a:schemeClr val="accent1"/>
                </a:solidFill>
              </a:defRPr>
            </a:lvl1pPr>
          </a:lstStyle>
          <a:p>
            <a:fld id="{BCDE79FB-97BA-492B-8D57-F1373F9ADA95}" type="slidenum">
              <a:rPr lang="en-US" smtClean="0"/>
              <a:pPr/>
              <a:t>‹#›</a:t>
            </a:fld>
            <a:endParaRPr lang="en-US" dirty="0"/>
          </a:p>
        </p:txBody>
      </p:sp>
      <p:pic>
        <p:nvPicPr>
          <p:cNvPr id="23" name="Graphic 22" descr="ERCOT logo">
            <a:extLst>
              <a:ext uri="{FF2B5EF4-FFF2-40B4-BE49-F238E27FC236}">
                <a16:creationId xmlns:a16="http://schemas.microsoft.com/office/drawing/2014/main" id="{860966C1-7702-678E-6F8A-91940323E9F1}"/>
              </a:ext>
            </a:extLst>
          </p:cNvPr>
          <p:cNvPicPr>
            <a:picLocks noChangeAspect="1"/>
          </p:cNvPicPr>
          <p:nvPr userDrawn="1"/>
        </p:nvPicPr>
        <p:blipFill>
          <a:blip>
            <a:extLst>
              <a:ext uri="{96DAC541-7B7A-43D3-8B79-37D633B846F1}">
                <asvg:svgBlip xmlns:asvg="http://schemas.microsoft.com/office/drawing/2016/SVG/main" r:embed="rId13"/>
              </a:ext>
            </a:extLst>
          </a:blip>
          <a:srcRect/>
          <a:stretch/>
        </p:blipFill>
        <p:spPr>
          <a:xfrm>
            <a:off x="137956" y="108220"/>
            <a:ext cx="703682" cy="259285"/>
          </a:xfrm>
          <a:prstGeom prst="rect">
            <a:avLst/>
          </a:prstGeom>
        </p:spPr>
      </p:pic>
      <p:grpSp>
        <p:nvGrpSpPr>
          <p:cNvPr id="7" name="Group 6" descr="Confidential document label">
            <a:extLst>
              <a:ext uri="{FF2B5EF4-FFF2-40B4-BE49-F238E27FC236}">
                <a16:creationId xmlns:a16="http://schemas.microsoft.com/office/drawing/2014/main" id="{7CE24704-51D7-2CB8-A1DB-A39B7EEEA928}"/>
              </a:ext>
            </a:extLst>
          </p:cNvPr>
          <p:cNvGrpSpPr/>
          <p:nvPr userDrawn="1"/>
        </p:nvGrpSpPr>
        <p:grpSpPr>
          <a:xfrm>
            <a:off x="-91688" y="457199"/>
            <a:ext cx="1162970" cy="358775"/>
            <a:chOff x="-91688" y="6362698"/>
            <a:chExt cx="1162970" cy="358775"/>
          </a:xfrm>
        </p:grpSpPr>
        <p:sp>
          <p:nvSpPr>
            <p:cNvPr id="9" name="Rectangle 8">
              <a:extLst>
                <a:ext uri="{FF2B5EF4-FFF2-40B4-BE49-F238E27FC236}">
                  <a16:creationId xmlns:a16="http://schemas.microsoft.com/office/drawing/2014/main" id="{422AAAB4-B1A4-DCFD-AF60-75F135DD9F6D}"/>
                </a:ext>
              </a:extLst>
            </p:cNvPr>
            <p:cNvSpPr/>
            <p:nvPr/>
          </p:nvSpPr>
          <p:spPr>
            <a:xfrm rot="10800000">
              <a:off x="-12035" y="6362698"/>
              <a:ext cx="986590" cy="358775"/>
            </a:xfrm>
            <a:prstGeom prst="rect">
              <a:avLst/>
            </a:prstGeom>
            <a:solidFill>
              <a:srgbClr val="00829B"/>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extBox 9">
              <a:extLst>
                <a:ext uri="{FF2B5EF4-FFF2-40B4-BE49-F238E27FC236}">
                  <a16:creationId xmlns:a16="http://schemas.microsoft.com/office/drawing/2014/main" id="{2209C7F2-C29B-60A9-D309-0B97779BE9DF}"/>
                </a:ext>
              </a:extLst>
            </p:cNvPr>
            <p:cNvSpPr txBox="1"/>
            <p:nvPr/>
          </p:nvSpPr>
          <p:spPr>
            <a:xfrm>
              <a:off x="-91688" y="6427015"/>
              <a:ext cx="1162970" cy="230832"/>
            </a:xfrm>
            <a:prstGeom prst="rect">
              <a:avLst/>
            </a:prstGeom>
            <a:noFill/>
          </p:spPr>
          <p:txBody>
            <a:bodyPr wrap="square" rtlCol="0">
              <a:spAutoFit/>
            </a:bodyPr>
            <a:lstStyle/>
            <a:p>
              <a:pPr algn="ctr"/>
              <a:r>
                <a:rPr lang="en-US" sz="900" b="1" spc="80" baseline="0" dirty="0">
                  <a:solidFill>
                    <a:schemeClr val="bg1"/>
                  </a:solidFill>
                </a:rPr>
                <a:t>PUBLIC</a:t>
              </a:r>
            </a:p>
          </p:txBody>
        </p:sp>
      </p:grpSp>
    </p:spTree>
    <p:extLst>
      <p:ext uri="{BB962C8B-B14F-4D97-AF65-F5344CB8AC3E}">
        <p14:creationId xmlns:p14="http://schemas.microsoft.com/office/powerpoint/2010/main" val="3499037964"/>
      </p:ext>
    </p:extLst>
  </p:cSld>
  <p:clrMap bg1="lt1" tx1="dk1" bg2="lt2" tx2="dk2" accent1="accent1" accent2="accent2" accent3="accent3" accent4="accent4" accent5="accent5" accent6="accent6" hlink="hlink" folHlink="folHlink"/>
  <p:sldLayoutIdLst>
    <p:sldLayoutId id="2147483661" r:id="rId1"/>
    <p:sldLayoutId id="2147483671" r:id="rId2"/>
    <p:sldLayoutId id="2147483673" r:id="rId3"/>
    <p:sldLayoutId id="2147483672" r:id="rId4"/>
    <p:sldLayoutId id="2147483664" r:id="rId5"/>
    <p:sldLayoutId id="2147483668" r:id="rId6"/>
    <p:sldLayoutId id="2147483669" r:id="rId7"/>
    <p:sldLayoutId id="2147483666" r:id="rId8"/>
    <p:sldLayoutId id="2147483675" r:id="rId9"/>
    <p:sldLayoutId id="2147483679" r:id="rId10"/>
    <p:sldLayoutId id="2147483676" r:id="rId11"/>
  </p:sldLayoutIdLst>
  <p:hf hdr="0" ftr="0" dt="0"/>
  <p:txStyles>
    <p:titleStyle>
      <a:lvl1pPr algn="l" defTabSz="914400" rtl="0" eaLnBrk="1" latinLnBrk="0" hangingPunct="1">
        <a:lnSpc>
          <a:spcPct val="90000"/>
        </a:lnSpc>
        <a:spcBef>
          <a:spcPct val="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7344">
          <p15:clr>
            <a:srgbClr val="F26B43"/>
          </p15:clr>
        </p15:guide>
        <p15:guide id="3" pos="312" userDrawn="1">
          <p15:clr>
            <a:srgbClr val="F26B43"/>
          </p15:clr>
        </p15:guide>
        <p15:guide id="5" pos="3840" userDrawn="1">
          <p15:clr>
            <a:srgbClr val="F26B43"/>
          </p15:clr>
        </p15:guide>
        <p15:guide id="6"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3" Type="http://schemas.openxmlformats.org/officeDocument/2006/relationships/hyperlink" Target="https://www.ercot.com/mktrules/issues/NPRR1290#summary"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AF31B-7178-C607-17D8-2A2BD0BBEF7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D499839-B798-E7B3-DB15-49FAE56390EE}"/>
              </a:ext>
            </a:extLst>
          </p:cNvPr>
          <p:cNvSpPr>
            <a:spLocks noGrp="1"/>
          </p:cNvSpPr>
          <p:nvPr>
            <p:ph type="ctrTitle"/>
          </p:nvPr>
        </p:nvSpPr>
        <p:spPr/>
        <p:txBody>
          <a:bodyPr/>
          <a:lstStyle/>
          <a:p>
            <a:r>
              <a:rPr lang="en-US" sz="2800" dirty="0"/>
              <a:t>2026 July &amp; August (R7 &amp; R8) Releases – Market &amp; Outage Scheduler Changes</a:t>
            </a:r>
            <a:br>
              <a:rPr lang="en-US" sz="2800" dirty="0"/>
            </a:br>
            <a:br>
              <a:rPr lang="en-US" sz="1400" b="0" dirty="0"/>
            </a:br>
            <a:br>
              <a:rPr lang="en-US" sz="1400" b="0" dirty="0"/>
            </a:br>
            <a:br>
              <a:rPr lang="en-US" sz="1400" b="0" dirty="0"/>
            </a:br>
            <a:br>
              <a:rPr lang="en-US" sz="1400" b="0" dirty="0"/>
            </a:br>
            <a:r>
              <a:rPr lang="en-US" sz="1800" dirty="0"/>
              <a:t>Katherine Li</a:t>
            </a:r>
            <a:br>
              <a:rPr lang="en-US" sz="1800" dirty="0"/>
            </a:br>
            <a:br>
              <a:rPr lang="en-US" sz="400" dirty="0"/>
            </a:br>
            <a:r>
              <a:rPr lang="en-US" sz="1800" dirty="0"/>
              <a:t>July 23, 2026</a:t>
            </a:r>
            <a:endParaRPr lang="en-US" dirty="0"/>
          </a:p>
        </p:txBody>
      </p:sp>
      <p:sp>
        <p:nvSpPr>
          <p:cNvPr id="13" name="Content Placeholder 12">
            <a:extLst>
              <a:ext uri="{FF2B5EF4-FFF2-40B4-BE49-F238E27FC236}">
                <a16:creationId xmlns:a16="http://schemas.microsoft.com/office/drawing/2014/main" id="{619804EA-9740-9589-9164-5FD489B897C1}"/>
              </a:ext>
            </a:extLst>
          </p:cNvPr>
          <p:cNvSpPr>
            <a:spLocks noGrp="1"/>
          </p:cNvSpPr>
          <p:nvPr>
            <p:ph sz="quarter" idx="16"/>
          </p:nvPr>
        </p:nvSpPr>
        <p:spPr>
          <a:xfrm>
            <a:off x="6427363" y="1082368"/>
            <a:ext cx="5201213" cy="2551584"/>
          </a:xfrm>
          <a:noFill/>
        </p:spPr>
        <p:txBody>
          <a:bodyPr/>
          <a:lstStyle/>
          <a:p>
            <a:r>
              <a:rPr lang="en-US" dirty="0"/>
              <a:t>Outline:</a:t>
            </a:r>
          </a:p>
          <a:p>
            <a:pPr marL="342900" indent="274320">
              <a:buFont typeface="Arial" panose="020B0604020202020204" pitchFamily="34" charset="0"/>
              <a:buChar char="•"/>
            </a:pPr>
            <a:r>
              <a:rPr lang="en-US" dirty="0"/>
              <a:t>2026 July (R7) Release</a:t>
            </a:r>
          </a:p>
          <a:p>
            <a:pPr marL="342900" indent="274320">
              <a:buFont typeface="Arial" panose="020B0604020202020204" pitchFamily="34" charset="0"/>
              <a:buChar char="•"/>
            </a:pPr>
            <a:r>
              <a:rPr lang="en-US" dirty="0"/>
              <a:t>2026 August (R8) Release</a:t>
            </a:r>
          </a:p>
          <a:p>
            <a:pPr marL="342900" indent="274320">
              <a:buFont typeface="Arial" panose="020B0604020202020204" pitchFamily="34" charset="0"/>
              <a:buChar char="•"/>
            </a:pPr>
            <a:endParaRPr lang="en-US" b="0" dirty="0"/>
          </a:p>
          <a:p>
            <a:pPr marL="342900" indent="274320">
              <a:buFont typeface="Arial" panose="020B0604020202020204" pitchFamily="34" charset="0"/>
              <a:buChar char="•"/>
            </a:pPr>
            <a:endParaRPr lang="en-US" dirty="0"/>
          </a:p>
          <a:p>
            <a:endParaRPr lang="en-US" dirty="0"/>
          </a:p>
        </p:txBody>
      </p:sp>
      <p:sp>
        <p:nvSpPr>
          <p:cNvPr id="3" name="Text Placeholder 2">
            <a:extLst>
              <a:ext uri="{FF2B5EF4-FFF2-40B4-BE49-F238E27FC236}">
                <a16:creationId xmlns:a16="http://schemas.microsoft.com/office/drawing/2014/main" id="{615B13E4-0736-0930-384F-941950A5768F}"/>
              </a:ext>
            </a:extLst>
          </p:cNvPr>
          <p:cNvSpPr>
            <a:spLocks noGrp="1"/>
          </p:cNvSpPr>
          <p:nvPr>
            <p:ph type="body" sz="quarter" idx="15"/>
          </p:nvPr>
        </p:nvSpPr>
        <p:spPr>
          <a:xfrm flipH="1">
            <a:off x="6427363" y="4846784"/>
            <a:ext cx="5368397" cy="1670396"/>
          </a:xfrm>
        </p:spPr>
        <p:txBody>
          <a:bodyPr/>
          <a:lstStyle/>
          <a:p>
            <a:r>
              <a:rPr lang="en-US" dirty="0"/>
              <a:t>Key Takeaways</a:t>
            </a:r>
          </a:p>
          <a:p>
            <a:pPr marL="274320" lvl="1"/>
            <a:r>
              <a:rPr lang="en-US" dirty="0"/>
              <a:t>No Market or Outage Scheduler submission changes in July (R7) release.</a:t>
            </a:r>
          </a:p>
          <a:p>
            <a:pPr marL="274320" lvl="1"/>
            <a:r>
              <a:rPr lang="en-US" dirty="0"/>
              <a:t>NPRR1290/NPRR1323 RTC Gap Resolutions and Clarifications, and Market and OS submission changes in August (R8) releases.</a:t>
            </a:r>
          </a:p>
          <a:p>
            <a:pPr lvl="1"/>
            <a:endParaRPr lang="en-US" dirty="0"/>
          </a:p>
        </p:txBody>
      </p:sp>
    </p:spTree>
    <p:extLst>
      <p:ext uri="{BB962C8B-B14F-4D97-AF65-F5344CB8AC3E}">
        <p14:creationId xmlns:p14="http://schemas.microsoft.com/office/powerpoint/2010/main" val="35846111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088F8F-91DF-EE0F-6674-42F792BFBF5B}"/>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6608F7-5B76-CABA-F94E-8BE9FC7CD26D}"/>
              </a:ext>
            </a:extLst>
          </p:cNvPr>
          <p:cNvSpPr>
            <a:spLocks noGrp="1"/>
          </p:cNvSpPr>
          <p:nvPr>
            <p:ph type="sldNum" sz="quarter" idx="12"/>
          </p:nvPr>
        </p:nvSpPr>
        <p:spPr/>
        <p:txBody>
          <a:bodyPr/>
          <a:lstStyle/>
          <a:p>
            <a:fld id="{BCDE79FB-97BA-492B-8D57-F1373F9ADA95}" type="slidenum">
              <a:rPr lang="en-US" smtClean="0"/>
              <a:t>2</a:t>
            </a:fld>
            <a:endParaRPr lang="en-US" dirty="0"/>
          </a:p>
        </p:txBody>
      </p:sp>
      <p:sp>
        <p:nvSpPr>
          <p:cNvPr id="4" name="Title 3">
            <a:extLst>
              <a:ext uri="{FF2B5EF4-FFF2-40B4-BE49-F238E27FC236}">
                <a16:creationId xmlns:a16="http://schemas.microsoft.com/office/drawing/2014/main" id="{CE82055A-BE46-1B77-ED08-D5FC4646DA36}"/>
              </a:ext>
            </a:extLst>
          </p:cNvPr>
          <p:cNvSpPr>
            <a:spLocks noGrp="1"/>
          </p:cNvSpPr>
          <p:nvPr>
            <p:ph type="title"/>
          </p:nvPr>
        </p:nvSpPr>
        <p:spPr/>
        <p:txBody>
          <a:bodyPr/>
          <a:lstStyle/>
          <a:p>
            <a:r>
              <a:rPr lang="en-US" dirty="0"/>
              <a:t>2026 July/August (R7/R8) Release</a:t>
            </a:r>
          </a:p>
        </p:txBody>
      </p:sp>
      <p:sp>
        <p:nvSpPr>
          <p:cNvPr id="7" name="Content Placeholder 2">
            <a:extLst>
              <a:ext uri="{FF2B5EF4-FFF2-40B4-BE49-F238E27FC236}">
                <a16:creationId xmlns:a16="http://schemas.microsoft.com/office/drawing/2014/main" id="{9817825C-CC2F-8282-032D-C043B7BEF96C}"/>
              </a:ext>
            </a:extLst>
          </p:cNvPr>
          <p:cNvSpPr txBox="1">
            <a:spLocks/>
          </p:cNvSpPr>
          <p:nvPr/>
        </p:nvSpPr>
        <p:spPr>
          <a:xfrm>
            <a:off x="438150" y="1518602"/>
            <a:ext cx="11315700" cy="5202873"/>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sz="1800" dirty="0"/>
              <a:t>2026 July (R7) Release will be deployed into Production on </a:t>
            </a:r>
            <a:r>
              <a:rPr lang="en-US" sz="1800" b="1" u="sng" dirty="0"/>
              <a:t>07/30/2026</a:t>
            </a:r>
            <a:r>
              <a:rPr lang="en-US" sz="1800" dirty="0"/>
              <a:t>. </a:t>
            </a:r>
          </a:p>
          <a:p>
            <a:pPr marL="834390" lvl="1" indent="-285750">
              <a:lnSpc>
                <a:spcPct val="150000"/>
              </a:lnSpc>
            </a:pPr>
            <a:r>
              <a:rPr lang="en-US" sz="1600" dirty="0"/>
              <a:t>June (R7) release does </a:t>
            </a:r>
            <a:r>
              <a:rPr lang="en-US" sz="1600" b="1" u="sng" dirty="0"/>
              <a:t>not</a:t>
            </a:r>
            <a:r>
              <a:rPr lang="en-US" sz="1600" dirty="0"/>
              <a:t> have any Market or Outage Scheduler submission changes that may impact Market Participants</a:t>
            </a:r>
          </a:p>
          <a:p>
            <a:pPr marL="834390" lvl="1" indent="-285750">
              <a:lnSpc>
                <a:spcPct val="150000"/>
              </a:lnSpc>
            </a:pPr>
            <a:endParaRPr lang="en-US" sz="1600" dirty="0"/>
          </a:p>
          <a:p>
            <a:pPr marL="285750" indent="-285750">
              <a:lnSpc>
                <a:spcPct val="150000"/>
              </a:lnSpc>
              <a:buFont typeface="Arial" panose="020B0604020202020204" pitchFamily="34" charset="0"/>
              <a:buChar char="•"/>
            </a:pPr>
            <a:r>
              <a:rPr lang="en-US" sz="1800" dirty="0"/>
              <a:t>2026 August (R8) Release will be deployed into Production on </a:t>
            </a:r>
            <a:r>
              <a:rPr lang="en-US" sz="1800" b="1" u="sng" dirty="0"/>
              <a:t>08/27/2026</a:t>
            </a:r>
            <a:r>
              <a:rPr lang="en-US" sz="1800" dirty="0"/>
              <a:t>. </a:t>
            </a:r>
          </a:p>
          <a:p>
            <a:pPr marL="834390" lvl="1" indent="-285750">
              <a:lnSpc>
                <a:spcPct val="150000"/>
              </a:lnSpc>
            </a:pPr>
            <a:r>
              <a:rPr lang="en-US" sz="1600" dirty="0"/>
              <a:t>NPRR1290/NPRR1323 RTC Gap Resolutions and Clarifications – SCED prices capping logic updates</a:t>
            </a:r>
          </a:p>
          <a:p>
            <a:pPr marL="834390" lvl="1" indent="-285750">
              <a:lnSpc>
                <a:spcPct val="150000"/>
              </a:lnSpc>
            </a:pPr>
            <a:r>
              <a:rPr lang="en-US" sz="1600" dirty="0"/>
              <a:t>One market submission change related to Energy-Only offer/bid is currently planned for August (R8) release with a possibility that it may be re-scheduled to October (R10) release.</a:t>
            </a:r>
          </a:p>
          <a:p>
            <a:pPr marL="834390" lvl="1" indent="-285750">
              <a:lnSpc>
                <a:spcPct val="150000"/>
              </a:lnSpc>
            </a:pPr>
            <a:r>
              <a:rPr lang="en-US" sz="1600" dirty="0"/>
              <a:t>Two outage scheduler submission changes are currently planned for August (R8) release.</a:t>
            </a:r>
          </a:p>
          <a:p>
            <a:pPr marL="834390" lvl="1" indent="-285750">
              <a:lnSpc>
                <a:spcPct val="150000"/>
              </a:lnSpc>
            </a:pPr>
            <a:endParaRPr lang="en-US" sz="1600" dirty="0"/>
          </a:p>
        </p:txBody>
      </p:sp>
    </p:spTree>
    <p:extLst>
      <p:ext uri="{BB962C8B-B14F-4D97-AF65-F5344CB8AC3E}">
        <p14:creationId xmlns:p14="http://schemas.microsoft.com/office/powerpoint/2010/main" val="348800460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CB2A80-E25A-59FB-CABD-B47A984321E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8FD59AF-A6E0-2672-0986-D356CFA6658D}"/>
              </a:ext>
            </a:extLst>
          </p:cNvPr>
          <p:cNvSpPr>
            <a:spLocks noGrp="1"/>
          </p:cNvSpPr>
          <p:nvPr>
            <p:ph type="sldNum" sz="quarter" idx="12"/>
          </p:nvPr>
        </p:nvSpPr>
        <p:spPr/>
        <p:txBody>
          <a:bodyPr/>
          <a:lstStyle/>
          <a:p>
            <a:fld id="{BCDE79FB-97BA-492B-8D57-F1373F9ADA95}" type="slidenum">
              <a:rPr lang="en-US" smtClean="0"/>
              <a:t>3</a:t>
            </a:fld>
            <a:endParaRPr lang="en-US" dirty="0"/>
          </a:p>
        </p:txBody>
      </p:sp>
      <p:sp>
        <p:nvSpPr>
          <p:cNvPr id="4" name="Title 3">
            <a:extLst>
              <a:ext uri="{FF2B5EF4-FFF2-40B4-BE49-F238E27FC236}">
                <a16:creationId xmlns:a16="http://schemas.microsoft.com/office/drawing/2014/main" id="{95CA2EF1-EF3D-E300-230F-DAA3ABCC4AFC}"/>
              </a:ext>
            </a:extLst>
          </p:cNvPr>
          <p:cNvSpPr>
            <a:spLocks noGrp="1"/>
          </p:cNvSpPr>
          <p:nvPr>
            <p:ph type="title"/>
          </p:nvPr>
        </p:nvSpPr>
        <p:spPr/>
        <p:txBody>
          <a:bodyPr/>
          <a:lstStyle/>
          <a:p>
            <a:pPr>
              <a:lnSpc>
                <a:spcPct val="100000"/>
              </a:lnSpc>
              <a:spcBef>
                <a:spcPts val="0"/>
              </a:spcBef>
            </a:pPr>
            <a:r>
              <a:rPr lang="en-US" dirty="0"/>
              <a:t>2026 August (R8) Release – NPRR1290/NPRR1323 RTC Gap Resolutions and Clarifications</a:t>
            </a:r>
          </a:p>
        </p:txBody>
      </p:sp>
      <p:sp>
        <p:nvSpPr>
          <p:cNvPr id="7" name="Content Placeholder 2">
            <a:extLst>
              <a:ext uri="{FF2B5EF4-FFF2-40B4-BE49-F238E27FC236}">
                <a16:creationId xmlns:a16="http://schemas.microsoft.com/office/drawing/2014/main" id="{FA8AF84D-066C-D305-0E27-F131BBBF5485}"/>
              </a:ext>
            </a:extLst>
          </p:cNvPr>
          <p:cNvSpPr txBox="1">
            <a:spLocks/>
          </p:cNvSpPr>
          <p:nvPr/>
        </p:nvSpPr>
        <p:spPr>
          <a:xfrm>
            <a:off x="651052" y="1484986"/>
            <a:ext cx="10918647" cy="4871364"/>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68275" lvl="1" indent="0">
              <a:lnSpc>
                <a:spcPct val="125000"/>
              </a:lnSpc>
              <a:buNone/>
            </a:pPr>
            <a:r>
              <a:rPr lang="en-US" sz="1600" b="1" u="sng" dirty="0"/>
              <a:t>Background:</a:t>
            </a:r>
          </a:p>
          <a:p>
            <a:pPr marL="834390" lvl="1" indent="-285750">
              <a:lnSpc>
                <a:spcPct val="125000"/>
              </a:lnSpc>
            </a:pPr>
            <a:r>
              <a:rPr lang="en-US" sz="1600" dirty="0"/>
              <a:t>Current functionality implemented with RTC+B, “[t]he System Lambda used to determine LMPs from SCED Step 2 shall be capped at the effective [Value of Lost Load] (VOLL).”</a:t>
            </a:r>
          </a:p>
          <a:p>
            <a:pPr marL="834390" lvl="1" indent="-285750">
              <a:lnSpc>
                <a:spcPct val="125000"/>
              </a:lnSpc>
            </a:pPr>
            <a:r>
              <a:rPr lang="en-US" sz="1600" dirty="0"/>
              <a:t>The 2026-R8 release will implement the changes approved under NPRR1290, adopting the revised methodology for capping any LMPs greater than VOLL. All other LMPs below VOLL remain unchanged .</a:t>
            </a:r>
          </a:p>
          <a:p>
            <a:pPr marL="834390" lvl="1" indent="-285750">
              <a:lnSpc>
                <a:spcPct val="125000"/>
              </a:lnSpc>
            </a:pPr>
            <a:r>
              <a:rPr lang="en-US" sz="1600" dirty="0"/>
              <a:t>Link to discussion/additional information - </a:t>
            </a:r>
            <a:r>
              <a:rPr lang="en-US" sz="1600" dirty="0">
                <a:hlinkClick r:id="rId3"/>
              </a:rPr>
              <a:t>https://www.ercot.com/mktrules/issues/NPRR1290#summary</a:t>
            </a:r>
            <a:endParaRPr lang="en-US" sz="1600" dirty="0"/>
          </a:p>
          <a:p>
            <a:pPr lvl="1" indent="0">
              <a:lnSpc>
                <a:spcPct val="125000"/>
              </a:lnSpc>
              <a:buNone/>
            </a:pPr>
            <a:endParaRPr lang="en-US" sz="1600" dirty="0"/>
          </a:p>
          <a:p>
            <a:pPr marL="168275" lvl="1" indent="0">
              <a:lnSpc>
                <a:spcPct val="125000"/>
              </a:lnSpc>
              <a:buNone/>
            </a:pPr>
            <a:r>
              <a:rPr lang="en-US" sz="1600" b="1" u="sng" dirty="0"/>
              <a:t>Planned system changes</a:t>
            </a:r>
          </a:p>
          <a:p>
            <a:pPr marL="834390" lvl="1" indent="-285750">
              <a:lnSpc>
                <a:spcPct val="125000"/>
              </a:lnSpc>
            </a:pPr>
            <a:r>
              <a:rPr lang="en-US" sz="1600" dirty="0"/>
              <a:t>MMS – SCED, LASCED</a:t>
            </a:r>
          </a:p>
          <a:p>
            <a:pPr marL="834390" lvl="1" indent="-285750">
              <a:lnSpc>
                <a:spcPct val="125000"/>
              </a:lnSpc>
            </a:pPr>
            <a:r>
              <a:rPr lang="en-US" sz="1600" dirty="0"/>
              <a:t>Reports</a:t>
            </a:r>
          </a:p>
          <a:p>
            <a:pPr marL="834390" lvl="1" indent="-285750">
              <a:lnSpc>
                <a:spcPct val="125000"/>
              </a:lnSpc>
            </a:pPr>
            <a:endParaRPr lang="en-US" dirty="0"/>
          </a:p>
          <a:p>
            <a:pPr marL="548640" lvl="2" indent="0">
              <a:buNone/>
            </a:pPr>
            <a:endParaRPr lang="en-US" sz="1600" i="1" dirty="0"/>
          </a:p>
        </p:txBody>
      </p:sp>
    </p:spTree>
    <p:extLst>
      <p:ext uri="{BB962C8B-B14F-4D97-AF65-F5344CB8AC3E}">
        <p14:creationId xmlns:p14="http://schemas.microsoft.com/office/powerpoint/2010/main" val="17514499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2BF9E6-4E78-AE6B-FC65-DBB96A9E77CD}"/>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6046918-F7EC-1DF6-71CB-17C7C75BEACE}"/>
              </a:ext>
            </a:extLst>
          </p:cNvPr>
          <p:cNvSpPr>
            <a:spLocks noGrp="1"/>
          </p:cNvSpPr>
          <p:nvPr>
            <p:ph type="sldNum" sz="quarter" idx="12"/>
          </p:nvPr>
        </p:nvSpPr>
        <p:spPr/>
        <p:txBody>
          <a:bodyPr/>
          <a:lstStyle/>
          <a:p>
            <a:fld id="{BCDE79FB-97BA-492B-8D57-F1373F9ADA95}" type="slidenum">
              <a:rPr lang="en-US" smtClean="0"/>
              <a:t>4</a:t>
            </a:fld>
            <a:endParaRPr lang="en-US" dirty="0"/>
          </a:p>
        </p:txBody>
      </p:sp>
      <p:sp>
        <p:nvSpPr>
          <p:cNvPr id="4" name="Title 3">
            <a:extLst>
              <a:ext uri="{FF2B5EF4-FFF2-40B4-BE49-F238E27FC236}">
                <a16:creationId xmlns:a16="http://schemas.microsoft.com/office/drawing/2014/main" id="{5B6FCA93-8D58-7F97-BF6C-0B3DE733D4E9}"/>
              </a:ext>
            </a:extLst>
          </p:cNvPr>
          <p:cNvSpPr>
            <a:spLocks noGrp="1"/>
          </p:cNvSpPr>
          <p:nvPr>
            <p:ph type="title"/>
          </p:nvPr>
        </p:nvSpPr>
        <p:spPr/>
        <p:txBody>
          <a:bodyPr/>
          <a:lstStyle/>
          <a:p>
            <a:pPr>
              <a:lnSpc>
                <a:spcPct val="100000"/>
              </a:lnSpc>
              <a:spcBef>
                <a:spcPts val="0"/>
              </a:spcBef>
            </a:pPr>
            <a:r>
              <a:rPr lang="en-US" dirty="0"/>
              <a:t>2026 August (R8) Release – Market Submission Validation Change</a:t>
            </a:r>
          </a:p>
        </p:txBody>
      </p:sp>
      <p:sp>
        <p:nvSpPr>
          <p:cNvPr id="7" name="Content Placeholder 2">
            <a:extLst>
              <a:ext uri="{FF2B5EF4-FFF2-40B4-BE49-F238E27FC236}">
                <a16:creationId xmlns:a16="http://schemas.microsoft.com/office/drawing/2014/main" id="{A2F0F8C0-8A2A-CC14-6158-2A2C625C22A5}"/>
              </a:ext>
            </a:extLst>
          </p:cNvPr>
          <p:cNvSpPr txBox="1">
            <a:spLocks/>
          </p:cNvSpPr>
          <p:nvPr/>
        </p:nvSpPr>
        <p:spPr>
          <a:xfrm>
            <a:off x="622300" y="1346200"/>
            <a:ext cx="10947400" cy="501015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25000"/>
              </a:lnSpc>
              <a:buFont typeface="Arial" panose="020B0604020202020204" pitchFamily="34" charset="0"/>
              <a:buChar char="•"/>
            </a:pPr>
            <a:r>
              <a:rPr lang="en-US" dirty="0"/>
              <a:t>The minimum quantity should be one MW</a:t>
            </a:r>
          </a:p>
          <a:p>
            <a:pPr marL="834390" lvl="1" indent="-285750">
              <a:lnSpc>
                <a:spcPct val="125000"/>
              </a:lnSpc>
            </a:pPr>
            <a:r>
              <a:rPr lang="en-US" dirty="0"/>
              <a:t>DAM Energy-Only Offers, protocol section 4.4.5.9.1(3), and </a:t>
            </a:r>
          </a:p>
          <a:p>
            <a:pPr marL="834390" lvl="1" indent="-285750">
              <a:lnSpc>
                <a:spcPct val="125000"/>
              </a:lnSpc>
            </a:pPr>
            <a:r>
              <a:rPr lang="en-US" dirty="0"/>
              <a:t>DAM Energy-Only Bids, protocol section 4.4.9.6.1(2),</a:t>
            </a:r>
          </a:p>
          <a:p>
            <a:pPr marL="285750" indent="-285750">
              <a:lnSpc>
                <a:spcPct val="125000"/>
              </a:lnSpc>
              <a:buFont typeface="Arial" panose="020B0604020202020204" pitchFamily="34" charset="0"/>
              <a:buChar char="•"/>
            </a:pPr>
            <a:endParaRPr lang="en-US" dirty="0"/>
          </a:p>
          <a:p>
            <a:pPr marL="285750" indent="-285750">
              <a:lnSpc>
                <a:spcPct val="125000"/>
              </a:lnSpc>
              <a:spcAft>
                <a:spcPts val="600"/>
              </a:spcAft>
              <a:buFont typeface="Arial" panose="020B0604020202020204" pitchFamily="34" charset="0"/>
              <a:buChar char="•"/>
            </a:pPr>
            <a:r>
              <a:rPr lang="en-US" dirty="0"/>
              <a:t>Currently for an Energy-Only offer/bid curve with multiple price-quantity points, only the last quantity on the curve is being validated that it is greater than or equal to one MW. </a:t>
            </a:r>
            <a:endParaRPr lang="en-US" sz="1200" dirty="0"/>
          </a:p>
          <a:p>
            <a:pPr marL="834390" lvl="1" indent="-285750">
              <a:lnSpc>
                <a:spcPct val="125000"/>
              </a:lnSpc>
            </a:pPr>
            <a:r>
              <a:rPr lang="en-US" dirty="0"/>
              <a:t>The market validation will change to check and validate the first quantity on the curve is greater than or equal to one MW.</a:t>
            </a:r>
          </a:p>
          <a:p>
            <a:pPr marL="834390" lvl="1" indent="-285750">
              <a:lnSpc>
                <a:spcPct val="125000"/>
              </a:lnSpc>
            </a:pPr>
            <a:r>
              <a:rPr lang="en-US" dirty="0"/>
              <a:t>Currently this change is planned for August (R8) release with a possibility that it may be re-scheduled to October (R10) release.</a:t>
            </a:r>
          </a:p>
          <a:p>
            <a:pPr marL="834390" lvl="1" indent="-285750">
              <a:lnSpc>
                <a:spcPct val="125000"/>
              </a:lnSpc>
            </a:pPr>
            <a:endParaRPr lang="en-US" dirty="0"/>
          </a:p>
          <a:p>
            <a:pPr lvl="1" indent="0">
              <a:lnSpc>
                <a:spcPct val="125000"/>
              </a:lnSpc>
              <a:buNone/>
            </a:pPr>
            <a:endParaRPr lang="en-US" dirty="0"/>
          </a:p>
          <a:p>
            <a:pPr marL="285750" indent="-285750">
              <a:lnSpc>
                <a:spcPct val="125000"/>
              </a:lnSpc>
              <a:buFont typeface="Arial" panose="020B0604020202020204" pitchFamily="34" charset="0"/>
              <a:buChar char="•"/>
            </a:pPr>
            <a:r>
              <a:rPr lang="en-US" dirty="0"/>
              <a:t>We will provide more information in August TWG meeting.</a:t>
            </a:r>
          </a:p>
          <a:p>
            <a:pPr marL="834390" lvl="1" indent="-285750">
              <a:lnSpc>
                <a:spcPct val="125000"/>
              </a:lnSpc>
            </a:pPr>
            <a:endParaRPr lang="en-US" dirty="0"/>
          </a:p>
          <a:p>
            <a:pPr marL="548640" lvl="2" indent="0">
              <a:buNone/>
            </a:pPr>
            <a:endParaRPr lang="en-US" sz="1600" i="1" dirty="0"/>
          </a:p>
        </p:txBody>
      </p:sp>
    </p:spTree>
    <p:extLst>
      <p:ext uri="{BB962C8B-B14F-4D97-AF65-F5344CB8AC3E}">
        <p14:creationId xmlns:p14="http://schemas.microsoft.com/office/powerpoint/2010/main" val="1808595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45439-E484-2EDD-93D0-593E8F21D85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4C4595D-D1AA-CEF8-9076-DE21B09A2064}"/>
              </a:ext>
            </a:extLst>
          </p:cNvPr>
          <p:cNvSpPr>
            <a:spLocks noGrp="1"/>
          </p:cNvSpPr>
          <p:nvPr>
            <p:ph type="sldNum" sz="quarter" idx="12"/>
          </p:nvPr>
        </p:nvSpPr>
        <p:spPr/>
        <p:txBody>
          <a:bodyPr/>
          <a:lstStyle/>
          <a:p>
            <a:fld id="{BCDE79FB-97BA-492B-8D57-F1373F9ADA95}" type="slidenum">
              <a:rPr lang="en-US" smtClean="0"/>
              <a:t>5</a:t>
            </a:fld>
            <a:endParaRPr lang="en-US" dirty="0"/>
          </a:p>
        </p:txBody>
      </p:sp>
      <p:sp>
        <p:nvSpPr>
          <p:cNvPr id="4" name="Title 3">
            <a:extLst>
              <a:ext uri="{FF2B5EF4-FFF2-40B4-BE49-F238E27FC236}">
                <a16:creationId xmlns:a16="http://schemas.microsoft.com/office/drawing/2014/main" id="{7EFAFFA5-CA0C-D793-70BC-AD24CEA35CBF}"/>
              </a:ext>
            </a:extLst>
          </p:cNvPr>
          <p:cNvSpPr>
            <a:spLocks noGrp="1"/>
          </p:cNvSpPr>
          <p:nvPr>
            <p:ph type="title"/>
          </p:nvPr>
        </p:nvSpPr>
        <p:spPr/>
        <p:txBody>
          <a:bodyPr/>
          <a:lstStyle/>
          <a:p>
            <a:r>
              <a:rPr lang="en-US" dirty="0"/>
              <a:t>2026 August (R8) Release – Outage Scheduler Submission Changes</a:t>
            </a:r>
          </a:p>
        </p:txBody>
      </p:sp>
      <p:sp>
        <p:nvSpPr>
          <p:cNvPr id="7" name="Content Placeholder 2">
            <a:extLst>
              <a:ext uri="{FF2B5EF4-FFF2-40B4-BE49-F238E27FC236}">
                <a16:creationId xmlns:a16="http://schemas.microsoft.com/office/drawing/2014/main" id="{BCBC8996-4753-FD5F-997C-EB4B9AA46745}"/>
              </a:ext>
            </a:extLst>
          </p:cNvPr>
          <p:cNvSpPr txBox="1">
            <a:spLocks/>
          </p:cNvSpPr>
          <p:nvPr/>
        </p:nvSpPr>
        <p:spPr>
          <a:xfrm>
            <a:off x="622300" y="1346200"/>
            <a:ext cx="10849264" cy="5010150"/>
          </a:xfrm>
          <a:prstGeom prst="rect">
            <a:avLst/>
          </a:prstGeom>
        </p:spPr>
        <p:txBody>
          <a:bodyPr/>
          <a:lstStyle>
            <a:lvl1pPr marL="0" indent="0" algn="l" defTabSz="914400" rtl="0" eaLnBrk="1" latinLnBrk="0" hangingPunct="1">
              <a:lnSpc>
                <a:spcPct val="100000"/>
              </a:lnSpc>
              <a:spcBef>
                <a:spcPts val="300"/>
              </a:spcBef>
              <a:spcAft>
                <a:spcPts val="300"/>
              </a:spcAft>
              <a:buFont typeface="Arial" panose="020B0604020202020204" pitchFamily="34" charset="0"/>
              <a:buNone/>
              <a:defRPr sz="1600" b="0" kern="1200">
                <a:solidFill>
                  <a:schemeClr val="tx1"/>
                </a:solidFill>
                <a:latin typeface="+mn-lt"/>
                <a:ea typeface="+mn-ea"/>
                <a:cs typeface="+mn-cs"/>
              </a:defRPr>
            </a:lvl1pPr>
            <a:lvl2pPr marL="54864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2pPr>
            <a:lvl3pPr marL="73152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3pPr>
            <a:lvl4pPr marL="91440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4pPr>
            <a:lvl5pPr marL="1097280" indent="-182880" algn="l" defTabSz="914400" rtl="0" eaLnBrk="1" latinLnBrk="0" hangingPunct="1">
              <a:lnSpc>
                <a:spcPct val="100000"/>
              </a:lnSpc>
              <a:spcBef>
                <a:spcPts val="300"/>
              </a:spcBef>
              <a:spcAft>
                <a:spcPts val="300"/>
              </a:spcAft>
              <a:buFont typeface="Arial" panose="020B0604020202020204" pitchFamily="34" charset="0"/>
              <a:buChar char="•"/>
              <a:defRPr sz="1400" b="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85750" indent="-285750">
              <a:lnSpc>
                <a:spcPct val="150000"/>
              </a:lnSpc>
              <a:buFont typeface="Arial" panose="020B0604020202020204" pitchFamily="34" charset="0"/>
              <a:buChar char="•"/>
            </a:pPr>
            <a:r>
              <a:rPr lang="en-US" dirty="0"/>
              <a:t>Fixing an issue in Outage Scheduler User Interface (OS UI) to ensure that Resource Planned Outage Limit (RPOL) Violation warning message shall be provided, consistently, for each day that is of the RPOL Violation if the submission has multiple days of RPOL Violation.</a:t>
            </a:r>
          </a:p>
          <a:p>
            <a:pPr marL="285750" indent="-285750">
              <a:lnSpc>
                <a:spcPct val="125000"/>
              </a:lnSpc>
              <a:buFont typeface="Arial" panose="020B0604020202020204" pitchFamily="34" charset="0"/>
              <a:buChar char="•"/>
            </a:pPr>
            <a:endParaRPr lang="en-US" dirty="0"/>
          </a:p>
          <a:p>
            <a:pPr marL="285750" indent="-285750">
              <a:lnSpc>
                <a:spcPct val="125000"/>
              </a:lnSpc>
              <a:buFont typeface="Arial" panose="020B0604020202020204" pitchFamily="34" charset="0"/>
              <a:buChar char="•"/>
            </a:pPr>
            <a:r>
              <a:rPr lang="en-US" dirty="0"/>
              <a:t>Allowing changes to ‘Nature of Work’ for an outage that is in Active state.</a:t>
            </a:r>
          </a:p>
          <a:p>
            <a:pPr marL="285750" indent="-285750">
              <a:lnSpc>
                <a:spcPct val="125000"/>
              </a:lnSpc>
              <a:buFont typeface="Arial" panose="020B0604020202020204" pitchFamily="34" charset="0"/>
              <a:buChar char="•"/>
            </a:pPr>
            <a:endParaRPr lang="en-US" dirty="0"/>
          </a:p>
          <a:p>
            <a:pPr marL="285750" indent="-285750">
              <a:lnSpc>
                <a:spcPct val="125000"/>
              </a:lnSpc>
              <a:buFont typeface="Arial" panose="020B0604020202020204" pitchFamily="34" charset="0"/>
              <a:buChar char="•"/>
            </a:pPr>
            <a:r>
              <a:rPr lang="en-US" dirty="0"/>
              <a:t>Improving messages for a valid update to ‘Nature of Work’ along with a valid update to “Actual End Time”.</a:t>
            </a:r>
          </a:p>
          <a:p>
            <a:pPr marL="834390" lvl="1" indent="-285750">
              <a:lnSpc>
                <a:spcPct val="125000"/>
              </a:lnSpc>
            </a:pPr>
            <a:r>
              <a:rPr lang="en-US" dirty="0"/>
              <a:t>Currently it generates a warning message which is not expected.</a:t>
            </a:r>
          </a:p>
          <a:p>
            <a:pPr marL="834390" lvl="1" indent="-285750">
              <a:lnSpc>
                <a:spcPct val="125000"/>
              </a:lnSpc>
            </a:pPr>
            <a:endParaRPr lang="en-US" dirty="0"/>
          </a:p>
          <a:p>
            <a:pPr lvl="1" indent="0">
              <a:lnSpc>
                <a:spcPct val="125000"/>
              </a:lnSpc>
              <a:buNone/>
            </a:pPr>
            <a:endParaRPr lang="en-US" dirty="0"/>
          </a:p>
        </p:txBody>
      </p:sp>
    </p:spTree>
    <p:extLst>
      <p:ext uri="{BB962C8B-B14F-4D97-AF65-F5344CB8AC3E}">
        <p14:creationId xmlns:p14="http://schemas.microsoft.com/office/powerpoint/2010/main" val="31964735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A36AAE-68DF-EB17-E8A7-16A322F3D06C}"/>
              </a:ext>
            </a:extLst>
          </p:cNvPr>
          <p:cNvSpPr>
            <a:spLocks noGrp="1"/>
          </p:cNvSpPr>
          <p:nvPr>
            <p:ph type="title"/>
          </p:nvPr>
        </p:nvSpPr>
        <p:spPr/>
        <p:txBody>
          <a:bodyPr/>
          <a:lstStyle/>
          <a:p>
            <a:r>
              <a:rPr lang="en-US" dirty="0"/>
              <a:t>Questions/Comments?</a:t>
            </a:r>
          </a:p>
        </p:txBody>
      </p:sp>
      <p:sp>
        <p:nvSpPr>
          <p:cNvPr id="3" name="Text Placeholder 2">
            <a:extLst>
              <a:ext uri="{FF2B5EF4-FFF2-40B4-BE49-F238E27FC236}">
                <a16:creationId xmlns:a16="http://schemas.microsoft.com/office/drawing/2014/main" id="{7BF6A61A-D7C0-BEE7-3F65-3A3A70395BDB}"/>
              </a:ext>
            </a:extLst>
          </p:cNvPr>
          <p:cNvSpPr>
            <a:spLocks noGrp="1"/>
          </p:cNvSpPr>
          <p:nvPr>
            <p:ph type="body" sz="quarter" idx="13"/>
          </p:nvPr>
        </p:nvSpPr>
        <p:spPr>
          <a:xfrm>
            <a:off x="530868" y="3501136"/>
            <a:ext cx="5565131" cy="1537589"/>
          </a:xfrm>
        </p:spPr>
        <p:txBody>
          <a:bodyPr/>
          <a:lstStyle/>
          <a:p>
            <a:r>
              <a:rPr lang="en-US" dirty="0"/>
              <a:t>Katherine.Li@ercot.com</a:t>
            </a:r>
          </a:p>
          <a:p>
            <a:endParaRPr lang="en-US" dirty="0"/>
          </a:p>
          <a:p>
            <a:r>
              <a:rPr lang="en-US" dirty="0"/>
              <a:t>Sreenivas.Badri@ercot.com</a:t>
            </a:r>
          </a:p>
          <a:p>
            <a:endParaRPr lang="en-US" dirty="0"/>
          </a:p>
          <a:p>
            <a:endParaRPr lang="en-US" dirty="0"/>
          </a:p>
        </p:txBody>
      </p:sp>
      <p:sp>
        <p:nvSpPr>
          <p:cNvPr id="5" name="Slide Number Placeholder 4">
            <a:extLst>
              <a:ext uri="{FF2B5EF4-FFF2-40B4-BE49-F238E27FC236}">
                <a16:creationId xmlns:a16="http://schemas.microsoft.com/office/drawing/2014/main" id="{663E33CD-915C-8592-3526-C44B880B6BF9}"/>
              </a:ext>
            </a:extLst>
          </p:cNvPr>
          <p:cNvSpPr>
            <a:spLocks noGrp="1"/>
          </p:cNvSpPr>
          <p:nvPr>
            <p:ph type="sldNum" sz="quarter" idx="12"/>
          </p:nvPr>
        </p:nvSpPr>
        <p:spPr/>
        <p:txBody>
          <a:bodyPr wrap="square" anchor="ctr">
            <a:normAutofit/>
          </a:bodyPr>
          <a:lstStyle/>
          <a:p>
            <a:pPr>
              <a:spcAft>
                <a:spcPts val="600"/>
              </a:spcAft>
            </a:pPr>
            <a:fld id="{BCDE79FB-97BA-492B-8D57-F1373F9ADA95}" type="slidenum">
              <a:rPr lang="en-US" smtClean="0"/>
              <a:pPr>
                <a:spcAft>
                  <a:spcPts val="600"/>
                </a:spcAft>
              </a:pPr>
              <a:t>6</a:t>
            </a:fld>
            <a:endParaRPr lang="en-US" dirty="0"/>
          </a:p>
        </p:txBody>
      </p:sp>
    </p:spTree>
    <p:extLst>
      <p:ext uri="{BB962C8B-B14F-4D97-AF65-F5344CB8AC3E}">
        <p14:creationId xmlns:p14="http://schemas.microsoft.com/office/powerpoint/2010/main" val="3512297305"/>
      </p:ext>
    </p:extLst>
  </p:cSld>
  <p:clrMapOvr>
    <a:masterClrMapping/>
  </p:clrMapOvr>
</p:sld>
</file>

<file path=ppt/theme/theme1.xml><?xml version="1.0" encoding="utf-8"?>
<a:theme xmlns:a="http://schemas.openxmlformats.org/drawingml/2006/main" name="1_Cover">
  <a:themeElements>
    <a:clrScheme name="ERCOT">
      <a:dk1>
        <a:srgbClr val="000000"/>
      </a:dk1>
      <a:lt1>
        <a:srgbClr val="FFFFFF"/>
      </a:lt1>
      <a:dk2>
        <a:srgbClr val="2D3338"/>
      </a:dk2>
      <a:lt2>
        <a:srgbClr val="FFFFFF"/>
      </a:lt2>
      <a:accent1>
        <a:srgbClr val="003865"/>
      </a:accent1>
      <a:accent2>
        <a:srgbClr val="5B6770"/>
      </a:accent2>
      <a:accent3>
        <a:srgbClr val="26D07C"/>
      </a:accent3>
      <a:accent4>
        <a:srgbClr val="00829B"/>
      </a:accent4>
      <a:accent5>
        <a:srgbClr val="685BC7"/>
      </a:accent5>
      <a:accent6>
        <a:srgbClr val="890C58"/>
      </a:accent6>
      <a:hlink>
        <a:srgbClr val="3996DF"/>
      </a:hlink>
      <a:folHlink>
        <a:srgbClr val="867ED0"/>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E42129F1-9979-45CE-AC99-7AED524228ED}"/>
    </a:ext>
  </a:extLst>
</a:theme>
</file>

<file path=ppt/theme/theme2.xml><?xml version="1.0" encoding="utf-8"?>
<a:theme xmlns:a="http://schemas.openxmlformats.org/drawingml/2006/main" name="Page Design">
  <a:themeElements>
    <a:clrScheme name="ERCOT colors">
      <a:dk1>
        <a:srgbClr val="171A1C"/>
      </a:dk1>
      <a:lt1>
        <a:srgbClr val="FFFFFF"/>
      </a:lt1>
      <a:dk2>
        <a:srgbClr val="4A525A"/>
      </a:dk2>
      <a:lt2>
        <a:srgbClr val="E6EBEF"/>
      </a:lt2>
      <a:accent1>
        <a:srgbClr val="005763"/>
      </a:accent1>
      <a:accent2>
        <a:srgbClr val="3DBED1"/>
      </a:accent2>
      <a:accent3>
        <a:srgbClr val="003865"/>
      </a:accent3>
      <a:accent4>
        <a:srgbClr val="0063B4"/>
      </a:accent4>
      <a:accent5>
        <a:srgbClr val="26D07C"/>
      </a:accent5>
      <a:accent6>
        <a:srgbClr val="867ED0"/>
      </a:accent6>
      <a:hlink>
        <a:srgbClr val="00AEC7"/>
      </a:hlink>
      <a:folHlink>
        <a:srgbClr val="685BC7"/>
      </a:folHlink>
    </a:clrScheme>
    <a:fontScheme name="ERCOT 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4ECE1372-0C99-4BBD-8C9A-66BB973B0715}" vid="{AF2A68AE-DF5A-41FA-8DA3-295978B7C7E7}"/>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_activity xmlns="97deaf5a-01d9-4834-89d2-802f43df07d1"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E238A853E2A21D478864F317E572DCF9" ma:contentTypeVersion="15" ma:contentTypeDescription="Create a new document." ma:contentTypeScope="" ma:versionID="a891ac5b57a7237e5d68462a0bfcdc3e">
  <xsd:schema xmlns:xsd="http://www.w3.org/2001/XMLSchema" xmlns:xs="http://www.w3.org/2001/XMLSchema" xmlns:p="http://schemas.microsoft.com/office/2006/metadata/properties" xmlns:ns3="ded7f6be-006e-48d8-8435-0405bc84a9a7" xmlns:ns4="97deaf5a-01d9-4834-89d2-802f43df07d1" targetNamespace="http://schemas.microsoft.com/office/2006/metadata/properties" ma:root="true" ma:fieldsID="fb0a5c700978bb7b7ca8f385b404acbf" ns3:_="" ns4:_="">
    <xsd:import namespace="ded7f6be-006e-48d8-8435-0405bc84a9a7"/>
    <xsd:import namespace="97deaf5a-01d9-4834-89d2-802f43df07d1"/>
    <xsd:element name="properties">
      <xsd:complexType>
        <xsd:sequence>
          <xsd:element name="documentManagement">
            <xsd:complexType>
              <xsd:all>
                <xsd:element ref="ns3:SharedWithUsers" minOccurs="0"/>
                <xsd:element ref="ns3:SharedWithDetails" minOccurs="0"/>
                <xsd:element ref="ns3:SharingHintHash" minOccurs="0"/>
                <xsd:element ref="ns4:MediaServiceMetadata" minOccurs="0"/>
                <xsd:element ref="ns4:MediaServiceFastMetadata" minOccurs="0"/>
                <xsd:element ref="ns4:MediaServiceAutoTags" minOccurs="0"/>
                <xsd:element ref="ns4:MediaServiceOCR" minOccurs="0"/>
                <xsd:element ref="ns4:MediaServiceGenerationTime" minOccurs="0"/>
                <xsd:element ref="ns4:MediaServiceEventHashCode" minOccurs="0"/>
                <xsd:element ref="ns4:_activity" minOccurs="0"/>
                <xsd:element ref="ns4:MediaServiceDateTaken" minOccurs="0"/>
                <xsd:element ref="ns4:MediaServiceObjectDetectorVersions" minOccurs="0"/>
                <xsd:element ref="ns4:MediaLengthInSeconds" minOccurs="0"/>
                <xsd:element ref="ns4:MediaServiceSystemTags" minOccurs="0"/>
                <xsd:element ref="ns4: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ed7f6be-006e-48d8-8435-0405bc84a9a7"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element name="SharingHintHash" ma:index="10" nillable="true" ma:displayName="Sharing Hint Hash" ma:hidden="true" ma:internalName="SharingHintHash"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7deaf5a-01d9-4834-89d2-802f43df07d1" elementFormDefault="qualified">
    <xsd:import namespace="http://schemas.microsoft.com/office/2006/documentManagement/types"/>
    <xsd:import namespace="http://schemas.microsoft.com/office/infopath/2007/PartnerControls"/>
    <xsd:element name="MediaServiceMetadata" ma:index="11" nillable="true" ma:displayName="MediaServiceMetadata" ma:hidden="true" ma:internalName="MediaServiceMetadata" ma:readOnly="true">
      <xsd:simpleType>
        <xsd:restriction base="dms:Note"/>
      </xsd:simpleType>
    </xsd:element>
    <xsd:element name="MediaServiceFastMetadata" ma:index="12" nillable="true" ma:displayName="MediaServiceFastMetadata" ma:hidden="true" ma:internalName="MediaServiceFastMetadata" ma:readOnly="true">
      <xsd:simpleType>
        <xsd:restriction base="dms:Note"/>
      </xsd:simpleType>
    </xsd:element>
    <xsd:element name="MediaServiceAutoTags" ma:index="13" nillable="true" ma:displayName="Tags" ma:internalName="MediaServiceAutoTags" ma:readOnly="true">
      <xsd:simpleType>
        <xsd:restriction base="dms:Text"/>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SystemTags" ma:index="21" nillable="true" ma:displayName="MediaServiceSystemTags" ma:hidden="true" ma:internalName="MediaServiceSystemTags" ma:readOnly="true">
      <xsd:simpleType>
        <xsd:restriction base="dms:Note"/>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A5F3B15-1EDA-47D5-B690-303F08E28C2F}">
  <ds:schemaRefs>
    <ds:schemaRef ds:uri="http://schemas.microsoft.com/sharepoint/v3/contenttype/forms"/>
  </ds:schemaRefs>
</ds:datastoreItem>
</file>

<file path=customXml/itemProps2.xml><?xml version="1.0" encoding="utf-8"?>
<ds:datastoreItem xmlns:ds="http://schemas.openxmlformats.org/officeDocument/2006/customXml" ds:itemID="{7E754FD2-17D2-4534-9157-8CFDD0166132}">
  <ds:schemaRefs>
    <ds:schemaRef ds:uri="http://purl.org/dc/elements/1.1/"/>
    <ds:schemaRef ds:uri="http://schemas.microsoft.com/office/2006/documentManagement/types"/>
    <ds:schemaRef ds:uri="http://purl.org/dc/terms/"/>
    <ds:schemaRef ds:uri="http://www.w3.org/XML/1998/namespace"/>
    <ds:schemaRef ds:uri="97deaf5a-01d9-4834-89d2-802f43df07d1"/>
    <ds:schemaRef ds:uri="http://schemas.microsoft.com/office/infopath/2007/PartnerControls"/>
    <ds:schemaRef ds:uri="http://purl.org/dc/dcmitype/"/>
    <ds:schemaRef ds:uri="http://schemas.openxmlformats.org/package/2006/metadata/core-properties"/>
    <ds:schemaRef ds:uri="ded7f6be-006e-48d8-8435-0405bc84a9a7"/>
    <ds:schemaRef ds:uri="http://schemas.microsoft.com/office/2006/metadata/properties"/>
  </ds:schemaRefs>
</ds:datastoreItem>
</file>

<file path=customXml/itemProps3.xml><?xml version="1.0" encoding="utf-8"?>
<ds:datastoreItem xmlns:ds="http://schemas.openxmlformats.org/officeDocument/2006/customXml" ds:itemID="{C7AA56C6-C396-4A86-84E4-22A2296358CF}">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ed7f6be-006e-48d8-8435-0405bc84a9a7"/>
    <ds:schemaRef ds:uri="97deaf5a-01d9-4834-89d2-802f43df07d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NPRR1188 update</Template>
  <TotalTime>1842</TotalTime>
  <Words>586</Words>
  <Application>Microsoft Office PowerPoint</Application>
  <PresentationFormat>Widescreen</PresentationFormat>
  <Paragraphs>56</Paragraphs>
  <Slides>6</Slides>
  <Notes>4</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6</vt:i4>
      </vt:variant>
    </vt:vector>
  </HeadingPairs>
  <TitlesOfParts>
    <vt:vector size="11" baseType="lpstr">
      <vt:lpstr>Aptos</vt:lpstr>
      <vt:lpstr>Arial</vt:lpstr>
      <vt:lpstr>Wingdings</vt:lpstr>
      <vt:lpstr>1_Cover</vt:lpstr>
      <vt:lpstr>Page Design</vt:lpstr>
      <vt:lpstr>2026 July &amp; August (R7 &amp; R8) Releases – Market &amp; Outage Scheduler Changes     Katherine Li  July 23, 2026</vt:lpstr>
      <vt:lpstr>2026 July/August (R7/R8) Release</vt:lpstr>
      <vt:lpstr>2026 August (R8) Release – NPRR1290/NPRR1323 RTC Gap Resolutions and Clarifications</vt:lpstr>
      <vt:lpstr>2026 August (R8) Release – Market Submission Validation Change</vt:lpstr>
      <vt:lpstr>2026 August (R8) Release – Outage Scheduler Submission Changes</vt:lpstr>
      <vt:lpstr>Questions/Comments?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Xu, Xiangjun</dc:creator>
  <cp:keywords/>
  <cp:lastModifiedBy>Li, Katherine</cp:lastModifiedBy>
  <cp:revision>104</cp:revision>
  <dcterms:created xsi:type="dcterms:W3CDTF">2026-03-17T20:45:51Z</dcterms:created>
  <dcterms:modified xsi:type="dcterms:W3CDTF">2026-07-21T21:17:13Z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0x010100E238A853E2A21D478864F317E572DCF9</vt:lpwstr>
  </property>
  <property fmtid="{D5CDD505-2E9C-101B-9397-08002B2CF9AE}" pid="3" name="MediaServiceImageTags">
    <vt:lpwstr/>
  </property>
  <property fmtid="{D5CDD505-2E9C-101B-9397-08002B2CF9AE}" pid="4" name="MSIP_Label_c144db1d-993e-40da-980d-6eea152adc50_Enabled">
    <vt:lpwstr>true</vt:lpwstr>
  </property>
  <property fmtid="{D5CDD505-2E9C-101B-9397-08002B2CF9AE}" pid="5" name="MSIP_Label_c144db1d-993e-40da-980d-6eea152adc50_SetDate">
    <vt:lpwstr>2026-02-04T21:33:56Z</vt:lpwstr>
  </property>
  <property fmtid="{D5CDD505-2E9C-101B-9397-08002B2CF9AE}" pid="6" name="MSIP_Label_c144db1d-993e-40da-980d-6eea152adc50_Method">
    <vt:lpwstr>Privileged</vt:lpwstr>
  </property>
  <property fmtid="{D5CDD505-2E9C-101B-9397-08002B2CF9AE}" pid="7" name="MSIP_Label_c144db1d-993e-40da-980d-6eea152adc50_Name">
    <vt:lpwstr>Public</vt:lpwstr>
  </property>
  <property fmtid="{D5CDD505-2E9C-101B-9397-08002B2CF9AE}" pid="8" name="MSIP_Label_c144db1d-993e-40da-980d-6eea152adc50_SiteId">
    <vt:lpwstr>0afb747d-bff7-4596-a9fc-950ef9e0ec45</vt:lpwstr>
  </property>
  <property fmtid="{D5CDD505-2E9C-101B-9397-08002B2CF9AE}" pid="9" name="MSIP_Label_c144db1d-993e-40da-980d-6eea152adc50_ActionId">
    <vt:lpwstr>1d14393e-8913-4215-8969-3d0b24cf798e</vt:lpwstr>
  </property>
  <property fmtid="{D5CDD505-2E9C-101B-9397-08002B2CF9AE}" pid="10" name="MSIP_Label_c144db1d-993e-40da-980d-6eea152adc50_ContentBits">
    <vt:lpwstr>0</vt:lpwstr>
  </property>
  <property fmtid="{D5CDD505-2E9C-101B-9397-08002B2CF9AE}" pid="11" name="MSIP_Label_c144db1d-993e-40da-980d-6eea152adc50_Tag">
    <vt:lpwstr>10, 0, 1, 1</vt:lpwstr>
  </property>
</Properties>
</file>