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8133" autoAdjust="0"/>
  </p:normalViewPr>
  <p:slideViewPr>
    <p:cSldViewPr showGuides="1">
      <p:cViewPr varScale="1">
        <p:scale>
          <a:sx n="116" d="100"/>
          <a:sy n="116" d="100"/>
        </p:scale>
        <p:origin x="3156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-756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12/10/25 – PSRR Dynamic Threshold for sunrise and sunset changed from 225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01/05/26 – PSRR Dynamic Threshold for sunrise changed from 280 MW/min to 180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02/03/26 - PSRR Dynamic Threshold for sunrise changed from 180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04/01/26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04/03/26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04/06/26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04/09/26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6/24/26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(June 2026)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July 02, 2026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6/24/26 – K5 changed from 0.75 to 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825741"/>
              </p:ext>
            </p:extLst>
          </p:nvPr>
        </p:nvGraphicFramePr>
        <p:xfrm>
          <a:off x="358140" y="1676400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PSRR Cap</a:t>
                      </a:r>
                      <a:r>
                        <a:rPr lang="en-US" sz="1200" baseline="30000" dirty="0"/>
                        <a:t>*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BDFC4DA-76E6-F55D-F298-F6675DFFA78A}"/>
              </a:ext>
            </a:extLst>
          </p:cNvPr>
          <p:cNvSpPr txBox="1"/>
          <p:nvPr/>
        </p:nvSpPr>
        <p:spPr>
          <a:xfrm>
            <a:off x="6477000" y="6162836"/>
            <a:ext cx="2133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*PSRR day-time threshold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1367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115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88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F6F51E-38A8-8DA6-6CDA-4E0C50585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555942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219E2E-B338-8328-7DD2-A6AF77543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5233</TotalTime>
  <Words>792</Words>
  <Application>Microsoft Office PowerPoint</Application>
  <PresentationFormat>On-screen Show (4:3)</PresentationFormat>
  <Paragraphs>124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Stratman, Anne</cp:lastModifiedBy>
  <cp:revision>237</cp:revision>
  <cp:lastPrinted>2016-01-21T20:53:15Z</cp:lastPrinted>
  <dcterms:created xsi:type="dcterms:W3CDTF">2016-01-21T15:20:31Z</dcterms:created>
  <dcterms:modified xsi:type="dcterms:W3CDTF">2026-07-06T16:07:17Z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