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8"/>
  </p:notesMasterIdLst>
  <p:handoutMasterIdLst>
    <p:handoutMasterId r:id="rId9"/>
  </p:handoutMasterIdLst>
  <p:sldIdLst>
    <p:sldId id="272" r:id="rId6"/>
    <p:sldId id="21474787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02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7/7/2026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7/7/2026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July 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July 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July 7,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ERCOT GTC Updates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Atiqul Islam</a:t>
            </a:r>
            <a:br>
              <a:rPr lang="en-US" sz="1800" b="0" i="1" dirty="0"/>
            </a:br>
            <a:r>
              <a:rPr lang="en-US" sz="1800" b="0" i="1" dirty="0"/>
              <a:t>ERCOT Operations Support</a:t>
            </a: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fld id="{791A7780-03EF-4C42-B9F1-72A8C3465823}" type="datetime4">
              <a:rPr lang="en-US" sz="1100" b="0"/>
              <a:pPr lvl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defRPr/>
              </a:pPr>
              <a:t>July 7, 2026</a:t>
            </a:fld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Sam Switch (Hill County) GTC Retirement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C0C0-0BCB-DB26-662D-330CD3E12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 Switch (Hill County) GTC Retirement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CA840-0A0F-694A-41FD-891C8FA19C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ERCOT Operations Support conducted a stability assessment of the </a:t>
            </a:r>
            <a:r>
              <a:rPr lang="en-US" sz="2000" dirty="0" err="1"/>
              <a:t>SamSW</a:t>
            </a:r>
            <a:r>
              <a:rPr lang="en-US" sz="2000" dirty="0"/>
              <a:t> GTC to evaluate the impact of a new </a:t>
            </a:r>
            <a:r>
              <a:rPr lang="en-US" sz="2000"/>
              <a:t>network topology of </a:t>
            </a:r>
            <a:r>
              <a:rPr lang="en-US" sz="2000" dirty="0"/>
              <a:t>looping the existing Helix–Navarro 345-kV line through the Sam Switch 345-kV substation. The assessment concluded that the </a:t>
            </a:r>
            <a:r>
              <a:rPr lang="en-US" sz="2000" dirty="0" err="1"/>
              <a:t>SamSW</a:t>
            </a:r>
            <a:r>
              <a:rPr lang="en-US" sz="2000" dirty="0"/>
              <a:t> GTC would no longer be required once this configuration was energized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new network configuration was energized on June 10,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ERCOT issued a market notice on June 15, 2026, announcing the planned retirement of the </a:t>
            </a:r>
            <a:r>
              <a:rPr lang="en-US" sz="2000" dirty="0" err="1"/>
              <a:t>SamSW</a:t>
            </a:r>
            <a:r>
              <a:rPr lang="en-US" sz="2000" dirty="0"/>
              <a:t> GTC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ERCOT formally retired the </a:t>
            </a:r>
            <a:r>
              <a:rPr lang="en-US" sz="2000" dirty="0" err="1"/>
              <a:t>SamSW</a:t>
            </a:r>
            <a:r>
              <a:rPr lang="en-US" sz="2000" dirty="0"/>
              <a:t> GTC on July 1, 2026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GTC Update ROS July 2026</Template>
  <TotalTime>18</TotalTime>
  <Words>129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Wingdings</vt:lpstr>
      <vt:lpstr>Cover</vt:lpstr>
      <vt:lpstr>Page Design</vt:lpstr>
      <vt:lpstr>ERCOT GTC Updates   Atiqul Islam ERCOT Operations Support   July 7, 2026</vt:lpstr>
      <vt:lpstr>Sam Switch (Hill County) GTC Retirement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Islam, Atiqul</dc:creator>
  <cp:keywords/>
  <cp:lastModifiedBy>Islam, Atiqul</cp:lastModifiedBy>
  <cp:revision>2</cp:revision>
  <dcterms:created xsi:type="dcterms:W3CDTF">2026-07-07T19:54:54Z</dcterms:created>
  <dcterms:modified xsi:type="dcterms:W3CDTF">2026-07-07T20:20:47Z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