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6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E1DB50-ACCD-4FCA-B079-24CA605C916F}" v="108" dt="2026-03-24T14:42:03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13" autoAdjust="0"/>
  </p:normalViewPr>
  <p:slideViewPr>
    <p:cSldViewPr snapToGrid="0">
      <p:cViewPr varScale="1">
        <p:scale>
          <a:sx n="147" d="100"/>
          <a:sy n="147" d="100"/>
        </p:scale>
        <p:origin x="792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8747" y="3509963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/>
              <a:t>7/9/2026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267" y="365125"/>
            <a:ext cx="10718533" cy="1357797"/>
          </a:xfrm>
        </p:spPr>
        <p:txBody>
          <a:bodyPr>
            <a:noAutofit/>
          </a:bodyPr>
          <a:lstStyle/>
          <a:p>
            <a:r>
              <a:rPr lang="en-US" b="1" dirty="0"/>
              <a:t>Review MTE Timeline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67" y="1886553"/>
            <a:ext cx="10564528" cy="446623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B0489F-8BE4-44D1-A522-DBC8608B0D54}"/>
              </a:ext>
            </a:extLst>
          </p:cNvPr>
          <p:cNvSpPr txBox="1"/>
          <p:nvPr/>
        </p:nvSpPr>
        <p:spPr>
          <a:xfrm>
            <a:off x="635267" y="2040556"/>
            <a:ext cx="99332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MTE/HITE List submission timeline was reviewed with stakeholders.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June – Private Submissions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July – Public Submissions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Review list updated list at OWG in August</a:t>
            </a:r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Props1.xml><?xml version="1.0" encoding="utf-8"?>
<ds:datastoreItem xmlns:ds="http://schemas.openxmlformats.org/officeDocument/2006/customXml" ds:itemID="{831E1C97-467F-4B25-A8F0-FF1325B63871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5432</TotalTime>
  <Words>42</Words>
  <Application>Microsoft Office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Operations Working Group</vt:lpstr>
      <vt:lpstr>Review MTE Timeline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103</cp:revision>
  <dcterms:created xsi:type="dcterms:W3CDTF">2017-05-03T20:12:06Z</dcterms:created>
  <dcterms:modified xsi:type="dcterms:W3CDTF">2026-06-29T16:42:37Z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  <property fmtid="{D5CDD505-2E9C-101B-9397-08002B2CF9AE}" pid="14" name="bjpmDocIH">
    <vt:lpwstr>o3YjrXYXRlfLBgCaCyhgVM3HRrs8ITz0</vt:lpwstr>
  </property>
</Properties>
</file>