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handoutMasterIdLst>
    <p:handoutMasterId r:id="rId16"/>
  </p:handoutMasterIdLst>
  <p:sldIdLst>
    <p:sldId id="281" r:id="rId5"/>
    <p:sldId id="284" r:id="rId6"/>
    <p:sldId id="305" r:id="rId7"/>
    <p:sldId id="298" r:id="rId8"/>
    <p:sldId id="306" r:id="rId9"/>
    <p:sldId id="299" r:id="rId10"/>
    <p:sldId id="307" r:id="rId11"/>
    <p:sldId id="301" r:id="rId12"/>
    <p:sldId id="303" r:id="rId13"/>
    <p:sldId id="28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D86"/>
    <a:srgbClr val="003D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5247B3-14C1-9E40-8AD8-E055BBB0BBCF}" v="1" dt="2026-07-02T21:45:36.497"/>
  </p1510:revLst>
</p1510:revInfo>
</file>

<file path=ppt/tableStyles.xml><?xml version="1.0" encoding="utf-8"?>
<a:tblStyleLst xmlns:a="http://schemas.openxmlformats.org/drawingml/2006/main" def="{7E9639D4-E3E2-4D34-9284-5A2195B3D0D7}">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65" autoAdjust="0"/>
    <p:restoredTop sz="94922" autoAdjust="0"/>
  </p:normalViewPr>
  <p:slideViewPr>
    <p:cSldViewPr snapToGrid="0">
      <p:cViewPr varScale="1">
        <p:scale>
          <a:sx n="94" d="100"/>
          <a:sy n="94" d="100"/>
        </p:scale>
        <p:origin x="232" y="680"/>
      </p:cViewPr>
      <p:guideLst/>
    </p:cSldViewPr>
  </p:slideViewPr>
  <p:outlineViewPr>
    <p:cViewPr>
      <p:scale>
        <a:sx n="33" d="100"/>
        <a:sy n="33" d="100"/>
      </p:scale>
      <p:origin x="0" y="-4032"/>
    </p:cViewPr>
  </p:outlineViewPr>
  <p:notesTextViewPr>
    <p:cViewPr>
      <p:scale>
        <a:sx n="1" d="1"/>
        <a:sy n="1" d="1"/>
      </p:scale>
      <p:origin x="0" y="0"/>
    </p:cViewPr>
  </p:notesTextViewPr>
  <p:sorterViewPr>
    <p:cViewPr>
      <p:scale>
        <a:sx n="100" d="100"/>
        <a:sy n="100" d="100"/>
      </p:scale>
      <p:origin x="0" y="-1757"/>
    </p:cViewPr>
  </p:sorterViewPr>
  <p:notesViewPr>
    <p:cSldViewPr snapToGrid="0">
      <p:cViewPr>
        <p:scale>
          <a:sx n="1" d="2"/>
          <a:sy n="1" d="2"/>
        </p:scale>
        <p:origin x="3480" y="5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anda Frazier" userId="7aa07145-b9a0-4109-b2bd-6d08e488ac54" providerId="ADAL" clId="{55776676-13E5-56D4-8293-282C42336B13}"/>
    <pc:docChg chg="custSel addSld modSld sldOrd">
      <pc:chgData name="Amanda Frazier" userId="7aa07145-b9a0-4109-b2bd-6d08e488ac54" providerId="ADAL" clId="{55776676-13E5-56D4-8293-282C42336B13}" dt="2026-07-02T21:45:42.467" v="1238" actId="20577"/>
      <pc:docMkLst>
        <pc:docMk/>
      </pc:docMkLst>
      <pc:sldChg chg="modSp mod">
        <pc:chgData name="Amanda Frazier" userId="7aa07145-b9a0-4109-b2bd-6d08e488ac54" providerId="ADAL" clId="{55776676-13E5-56D4-8293-282C42336B13}" dt="2026-07-02T21:17:21.959" v="38" actId="20577"/>
        <pc:sldMkLst>
          <pc:docMk/>
          <pc:sldMk cId="1672017990" sldId="284"/>
        </pc:sldMkLst>
        <pc:spChg chg="mod">
          <ac:chgData name="Amanda Frazier" userId="7aa07145-b9a0-4109-b2bd-6d08e488ac54" providerId="ADAL" clId="{55776676-13E5-56D4-8293-282C42336B13}" dt="2026-07-02T21:17:21.959" v="38" actId="20577"/>
          <ac:spMkLst>
            <pc:docMk/>
            <pc:sldMk cId="1672017990" sldId="284"/>
            <ac:spMk id="3" creationId="{992EC4A8-49EE-CF82-CFDC-BA9308ED0D65}"/>
          </ac:spMkLst>
        </pc:spChg>
      </pc:sldChg>
      <pc:sldChg chg="modSp mod">
        <pc:chgData name="Amanda Frazier" userId="7aa07145-b9a0-4109-b2bd-6d08e488ac54" providerId="ADAL" clId="{55776676-13E5-56D4-8293-282C42336B13}" dt="2026-07-02T21:44:04.562" v="1228" actId="20577"/>
        <pc:sldMkLst>
          <pc:docMk/>
          <pc:sldMk cId="2450346162" sldId="301"/>
        </pc:sldMkLst>
        <pc:spChg chg="mod">
          <ac:chgData name="Amanda Frazier" userId="7aa07145-b9a0-4109-b2bd-6d08e488ac54" providerId="ADAL" clId="{55776676-13E5-56D4-8293-282C42336B13}" dt="2026-07-02T21:44:04.562" v="1228" actId="20577"/>
          <ac:spMkLst>
            <pc:docMk/>
            <pc:sldMk cId="2450346162" sldId="301"/>
            <ac:spMk id="7" creationId="{A2C57AD4-9C6F-F9A8-32BB-3F9D76F08CC1}"/>
          </ac:spMkLst>
        </pc:spChg>
      </pc:sldChg>
      <pc:sldChg chg="modSp mod">
        <pc:chgData name="Amanda Frazier" userId="7aa07145-b9a0-4109-b2bd-6d08e488ac54" providerId="ADAL" clId="{55776676-13E5-56D4-8293-282C42336B13}" dt="2026-07-02T21:45:42.467" v="1238" actId="20577"/>
        <pc:sldMkLst>
          <pc:docMk/>
          <pc:sldMk cId="2530947932" sldId="303"/>
        </pc:sldMkLst>
        <pc:spChg chg="mod">
          <ac:chgData name="Amanda Frazier" userId="7aa07145-b9a0-4109-b2bd-6d08e488ac54" providerId="ADAL" clId="{55776676-13E5-56D4-8293-282C42336B13}" dt="2026-07-02T21:45:42.467" v="1238" actId="20577"/>
          <ac:spMkLst>
            <pc:docMk/>
            <pc:sldMk cId="2530947932" sldId="303"/>
            <ac:spMk id="7" creationId="{8E95CA11-C963-9B27-6761-92E88E5E9061}"/>
          </ac:spMkLst>
        </pc:spChg>
      </pc:sldChg>
      <pc:sldChg chg="modSp mod ord">
        <pc:chgData name="Amanda Frazier" userId="7aa07145-b9a0-4109-b2bd-6d08e488ac54" providerId="ADAL" clId="{55776676-13E5-56D4-8293-282C42336B13}" dt="2026-07-02T21:19:54.405" v="177" actId="20577"/>
        <pc:sldMkLst>
          <pc:docMk/>
          <pc:sldMk cId="212471285" sldId="305"/>
        </pc:sldMkLst>
        <pc:spChg chg="mod">
          <ac:chgData name="Amanda Frazier" userId="7aa07145-b9a0-4109-b2bd-6d08e488ac54" providerId="ADAL" clId="{55776676-13E5-56D4-8293-282C42336B13}" dt="2026-07-02T21:19:54.405" v="177" actId="20577"/>
          <ac:spMkLst>
            <pc:docMk/>
            <pc:sldMk cId="212471285" sldId="305"/>
            <ac:spMk id="3" creationId="{01135615-4BC9-5CC3-9082-949DFD627647}"/>
          </ac:spMkLst>
        </pc:spChg>
      </pc:sldChg>
      <pc:sldChg chg="delSp modSp add mod">
        <pc:chgData name="Amanda Frazier" userId="7aa07145-b9a0-4109-b2bd-6d08e488ac54" providerId="ADAL" clId="{55776676-13E5-56D4-8293-282C42336B13}" dt="2026-07-02T21:43:23.309" v="1219" actId="255"/>
        <pc:sldMkLst>
          <pc:docMk/>
          <pc:sldMk cId="3121800871" sldId="307"/>
        </pc:sldMkLst>
        <pc:spChg chg="mod">
          <ac:chgData name="Amanda Frazier" userId="7aa07145-b9a0-4109-b2bd-6d08e488ac54" providerId="ADAL" clId="{55776676-13E5-56D4-8293-282C42336B13}" dt="2026-07-02T21:43:23.309" v="1219" actId="255"/>
          <ac:spMkLst>
            <pc:docMk/>
            <pc:sldMk cId="3121800871" sldId="307"/>
            <ac:spMk id="9" creationId="{2ECAFB18-0C95-9082-0AAB-C401876C7E01}"/>
          </ac:spMkLst>
        </pc:spChg>
        <pc:picChg chg="del">
          <ac:chgData name="Amanda Frazier" userId="7aa07145-b9a0-4109-b2bd-6d08e488ac54" providerId="ADAL" clId="{55776676-13E5-56D4-8293-282C42336B13}" dt="2026-07-02T21:21:50.327" v="187" actId="478"/>
          <ac:picMkLst>
            <pc:docMk/>
            <pc:sldMk cId="3121800871" sldId="307"/>
            <ac:picMk id="4" creationId="{63D164EA-455F-1ABE-B610-F90785558453}"/>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76AB79-C677-3DB7-78CF-9305D58614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13AB137-CEA6-0244-F12B-1ECC21172D0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DC994AA-C437-4EF4-8BEF-0B832D7FA420}" type="datetimeFigureOut">
              <a:rPr lang="en-US" smtClean="0"/>
              <a:t>7/2/26</a:t>
            </a:fld>
            <a:endParaRPr lang="en-US"/>
          </a:p>
        </p:txBody>
      </p:sp>
      <p:sp>
        <p:nvSpPr>
          <p:cNvPr id="4" name="Footer Placeholder 3">
            <a:extLst>
              <a:ext uri="{FF2B5EF4-FFF2-40B4-BE49-F238E27FC236}">
                <a16:creationId xmlns:a16="http://schemas.microsoft.com/office/drawing/2014/main" id="{0868EC96-C6CC-F2AF-D90F-143F4D20A07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4F8EC8D-EF88-0275-F75C-A789924433B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F757874-EF65-4B61-B062-40C932C81294}" type="slidenum">
              <a:rPr lang="en-US" smtClean="0"/>
              <a:t>‹#›</a:t>
            </a:fld>
            <a:endParaRPr lang="en-US"/>
          </a:p>
        </p:txBody>
      </p:sp>
    </p:spTree>
    <p:extLst>
      <p:ext uri="{BB962C8B-B14F-4D97-AF65-F5344CB8AC3E}">
        <p14:creationId xmlns:p14="http://schemas.microsoft.com/office/powerpoint/2010/main" val="3472027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4FE048-FAD0-D943-9A17-3C4CB7633182}" type="datetimeFigureOut">
              <a:rPr lang="en-US" smtClean="0"/>
              <a:t>7/2/26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247812-3409-784D-BAE7-ABE53735D59F}" type="slidenum">
              <a:rPr lang="en-US" smtClean="0"/>
              <a:t>‹#›</a:t>
            </a:fld>
            <a:endParaRPr lang="en-US"/>
          </a:p>
        </p:txBody>
      </p:sp>
    </p:spTree>
    <p:extLst>
      <p:ext uri="{BB962C8B-B14F-4D97-AF65-F5344CB8AC3E}">
        <p14:creationId xmlns:p14="http://schemas.microsoft.com/office/powerpoint/2010/main" val="1015030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247812-3409-784D-BAE7-ABE53735D59F}" type="slidenum">
              <a:rPr lang="en-US" smtClean="0"/>
              <a:t>1</a:t>
            </a:fld>
            <a:endParaRPr lang="en-US"/>
          </a:p>
        </p:txBody>
      </p:sp>
    </p:spTree>
    <p:extLst>
      <p:ext uri="{BB962C8B-B14F-4D97-AF65-F5344CB8AC3E}">
        <p14:creationId xmlns:p14="http://schemas.microsoft.com/office/powerpoint/2010/main" val="4290161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23A35-1FA6-84F9-C9C9-8EFD760A50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7CDB01-A300-500A-E9FF-5021D5B2164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3B90371-6E13-9BA6-3274-E7DFC0AA832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5DD689E-823E-FB48-22C9-BEE63C553E8C}"/>
              </a:ext>
            </a:extLst>
          </p:cNvPr>
          <p:cNvSpPr>
            <a:spLocks noGrp="1"/>
          </p:cNvSpPr>
          <p:nvPr>
            <p:ph type="sldNum" sz="quarter" idx="5"/>
          </p:nvPr>
        </p:nvSpPr>
        <p:spPr/>
        <p:txBody>
          <a:bodyPr/>
          <a:lstStyle/>
          <a:p>
            <a:fld id="{55247812-3409-784D-BAE7-ABE53735D59F}" type="slidenum">
              <a:rPr lang="en-US" smtClean="0"/>
              <a:t>2</a:t>
            </a:fld>
            <a:endParaRPr lang="en-US"/>
          </a:p>
        </p:txBody>
      </p:sp>
    </p:spTree>
    <p:extLst>
      <p:ext uri="{BB962C8B-B14F-4D97-AF65-F5344CB8AC3E}">
        <p14:creationId xmlns:p14="http://schemas.microsoft.com/office/powerpoint/2010/main" val="2217294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0F8A4F-3CDB-F81A-B03B-A3963EC34B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6F1367-52F6-759A-7EBF-B4E05465174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06F482E-724B-2470-EEC2-59EECB34D32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7C6B3C-21FC-2924-FE39-3D86CC5E562A}"/>
              </a:ext>
            </a:extLst>
          </p:cNvPr>
          <p:cNvSpPr>
            <a:spLocks noGrp="1"/>
          </p:cNvSpPr>
          <p:nvPr>
            <p:ph type="sldNum" sz="quarter" idx="5"/>
          </p:nvPr>
        </p:nvSpPr>
        <p:spPr/>
        <p:txBody>
          <a:bodyPr/>
          <a:lstStyle/>
          <a:p>
            <a:fld id="{55247812-3409-784D-BAE7-ABE53735D59F}" type="slidenum">
              <a:rPr lang="en-US" smtClean="0"/>
              <a:t>3</a:t>
            </a:fld>
            <a:endParaRPr lang="en-US"/>
          </a:p>
        </p:txBody>
      </p:sp>
    </p:spTree>
    <p:extLst>
      <p:ext uri="{BB962C8B-B14F-4D97-AF65-F5344CB8AC3E}">
        <p14:creationId xmlns:p14="http://schemas.microsoft.com/office/powerpoint/2010/main" val="33973837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D677F-61EC-E168-785C-F7AA646B25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B22C93-F7A2-330A-38EC-F0D275B9706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773A715-CA40-E609-51E5-23F3C92BB0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197A27-7D24-EA9F-79CE-B4187DF9C39B}"/>
              </a:ext>
            </a:extLst>
          </p:cNvPr>
          <p:cNvSpPr>
            <a:spLocks noGrp="1"/>
          </p:cNvSpPr>
          <p:nvPr>
            <p:ph type="sldNum" sz="quarter" idx="5"/>
          </p:nvPr>
        </p:nvSpPr>
        <p:spPr/>
        <p:txBody>
          <a:bodyPr/>
          <a:lstStyle/>
          <a:p>
            <a:fld id="{55247812-3409-784D-BAE7-ABE53735D59F}" type="slidenum">
              <a:rPr lang="en-US" smtClean="0"/>
              <a:t>4</a:t>
            </a:fld>
            <a:endParaRPr lang="en-US"/>
          </a:p>
        </p:txBody>
      </p:sp>
    </p:spTree>
    <p:extLst>
      <p:ext uri="{BB962C8B-B14F-4D97-AF65-F5344CB8AC3E}">
        <p14:creationId xmlns:p14="http://schemas.microsoft.com/office/powerpoint/2010/main" val="19746936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7B4A4A-3937-1BE1-BC98-56CD9A1280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34C479-C7C7-6E51-CBDC-31398737440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177DBAA-A831-A088-89D1-F11CC8C688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69709D-5927-7606-7782-06A07C31192F}"/>
              </a:ext>
            </a:extLst>
          </p:cNvPr>
          <p:cNvSpPr>
            <a:spLocks noGrp="1"/>
          </p:cNvSpPr>
          <p:nvPr>
            <p:ph type="sldNum" sz="quarter" idx="5"/>
          </p:nvPr>
        </p:nvSpPr>
        <p:spPr/>
        <p:txBody>
          <a:bodyPr/>
          <a:lstStyle/>
          <a:p>
            <a:fld id="{55247812-3409-784D-BAE7-ABE53735D59F}" type="slidenum">
              <a:rPr lang="en-US" smtClean="0"/>
              <a:t>5</a:t>
            </a:fld>
            <a:endParaRPr lang="en-US"/>
          </a:p>
        </p:txBody>
      </p:sp>
    </p:spTree>
    <p:extLst>
      <p:ext uri="{BB962C8B-B14F-4D97-AF65-F5344CB8AC3E}">
        <p14:creationId xmlns:p14="http://schemas.microsoft.com/office/powerpoint/2010/main" val="42631431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F22B08-6E43-D924-165C-F8EEDBA14A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5BC001-6606-BA91-D4B2-EA1A94540EE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21B06F8-FDBB-BBFC-EC45-45A77056EE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7ADB1C-4B4E-8F6A-7351-22E86A895D61}"/>
              </a:ext>
            </a:extLst>
          </p:cNvPr>
          <p:cNvSpPr>
            <a:spLocks noGrp="1"/>
          </p:cNvSpPr>
          <p:nvPr>
            <p:ph type="sldNum" sz="quarter" idx="5"/>
          </p:nvPr>
        </p:nvSpPr>
        <p:spPr/>
        <p:txBody>
          <a:bodyPr/>
          <a:lstStyle/>
          <a:p>
            <a:fld id="{55247812-3409-784D-BAE7-ABE53735D59F}" type="slidenum">
              <a:rPr lang="en-US" smtClean="0"/>
              <a:t>6</a:t>
            </a:fld>
            <a:endParaRPr lang="en-US"/>
          </a:p>
        </p:txBody>
      </p:sp>
    </p:spTree>
    <p:extLst>
      <p:ext uri="{BB962C8B-B14F-4D97-AF65-F5344CB8AC3E}">
        <p14:creationId xmlns:p14="http://schemas.microsoft.com/office/powerpoint/2010/main" val="480329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CE2E4-99AA-56A8-6F8A-C4855E400D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4D4A20-5445-50FE-AABC-4AC01F9E9BE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0D23561-B8B5-2488-66DC-F0519C9C8B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BC9CA3-9EA9-4384-930C-BD377FE7ED48}"/>
              </a:ext>
            </a:extLst>
          </p:cNvPr>
          <p:cNvSpPr>
            <a:spLocks noGrp="1"/>
          </p:cNvSpPr>
          <p:nvPr>
            <p:ph type="sldNum" sz="quarter" idx="5"/>
          </p:nvPr>
        </p:nvSpPr>
        <p:spPr/>
        <p:txBody>
          <a:bodyPr/>
          <a:lstStyle/>
          <a:p>
            <a:fld id="{55247812-3409-784D-BAE7-ABE53735D59F}" type="slidenum">
              <a:rPr lang="en-US" smtClean="0"/>
              <a:t>7</a:t>
            </a:fld>
            <a:endParaRPr lang="en-US"/>
          </a:p>
        </p:txBody>
      </p:sp>
    </p:spTree>
    <p:extLst>
      <p:ext uri="{BB962C8B-B14F-4D97-AF65-F5344CB8AC3E}">
        <p14:creationId xmlns:p14="http://schemas.microsoft.com/office/powerpoint/2010/main" val="42288467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0B31FA-0FE2-E25A-F4EE-D034AD5746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D3355F-AC1C-5288-07F3-E77BF279453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EF34EE8-B8C2-5593-B7E2-DB1540ED5A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91E368-D188-3477-6836-341ACB0618F1}"/>
              </a:ext>
            </a:extLst>
          </p:cNvPr>
          <p:cNvSpPr>
            <a:spLocks noGrp="1"/>
          </p:cNvSpPr>
          <p:nvPr>
            <p:ph type="sldNum" sz="quarter" idx="5"/>
          </p:nvPr>
        </p:nvSpPr>
        <p:spPr/>
        <p:txBody>
          <a:bodyPr/>
          <a:lstStyle/>
          <a:p>
            <a:fld id="{55247812-3409-784D-BAE7-ABE53735D59F}" type="slidenum">
              <a:rPr lang="en-US" smtClean="0"/>
              <a:t>8</a:t>
            </a:fld>
            <a:endParaRPr lang="en-US"/>
          </a:p>
        </p:txBody>
      </p:sp>
    </p:spTree>
    <p:extLst>
      <p:ext uri="{BB962C8B-B14F-4D97-AF65-F5344CB8AC3E}">
        <p14:creationId xmlns:p14="http://schemas.microsoft.com/office/powerpoint/2010/main" val="35726987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72D8B-9C2E-DD3C-2B9C-13057748AD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6D7FD1-2C7E-E07D-F1A9-EB9BB9ED13E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E654031-42F2-9C2C-2655-14E4CF0530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348F45-6A90-AD38-05AE-36EE62711696}"/>
              </a:ext>
            </a:extLst>
          </p:cNvPr>
          <p:cNvSpPr>
            <a:spLocks noGrp="1"/>
          </p:cNvSpPr>
          <p:nvPr>
            <p:ph type="sldNum" sz="quarter" idx="5"/>
          </p:nvPr>
        </p:nvSpPr>
        <p:spPr/>
        <p:txBody>
          <a:bodyPr/>
          <a:lstStyle/>
          <a:p>
            <a:fld id="{55247812-3409-784D-BAE7-ABE53735D59F}" type="slidenum">
              <a:rPr lang="en-US" smtClean="0"/>
              <a:t>9</a:t>
            </a:fld>
            <a:endParaRPr lang="en-US"/>
          </a:p>
        </p:txBody>
      </p:sp>
    </p:spTree>
    <p:extLst>
      <p:ext uri="{BB962C8B-B14F-4D97-AF65-F5344CB8AC3E}">
        <p14:creationId xmlns:p14="http://schemas.microsoft.com/office/powerpoint/2010/main" val="1182976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tx1"/>
        </a:solidFill>
        <a:effectLst/>
      </p:bgPr>
    </p:bg>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7A7F58C7-D277-8F14-F024-4B41D20D054F}"/>
              </a:ext>
            </a:extLst>
          </p:cNvPr>
          <p:cNvSpPr>
            <a:spLocks noGrp="1"/>
          </p:cNvSpPr>
          <p:nvPr>
            <p:ph type="pic" sz="quarter" idx="10"/>
          </p:nvPr>
        </p:nvSpPr>
        <p:spPr>
          <a:xfrm>
            <a:off x="0" y="0"/>
            <a:ext cx="12192000" cy="6858000"/>
          </a:xfrm>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6" name="Title 1">
            <a:extLst>
              <a:ext uri="{FF2B5EF4-FFF2-40B4-BE49-F238E27FC236}">
                <a16:creationId xmlns:a16="http://schemas.microsoft.com/office/drawing/2014/main" id="{2E8C189B-2E00-67DA-E342-3440F5EBB4CE}"/>
              </a:ext>
            </a:extLst>
          </p:cNvPr>
          <p:cNvSpPr>
            <a:spLocks noGrp="1"/>
          </p:cNvSpPr>
          <p:nvPr>
            <p:ph type="ctrTitle" hasCustomPrompt="1"/>
          </p:nvPr>
        </p:nvSpPr>
        <p:spPr>
          <a:xfrm>
            <a:off x="1524000" y="2286000"/>
            <a:ext cx="9144000" cy="2286000"/>
          </a:xfrm>
        </p:spPr>
        <p:txBody>
          <a:bodyPr anchor="ctr" anchorCtr="0">
            <a:noAutofit/>
          </a:bodyPr>
          <a:lstStyle>
            <a:lvl1pPr algn="ctr">
              <a:defRPr sz="4800">
                <a:solidFill>
                  <a:schemeClr val="bg1"/>
                </a:solidFill>
              </a:defRPr>
            </a:lvl1pPr>
          </a:lstStyle>
          <a:p>
            <a:r>
              <a:rPr lang="en-US" dirty="0"/>
              <a:t>Click to add title</a:t>
            </a:r>
          </a:p>
        </p:txBody>
      </p:sp>
    </p:spTree>
    <p:extLst>
      <p:ext uri="{BB962C8B-B14F-4D97-AF65-F5344CB8AC3E}">
        <p14:creationId xmlns:p14="http://schemas.microsoft.com/office/powerpoint/2010/main" val="3424675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563"/>
          </a:xfrm>
        </p:spPr>
        <p:txBody>
          <a:bodyPr anchor="ctr" anchorCtr="0">
            <a:noAutofit/>
          </a:bodyPr>
          <a:lstStyle>
            <a:lvl1pPr algn="ctr">
              <a:defRPr sz="3200"/>
            </a:lvl1pPr>
          </a:lstStyle>
          <a:p>
            <a:r>
              <a:rPr lang="en-US" dirty="0"/>
              <a:t>Click to add title</a:t>
            </a:r>
          </a:p>
        </p:txBody>
      </p:sp>
      <p:sp>
        <p:nvSpPr>
          <p:cNvPr id="8" name="Content Placeholder 10">
            <a:extLst>
              <a:ext uri="{FF2B5EF4-FFF2-40B4-BE49-F238E27FC236}">
                <a16:creationId xmlns:a16="http://schemas.microsoft.com/office/drawing/2014/main" id="{A524C1E0-92FE-D7D2-83A7-46D29A838874}"/>
              </a:ext>
            </a:extLst>
          </p:cNvPr>
          <p:cNvSpPr>
            <a:spLocks noGrp="1"/>
          </p:cNvSpPr>
          <p:nvPr>
            <p:ph sz="quarter" idx="15" hasCustomPrompt="1"/>
          </p:nvPr>
        </p:nvSpPr>
        <p:spPr>
          <a:xfrm>
            <a:off x="838200" y="1790329"/>
            <a:ext cx="5134335" cy="4113054"/>
          </a:xfrm>
        </p:spPr>
        <p:txBody>
          <a:bodyPr>
            <a:normAutofit/>
          </a:bodyPr>
          <a:lstStyle>
            <a:lvl1pPr marL="0" indent="0">
              <a:lnSpc>
                <a:spcPct val="150000"/>
              </a:lnSpc>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a:extLst>
              <a:ext uri="{FF2B5EF4-FFF2-40B4-BE49-F238E27FC236}">
                <a16:creationId xmlns:a16="http://schemas.microsoft.com/office/drawing/2014/main" id="{427E0367-8E38-8905-DC9A-D0C376A591A7}"/>
              </a:ext>
            </a:extLst>
          </p:cNvPr>
          <p:cNvSpPr>
            <a:spLocks noGrp="1"/>
          </p:cNvSpPr>
          <p:nvPr>
            <p:ph sz="quarter" idx="16" hasCustomPrompt="1"/>
          </p:nvPr>
        </p:nvSpPr>
        <p:spPr>
          <a:xfrm>
            <a:off x="6219464" y="1790329"/>
            <a:ext cx="5134335" cy="4113054"/>
          </a:xfrm>
        </p:spPr>
        <p:txBody>
          <a:bodyPr>
            <a:normAutofit/>
          </a:bodyPr>
          <a:lstStyle>
            <a:lvl1pPr marL="0" indent="0">
              <a:lnSpc>
                <a:spcPct val="150000"/>
              </a:lnSpc>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43D847DE-29F2-8ABB-1718-34BED4F37718}"/>
              </a:ext>
              <a:ext uri="{C183D7F6-B498-43B3-948B-1728B52AA6E4}">
                <adec:decorative xmlns:adec="http://schemas.microsoft.com/office/drawing/2017/decorative" val="1"/>
              </a:ext>
            </a:extLst>
          </p:cNvPr>
          <p:cNvSpPr/>
          <p:nvPr userDrawn="1"/>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7/2/26</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137703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p:txBody>
          <a:bodyPr anchor="ctr" anchorCtr="0">
            <a:noAutofit/>
          </a:bodyPr>
          <a:lstStyle>
            <a:lvl1pPr algn="ctr">
              <a:defRPr sz="3200"/>
            </a:lvl1pPr>
          </a:lstStyle>
          <a:p>
            <a:r>
              <a:rPr lang="en-US" dirty="0"/>
              <a:t>Click to add title</a:t>
            </a:r>
          </a:p>
        </p:txBody>
      </p:sp>
      <p:sp>
        <p:nvSpPr>
          <p:cNvPr id="8" name="Table Placeholder 7">
            <a:extLst>
              <a:ext uri="{FF2B5EF4-FFF2-40B4-BE49-F238E27FC236}">
                <a16:creationId xmlns:a16="http://schemas.microsoft.com/office/drawing/2014/main" id="{0CEAFE70-86D3-8690-31CA-F9A1FBA494D0}"/>
              </a:ext>
            </a:extLst>
          </p:cNvPr>
          <p:cNvSpPr>
            <a:spLocks noGrp="1"/>
          </p:cNvSpPr>
          <p:nvPr>
            <p:ph type="tbl" sz="quarter" idx="13"/>
          </p:nvPr>
        </p:nvSpPr>
        <p:spPr>
          <a:xfrm>
            <a:off x="613186" y="2107800"/>
            <a:ext cx="10965628" cy="3920196"/>
          </a:xfrm>
        </p:spPr>
        <p:txBody>
          <a:bodyPr/>
          <a:lstStyle>
            <a:lvl1pPr>
              <a:defRPr/>
            </a:lvl1pPr>
          </a:lstStyle>
          <a:p>
            <a:r>
              <a:rPr lang="en-US"/>
              <a:t>Click icon to add table</a:t>
            </a:r>
            <a:endParaRPr lang="en-US" dirty="0"/>
          </a:p>
        </p:txBody>
      </p:sp>
      <p:sp>
        <p:nvSpPr>
          <p:cNvPr id="4" name="Date Placeholder 3">
            <a:extLst>
              <a:ext uri="{FF2B5EF4-FFF2-40B4-BE49-F238E27FC236}">
                <a16:creationId xmlns:a16="http://schemas.microsoft.com/office/drawing/2014/main" id="{8C56EB0F-63C8-5F75-A333-3413A9DC6F76}"/>
              </a:ext>
            </a:extLst>
          </p:cNvPr>
          <p:cNvSpPr>
            <a:spLocks noGrp="1"/>
          </p:cNvSpPr>
          <p:nvPr>
            <p:ph type="dt" sz="half" idx="10"/>
          </p:nvPr>
        </p:nvSpPr>
        <p:spPr/>
        <p:txBody>
          <a:bodyPr/>
          <a:lstStyle/>
          <a:p>
            <a:fld id="{D6D8061D-18C3-4F4F-85EF-561633F58754}" type="datetimeFigureOut">
              <a:rPr lang="en-US" smtClean="0"/>
              <a:t>7/2/26</a:t>
            </a:fld>
            <a:endParaRPr lang="en-US"/>
          </a:p>
        </p:txBody>
      </p:sp>
      <p:sp>
        <p:nvSpPr>
          <p:cNvPr id="5" name="Footer Placeholder 4">
            <a:extLst>
              <a:ext uri="{FF2B5EF4-FFF2-40B4-BE49-F238E27FC236}">
                <a16:creationId xmlns:a16="http://schemas.microsoft.com/office/drawing/2014/main" id="{4D4DE333-25B4-E092-1CC4-C3D20BA251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AF200-E81F-A326-0EDB-4B93C71D9BF4}"/>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2626099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3">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76EE6F3F-63EB-5C0E-2307-3B7CBBA1C374}"/>
              </a:ext>
            </a:extLst>
          </p:cNvPr>
          <p:cNvSpPr>
            <a:spLocks noGrp="1"/>
          </p:cNvSpPr>
          <p:nvPr>
            <p:ph type="pic" sz="quarter" idx="11"/>
          </p:nvPr>
        </p:nvSpPr>
        <p:spPr>
          <a:xfrm>
            <a:off x="0" y="0"/>
            <a:ext cx="12192000" cy="6858000"/>
          </a:xfrm>
          <a:solidFill>
            <a:schemeClr val="tx1"/>
          </a:solidFill>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1362437" y="400485"/>
            <a:ext cx="9467127" cy="2527911"/>
          </a:xfrm>
        </p:spPr>
        <p:txBody>
          <a:bodyPr anchor="b">
            <a:noAutofit/>
          </a:bodyPr>
          <a:lstStyle>
            <a:lvl1pPr algn="ctr">
              <a:spcBef>
                <a:spcPts val="1000"/>
              </a:spcBef>
              <a:defRPr>
                <a:solidFill>
                  <a:schemeClr val="bg1"/>
                </a:solidFill>
              </a:defRPr>
            </a:lvl1pPr>
          </a:lstStyle>
          <a:p>
            <a:r>
              <a:rPr lang="en-US" dirty="0"/>
              <a:t>Click to add title</a:t>
            </a:r>
          </a:p>
        </p:txBody>
      </p:sp>
      <p:sp>
        <p:nvSpPr>
          <p:cNvPr id="10" name="Text Placeholder 9">
            <a:extLst>
              <a:ext uri="{FF2B5EF4-FFF2-40B4-BE49-F238E27FC236}">
                <a16:creationId xmlns:a16="http://schemas.microsoft.com/office/drawing/2014/main" id="{E12DA517-30B0-BC62-0422-F995FB9189E2}"/>
              </a:ext>
            </a:extLst>
          </p:cNvPr>
          <p:cNvSpPr>
            <a:spLocks noGrp="1"/>
          </p:cNvSpPr>
          <p:nvPr>
            <p:ph type="body" sz="quarter" idx="10" hasCustomPrompt="1"/>
          </p:nvPr>
        </p:nvSpPr>
        <p:spPr>
          <a:xfrm>
            <a:off x="1362075" y="3738622"/>
            <a:ext cx="9467850" cy="2527911"/>
          </a:xfrm>
        </p:spPr>
        <p:txBody>
          <a:bodyPr>
            <a:normAutofit/>
          </a:bodyPr>
          <a:lstStyle>
            <a:lvl1pPr marL="0" indent="0" algn="ctr">
              <a:spcBef>
                <a:spcPts val="1000"/>
              </a:spcBef>
              <a:buNone/>
              <a:defRPr sz="1800">
                <a:solidFill>
                  <a:schemeClr val="bg1"/>
                </a:solidFill>
              </a:defRPr>
            </a:lvl1pPr>
            <a:lvl2pPr marL="457200" indent="0" algn="ctr">
              <a:spcBef>
                <a:spcPts val="1000"/>
              </a:spcBef>
              <a:buNone/>
              <a:defRPr sz="1800">
                <a:solidFill>
                  <a:schemeClr val="bg1"/>
                </a:solidFill>
              </a:defRPr>
            </a:lvl2pPr>
            <a:lvl3pPr marL="914400" indent="0" algn="ctr">
              <a:spcBef>
                <a:spcPts val="1000"/>
              </a:spcBef>
              <a:buNone/>
              <a:defRPr sz="1800">
                <a:solidFill>
                  <a:schemeClr val="bg1"/>
                </a:solidFill>
              </a:defRPr>
            </a:lvl3pPr>
            <a:lvl4pPr marL="1371600" indent="0" algn="ctr">
              <a:spcBef>
                <a:spcPts val="1000"/>
              </a:spcBef>
              <a:buNone/>
              <a:defRPr sz="1800">
                <a:solidFill>
                  <a:schemeClr val="bg1"/>
                </a:solidFill>
              </a:defRPr>
            </a:lvl4pPr>
            <a:lvl5pPr marL="1828800" indent="0" algn="ctr">
              <a:spcBef>
                <a:spcPts val="1000"/>
              </a:spcBef>
              <a:buNone/>
              <a:defRPr sz="1800">
                <a:solidFill>
                  <a:schemeClr val="bg1"/>
                </a:solidFill>
              </a:defRPr>
            </a:lvl5pPr>
          </a:lstStyle>
          <a:p>
            <a:pPr lvl="0"/>
            <a:r>
              <a:rPr lang="en-US" dirty="0"/>
              <a:t>Click to add text</a:t>
            </a:r>
          </a:p>
        </p:txBody>
      </p:sp>
    </p:spTree>
    <p:extLst>
      <p:ext uri="{BB962C8B-B14F-4D97-AF65-F5344CB8AC3E}">
        <p14:creationId xmlns:p14="http://schemas.microsoft.com/office/powerpoint/2010/main" val="2162967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6562816" y="457200"/>
            <a:ext cx="4837176" cy="1993392"/>
          </a:xfrm>
        </p:spPr>
        <p:txBody>
          <a:bodyPr anchor="b">
            <a:noAutofit/>
          </a:bodyPr>
          <a:lstStyle>
            <a:lvl1pPr>
              <a:defRPr sz="3200"/>
            </a:lvl1pPr>
          </a:lstStyle>
          <a:p>
            <a:r>
              <a:rPr lang="en-US" dirty="0"/>
              <a:t>Click to add title</a:t>
            </a:r>
          </a:p>
        </p:txBody>
      </p:sp>
      <p:sp>
        <p:nvSpPr>
          <p:cNvPr id="10" name="Picture Placeholder 9">
            <a:extLst>
              <a:ext uri="{FF2B5EF4-FFF2-40B4-BE49-F238E27FC236}">
                <a16:creationId xmlns:a16="http://schemas.microsoft.com/office/drawing/2014/main" id="{6B8CBAD6-FC79-B2BB-0B67-26429A6D4C8C}"/>
              </a:ext>
            </a:extLst>
          </p:cNvPr>
          <p:cNvSpPr>
            <a:spLocks noGrp="1"/>
          </p:cNvSpPr>
          <p:nvPr>
            <p:ph type="pic" sz="quarter" idx="10"/>
          </p:nvPr>
        </p:nvSpPr>
        <p:spPr>
          <a:xfrm>
            <a:off x="-28882" y="0"/>
            <a:ext cx="6115050" cy="6858000"/>
          </a:xfrm>
          <a:prstGeom prst="parallelogram">
            <a:avLst/>
          </a:prstGeom>
          <a:ln>
            <a:noFill/>
          </a:ln>
        </p:spPr>
        <p:txBody>
          <a:bodyPr tIns="0">
            <a:normAutofit/>
          </a:bodyPr>
          <a:lstStyle>
            <a:lvl1pPr marL="0" indent="0" algn="ctr">
              <a:buNone/>
              <a:defRPr sz="2000"/>
            </a:lvl1pPr>
          </a:lstStyle>
          <a:p>
            <a:r>
              <a:rPr lang="en-US"/>
              <a:t>Click icon to add picture</a:t>
            </a:r>
            <a:endParaRPr lang="en-US" dirty="0"/>
          </a:p>
        </p:txBody>
      </p:sp>
      <p:sp>
        <p:nvSpPr>
          <p:cNvPr id="3" name="Content Placeholder 2">
            <a:extLst>
              <a:ext uri="{FF2B5EF4-FFF2-40B4-BE49-F238E27FC236}">
                <a16:creationId xmlns:a16="http://schemas.microsoft.com/office/drawing/2014/main" id="{A772710C-A212-1B12-06CD-FA2A14F89D68}"/>
              </a:ext>
            </a:extLst>
          </p:cNvPr>
          <p:cNvSpPr>
            <a:spLocks noGrp="1"/>
          </p:cNvSpPr>
          <p:nvPr>
            <p:ph idx="1" hasCustomPrompt="1"/>
          </p:nvPr>
        </p:nvSpPr>
        <p:spPr>
          <a:xfrm>
            <a:off x="6562818" y="2752344"/>
            <a:ext cx="4837174" cy="3136392"/>
          </a:xfrm>
        </p:spPr>
        <p:txBody>
          <a:bodyPr anchor="t" anchorCtr="0">
            <a:normAutofit/>
          </a:bodyPr>
          <a:lstStyle>
            <a:lvl1pPr marL="0" indent="0">
              <a:lnSpc>
                <a:spcPct val="150000"/>
              </a:lnSpc>
              <a:spcBef>
                <a:spcPts val="1000"/>
              </a:spcBef>
              <a:buNone/>
              <a:defRPr sz="1800" cap="all" spc="300" baseline="0"/>
            </a:lvl1pPr>
            <a:lvl2pPr marL="457200" indent="0">
              <a:lnSpc>
                <a:spcPct val="150000"/>
              </a:lnSpc>
              <a:spcBef>
                <a:spcPts val="1000"/>
              </a:spcBef>
              <a:buNone/>
              <a:defRPr sz="1800" cap="all" spc="300" baseline="0"/>
            </a:lvl2pPr>
            <a:lvl3pPr marL="914400" indent="0">
              <a:lnSpc>
                <a:spcPct val="150000"/>
              </a:lnSpc>
              <a:spcBef>
                <a:spcPts val="1000"/>
              </a:spcBef>
              <a:buNone/>
              <a:defRPr sz="1800" cap="all" spc="300" baseline="0"/>
            </a:lvl3pPr>
            <a:lvl4pPr marL="1371600" indent="0">
              <a:lnSpc>
                <a:spcPct val="150000"/>
              </a:lnSpc>
              <a:spcBef>
                <a:spcPts val="1000"/>
              </a:spcBef>
              <a:buNone/>
              <a:defRPr sz="1800" cap="all" spc="300" baseline="0"/>
            </a:lvl4pPr>
            <a:lvl5pPr marL="1828800" indent="0">
              <a:lnSpc>
                <a:spcPct val="150000"/>
              </a:lnSpc>
              <a:spcBef>
                <a:spcPts val="1000"/>
              </a:spcBef>
              <a:buNone/>
              <a:defRPr sz="1800" cap="all" spc="300" baseline="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Rectangle 10">
            <a:extLst>
              <a:ext uri="{FF2B5EF4-FFF2-40B4-BE49-F238E27FC236}">
                <a16:creationId xmlns:a16="http://schemas.microsoft.com/office/drawing/2014/main" id="{934796A3-781D-5244-DAB8-2D6EE0AC3B70}"/>
              </a:ext>
              <a:ext uri="{C183D7F6-B498-43B3-948B-1728B52AA6E4}">
                <adec:decorative xmlns:adec="http://schemas.microsoft.com/office/drawing/2017/decorative" val="1"/>
              </a:ext>
            </a:extLst>
          </p:cNvPr>
          <p:cNvSpPr/>
          <p:nvPr userDrawn="1"/>
        </p:nvSpPr>
        <p:spPr>
          <a:xfrm>
            <a:off x="6562817" y="6303963"/>
            <a:ext cx="3014980"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143880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subtitle +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72C41-A024-2F33-1F04-21E003FA7291}"/>
              </a:ext>
            </a:extLst>
          </p:cNvPr>
          <p:cNvSpPr>
            <a:spLocks noGrp="1"/>
          </p:cNvSpPr>
          <p:nvPr>
            <p:ph type="ctrTitle"/>
          </p:nvPr>
        </p:nvSpPr>
        <p:spPr>
          <a:xfrm>
            <a:off x="1117600" y="762000"/>
            <a:ext cx="5066250" cy="2900680"/>
          </a:xfrm>
        </p:spPr>
        <p:txBody>
          <a:bodyPr anchor="b">
            <a:noAutofit/>
          </a:bodyPr>
          <a:lstStyle>
            <a:lvl1pPr algn="ctr">
              <a:defRPr sz="3200"/>
            </a:lvl1pPr>
          </a:lstStyle>
          <a:p>
            <a:r>
              <a:rPr lang="en-US"/>
              <a:t>Click to edit Master title style</a:t>
            </a:r>
            <a:endParaRPr lang="en-US" dirty="0"/>
          </a:p>
        </p:txBody>
      </p:sp>
      <p:sp>
        <p:nvSpPr>
          <p:cNvPr id="12" name="Picture Placeholder 11">
            <a:extLst>
              <a:ext uri="{FF2B5EF4-FFF2-40B4-BE49-F238E27FC236}">
                <a16:creationId xmlns:a16="http://schemas.microsoft.com/office/drawing/2014/main" id="{82836803-D9E6-3DF1-3B90-1E7E677CC7B7}"/>
              </a:ext>
            </a:extLst>
          </p:cNvPr>
          <p:cNvSpPr>
            <a:spLocks noGrp="1"/>
          </p:cNvSpPr>
          <p:nvPr>
            <p:ph type="pic" sz="quarter" idx="10" hasCustomPrompt="1"/>
          </p:nvPr>
        </p:nvSpPr>
        <p:spPr>
          <a:xfrm flipH="1">
            <a:off x="6086167" y="-22225"/>
            <a:ext cx="6080760" cy="6902450"/>
          </a:xfrm>
          <a:prstGeom prst="parallelogram">
            <a:avLst/>
          </a:prstGeom>
          <a:ln>
            <a:noFill/>
          </a:ln>
        </p:spPr>
        <p:txBody>
          <a:bodyPr lIns="0" tIns="0">
            <a:normAutofit/>
          </a:bodyPr>
          <a:lstStyle>
            <a:lvl1pPr marL="0" indent="0" algn="l">
              <a:buNone/>
              <a:defRPr sz="2000"/>
            </a:lvl1pPr>
          </a:lstStyle>
          <a:p>
            <a:r>
              <a:rPr lang="en-US" dirty="0"/>
              <a:t>Click icon to add image</a:t>
            </a:r>
          </a:p>
        </p:txBody>
      </p:sp>
      <p:sp>
        <p:nvSpPr>
          <p:cNvPr id="3" name="Subtitle 2">
            <a:extLst>
              <a:ext uri="{FF2B5EF4-FFF2-40B4-BE49-F238E27FC236}">
                <a16:creationId xmlns:a16="http://schemas.microsoft.com/office/drawing/2014/main" id="{473BC2DF-9C2A-052C-AD2C-0A8ABAA50374}"/>
              </a:ext>
            </a:extLst>
          </p:cNvPr>
          <p:cNvSpPr>
            <a:spLocks noGrp="1"/>
          </p:cNvSpPr>
          <p:nvPr>
            <p:ph type="subTitle" idx="1" hasCustomPrompt="1"/>
          </p:nvPr>
        </p:nvSpPr>
        <p:spPr>
          <a:xfrm>
            <a:off x="1117600" y="4145280"/>
            <a:ext cx="5066250" cy="690880"/>
          </a:xfrm>
          <a:gradFill flip="none" rotWithShape="1">
            <a:gsLst>
              <a:gs pos="0">
                <a:schemeClr val="accent5"/>
              </a:gs>
              <a:gs pos="100000">
                <a:schemeClr val="accent2">
                  <a:lumMod val="97000"/>
                  <a:lumOff val="3000"/>
                </a:schemeClr>
              </a:gs>
              <a:gs pos="50000">
                <a:schemeClr val="accent1"/>
              </a:gs>
            </a:gsLst>
            <a:lin ang="10200000" scaled="0"/>
            <a:tileRect/>
          </a:gradFill>
        </p:spPr>
        <p:txBody>
          <a:bodyPr anchor="ctr">
            <a:normAutofit/>
          </a:bodyPr>
          <a:lstStyle>
            <a:lvl1pPr marL="0" indent="0" algn="ctr">
              <a:buNone/>
              <a:defRPr sz="2400" cap="all" baseline="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subtitle</a:t>
            </a:r>
          </a:p>
        </p:txBody>
      </p:sp>
    </p:spTree>
    <p:extLst>
      <p:ext uri="{BB962C8B-B14F-4D97-AF65-F5344CB8AC3E}">
        <p14:creationId xmlns:p14="http://schemas.microsoft.com/office/powerpoint/2010/main" val="1924186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5242425" y="466344"/>
            <a:ext cx="6241651" cy="1710354"/>
          </a:xfrm>
        </p:spPr>
        <p:txBody>
          <a:bodyPr bIns="0" anchor="ctr" anchorCtr="0">
            <a:noAutofit/>
          </a:bodyPr>
          <a:lstStyle>
            <a:lvl1pPr>
              <a:defRPr sz="3200"/>
            </a:lvl1pPr>
          </a:lstStyle>
          <a:p>
            <a:r>
              <a:rPr lang="en-US" dirty="0"/>
              <a:t>Click to add title</a:t>
            </a:r>
          </a:p>
        </p:txBody>
      </p:sp>
      <p:sp>
        <p:nvSpPr>
          <p:cNvPr id="10" name="Picture Placeholder 9">
            <a:extLst>
              <a:ext uri="{FF2B5EF4-FFF2-40B4-BE49-F238E27FC236}">
                <a16:creationId xmlns:a16="http://schemas.microsoft.com/office/drawing/2014/main" id="{511A5385-FB23-93A8-2B8F-9887244244DF}"/>
              </a:ext>
            </a:extLst>
          </p:cNvPr>
          <p:cNvSpPr>
            <a:spLocks noGrp="1"/>
          </p:cNvSpPr>
          <p:nvPr>
            <p:ph type="pic" sz="quarter" idx="10"/>
          </p:nvPr>
        </p:nvSpPr>
        <p:spPr>
          <a:xfrm>
            <a:off x="0" y="0"/>
            <a:ext cx="4287838" cy="6858000"/>
          </a:xfrm>
        </p:spPr>
        <p:txBody>
          <a:bodyPr>
            <a:normAutofit/>
          </a:bodyPr>
          <a:lstStyle>
            <a:lvl1pPr marL="0" indent="0" algn="ctr">
              <a:buNone/>
              <a:defRPr sz="2000"/>
            </a:lvl1pPr>
          </a:lstStyle>
          <a:p>
            <a:r>
              <a:rPr lang="en-US"/>
              <a:t>Click icon to add picture</a:t>
            </a:r>
            <a:endParaRPr lang="en-US" dirty="0"/>
          </a:p>
        </p:txBody>
      </p:sp>
      <p:sp>
        <p:nvSpPr>
          <p:cNvPr id="3" name="Content Placeholder 2">
            <a:extLst>
              <a:ext uri="{FF2B5EF4-FFF2-40B4-BE49-F238E27FC236}">
                <a16:creationId xmlns:a16="http://schemas.microsoft.com/office/drawing/2014/main" id="{A772710C-A212-1B12-06CD-FA2A14F89D68}"/>
              </a:ext>
            </a:extLst>
          </p:cNvPr>
          <p:cNvSpPr>
            <a:spLocks noGrp="1"/>
          </p:cNvSpPr>
          <p:nvPr>
            <p:ph idx="1" hasCustomPrompt="1"/>
          </p:nvPr>
        </p:nvSpPr>
        <p:spPr>
          <a:xfrm>
            <a:off x="5242426" y="2286000"/>
            <a:ext cx="6241650" cy="3474720"/>
          </a:xfrm>
        </p:spPr>
        <p:txBody>
          <a:bodyPr>
            <a:normAutofit/>
          </a:bodyPr>
          <a:lstStyle>
            <a:lvl1pPr marL="228600" indent="-228600">
              <a:spcBef>
                <a:spcPts val="1000"/>
              </a:spcBef>
              <a:spcAft>
                <a:spcPts val="1000"/>
              </a:spcAft>
              <a:buClr>
                <a:schemeClr val="accent2"/>
              </a:buClr>
              <a:buFont typeface="Wingdings" panose="05000000000000000000" pitchFamily="2" charset="2"/>
              <a:buChar char="§"/>
              <a:defRPr sz="1800"/>
            </a:lvl1pPr>
            <a:lvl2pPr marL="228600" indent="-228600">
              <a:spcBef>
                <a:spcPts val="1000"/>
              </a:spcBef>
              <a:spcAft>
                <a:spcPts val="1000"/>
              </a:spcAft>
              <a:buClr>
                <a:schemeClr val="accent2"/>
              </a:buClr>
              <a:buFont typeface="Wingdings" panose="05000000000000000000" pitchFamily="2" charset="2"/>
              <a:buChar char="§"/>
              <a:defRPr sz="1800"/>
            </a:lvl2pPr>
            <a:lvl3pPr marL="228600" indent="-228600">
              <a:spcBef>
                <a:spcPts val="1000"/>
              </a:spcBef>
              <a:spcAft>
                <a:spcPts val="1000"/>
              </a:spcAft>
              <a:buClr>
                <a:schemeClr val="accent2"/>
              </a:buClr>
              <a:buFont typeface="Wingdings" panose="05000000000000000000" pitchFamily="2" charset="2"/>
              <a:buChar char="§"/>
              <a:defRPr sz="1800"/>
            </a:lvl3pPr>
            <a:lvl4pPr marL="228600" indent="-228600">
              <a:spcBef>
                <a:spcPts val="1000"/>
              </a:spcBef>
              <a:spcAft>
                <a:spcPts val="1000"/>
              </a:spcAft>
              <a:buClr>
                <a:schemeClr val="accent2"/>
              </a:buClr>
              <a:buFont typeface="Wingdings" panose="05000000000000000000" pitchFamily="2" charset="2"/>
              <a:buChar char="§"/>
              <a:defRPr sz="1800"/>
            </a:lvl4pPr>
            <a:lvl5pPr marL="228600" indent="-228600">
              <a:spcBef>
                <a:spcPts val="1000"/>
              </a:spcBef>
              <a:spcAft>
                <a:spcPts val="1000"/>
              </a:spcAft>
              <a:buClr>
                <a:schemeClr val="accent2"/>
              </a:buClr>
              <a:buFont typeface="Wingdings" panose="05000000000000000000" pitchFamily="2" charset="2"/>
              <a:buChar char="§"/>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a:extLst>
              <a:ext uri="{FF2B5EF4-FFF2-40B4-BE49-F238E27FC236}">
                <a16:creationId xmlns:a16="http://schemas.microsoft.com/office/drawing/2014/main" id="{50E25A87-9155-9E07-878F-CEC0B137C2D7}"/>
              </a:ext>
              <a:ext uri="{C183D7F6-B498-43B3-948B-1728B52AA6E4}">
                <adec:decorative xmlns:adec="http://schemas.microsoft.com/office/drawing/2017/decorative" val="1"/>
              </a:ext>
            </a:extLst>
          </p:cNvPr>
          <p:cNvSpPr/>
          <p:nvPr userDrawn="1"/>
        </p:nvSpPr>
        <p:spPr>
          <a:xfrm>
            <a:off x="5291586" y="6303963"/>
            <a:ext cx="4287186"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87894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72C41-A024-2F33-1F04-21E003FA7291}"/>
              </a:ext>
            </a:extLst>
          </p:cNvPr>
          <p:cNvSpPr>
            <a:spLocks noGrp="1"/>
          </p:cNvSpPr>
          <p:nvPr>
            <p:ph type="ctrTitle" hasCustomPrompt="1"/>
          </p:nvPr>
        </p:nvSpPr>
        <p:spPr>
          <a:xfrm>
            <a:off x="1524000" y="1143000"/>
            <a:ext cx="9144000" cy="2286000"/>
          </a:xfrm>
        </p:spPr>
        <p:txBody>
          <a:bodyPr anchor="b">
            <a:noAutofit/>
          </a:bodyPr>
          <a:lstStyle>
            <a:lvl1pPr algn="ctr">
              <a:defRPr sz="4800"/>
            </a:lvl1pPr>
          </a:lstStyle>
          <a:p>
            <a:r>
              <a:rPr lang="en-US" dirty="0"/>
              <a:t>Click to add title</a:t>
            </a:r>
          </a:p>
        </p:txBody>
      </p:sp>
      <p:sp>
        <p:nvSpPr>
          <p:cNvPr id="3" name="Subtitle 2">
            <a:extLst>
              <a:ext uri="{FF2B5EF4-FFF2-40B4-BE49-F238E27FC236}">
                <a16:creationId xmlns:a16="http://schemas.microsoft.com/office/drawing/2014/main" id="{473BC2DF-9C2A-052C-AD2C-0A8ABAA50374}"/>
              </a:ext>
            </a:extLst>
          </p:cNvPr>
          <p:cNvSpPr>
            <a:spLocks noGrp="1"/>
          </p:cNvSpPr>
          <p:nvPr>
            <p:ph type="subTitle" idx="1" hasCustomPrompt="1"/>
          </p:nvPr>
        </p:nvSpPr>
        <p:spPr>
          <a:xfrm>
            <a:off x="1524000" y="3835198"/>
            <a:ext cx="9144000" cy="683219"/>
          </a:xfrm>
          <a:gradFill>
            <a:gsLst>
              <a:gs pos="0">
                <a:schemeClr val="accent5"/>
              </a:gs>
              <a:gs pos="100000">
                <a:schemeClr val="accent2">
                  <a:lumMod val="97000"/>
                  <a:lumOff val="3000"/>
                </a:schemeClr>
              </a:gs>
              <a:gs pos="50000">
                <a:schemeClr val="accent1"/>
              </a:gs>
            </a:gsLst>
            <a:path path="circle">
              <a:fillToRect l="100000" t="100000"/>
            </a:path>
          </a:gradFill>
        </p:spPr>
        <p:txBody>
          <a:bodyPr anchor="ctr">
            <a:normAutofit/>
          </a:bodyPr>
          <a:lstStyle>
            <a:lvl1pPr marL="0" indent="0" algn="ctr">
              <a:buNone/>
              <a:defRPr sz="2400" cap="all" spc="3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subtitle</a:t>
            </a:r>
          </a:p>
        </p:txBody>
      </p:sp>
    </p:spTree>
    <p:extLst>
      <p:ext uri="{BB962C8B-B14F-4D97-AF65-F5344CB8AC3E}">
        <p14:creationId xmlns:p14="http://schemas.microsoft.com/office/powerpoint/2010/main" val="1563727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1">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9577E27-B60E-C6DD-BAAF-5CCC3D59E5D5}"/>
              </a:ext>
              <a:ext uri="{C183D7F6-B498-43B3-948B-1728B52AA6E4}">
                <adec:decorative xmlns:adec="http://schemas.microsoft.com/office/drawing/2017/decorative" val="1"/>
              </a:ext>
            </a:extLst>
          </p:cNvPr>
          <p:cNvSpPr/>
          <p:nvPr userDrawn="1"/>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880"/>
          </a:xfrm>
        </p:spPr>
        <p:txBody>
          <a:bodyPr anchor="ctr" anchorCtr="0">
            <a:noAutofit/>
          </a:bodyPr>
          <a:lstStyle>
            <a:lvl1pPr algn="ctr">
              <a:defRPr sz="3200"/>
            </a:lvl1pPr>
          </a:lstStyle>
          <a:p>
            <a:r>
              <a:rPr lang="en-US" dirty="0"/>
              <a:t>Click to add title</a:t>
            </a:r>
          </a:p>
        </p:txBody>
      </p:sp>
      <p:sp>
        <p:nvSpPr>
          <p:cNvPr id="9" name="Content Placeholder 10">
            <a:extLst>
              <a:ext uri="{FF2B5EF4-FFF2-40B4-BE49-F238E27FC236}">
                <a16:creationId xmlns:a16="http://schemas.microsoft.com/office/drawing/2014/main" id="{964CA031-27E0-D0AA-1451-A904CCF234FE}"/>
              </a:ext>
            </a:extLst>
          </p:cNvPr>
          <p:cNvSpPr>
            <a:spLocks noGrp="1"/>
          </p:cNvSpPr>
          <p:nvPr>
            <p:ph sz="quarter" idx="13" hasCustomPrompt="1"/>
          </p:nvPr>
        </p:nvSpPr>
        <p:spPr>
          <a:xfrm>
            <a:off x="838199" y="2024781"/>
            <a:ext cx="5212079"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0">
            <a:extLst>
              <a:ext uri="{FF2B5EF4-FFF2-40B4-BE49-F238E27FC236}">
                <a16:creationId xmlns:a16="http://schemas.microsoft.com/office/drawing/2014/main" id="{81FE0D7D-86B7-CCD2-A7A1-70E95846B542}"/>
              </a:ext>
            </a:extLst>
          </p:cNvPr>
          <p:cNvSpPr>
            <a:spLocks noGrp="1"/>
          </p:cNvSpPr>
          <p:nvPr>
            <p:ph sz="quarter" idx="14" hasCustomPrompt="1"/>
          </p:nvPr>
        </p:nvSpPr>
        <p:spPr>
          <a:xfrm>
            <a:off x="6459795" y="2024780"/>
            <a:ext cx="4894006"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7/2/26</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505290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880"/>
          </a:xfrm>
        </p:spPr>
        <p:txBody>
          <a:bodyPr anchor="ctr" anchorCtr="0">
            <a:noAutofit/>
          </a:bodyPr>
          <a:lstStyle>
            <a:lvl1pPr algn="ctr">
              <a:defRPr sz="3200"/>
            </a:lvl1pPr>
          </a:lstStyle>
          <a:p>
            <a:r>
              <a:rPr lang="en-US" dirty="0"/>
              <a:t>Click to add title</a:t>
            </a:r>
          </a:p>
        </p:txBody>
      </p:sp>
      <p:sp>
        <p:nvSpPr>
          <p:cNvPr id="11" name="Content Placeholder 10">
            <a:extLst>
              <a:ext uri="{FF2B5EF4-FFF2-40B4-BE49-F238E27FC236}">
                <a16:creationId xmlns:a16="http://schemas.microsoft.com/office/drawing/2014/main" id="{2D2DE411-9D7C-15AE-0B59-F26B2BF8C522}"/>
              </a:ext>
            </a:extLst>
          </p:cNvPr>
          <p:cNvSpPr>
            <a:spLocks noGrp="1"/>
          </p:cNvSpPr>
          <p:nvPr>
            <p:ph sz="quarter" idx="13" hasCustomPrompt="1"/>
          </p:nvPr>
        </p:nvSpPr>
        <p:spPr>
          <a:xfrm>
            <a:off x="838200" y="2024781"/>
            <a:ext cx="2878394" cy="4137189"/>
          </a:xfrm>
        </p:spPr>
        <p:txBody>
          <a:bodyPr>
            <a:normAutofit/>
          </a:bodyPr>
          <a:lstStyle>
            <a:lvl1pPr marL="342900" indent="-342900">
              <a:spcBef>
                <a:spcPts val="1000"/>
              </a:spcBef>
              <a:spcAft>
                <a:spcPts val="1000"/>
              </a:spcAft>
              <a:buClr>
                <a:schemeClr val="accent2"/>
              </a:buClr>
              <a:buFont typeface="+mj-lt"/>
              <a:buAutoNum type="arabicPeriod"/>
              <a:defRPr sz="1800">
                <a:latin typeface="+mn-lt"/>
              </a:defRPr>
            </a:lvl1pPr>
            <a:lvl2pPr marL="800100" indent="-342900">
              <a:spcBef>
                <a:spcPts val="1000"/>
              </a:spcBef>
              <a:spcAft>
                <a:spcPts val="1000"/>
              </a:spcAft>
              <a:buClr>
                <a:schemeClr val="accent2"/>
              </a:buClr>
              <a:buFont typeface="+mj-lt"/>
              <a:buAutoNum type="alphaLcPeriod"/>
              <a:defRPr sz="1800">
                <a:latin typeface="+mn-lt"/>
              </a:defRPr>
            </a:lvl2pPr>
            <a:lvl3pPr marL="1257300" indent="-342900">
              <a:spcBef>
                <a:spcPts val="1000"/>
              </a:spcBef>
              <a:spcAft>
                <a:spcPts val="1000"/>
              </a:spcAft>
              <a:buClr>
                <a:schemeClr val="accent2"/>
              </a:buClr>
              <a:buFont typeface="+mj-lt"/>
              <a:buAutoNum type="arabicParenR"/>
              <a:defRPr sz="1800">
                <a:latin typeface="+mn-lt"/>
              </a:defRPr>
            </a:lvl3pPr>
            <a:lvl4pPr marL="1714500" indent="-342900">
              <a:spcBef>
                <a:spcPts val="1000"/>
              </a:spcBef>
              <a:spcAft>
                <a:spcPts val="1000"/>
              </a:spcAft>
              <a:buClr>
                <a:schemeClr val="accent2"/>
              </a:buClr>
              <a:buFont typeface="+mj-lt"/>
              <a:buAutoNum type="alphaLcParenR"/>
              <a:defRPr sz="1800">
                <a:latin typeface="+mn-lt"/>
              </a:defRPr>
            </a:lvl4pPr>
            <a:lvl5pPr marL="2057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p:txBody>
      </p:sp>
      <p:sp>
        <p:nvSpPr>
          <p:cNvPr id="4" name="Content Placeholder 10">
            <a:extLst>
              <a:ext uri="{FF2B5EF4-FFF2-40B4-BE49-F238E27FC236}">
                <a16:creationId xmlns:a16="http://schemas.microsoft.com/office/drawing/2014/main" id="{60FEDE7C-502F-ECFE-4136-E99206849C2A}"/>
              </a:ext>
            </a:extLst>
          </p:cNvPr>
          <p:cNvSpPr>
            <a:spLocks noGrp="1"/>
          </p:cNvSpPr>
          <p:nvPr>
            <p:ph sz="quarter" idx="14" hasCustomPrompt="1"/>
          </p:nvPr>
        </p:nvSpPr>
        <p:spPr>
          <a:xfrm>
            <a:off x="6459795" y="2024780"/>
            <a:ext cx="4894006"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7/2/26</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657852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 pictur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p:nvPr>
        </p:nvSpPr>
        <p:spPr>
          <a:xfrm>
            <a:off x="838201" y="448056"/>
            <a:ext cx="6172200" cy="1581912"/>
          </a:xfrm>
        </p:spPr>
        <p:txBody>
          <a:bodyPr anchor="b" anchorCtr="0">
            <a:noAutofit/>
          </a:bodyPr>
          <a:lstStyle>
            <a:lvl1pPr>
              <a:defRPr sz="3200"/>
            </a:lvl1pPr>
          </a:lstStyle>
          <a:p>
            <a:r>
              <a:rPr lang="en-US"/>
              <a:t>Click to edit Master title style</a:t>
            </a:r>
            <a:endParaRPr lang="en-US" dirty="0"/>
          </a:p>
        </p:txBody>
      </p:sp>
      <p:sp>
        <p:nvSpPr>
          <p:cNvPr id="4" name="Content Placeholder 10">
            <a:extLst>
              <a:ext uri="{FF2B5EF4-FFF2-40B4-BE49-F238E27FC236}">
                <a16:creationId xmlns:a16="http://schemas.microsoft.com/office/drawing/2014/main" id="{5F30E2A0-23EF-51B1-8ABD-00429EEA0642}"/>
              </a:ext>
            </a:extLst>
          </p:cNvPr>
          <p:cNvSpPr>
            <a:spLocks noGrp="1"/>
          </p:cNvSpPr>
          <p:nvPr>
            <p:ph sz="quarter" idx="14" hasCustomPrompt="1"/>
          </p:nvPr>
        </p:nvSpPr>
        <p:spPr>
          <a:xfrm>
            <a:off x="838200" y="2257063"/>
            <a:ext cx="4894006" cy="3904906"/>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10">
            <a:extLst>
              <a:ext uri="{FF2B5EF4-FFF2-40B4-BE49-F238E27FC236}">
                <a16:creationId xmlns:a16="http://schemas.microsoft.com/office/drawing/2014/main" id="{AF15552F-C66B-341F-2D37-0389710BA5E2}"/>
              </a:ext>
            </a:extLst>
          </p:cNvPr>
          <p:cNvSpPr>
            <a:spLocks noGrp="1"/>
          </p:cNvSpPr>
          <p:nvPr>
            <p:ph type="pic" sz="quarter" idx="10"/>
          </p:nvPr>
        </p:nvSpPr>
        <p:spPr>
          <a:xfrm>
            <a:off x="7500938" y="-22225"/>
            <a:ext cx="4714875" cy="6880225"/>
          </a:xfrm>
        </p:spPr>
        <p:txBody>
          <a:bodyPr>
            <a:normAutofit/>
          </a:bodyPr>
          <a:lstStyle>
            <a:lvl1pPr marL="0" indent="0" algn="ctr">
              <a:buNone/>
              <a:defRPr sz="2000"/>
            </a:lvl1pPr>
          </a:lstStyle>
          <a:p>
            <a:r>
              <a:rPr lang="en-US"/>
              <a:t>Click icon to add picture</a:t>
            </a:r>
            <a:endParaRPr lang="en-US" dirty="0"/>
          </a:p>
        </p:txBody>
      </p:sp>
      <p:sp>
        <p:nvSpPr>
          <p:cNvPr id="12" name="Rectangle 11">
            <a:extLst>
              <a:ext uri="{FF2B5EF4-FFF2-40B4-BE49-F238E27FC236}">
                <a16:creationId xmlns:a16="http://schemas.microsoft.com/office/drawing/2014/main" id="{0D8DCC6D-8B88-7BE0-7240-F743AE09EC48}"/>
              </a:ext>
              <a:ext uri="{C183D7F6-B498-43B3-948B-1728B52AA6E4}">
                <adec:decorative xmlns:adec="http://schemas.microsoft.com/office/drawing/2017/decorative" val="1"/>
              </a:ext>
            </a:extLst>
          </p:cNvPr>
          <p:cNvSpPr/>
          <p:nvPr userDrawn="1"/>
        </p:nvSpPr>
        <p:spPr>
          <a:xfrm>
            <a:off x="993814" y="6303963"/>
            <a:ext cx="4287186"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45438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563"/>
          </a:xfrm>
        </p:spPr>
        <p:txBody>
          <a:bodyPr anchor="ctr" anchorCtr="0">
            <a:noAutofit/>
          </a:bodyPr>
          <a:lstStyle>
            <a:lvl1pPr algn="ctr">
              <a:defRPr sz="3200"/>
            </a:lvl1pPr>
          </a:lstStyle>
          <a:p>
            <a:r>
              <a:rPr lang="en-US" dirty="0"/>
              <a:t>Click to add title</a:t>
            </a:r>
          </a:p>
        </p:txBody>
      </p:sp>
      <p:sp>
        <p:nvSpPr>
          <p:cNvPr id="4" name="Content Placeholder 10">
            <a:extLst>
              <a:ext uri="{FF2B5EF4-FFF2-40B4-BE49-F238E27FC236}">
                <a16:creationId xmlns:a16="http://schemas.microsoft.com/office/drawing/2014/main" id="{9C3ED3BF-FF6B-07FA-72C4-F6102A8558AF}"/>
              </a:ext>
            </a:extLst>
          </p:cNvPr>
          <p:cNvSpPr>
            <a:spLocks noGrp="1"/>
          </p:cNvSpPr>
          <p:nvPr>
            <p:ph sz="quarter" idx="15" hasCustomPrompt="1"/>
          </p:nvPr>
        </p:nvSpPr>
        <p:spPr>
          <a:xfrm>
            <a:off x="896074" y="2106591"/>
            <a:ext cx="2067045" cy="3633787"/>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600">
                <a:latin typeface="+mn-lt"/>
              </a:defRPr>
            </a:lvl2pPr>
            <a:lvl3pPr marL="457200" indent="-228600">
              <a:spcBef>
                <a:spcPts val="1000"/>
              </a:spcBef>
              <a:spcAft>
                <a:spcPts val="1000"/>
              </a:spcAft>
              <a:buClr>
                <a:schemeClr val="accent2"/>
              </a:buClr>
              <a:buFont typeface="Wingdings" panose="05000000000000000000" pitchFamily="2" charset="2"/>
              <a:buChar char="§"/>
              <a:defRPr sz="1400">
                <a:latin typeface="+mn-lt"/>
              </a:defRPr>
            </a:lvl3pPr>
            <a:lvl4pPr marL="685800" indent="-228600">
              <a:spcBef>
                <a:spcPts val="1000"/>
              </a:spcBef>
              <a:spcAft>
                <a:spcPts val="1000"/>
              </a:spcAft>
              <a:buClr>
                <a:schemeClr val="accent2"/>
              </a:buClr>
              <a:buFont typeface="Wingdings" panose="05000000000000000000" pitchFamily="2" charset="2"/>
              <a:buChar char="§"/>
              <a:defRPr sz="1400">
                <a:latin typeface="+mn-lt"/>
              </a:defRPr>
            </a:lvl4pPr>
            <a:lvl5pPr marL="914400" indent="-228600">
              <a:spcBef>
                <a:spcPts val="1000"/>
              </a:spcBef>
              <a:spcAft>
                <a:spcPts val="1000"/>
              </a:spcAft>
              <a:buClr>
                <a:schemeClr val="accent2"/>
              </a:buClr>
              <a:buFont typeface="Wingdings" panose="05000000000000000000" pitchFamily="2" charset="2"/>
              <a:buChar char="§"/>
              <a:defRPr sz="12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able Placeholder 7">
            <a:extLst>
              <a:ext uri="{FF2B5EF4-FFF2-40B4-BE49-F238E27FC236}">
                <a16:creationId xmlns:a16="http://schemas.microsoft.com/office/drawing/2014/main" id="{423FEB60-8FB5-7F10-EDD7-8AB4B3139EF6}"/>
              </a:ext>
            </a:extLst>
          </p:cNvPr>
          <p:cNvSpPr>
            <a:spLocks noGrp="1"/>
          </p:cNvSpPr>
          <p:nvPr>
            <p:ph type="tbl" sz="quarter" idx="13"/>
          </p:nvPr>
        </p:nvSpPr>
        <p:spPr>
          <a:xfrm>
            <a:off x="3483980" y="2106591"/>
            <a:ext cx="7869820" cy="4016713"/>
          </a:xfrm>
        </p:spPr>
        <p:txBody>
          <a:bodyPr/>
          <a:lstStyle/>
          <a:p>
            <a:r>
              <a:rPr lang="en-US"/>
              <a:t>Click icon to add table</a:t>
            </a:r>
            <a:endParaRPr lang="en-US" dirty="0"/>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7/2/26</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280815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D97564-C310-6E8C-8689-CE18881B4A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FAD99FA-26D9-873B-BE7F-26FEC5C233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319819E-0266-97DD-DFD1-BAAA06AE32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6D8061D-18C3-4F4F-85EF-561633F58754}" type="datetimeFigureOut">
              <a:rPr lang="en-US" smtClean="0"/>
              <a:t>7/2/26</a:t>
            </a:fld>
            <a:endParaRPr lang="en-US"/>
          </a:p>
        </p:txBody>
      </p:sp>
      <p:sp>
        <p:nvSpPr>
          <p:cNvPr id="5" name="Footer Placeholder 4">
            <a:extLst>
              <a:ext uri="{FF2B5EF4-FFF2-40B4-BE49-F238E27FC236}">
                <a16:creationId xmlns:a16="http://schemas.microsoft.com/office/drawing/2014/main" id="{2BFD19C9-01CE-9E2A-CDA5-C15940F055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1801085-7B28-048D-E3D3-9C3614268D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D12358-51D2-46B3-9BDE-DF29528B9454}" type="slidenum">
              <a:rPr lang="en-US" smtClean="0"/>
              <a:t>‹#›</a:t>
            </a:fld>
            <a:endParaRPr lang="en-US"/>
          </a:p>
        </p:txBody>
      </p:sp>
    </p:spTree>
    <p:extLst>
      <p:ext uri="{BB962C8B-B14F-4D97-AF65-F5344CB8AC3E}">
        <p14:creationId xmlns:p14="http://schemas.microsoft.com/office/powerpoint/2010/main" val="1965934658"/>
      </p:ext>
    </p:extLst>
  </p:cSld>
  <p:clrMap bg1="lt1" tx1="dk1" bg2="lt2" tx2="dk2" accent1="accent1" accent2="accent2" accent3="accent3" accent4="accent4" accent5="accent5" accent6="accent6" hlink="hlink" folHlink="folHlink"/>
  <p:sldLayoutIdLst>
    <p:sldLayoutId id="2147483654" r:id="rId1"/>
    <p:sldLayoutId id="2147483660" r:id="rId2"/>
    <p:sldLayoutId id="2147483659" r:id="rId3"/>
    <p:sldLayoutId id="2147483650" r:id="rId4"/>
    <p:sldLayoutId id="2147483649" r:id="rId5"/>
    <p:sldLayoutId id="2147483662" r:id="rId6"/>
    <p:sldLayoutId id="2147483663" r:id="rId7"/>
    <p:sldLayoutId id="2147483652" r:id="rId8"/>
    <p:sldLayoutId id="2147483666" r:id="rId9"/>
    <p:sldLayoutId id="2147483664" r:id="rId10"/>
    <p:sldLayoutId id="2147483665" r:id="rId11"/>
    <p:sldLayoutId id="2147483661" r:id="rId12"/>
  </p:sldLayoutIdLst>
  <p:txStyles>
    <p:titleStyle>
      <a:lvl1pPr algn="l" defTabSz="914400" rtl="0" eaLnBrk="1" latinLnBrk="0" hangingPunct="1">
        <a:lnSpc>
          <a:spcPct val="90000"/>
        </a:lnSpc>
        <a:spcBef>
          <a:spcPct val="0"/>
        </a:spcBef>
        <a:buNone/>
        <a:defRPr sz="4800" kern="1200" cap="all" spc="300"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4" name="Picture Placeholder 7" descr="abstract image">
            <a:extLst>
              <a:ext uri="{FF2B5EF4-FFF2-40B4-BE49-F238E27FC236}">
                <a16:creationId xmlns:a16="http://schemas.microsoft.com/office/drawing/2014/main" id="{782ED2F6-AFB3-9199-3999-2B5E4BAF2423}"/>
              </a:ext>
            </a:extLst>
          </p:cNvPr>
          <p:cNvPicPr>
            <a:picLocks noGrp="1" noChangeAspect="1"/>
          </p:cNvPicPr>
          <p:nvPr>
            <p:ph type="pic" sz="quarter" idx="10"/>
          </p:nvPr>
        </p:nvPicPr>
        <p:blipFill rotWithShape="1">
          <a:blip r:embed="rId3">
            <a:alphaModFix amt="52000"/>
            <a:extLst>
              <a:ext uri="{BEBA8EAE-BF5A-486C-A8C5-ECC9F3942E4B}">
                <a14:imgProps xmlns:a14="http://schemas.microsoft.com/office/drawing/2010/main">
                  <a14:imgLayer r:embed="rId4">
                    <a14:imgEffect>
                      <a14:saturation sat="0"/>
                    </a14:imgEffect>
                  </a14:imgLayer>
                </a14:imgProps>
              </a:ext>
            </a:extLst>
          </a:blip>
          <a:srcRect/>
          <a:stretch/>
        </p:blipFill>
        <p:spPr/>
      </p:pic>
      <p:sp>
        <p:nvSpPr>
          <p:cNvPr id="6" name="Title 5">
            <a:extLst>
              <a:ext uri="{FF2B5EF4-FFF2-40B4-BE49-F238E27FC236}">
                <a16:creationId xmlns:a16="http://schemas.microsoft.com/office/drawing/2014/main" id="{F20A922B-22EC-7FD8-FA8C-2FFAC558BD66}"/>
              </a:ext>
            </a:extLst>
          </p:cNvPr>
          <p:cNvSpPr>
            <a:spLocks noGrp="1"/>
          </p:cNvSpPr>
          <p:nvPr>
            <p:ph type="ctrTitle"/>
          </p:nvPr>
        </p:nvSpPr>
        <p:spPr>
          <a:xfrm>
            <a:off x="1303020" y="2286000"/>
            <a:ext cx="9585960" cy="2286000"/>
          </a:xfrm>
        </p:spPr>
        <p:txBody>
          <a:bodyPr/>
          <a:lstStyle/>
          <a:p>
            <a:r>
              <a:rPr lang="en-US" sz="4400" b="1" dirty="0"/>
              <a:t>WMWG update to </a:t>
            </a:r>
            <a:r>
              <a:rPr lang="en-US" sz="4400" b="1" dirty="0" err="1"/>
              <a:t>wms</a:t>
            </a:r>
            <a:br>
              <a:rPr lang="en-US" sz="4400" dirty="0"/>
            </a:br>
            <a:r>
              <a:rPr lang="en-US" sz="4400" dirty="0"/>
              <a:t>July 8, 2026</a:t>
            </a:r>
            <a:br>
              <a:rPr lang="en-US" sz="4400" dirty="0"/>
            </a:br>
            <a:r>
              <a:rPr lang="en-US" dirty="0"/>
              <a:t>Amanda Frazier</a:t>
            </a:r>
            <a:r>
              <a:rPr lang="en-US" sz="4400" dirty="0"/>
              <a:t>, WMWG Chair </a:t>
            </a:r>
          </a:p>
        </p:txBody>
      </p:sp>
    </p:spTree>
    <p:extLst>
      <p:ext uri="{BB962C8B-B14F-4D97-AF65-F5344CB8AC3E}">
        <p14:creationId xmlns:p14="http://schemas.microsoft.com/office/powerpoint/2010/main" val="639264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5" name="Picture Placeholder 11" descr="A close up of dots&#10;">
            <a:extLst>
              <a:ext uri="{FF2B5EF4-FFF2-40B4-BE49-F238E27FC236}">
                <a16:creationId xmlns:a16="http://schemas.microsoft.com/office/drawing/2014/main" id="{030E03B4-DAB0-F43D-4B1C-C54F75E621A1}"/>
              </a:ext>
            </a:extLst>
          </p:cNvPr>
          <p:cNvPicPr>
            <a:picLocks noGrp="1" noChangeAspect="1"/>
          </p:cNvPicPr>
          <p:nvPr>
            <p:ph type="pic" sz="quarter" idx="11"/>
          </p:nvPr>
        </p:nvPicPr>
        <p:blipFill>
          <a:blip r:embed="rId2"/>
          <a:srcRect/>
          <a:stretch/>
        </p:blipFill>
        <p:spPr>
          <a:xfrm>
            <a:off x="0" y="0"/>
            <a:ext cx="12192000" cy="6858000"/>
          </a:xfrm>
          <a:solidFill>
            <a:schemeClr val="tx1">
              <a:alpha val="20000"/>
            </a:schemeClr>
          </a:solidFill>
        </p:spPr>
      </p:pic>
      <p:sp>
        <p:nvSpPr>
          <p:cNvPr id="7" name="Title 6">
            <a:extLst>
              <a:ext uri="{FF2B5EF4-FFF2-40B4-BE49-F238E27FC236}">
                <a16:creationId xmlns:a16="http://schemas.microsoft.com/office/drawing/2014/main" id="{4AB1CD4B-2C7F-1593-8E69-B7450F3DCAD6}"/>
              </a:ext>
            </a:extLst>
          </p:cNvPr>
          <p:cNvSpPr>
            <a:spLocks noGrp="1"/>
          </p:cNvSpPr>
          <p:nvPr>
            <p:ph type="title"/>
          </p:nvPr>
        </p:nvSpPr>
        <p:spPr/>
        <p:txBody>
          <a:bodyPr/>
          <a:lstStyle/>
          <a:p>
            <a:r>
              <a:rPr lang="en-US" dirty="0"/>
              <a:t>THANK YOU</a:t>
            </a:r>
          </a:p>
        </p:txBody>
      </p:sp>
    </p:spTree>
    <p:extLst>
      <p:ext uri="{BB962C8B-B14F-4D97-AF65-F5344CB8AC3E}">
        <p14:creationId xmlns:p14="http://schemas.microsoft.com/office/powerpoint/2010/main" val="2184472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75C36-617B-795C-5A2B-325EA34F16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1AD706-11EF-C258-EBD5-C4EEFEAACF16}"/>
              </a:ext>
            </a:extLst>
          </p:cNvPr>
          <p:cNvSpPr>
            <a:spLocks noGrp="1"/>
          </p:cNvSpPr>
          <p:nvPr>
            <p:ph type="title"/>
          </p:nvPr>
        </p:nvSpPr>
        <p:spPr>
          <a:xfrm>
            <a:off x="6562816" y="457200"/>
            <a:ext cx="4837176" cy="576072"/>
          </a:xfrm>
          <a:noFill/>
        </p:spPr>
        <p:txBody>
          <a:bodyPr anchor="b">
            <a:noAutofit/>
          </a:bodyPr>
          <a:lstStyle/>
          <a:p>
            <a:r>
              <a:rPr lang="en-US" b="1" dirty="0">
                <a:solidFill>
                  <a:srgbClr val="002060"/>
                </a:solidFill>
              </a:rPr>
              <a:t>AGENDA</a:t>
            </a:r>
          </a:p>
        </p:txBody>
      </p:sp>
      <p:pic>
        <p:nvPicPr>
          <p:cNvPr id="1026" name="Picture 2" descr="ERCOT approves $54 million plan to move CenterPoint's mobile generators to  San Antonio">
            <a:extLst>
              <a:ext uri="{FF2B5EF4-FFF2-40B4-BE49-F238E27FC236}">
                <a16:creationId xmlns:a16="http://schemas.microsoft.com/office/drawing/2014/main" id="{21A7C614-EF57-972E-5CDF-2948AADBEF2A}"/>
              </a:ext>
            </a:extLst>
          </p:cNvPr>
          <p:cNvPicPr>
            <a:picLocks noGrp="1" noChangeAspect="1" noChangeArrowheads="1"/>
          </p:cNvPicPr>
          <p:nvPr>
            <p:ph type="pic" sz="quarter" idx="10"/>
          </p:nvPr>
        </p:nvPicPr>
        <p:blipFill>
          <a:blip r:embed="rId3">
            <a:extLst>
              <a:ext uri="{28A0092B-C50C-407E-A947-70E740481C1C}">
                <a14:useLocalDpi xmlns:a14="http://schemas.microsoft.com/office/drawing/2010/main" val="0"/>
              </a:ext>
            </a:extLst>
          </a:blip>
          <a:srcRect l="20115" r="20115"/>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
        <p:nvSpPr>
          <p:cNvPr id="13" name="Right Triangle 12">
            <a:extLst>
              <a:ext uri="{FF2B5EF4-FFF2-40B4-BE49-F238E27FC236}">
                <a16:creationId xmlns:a16="http://schemas.microsoft.com/office/drawing/2014/main" id="{3FA87F9D-2B59-ABA6-EB26-D47E05BFF542}"/>
              </a:ext>
            </a:extLst>
          </p:cNvPr>
          <p:cNvSpPr/>
          <p:nvPr/>
        </p:nvSpPr>
        <p:spPr>
          <a:xfrm rot="5400000">
            <a:off x="-2841617" y="2812734"/>
            <a:ext cx="6858000" cy="1232531"/>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Triangle 13">
            <a:extLst>
              <a:ext uri="{FF2B5EF4-FFF2-40B4-BE49-F238E27FC236}">
                <a16:creationId xmlns:a16="http://schemas.microsoft.com/office/drawing/2014/main" id="{469C94F5-A0F4-0E38-F70C-7D7C5D71FCB8}"/>
              </a:ext>
            </a:extLst>
          </p:cNvPr>
          <p:cNvSpPr/>
          <p:nvPr/>
        </p:nvSpPr>
        <p:spPr>
          <a:xfrm rot="16200000">
            <a:off x="2040903" y="2812735"/>
            <a:ext cx="6858000" cy="1232531"/>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92EC4A8-49EE-CF82-CFDC-BA9308ED0D65}"/>
              </a:ext>
            </a:extLst>
          </p:cNvPr>
          <p:cNvSpPr>
            <a:spLocks noGrp="1"/>
          </p:cNvSpPr>
          <p:nvPr>
            <p:ph idx="1"/>
          </p:nvPr>
        </p:nvSpPr>
        <p:spPr>
          <a:xfrm>
            <a:off x="5917076" y="1161288"/>
            <a:ext cx="6115050" cy="5021798"/>
          </a:xfrm>
          <a:noFill/>
        </p:spPr>
        <p:txBody>
          <a:bodyPr anchor="t">
            <a:normAutofit fontScale="85000" lnSpcReduction="10000"/>
          </a:bodyPr>
          <a:lstStyle/>
          <a:p>
            <a:pPr marL="285750" indent="-285750">
              <a:buFont typeface="Arial" panose="020B0604020202020204" pitchFamily="34" charset="0"/>
              <a:buChar char="•"/>
            </a:pPr>
            <a:r>
              <a:rPr lang="en-US" b="1" dirty="0">
                <a:solidFill>
                  <a:srgbClr val="002060"/>
                </a:solidFill>
              </a:rPr>
              <a:t>NPRRS ready for WMS vote:</a:t>
            </a:r>
          </a:p>
          <a:p>
            <a:pPr marL="742950" lvl="1" indent="-285750">
              <a:buFont typeface="Arial" panose="020B0604020202020204" pitchFamily="34" charset="0"/>
              <a:buChar char="•"/>
            </a:pPr>
            <a:r>
              <a:rPr lang="en-US" dirty="0"/>
              <a:t>NPRR1328 – generation firming program</a:t>
            </a:r>
          </a:p>
          <a:p>
            <a:pPr marL="285750" indent="-285750">
              <a:buFont typeface="Arial" panose="020B0604020202020204" pitchFamily="34" charset="0"/>
              <a:buChar char="•"/>
            </a:pPr>
            <a:r>
              <a:rPr lang="en-US" b="1" dirty="0">
                <a:solidFill>
                  <a:srgbClr val="002060"/>
                </a:solidFill>
              </a:rPr>
              <a:t>NPRRs Still with WMWG</a:t>
            </a:r>
          </a:p>
          <a:p>
            <a:pPr marL="742950" lvl="1" indent="-285750">
              <a:buFont typeface="Arial" panose="020B0604020202020204" pitchFamily="34" charset="0"/>
              <a:buChar char="•"/>
            </a:pPr>
            <a:r>
              <a:rPr lang="en-US" dirty="0"/>
              <a:t>NPRR1278 - Establishing Advanced Grid Support Service as an Ancillary Service</a:t>
            </a:r>
          </a:p>
          <a:p>
            <a:pPr marL="285750" indent="-285750">
              <a:buFont typeface="Arial" panose="020B0604020202020204" pitchFamily="34" charset="0"/>
              <a:buChar char="•"/>
            </a:pPr>
            <a:r>
              <a:rPr lang="en-US" b="1" dirty="0">
                <a:solidFill>
                  <a:srgbClr val="002060"/>
                </a:solidFill>
              </a:rPr>
              <a:t>Other Business</a:t>
            </a:r>
          </a:p>
          <a:p>
            <a:pPr marL="742950" lvl="1" indent="-285750">
              <a:buFont typeface="Arial" panose="020B0604020202020204" pitchFamily="34" charset="0"/>
              <a:buChar char="•"/>
            </a:pPr>
            <a:r>
              <a:rPr lang="en-US" dirty="0"/>
              <a:t>2027 AS methodology</a:t>
            </a:r>
          </a:p>
          <a:p>
            <a:pPr marL="742950" lvl="1" indent="-285750">
              <a:buFont typeface="Arial" panose="020B0604020202020204" pitchFamily="34" charset="0"/>
              <a:buChar char="•"/>
            </a:pPr>
            <a:r>
              <a:rPr lang="en-US" dirty="0"/>
              <a:t>Discussion on COP SOC and ASDFs</a:t>
            </a:r>
          </a:p>
          <a:p>
            <a:pPr marL="742950" lvl="1" indent="-285750">
              <a:buFont typeface="Arial" panose="020B0604020202020204" pitchFamily="34" charset="0"/>
              <a:buChar char="•"/>
            </a:pPr>
            <a:r>
              <a:rPr lang="en-US" dirty="0"/>
              <a:t>Discussion on FPA §202(c) Orders</a:t>
            </a:r>
          </a:p>
          <a:p>
            <a:pPr marL="742950" lvl="1" indent="-285750">
              <a:buFont typeface="Arial" panose="020B0604020202020204" pitchFamily="34" charset="0"/>
              <a:buChar char="•"/>
            </a:pPr>
            <a:r>
              <a:rPr lang="en-US" dirty="0"/>
              <a:t>ERS Enhancements (NPRR 1337) </a:t>
            </a:r>
          </a:p>
        </p:txBody>
      </p:sp>
    </p:spTree>
    <p:extLst>
      <p:ext uri="{BB962C8B-B14F-4D97-AF65-F5344CB8AC3E}">
        <p14:creationId xmlns:p14="http://schemas.microsoft.com/office/powerpoint/2010/main" val="1672017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E9D7C-05EF-F1D6-0CB3-F406EBC64C30}"/>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528DDD6-042C-78B9-0F5D-7C160D9068E0}"/>
              </a:ext>
            </a:extLst>
          </p:cNvPr>
          <p:cNvSpPr txBox="1">
            <a:spLocks/>
          </p:cNvSpPr>
          <p:nvPr/>
        </p:nvSpPr>
        <p:spPr>
          <a:xfrm>
            <a:off x="838200" y="27866"/>
            <a:ext cx="10515600" cy="132588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3200" kern="1200" cap="all" spc="300" baseline="0">
                <a:solidFill>
                  <a:schemeClr val="tx1"/>
                </a:solidFill>
                <a:latin typeface="+mj-lt"/>
                <a:ea typeface="+mj-ea"/>
                <a:cs typeface="+mj-cs"/>
              </a:defRPr>
            </a:lvl1pPr>
          </a:lstStyle>
          <a:p>
            <a:r>
              <a:rPr lang="en-US" dirty="0"/>
              <a:t>Discussion of Revision Requests</a:t>
            </a:r>
          </a:p>
        </p:txBody>
      </p:sp>
      <p:sp>
        <p:nvSpPr>
          <p:cNvPr id="3" name="Content Placeholder 2">
            <a:extLst>
              <a:ext uri="{FF2B5EF4-FFF2-40B4-BE49-F238E27FC236}">
                <a16:creationId xmlns:a16="http://schemas.microsoft.com/office/drawing/2014/main" id="{01135615-4BC9-5CC3-9082-949DFD627647}"/>
              </a:ext>
            </a:extLst>
          </p:cNvPr>
          <p:cNvSpPr>
            <a:spLocks noGrp="1"/>
          </p:cNvSpPr>
          <p:nvPr>
            <p:ph sz="quarter" idx="13"/>
          </p:nvPr>
        </p:nvSpPr>
        <p:spPr>
          <a:xfrm>
            <a:off x="838199" y="1096407"/>
            <a:ext cx="10406744" cy="4624943"/>
          </a:xfrm>
          <a:noFill/>
        </p:spPr>
        <p:txBody>
          <a:bodyPr>
            <a:normAutofit fontScale="92500"/>
          </a:bodyPr>
          <a:lstStyle/>
          <a:p>
            <a:pPr lvl="1" indent="0">
              <a:buNone/>
            </a:pPr>
            <a:r>
              <a:rPr lang="en-US" b="1" dirty="0"/>
              <a:t>NPRR1328 – Generation Firming Program – </a:t>
            </a:r>
            <a:endParaRPr lang="en-US" i="1" dirty="0"/>
          </a:p>
          <a:p>
            <a:pPr marL="285750" lvl="1" indent="-285750">
              <a:buFont typeface="Arial" panose="020B0604020202020204" pitchFamily="34" charset="0"/>
              <a:buChar char="•"/>
            </a:pPr>
            <a:r>
              <a:rPr lang="en-US" dirty="0"/>
              <a:t>ERCOT presented revisions to NPRR1328, Establishment of the Generation Firming Program, in response to stakeholder feedback and internal review ahead of filing official comments.</a:t>
            </a:r>
          </a:p>
          <a:p>
            <a:pPr marL="742950" lvl="2" indent="-285750">
              <a:buFont typeface="Arial" panose="020B0604020202020204" pitchFamily="34" charset="0"/>
              <a:buChar char="•"/>
            </a:pPr>
            <a:r>
              <a:rPr lang="en-US" dirty="0"/>
              <a:t>ERCOT revised the firming capacity formulas to properly account for DAM exemptions, resource exemptions, and Generation Firming Transfers while preventing double counting and limiting penalties to applicable obligations.</a:t>
            </a:r>
          </a:p>
          <a:p>
            <a:pPr marL="742950" lvl="2" indent="-285750">
              <a:buFont typeface="Arial" panose="020B0604020202020204" pitchFamily="34" charset="0"/>
              <a:buChar char="•"/>
            </a:pPr>
            <a:r>
              <a:rPr lang="en-US" dirty="0"/>
              <a:t>Additional revisions included updated attestation timelines, pre-season posting extension from 10 to 30 days, ramp-hour selection criteria, establishment of a 3% EUE threshold for high-risk hours, and clarification that exemptions do not extend to assumed firming transfers.</a:t>
            </a:r>
          </a:p>
          <a:p>
            <a:pPr marL="285750" lvl="1" indent="-285750">
              <a:buFont typeface="Arial" panose="020B0604020202020204" pitchFamily="34" charset="0"/>
              <a:buChar char="•"/>
            </a:pPr>
            <a:r>
              <a:rPr lang="en-US" dirty="0"/>
              <a:t>Stakeholders expressed general support for the draft revisions and appreciation for ERCOT's collaborative efforts.</a:t>
            </a:r>
          </a:p>
          <a:p>
            <a:pPr marL="285750" lvl="1" indent="-285750">
              <a:buFont typeface="Arial" panose="020B0604020202020204" pitchFamily="34" charset="0"/>
              <a:buChar char="•"/>
            </a:pPr>
            <a:r>
              <a:rPr lang="en-US" dirty="0"/>
              <a:t>ERCOT filed comments July 1, 2026 (after the WMWG meeting) for consideration at today’s WMS meeting.</a:t>
            </a:r>
          </a:p>
          <a:p>
            <a:pPr marL="285750" lvl="1" indent="-285750">
              <a:buFont typeface="Arial" panose="020B0604020202020204" pitchFamily="34" charset="0"/>
              <a:buChar char="•"/>
            </a:pPr>
            <a:r>
              <a:rPr lang="en-US" dirty="0"/>
              <a:t>ERCOT is still targeting the September Board approval to meet the December 1, 2027 implementation deadline.</a:t>
            </a:r>
          </a:p>
        </p:txBody>
      </p:sp>
      <p:sp>
        <p:nvSpPr>
          <p:cNvPr id="5" name="Rectangle 4">
            <a:extLst>
              <a:ext uri="{FF2B5EF4-FFF2-40B4-BE49-F238E27FC236}">
                <a16:creationId xmlns:a16="http://schemas.microsoft.com/office/drawing/2014/main" id="{97DAC39B-CAF3-E5D5-1262-9F6FD8D9B110}"/>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Tree>
    <p:extLst>
      <p:ext uri="{BB962C8B-B14F-4D97-AF65-F5344CB8AC3E}">
        <p14:creationId xmlns:p14="http://schemas.microsoft.com/office/powerpoint/2010/main" val="212471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E47EE-5925-9AC5-2DDB-83419EECBBD9}"/>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2C35FF65-AB50-EC31-6595-5BF709976452}"/>
              </a:ext>
            </a:extLst>
          </p:cNvPr>
          <p:cNvSpPr txBox="1">
            <a:spLocks/>
          </p:cNvSpPr>
          <p:nvPr/>
        </p:nvSpPr>
        <p:spPr>
          <a:xfrm>
            <a:off x="838200" y="27866"/>
            <a:ext cx="10515600" cy="132588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3200" kern="1200" cap="all" spc="300" baseline="0">
                <a:solidFill>
                  <a:schemeClr val="tx1"/>
                </a:solidFill>
                <a:latin typeface="+mj-lt"/>
                <a:ea typeface="+mj-ea"/>
                <a:cs typeface="+mj-cs"/>
              </a:defRPr>
            </a:lvl1pPr>
          </a:lstStyle>
          <a:p>
            <a:r>
              <a:rPr lang="en-US" dirty="0"/>
              <a:t>Discussion of Revision Requests</a:t>
            </a:r>
          </a:p>
        </p:txBody>
      </p:sp>
      <p:sp>
        <p:nvSpPr>
          <p:cNvPr id="3" name="Content Placeholder 2">
            <a:extLst>
              <a:ext uri="{FF2B5EF4-FFF2-40B4-BE49-F238E27FC236}">
                <a16:creationId xmlns:a16="http://schemas.microsoft.com/office/drawing/2014/main" id="{CC35A853-2DE6-9E43-5464-2276AD6641E3}"/>
              </a:ext>
            </a:extLst>
          </p:cNvPr>
          <p:cNvSpPr>
            <a:spLocks noGrp="1"/>
          </p:cNvSpPr>
          <p:nvPr>
            <p:ph sz="quarter" idx="13"/>
          </p:nvPr>
        </p:nvSpPr>
        <p:spPr>
          <a:xfrm>
            <a:off x="838199" y="1096407"/>
            <a:ext cx="10406744" cy="4598346"/>
          </a:xfrm>
          <a:noFill/>
        </p:spPr>
        <p:txBody>
          <a:bodyPr>
            <a:normAutofit/>
          </a:bodyPr>
          <a:lstStyle/>
          <a:p>
            <a:pPr lvl="1" indent="0">
              <a:buNone/>
            </a:pPr>
            <a:r>
              <a:rPr lang="en-US" b="1" dirty="0"/>
              <a:t>NPRR1278 - Establishing Advanced Grid Support Service as an Ancillary Service</a:t>
            </a:r>
            <a:r>
              <a:rPr lang="en-US" dirty="0"/>
              <a:t> </a:t>
            </a:r>
            <a:r>
              <a:rPr lang="en-US" b="1" dirty="0"/>
              <a:t>– </a:t>
            </a:r>
            <a:r>
              <a:rPr lang="en-US" i="1" dirty="0"/>
              <a:t>Tabled for additional discussion</a:t>
            </a:r>
          </a:p>
          <a:p>
            <a:pPr marL="285750" lvl="1" indent="-285750">
              <a:buFont typeface="Arial" panose="020B0604020202020204" pitchFamily="34" charset="0"/>
              <a:buChar char="•"/>
            </a:pPr>
            <a:r>
              <a:rPr lang="en-US" dirty="0"/>
              <a:t>ENGIE and ERCOT met to discuss the interactions between NPRR1278 and NPRR1333, but no decisions were made. ENGIE will benchmark advanced grid support calculation methodologies in other markets and provide an update once that analysis is complete.</a:t>
            </a:r>
          </a:p>
        </p:txBody>
      </p:sp>
      <p:sp>
        <p:nvSpPr>
          <p:cNvPr id="5" name="Rectangle 4">
            <a:extLst>
              <a:ext uri="{FF2B5EF4-FFF2-40B4-BE49-F238E27FC236}">
                <a16:creationId xmlns:a16="http://schemas.microsoft.com/office/drawing/2014/main" id="{8E108B66-3385-E0F8-A1CD-2F623D6D3D2B}"/>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Tree>
    <p:extLst>
      <p:ext uri="{BB962C8B-B14F-4D97-AF65-F5344CB8AC3E}">
        <p14:creationId xmlns:p14="http://schemas.microsoft.com/office/powerpoint/2010/main" val="1138923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A7DF4-42F2-1250-C9F1-BE3D2BE0AF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CBE578-FEE1-B16E-59A7-0335ADB7E44B}"/>
              </a:ext>
            </a:extLst>
          </p:cNvPr>
          <p:cNvSpPr txBox="1">
            <a:spLocks/>
          </p:cNvSpPr>
          <p:nvPr/>
        </p:nvSpPr>
        <p:spPr>
          <a:xfrm>
            <a:off x="838200" y="27866"/>
            <a:ext cx="10515600" cy="132588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3200" kern="1200" cap="all" spc="300" baseline="0">
                <a:solidFill>
                  <a:schemeClr val="tx1"/>
                </a:solidFill>
                <a:latin typeface="+mj-lt"/>
                <a:ea typeface="+mj-ea"/>
                <a:cs typeface="+mj-cs"/>
              </a:defRPr>
            </a:lvl1pPr>
          </a:lstStyle>
          <a:p>
            <a:r>
              <a:rPr lang="en-US" dirty="0"/>
              <a:t>Other Business</a:t>
            </a:r>
          </a:p>
        </p:txBody>
      </p:sp>
      <p:sp>
        <p:nvSpPr>
          <p:cNvPr id="5" name="Rectangle 4">
            <a:extLst>
              <a:ext uri="{FF2B5EF4-FFF2-40B4-BE49-F238E27FC236}">
                <a16:creationId xmlns:a16="http://schemas.microsoft.com/office/drawing/2014/main" id="{B93A1DBB-959D-BB8F-7EBE-09858F47B341}"/>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9" name="Content Placeholder 2">
            <a:extLst>
              <a:ext uri="{FF2B5EF4-FFF2-40B4-BE49-F238E27FC236}">
                <a16:creationId xmlns:a16="http://schemas.microsoft.com/office/drawing/2014/main" id="{62B2B8C2-DC4F-4164-28CA-2E44061657AC}"/>
              </a:ext>
            </a:extLst>
          </p:cNvPr>
          <p:cNvSpPr>
            <a:spLocks noGrp="1"/>
          </p:cNvSpPr>
          <p:nvPr>
            <p:ph sz="quarter" idx="13"/>
          </p:nvPr>
        </p:nvSpPr>
        <p:spPr>
          <a:xfrm>
            <a:off x="838199" y="1096407"/>
            <a:ext cx="10406744" cy="4770993"/>
          </a:xfrm>
          <a:noFill/>
        </p:spPr>
        <p:txBody>
          <a:bodyPr>
            <a:normAutofit/>
          </a:bodyPr>
          <a:lstStyle/>
          <a:p>
            <a:pPr lvl="1" indent="0">
              <a:buNone/>
            </a:pPr>
            <a:r>
              <a:rPr lang="en-US" b="1" dirty="0"/>
              <a:t>2027 AS Methodology</a:t>
            </a:r>
          </a:p>
          <a:p>
            <a:pPr marL="285750" lvl="1" indent="-285750">
              <a:buFont typeface="Arial" panose="020B0604020202020204" pitchFamily="34" charset="0"/>
              <a:buChar char="•"/>
            </a:pPr>
            <a:r>
              <a:rPr lang="en-US" dirty="0"/>
              <a:t>ERCOT presented an update on the 2027 Ancillary Services methodology. </a:t>
            </a:r>
          </a:p>
          <a:p>
            <a:pPr marL="742950" lvl="2" indent="-285750">
              <a:buFont typeface="Arial" panose="020B0604020202020204" pitchFamily="34" charset="0"/>
              <a:buChar char="•"/>
            </a:pPr>
            <a:r>
              <a:rPr lang="en-US" dirty="0"/>
              <a:t>For Regulation, Large Load ramp impacts remain under review but have not yet been added as a formal adjustment factor. Preliminary results show modest quantity changes, with slightly higher daytime Reg Down requirements driven primarily by forecast error.</a:t>
            </a:r>
          </a:p>
          <a:p>
            <a:pPr marL="742950" lvl="2" indent="-285750">
              <a:buFont typeface="Arial" panose="020B0604020202020204" pitchFamily="34" charset="0"/>
              <a:buChar char="•"/>
            </a:pPr>
            <a:r>
              <a:rPr lang="en-US" dirty="0"/>
              <a:t>RRS methodology is unchanged but awaits a NERC frequency response obligation update for 2027. Lower 2026 inertia may increase RRS needs, though summer data may shift results.</a:t>
            </a:r>
          </a:p>
          <a:p>
            <a:pPr marL="742950" lvl="2" indent="-285750">
              <a:buFont typeface="Arial" panose="020B0604020202020204" pitchFamily="34" charset="0"/>
              <a:buChar char="•"/>
            </a:pPr>
            <a:r>
              <a:rPr lang="en-US" dirty="0"/>
              <a:t>ECRS and Non-Spin sensitivities under review include risk level, look ahead period, risk credit assumptions, tail event impacts to Net Load Forecast Error, Gross Real Time Power Potential usage, adjacent hour methodology improvements, and further tuning of RTC+B impacts. </a:t>
            </a:r>
          </a:p>
          <a:p>
            <a:pPr marL="285750" lvl="1" indent="-285750">
              <a:buFont typeface="Arial" panose="020B0604020202020204" pitchFamily="34" charset="0"/>
              <a:buChar char="•"/>
            </a:pPr>
            <a:r>
              <a:rPr lang="en-US" dirty="0"/>
              <a:t>ERCOT added NLFE distribution and sampling methods to the appendix slides posted to the 6/29 WMWG meeting page. ERCOT will present its proposed methodology in July.</a:t>
            </a:r>
          </a:p>
        </p:txBody>
      </p:sp>
    </p:spTree>
    <p:extLst>
      <p:ext uri="{BB962C8B-B14F-4D97-AF65-F5344CB8AC3E}">
        <p14:creationId xmlns:p14="http://schemas.microsoft.com/office/powerpoint/2010/main" val="2530471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D6986-4CDB-DB21-DE2E-055D27FB29C4}"/>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895F3B1F-993C-2A53-9D71-213B0F01E181}"/>
              </a:ext>
            </a:extLst>
          </p:cNvPr>
          <p:cNvPicPr>
            <a:picLocks noChangeAspect="1"/>
          </p:cNvPicPr>
          <p:nvPr/>
        </p:nvPicPr>
        <p:blipFill>
          <a:blip r:embed="rId3"/>
          <a:stretch>
            <a:fillRect/>
          </a:stretch>
        </p:blipFill>
        <p:spPr>
          <a:xfrm>
            <a:off x="2364122" y="3809365"/>
            <a:ext cx="7052833" cy="2494598"/>
          </a:xfrm>
          <a:prstGeom prst="rect">
            <a:avLst/>
          </a:prstGeom>
        </p:spPr>
      </p:pic>
      <p:sp>
        <p:nvSpPr>
          <p:cNvPr id="2" name="Title 1">
            <a:extLst>
              <a:ext uri="{FF2B5EF4-FFF2-40B4-BE49-F238E27FC236}">
                <a16:creationId xmlns:a16="http://schemas.microsoft.com/office/drawing/2014/main" id="{A0D08A0A-B817-06E0-1E67-D15941A81799}"/>
              </a:ext>
            </a:extLst>
          </p:cNvPr>
          <p:cNvSpPr txBox="1">
            <a:spLocks/>
          </p:cNvSpPr>
          <p:nvPr/>
        </p:nvSpPr>
        <p:spPr>
          <a:xfrm>
            <a:off x="838200" y="27866"/>
            <a:ext cx="10515600" cy="132588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3200" kern="1200" cap="all" spc="300" baseline="0">
                <a:solidFill>
                  <a:schemeClr val="tx1"/>
                </a:solidFill>
                <a:latin typeface="+mj-lt"/>
                <a:ea typeface="+mj-ea"/>
                <a:cs typeface="+mj-cs"/>
              </a:defRPr>
            </a:lvl1pPr>
          </a:lstStyle>
          <a:p>
            <a:r>
              <a:rPr lang="en-US" dirty="0"/>
              <a:t>Other Business</a:t>
            </a:r>
          </a:p>
        </p:txBody>
      </p:sp>
      <p:sp>
        <p:nvSpPr>
          <p:cNvPr id="5" name="Rectangle 4">
            <a:extLst>
              <a:ext uri="{FF2B5EF4-FFF2-40B4-BE49-F238E27FC236}">
                <a16:creationId xmlns:a16="http://schemas.microsoft.com/office/drawing/2014/main" id="{80CAA20D-C2FD-3879-DF56-7EF0866F4941}"/>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9" name="Content Placeholder 2">
            <a:extLst>
              <a:ext uri="{FF2B5EF4-FFF2-40B4-BE49-F238E27FC236}">
                <a16:creationId xmlns:a16="http://schemas.microsoft.com/office/drawing/2014/main" id="{1DB827A6-37F4-0E9C-6B0C-892092A1FE72}"/>
              </a:ext>
            </a:extLst>
          </p:cNvPr>
          <p:cNvSpPr>
            <a:spLocks noGrp="1"/>
          </p:cNvSpPr>
          <p:nvPr>
            <p:ph sz="quarter" idx="13"/>
          </p:nvPr>
        </p:nvSpPr>
        <p:spPr>
          <a:xfrm>
            <a:off x="838199" y="1096408"/>
            <a:ext cx="10406744" cy="2916034"/>
          </a:xfrm>
          <a:noFill/>
        </p:spPr>
        <p:txBody>
          <a:bodyPr>
            <a:normAutofit fontScale="92500" lnSpcReduction="20000"/>
          </a:bodyPr>
          <a:lstStyle/>
          <a:p>
            <a:pPr lvl="1" indent="0">
              <a:buNone/>
            </a:pPr>
            <a:r>
              <a:rPr lang="en-US" sz="1900" b="1" dirty="0"/>
              <a:t>Discussion on COP SOC and ASDFs</a:t>
            </a:r>
          </a:p>
          <a:p>
            <a:pPr marL="285750" lvl="1" indent="-285750">
              <a:spcBef>
                <a:spcPts val="600"/>
              </a:spcBef>
              <a:buFont typeface="Arial" panose="020B0604020202020204" pitchFamily="34" charset="0"/>
              <a:buChar char="•"/>
            </a:pPr>
            <a:r>
              <a:rPr lang="en-US" dirty="0"/>
              <a:t>ERCOT analyzed the impact of ESR HBSOC and ASDFs on recent RUC recommendations using three May 2026 HRUC studies, with illustrative results from ERCOT’s presentation shown below.</a:t>
            </a:r>
          </a:p>
          <a:p>
            <a:pPr marL="742950" lvl="2" indent="-285750">
              <a:spcBef>
                <a:spcPts val="600"/>
              </a:spcBef>
              <a:buFont typeface="Arial" panose="020B0604020202020204" pitchFamily="34" charset="0"/>
              <a:buChar char="•"/>
            </a:pPr>
            <a:r>
              <a:rPr lang="en-US" dirty="0"/>
              <a:t>Flat COP HBSOC submissions understated real-time ESR discharge and reduced available energy in RUC, driving capacity-short commitments.</a:t>
            </a:r>
          </a:p>
          <a:p>
            <a:pPr marL="742950" lvl="2" indent="-285750">
              <a:spcBef>
                <a:spcPts val="600"/>
              </a:spcBef>
              <a:buFont typeface="Arial" panose="020B0604020202020204" pitchFamily="34" charset="0"/>
              <a:buChar char="•"/>
            </a:pPr>
            <a:r>
              <a:rPr lang="en-US" dirty="0"/>
              <a:t>ASDF sensitivities showed minimal impact on RUC outcomes and did not materially change total commitment levels during capacity short hours. Replacing COP HBSOC with telemetered SOC significantly reduced RUC recommendations by restoring available ESR energy.</a:t>
            </a:r>
          </a:p>
          <a:p>
            <a:pPr marL="285750" lvl="1" indent="-285750">
              <a:spcBef>
                <a:spcPts val="600"/>
              </a:spcBef>
              <a:buFont typeface="Arial" panose="020B0604020202020204" pitchFamily="34" charset="0"/>
              <a:buChar char="•"/>
            </a:pPr>
            <a:r>
              <a:rPr lang="en-US" dirty="0"/>
              <a:t>ERCOT will engage with QSEs to improve COP SOC accuracy and continue evaluation of potential methodological and protocol enhancements.</a:t>
            </a:r>
          </a:p>
        </p:txBody>
      </p:sp>
    </p:spTree>
    <p:extLst>
      <p:ext uri="{BB962C8B-B14F-4D97-AF65-F5344CB8AC3E}">
        <p14:creationId xmlns:p14="http://schemas.microsoft.com/office/powerpoint/2010/main" val="2300046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12AA37-A90D-F0D1-8DC9-92467160FE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9BDD0E-5689-8581-D45A-BEC6C25C4EA6}"/>
              </a:ext>
            </a:extLst>
          </p:cNvPr>
          <p:cNvSpPr txBox="1">
            <a:spLocks/>
          </p:cNvSpPr>
          <p:nvPr/>
        </p:nvSpPr>
        <p:spPr>
          <a:xfrm>
            <a:off x="838200" y="27866"/>
            <a:ext cx="10515600" cy="132588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3200" kern="1200" cap="all" spc="300" baseline="0">
                <a:solidFill>
                  <a:schemeClr val="tx1"/>
                </a:solidFill>
                <a:latin typeface="+mj-lt"/>
                <a:ea typeface="+mj-ea"/>
                <a:cs typeface="+mj-cs"/>
              </a:defRPr>
            </a:lvl1pPr>
          </a:lstStyle>
          <a:p>
            <a:r>
              <a:rPr lang="en-US" dirty="0"/>
              <a:t>Other Business</a:t>
            </a:r>
          </a:p>
        </p:txBody>
      </p:sp>
      <p:sp>
        <p:nvSpPr>
          <p:cNvPr id="5" name="Rectangle 4">
            <a:extLst>
              <a:ext uri="{FF2B5EF4-FFF2-40B4-BE49-F238E27FC236}">
                <a16:creationId xmlns:a16="http://schemas.microsoft.com/office/drawing/2014/main" id="{32F41F75-83A4-FB94-726E-95C20521DA13}"/>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9" name="Content Placeholder 2">
            <a:extLst>
              <a:ext uri="{FF2B5EF4-FFF2-40B4-BE49-F238E27FC236}">
                <a16:creationId xmlns:a16="http://schemas.microsoft.com/office/drawing/2014/main" id="{2ECAFB18-0C95-9082-0AAB-C401876C7E01}"/>
              </a:ext>
            </a:extLst>
          </p:cNvPr>
          <p:cNvSpPr>
            <a:spLocks noGrp="1"/>
          </p:cNvSpPr>
          <p:nvPr>
            <p:ph sz="quarter" idx="13"/>
          </p:nvPr>
        </p:nvSpPr>
        <p:spPr>
          <a:xfrm>
            <a:off x="838199" y="1096408"/>
            <a:ext cx="10406744" cy="2916034"/>
          </a:xfrm>
          <a:noFill/>
        </p:spPr>
        <p:txBody>
          <a:bodyPr>
            <a:noAutofit/>
          </a:bodyPr>
          <a:lstStyle/>
          <a:p>
            <a:pPr lvl="1" indent="0">
              <a:buNone/>
            </a:pPr>
            <a:r>
              <a:rPr lang="en-US" b="1" dirty="0"/>
              <a:t>Discussion on COP SOC and ASDFs (cont.)</a:t>
            </a:r>
          </a:p>
          <a:p>
            <a:pPr marL="285750" lvl="1" indent="-285750">
              <a:spcBef>
                <a:spcPts val="600"/>
              </a:spcBef>
              <a:buFont typeface="Arial" panose="020B0604020202020204" pitchFamily="34" charset="0"/>
              <a:buChar char="•"/>
            </a:pPr>
            <a:r>
              <a:rPr lang="en-US" dirty="0"/>
              <a:t>Stakeholders expressed a range of concerns around the frequency of RUC instructions caused by inaccurate ESR SOCs, e.g.:</a:t>
            </a:r>
          </a:p>
          <a:p>
            <a:pPr marL="742950" lvl="2" indent="-285750">
              <a:spcBef>
                <a:spcPts val="600"/>
              </a:spcBef>
              <a:buFont typeface="Arial" panose="020B0604020202020204" pitchFamily="34" charset="0"/>
              <a:buChar char="•"/>
            </a:pPr>
            <a:r>
              <a:rPr lang="en-US" dirty="0"/>
              <a:t>Changing ASDFs would be helpful for cases where RUC is for A/S shortage rather than capacity shortage</a:t>
            </a:r>
          </a:p>
          <a:p>
            <a:pPr marL="742950" lvl="2" indent="-285750">
              <a:spcBef>
                <a:spcPts val="600"/>
              </a:spcBef>
              <a:buFont typeface="Arial" panose="020B0604020202020204" pitchFamily="34" charset="0"/>
              <a:buChar char="•"/>
            </a:pPr>
            <a:r>
              <a:rPr lang="en-US" dirty="0"/>
              <a:t>Using an optimization within the RUC engine might be preferable to relying on COP data for SOC forecasts</a:t>
            </a:r>
          </a:p>
          <a:p>
            <a:pPr marL="742950" lvl="2" indent="-285750">
              <a:spcBef>
                <a:spcPts val="600"/>
              </a:spcBef>
              <a:buFont typeface="Arial" panose="020B0604020202020204" pitchFamily="34" charset="0"/>
              <a:buChar char="•"/>
            </a:pPr>
            <a:r>
              <a:rPr lang="en-US" dirty="0"/>
              <a:t>Discrepancy between A/S duration in RUC engine compared with SCED engine should be resolved</a:t>
            </a:r>
          </a:p>
          <a:p>
            <a:pPr marL="742950" lvl="2" indent="-285750">
              <a:spcBef>
                <a:spcPts val="600"/>
              </a:spcBef>
              <a:buFont typeface="Arial" panose="020B0604020202020204" pitchFamily="34" charset="0"/>
              <a:buChar char="•"/>
            </a:pPr>
            <a:r>
              <a:rPr lang="en-US" dirty="0"/>
              <a:t>Resolving “flat” HBSOC may not solve problem if HBSOCs are still inaccurate</a:t>
            </a:r>
          </a:p>
          <a:p>
            <a:pPr marL="742950" lvl="2" indent="-285750">
              <a:spcBef>
                <a:spcPts val="600"/>
              </a:spcBef>
              <a:buFont typeface="Arial" panose="020B0604020202020204" pitchFamily="34" charset="0"/>
              <a:buChar char="•"/>
            </a:pPr>
            <a:r>
              <a:rPr lang="en-US" dirty="0"/>
              <a:t>Lack of consequence for inaccurate HBSOC information may cause the issue to be intractable</a:t>
            </a:r>
          </a:p>
          <a:p>
            <a:pPr marL="285750" lvl="1" indent="-285750">
              <a:spcBef>
                <a:spcPts val="600"/>
              </a:spcBef>
              <a:buFont typeface="Arial" panose="020B0604020202020204" pitchFamily="34" charset="0"/>
              <a:buChar char="•"/>
            </a:pPr>
            <a:r>
              <a:rPr lang="en-US" dirty="0"/>
              <a:t>Wide consensus that excessive RUC is an issue that should be high priority for resolution.</a:t>
            </a:r>
          </a:p>
        </p:txBody>
      </p:sp>
    </p:spTree>
    <p:extLst>
      <p:ext uri="{BB962C8B-B14F-4D97-AF65-F5344CB8AC3E}">
        <p14:creationId xmlns:p14="http://schemas.microsoft.com/office/powerpoint/2010/main" val="3121800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B7678-CBD3-E3FC-8673-2420013679A7}"/>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027A14FE-1BD1-B48D-9753-ADBA7BA83020}"/>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Title 1">
            <a:extLst>
              <a:ext uri="{FF2B5EF4-FFF2-40B4-BE49-F238E27FC236}">
                <a16:creationId xmlns:a16="http://schemas.microsoft.com/office/drawing/2014/main" id="{D359DA30-D7CD-C4BA-309D-49E10EE4105F}"/>
              </a:ext>
            </a:extLst>
          </p:cNvPr>
          <p:cNvSpPr txBox="1">
            <a:spLocks/>
          </p:cNvSpPr>
          <p:nvPr/>
        </p:nvSpPr>
        <p:spPr>
          <a:xfrm>
            <a:off x="838200" y="27866"/>
            <a:ext cx="10515600" cy="132588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3200" kern="1200" cap="all" spc="300" baseline="0">
                <a:solidFill>
                  <a:schemeClr val="tx1"/>
                </a:solidFill>
                <a:latin typeface="+mj-lt"/>
                <a:ea typeface="+mj-ea"/>
                <a:cs typeface="+mj-cs"/>
              </a:defRPr>
            </a:lvl1pPr>
          </a:lstStyle>
          <a:p>
            <a:r>
              <a:rPr lang="en-US" dirty="0"/>
              <a:t>Other Business</a:t>
            </a:r>
          </a:p>
        </p:txBody>
      </p:sp>
      <p:sp>
        <p:nvSpPr>
          <p:cNvPr id="7" name="Content Placeholder 2">
            <a:extLst>
              <a:ext uri="{FF2B5EF4-FFF2-40B4-BE49-F238E27FC236}">
                <a16:creationId xmlns:a16="http://schemas.microsoft.com/office/drawing/2014/main" id="{A2C57AD4-9C6F-F9A8-32BB-3F9D76F08CC1}"/>
              </a:ext>
            </a:extLst>
          </p:cNvPr>
          <p:cNvSpPr>
            <a:spLocks noGrp="1"/>
          </p:cNvSpPr>
          <p:nvPr>
            <p:ph sz="quarter" idx="13"/>
          </p:nvPr>
        </p:nvSpPr>
        <p:spPr>
          <a:xfrm>
            <a:off x="838199" y="1096407"/>
            <a:ext cx="10406744" cy="4770993"/>
          </a:xfrm>
          <a:noFill/>
        </p:spPr>
        <p:txBody>
          <a:bodyPr>
            <a:normAutofit/>
          </a:bodyPr>
          <a:lstStyle/>
          <a:p>
            <a:pPr lvl="1" indent="0">
              <a:buNone/>
            </a:pPr>
            <a:r>
              <a:rPr lang="en-US" b="1" dirty="0"/>
              <a:t>Discussion on FPA §202(c) Orders </a:t>
            </a:r>
          </a:p>
          <a:p>
            <a:pPr marL="285750" lvl="1" indent="-285750">
              <a:spcBef>
                <a:spcPts val="600"/>
              </a:spcBef>
              <a:buFont typeface="Arial" panose="020B0604020202020204" pitchFamily="34" charset="0"/>
              <a:buChar char="•"/>
            </a:pPr>
            <a:r>
              <a:rPr lang="en-US" dirty="0"/>
              <a:t>ERCOT discussed stakeholder requests to improve 202(c) emergency deployment transparency. </a:t>
            </a:r>
          </a:p>
          <a:p>
            <a:pPr marL="742950" lvl="2" indent="-285750">
              <a:spcBef>
                <a:spcPts val="600"/>
              </a:spcBef>
              <a:buFont typeface="Arial" panose="020B0604020202020204" pitchFamily="34" charset="0"/>
              <a:buChar char="•"/>
            </a:pPr>
            <a:r>
              <a:rPr lang="en-US" dirty="0"/>
              <a:t>ERCOT is generally supportive of providing market notices when DOE requests are submitted and approved, as requested by stakeholders. </a:t>
            </a:r>
          </a:p>
          <a:p>
            <a:pPr marL="742950" lvl="2" indent="-285750">
              <a:spcBef>
                <a:spcPts val="600"/>
              </a:spcBef>
              <a:buFont typeface="Arial" panose="020B0604020202020204" pitchFamily="34" charset="0"/>
              <a:buChar char="•"/>
            </a:pPr>
            <a:r>
              <a:rPr lang="en-US" dirty="0"/>
              <a:t>Additional requests included public operational messaging when ERCOT issues deployment directives, such as MW amounts and timing, which ERCOT is evaluating for feasibility.</a:t>
            </a:r>
          </a:p>
          <a:p>
            <a:pPr marL="742950" lvl="2" indent="-285750">
              <a:spcBef>
                <a:spcPts val="600"/>
              </a:spcBef>
              <a:buFont typeface="Arial" panose="020B0604020202020204" pitchFamily="34" charset="0"/>
              <a:buChar char="•"/>
            </a:pPr>
            <a:r>
              <a:rPr lang="en-US" dirty="0"/>
              <a:t>ERCOT is also assessing whether deployments would be all-call or selective and total available backup generation capacity but noted limitations in quantifying behind-the-meter resources.</a:t>
            </a:r>
          </a:p>
          <a:p>
            <a:pPr marL="742950" lvl="2" indent="-285750">
              <a:spcBef>
                <a:spcPts val="600"/>
              </a:spcBef>
              <a:buFont typeface="Arial" panose="020B0604020202020204" pitchFamily="34" charset="0"/>
              <a:buChar char="•"/>
            </a:pPr>
            <a:r>
              <a:rPr lang="en-US" dirty="0"/>
              <a:t>RDPA adjustments were also raised, with clearer understanding of capacity impacts needed before further consideration.</a:t>
            </a:r>
          </a:p>
        </p:txBody>
      </p:sp>
    </p:spTree>
    <p:extLst>
      <p:ext uri="{BB962C8B-B14F-4D97-AF65-F5344CB8AC3E}">
        <p14:creationId xmlns:p14="http://schemas.microsoft.com/office/powerpoint/2010/main" val="2450346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02118-2F51-DB48-C1BA-CA9B5CEE514A}"/>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4CF6E61E-457B-EF10-4FCB-E26217C724D3}"/>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Title 1">
            <a:extLst>
              <a:ext uri="{FF2B5EF4-FFF2-40B4-BE49-F238E27FC236}">
                <a16:creationId xmlns:a16="http://schemas.microsoft.com/office/drawing/2014/main" id="{7577889C-D370-CA5E-4ADD-6A131AFE683F}"/>
              </a:ext>
            </a:extLst>
          </p:cNvPr>
          <p:cNvSpPr txBox="1">
            <a:spLocks/>
          </p:cNvSpPr>
          <p:nvPr/>
        </p:nvSpPr>
        <p:spPr>
          <a:xfrm>
            <a:off x="838200" y="27866"/>
            <a:ext cx="10515600" cy="132588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3200" kern="1200" cap="all" spc="300" baseline="0">
                <a:solidFill>
                  <a:schemeClr val="tx1"/>
                </a:solidFill>
                <a:latin typeface="+mj-lt"/>
                <a:ea typeface="+mj-ea"/>
                <a:cs typeface="+mj-cs"/>
              </a:defRPr>
            </a:lvl1pPr>
          </a:lstStyle>
          <a:p>
            <a:r>
              <a:rPr lang="en-US" dirty="0"/>
              <a:t>Other Business</a:t>
            </a:r>
          </a:p>
        </p:txBody>
      </p:sp>
      <p:sp>
        <p:nvSpPr>
          <p:cNvPr id="7" name="Content Placeholder 2">
            <a:extLst>
              <a:ext uri="{FF2B5EF4-FFF2-40B4-BE49-F238E27FC236}">
                <a16:creationId xmlns:a16="http://schemas.microsoft.com/office/drawing/2014/main" id="{8E95CA11-C963-9B27-6761-92E88E5E9061}"/>
              </a:ext>
            </a:extLst>
          </p:cNvPr>
          <p:cNvSpPr>
            <a:spLocks noGrp="1"/>
          </p:cNvSpPr>
          <p:nvPr>
            <p:ph sz="quarter" idx="13"/>
          </p:nvPr>
        </p:nvSpPr>
        <p:spPr>
          <a:xfrm>
            <a:off x="838199" y="1096407"/>
            <a:ext cx="10406744" cy="4770993"/>
          </a:xfrm>
          <a:noFill/>
        </p:spPr>
        <p:txBody>
          <a:bodyPr>
            <a:normAutofit fontScale="92500" lnSpcReduction="10000"/>
          </a:bodyPr>
          <a:lstStyle/>
          <a:p>
            <a:pPr lvl="1" indent="0">
              <a:buNone/>
            </a:pPr>
            <a:r>
              <a:rPr lang="en-US" b="1" dirty="0"/>
              <a:t>ERS Enhancements</a:t>
            </a:r>
          </a:p>
          <a:p>
            <a:pPr marL="285750" lvl="1" indent="-285750">
              <a:spcBef>
                <a:spcPts val="600"/>
              </a:spcBef>
              <a:buFont typeface="Arial" panose="020B0604020202020204" pitchFamily="34" charset="0"/>
              <a:buChar char="•"/>
            </a:pPr>
            <a:r>
              <a:rPr lang="en-US" dirty="0"/>
              <a:t>ERCOT reviewed NPRR 1337 following the joint DSWG/WMWG meeting on June 15</a:t>
            </a:r>
            <a:r>
              <a:rPr lang="en-US" baseline="30000" dirty="0"/>
              <a:t>th</a:t>
            </a:r>
            <a:r>
              <a:rPr lang="en-US" dirty="0"/>
              <a:t>.</a:t>
            </a:r>
          </a:p>
          <a:p>
            <a:pPr marL="285750" lvl="1" indent="-285750">
              <a:spcBef>
                <a:spcPts val="600"/>
              </a:spcBef>
              <a:buFont typeface="Arial" panose="020B0604020202020204" pitchFamily="34" charset="0"/>
              <a:buChar char="•"/>
            </a:pPr>
            <a:r>
              <a:rPr lang="en-US" dirty="0"/>
              <a:t>ERCOT discussed a requirement that resources that meet minimum fit for any default baseline use a default baseline for ERS participation. The alternate baseline is only available when none of the defaults fit and if the resource passes the Alternate Baseline Test. Stakeholders raised concerns about limiting baseline choice. </a:t>
            </a:r>
          </a:p>
          <a:p>
            <a:pPr marL="742950" lvl="2" indent="-285750">
              <a:spcBef>
                <a:spcPts val="600"/>
              </a:spcBef>
              <a:buFont typeface="Arial" panose="020B0604020202020204" pitchFamily="34" charset="0"/>
              <a:buChar char="•"/>
            </a:pPr>
            <a:r>
              <a:rPr lang="en-US" dirty="0"/>
              <a:t>The ABT detects price chasing using historical reference loads and comparisons of high-price ($80/MWh) versus normal intervals. ERCOT found that most crypto loads failed this test. </a:t>
            </a:r>
          </a:p>
          <a:p>
            <a:pPr marL="285750" lvl="1" indent="-285750">
              <a:spcBef>
                <a:spcPts val="600"/>
              </a:spcBef>
              <a:buFont typeface="Arial" panose="020B0604020202020204" pitchFamily="34" charset="0"/>
              <a:buChar char="•"/>
            </a:pPr>
            <a:r>
              <a:rPr lang="en-US" dirty="0"/>
              <a:t>ERCOT reviewed the shift to resource-level, time-period availability evaluation and a reduction in QSE pass criteria to ≥0.80. </a:t>
            </a:r>
          </a:p>
          <a:p>
            <a:pPr marL="742950" lvl="2" indent="-285750">
              <a:spcBef>
                <a:spcPts val="600"/>
              </a:spcBef>
              <a:buFont typeface="Arial" panose="020B0604020202020204" pitchFamily="34" charset="0"/>
              <a:buChar char="•"/>
            </a:pPr>
            <a:r>
              <a:rPr lang="en-US" dirty="0"/>
              <a:t>QSE-level analysis showed reduced availability for price-responsive resources under a default baseline during high-risk hours. ERCOT’s resource-level availability impact analysis is ongoing. </a:t>
            </a:r>
          </a:p>
          <a:p>
            <a:pPr marL="285750" lvl="1" indent="-285750">
              <a:spcBef>
                <a:spcPts val="600"/>
              </a:spcBef>
              <a:buFont typeface="Arial" panose="020B0604020202020204" pitchFamily="34" charset="0"/>
              <a:buChar char="•"/>
            </a:pPr>
            <a:r>
              <a:rPr lang="en-US" dirty="0"/>
              <a:t>ERCOT also outlined updated suspension rules tying penalties to risk level and repeated failures, including possible multi-term suspensions and escalation to administrative actions.</a:t>
            </a:r>
          </a:p>
          <a:p>
            <a:pPr marL="285750" lvl="1" indent="-285750">
              <a:spcBef>
                <a:spcPts val="600"/>
              </a:spcBef>
              <a:buFont typeface="Arial" panose="020B0604020202020204" pitchFamily="34" charset="0"/>
              <a:buChar char="•"/>
            </a:pPr>
            <a:r>
              <a:rPr lang="en-US" dirty="0"/>
              <a:t>ERCOT filed comments July 1, 2026 (after the WMWG meeting) for consideration at today’s WMS meeting</a:t>
            </a:r>
          </a:p>
        </p:txBody>
      </p:sp>
    </p:spTree>
    <p:extLst>
      <p:ext uri="{BB962C8B-B14F-4D97-AF65-F5344CB8AC3E}">
        <p14:creationId xmlns:p14="http://schemas.microsoft.com/office/powerpoint/2010/main" val="2530947932"/>
      </p:ext>
    </p:extLst>
  </p:cSld>
  <p:clrMapOvr>
    <a:masterClrMapping/>
  </p:clrMapOvr>
</p:sld>
</file>

<file path=ppt/theme/theme1.xml><?xml version="1.0" encoding="utf-8"?>
<a:theme xmlns:a="http://schemas.openxmlformats.org/drawingml/2006/main" name="Custom">
  <a:themeElements>
    <a:clrScheme name="Tech presentation">
      <a:dk1>
        <a:srgbClr val="000000"/>
      </a:dk1>
      <a:lt1>
        <a:srgbClr val="FFFFFF"/>
      </a:lt1>
      <a:dk2>
        <a:srgbClr val="435369"/>
      </a:dk2>
      <a:lt2>
        <a:srgbClr val="E8E8E8"/>
      </a:lt2>
      <a:accent1>
        <a:srgbClr val="A53F51"/>
      </a:accent1>
      <a:accent2>
        <a:srgbClr val="E89756"/>
      </a:accent2>
      <a:accent3>
        <a:srgbClr val="2F3342"/>
      </a:accent3>
      <a:accent4>
        <a:srgbClr val="2B2052"/>
      </a:accent4>
      <a:accent5>
        <a:srgbClr val="00023A"/>
      </a:accent5>
      <a:accent6>
        <a:srgbClr val="7E7E7E"/>
      </a:accent6>
      <a:hlink>
        <a:srgbClr val="467886"/>
      </a:hlink>
      <a:folHlink>
        <a:srgbClr val="96607D"/>
      </a:folHlink>
    </a:clrScheme>
    <a:fontScheme name="Custom 99">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M55661986_wac_CP_V19" id="{030227AD-26D8-46F7-B412-6532AF4DDFEA}" vid="{787E6F9C-FC70-455D-8D81-5DEDA8A08F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5F2A2379-DD35-4769-BFD6-4857D72F80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048343-1EA9-44C3-883E-652FAAF0713E}">
  <ds:schemaRefs>
    <ds:schemaRef ds:uri="http://schemas.microsoft.com/sharepoint/v3/contenttype/forms"/>
  </ds:schemaRefs>
</ds:datastoreItem>
</file>

<file path=customXml/itemProps3.xml><?xml version="1.0" encoding="utf-8"?>
<ds:datastoreItem xmlns:ds="http://schemas.openxmlformats.org/officeDocument/2006/customXml" ds:itemID="{85C2645A-E767-4D7E-984D-234E531E4556}">
  <ds:schemaRefs>
    <ds:schemaRef ds:uri="71af3243-3dd4-4a8d-8c0d-dd76da1f02a5"/>
    <ds:schemaRef ds:uri="http://www.w3.org/XML/1998/namespace"/>
    <ds:schemaRef ds:uri="http://schemas.microsoft.com/office/infopath/2007/PartnerControls"/>
    <ds:schemaRef ds:uri="http://schemas.microsoft.com/sharepoint/v3"/>
    <ds:schemaRef ds:uri="http://schemas.openxmlformats.org/package/2006/metadata/core-properties"/>
    <ds:schemaRef ds:uri="http://schemas.microsoft.com/office/2006/documentManagement/types"/>
    <ds:schemaRef ds:uri="230e9df3-be65-4c73-a93b-d1236ebd677e"/>
    <ds:schemaRef ds:uri="http://schemas.microsoft.com/office/2006/metadata/properties"/>
    <ds:schemaRef ds:uri="http://purl.org/dc/terms/"/>
    <ds:schemaRef ds:uri="16c05727-aa75-4e4a-9b5f-8a80a1165891"/>
    <ds:schemaRef ds:uri="http://purl.org/dc/dcmitype/"/>
    <ds:schemaRef ds:uri="http://purl.org/dc/elements/1.1/"/>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9847</TotalTime>
  <Words>1016</Words>
  <Application>Microsoft Macintosh PowerPoint</Application>
  <PresentationFormat>Widescreen</PresentationFormat>
  <Paragraphs>70</Paragraphs>
  <Slides>10</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Arial</vt:lpstr>
      <vt:lpstr>Calibri</vt:lpstr>
      <vt:lpstr>Calibri Light</vt:lpstr>
      <vt:lpstr>Wingdings</vt:lpstr>
      <vt:lpstr>Custom</vt:lpstr>
      <vt:lpstr>WMWG update to wms July 8, 2026 Amanda Frazier, WMWG Chair </vt:lpstr>
      <vt:lpstr>AGENDA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WMWG update to wms January 8, 2025 Blake Holt, WMWG Chair</dc:title>
  <dc:creator>Amanda Frazier</dc:creator>
  <cp:lastModifiedBy>Amanda Frazier</cp:lastModifiedBy>
  <cp:revision>32</cp:revision>
  <dcterms:created xsi:type="dcterms:W3CDTF">2024-07-23T18:58:17Z</dcterms:created>
  <dcterms:modified xsi:type="dcterms:W3CDTF">2026-07-02T21:46:19Z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y fmtid="{D5CDD505-2E9C-101B-9397-08002B2CF9AE}" pid="4" name="MSIP_Label_7084cbda-52b8-46fb-a7b7-cb5bd465ed85_Enabled">
    <vt:lpwstr>true</vt:lpwstr>
  </property>
  <property fmtid="{D5CDD505-2E9C-101B-9397-08002B2CF9AE}" pid="5" name="MSIP_Label_7084cbda-52b8-46fb-a7b7-cb5bd465ed85_SetDate">
    <vt:lpwstr>2025-01-07T19:23:20Z</vt:lpwstr>
  </property>
  <property fmtid="{D5CDD505-2E9C-101B-9397-08002B2CF9AE}" pid="6" name="MSIP_Label_7084cbda-52b8-46fb-a7b7-cb5bd465ed85_Method">
    <vt:lpwstr>Standard</vt:lpwstr>
  </property>
  <property fmtid="{D5CDD505-2E9C-101B-9397-08002B2CF9AE}" pid="7" name="MSIP_Label_7084cbda-52b8-46fb-a7b7-cb5bd465ed85_Name">
    <vt:lpwstr>Internal</vt:lpwstr>
  </property>
  <property fmtid="{D5CDD505-2E9C-101B-9397-08002B2CF9AE}" pid="8" name="MSIP_Label_7084cbda-52b8-46fb-a7b7-cb5bd465ed85_SiteId">
    <vt:lpwstr>0afb747d-bff7-4596-a9fc-950ef9e0ec45</vt:lpwstr>
  </property>
  <property fmtid="{D5CDD505-2E9C-101B-9397-08002B2CF9AE}" pid="9" name="MSIP_Label_7084cbda-52b8-46fb-a7b7-cb5bd465ed85_ActionId">
    <vt:lpwstr>4718cdd1-6337-4a46-9def-771470eb72e9</vt:lpwstr>
  </property>
  <property fmtid="{D5CDD505-2E9C-101B-9397-08002B2CF9AE}" pid="10" name="MSIP_Label_7084cbda-52b8-46fb-a7b7-cb5bd465ed85_ContentBits">
    <vt:lpwstr>0</vt:lpwstr>
  </property>
</Properties>
</file>