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6" r:id="rId3"/>
  </p:sldMasterIdLst>
  <p:notesMasterIdLst>
    <p:notesMasterId r:id="rId63"/>
  </p:notesMasterIdLst>
  <p:sldIdLst>
    <p:sldId id="257" r:id="rId4"/>
    <p:sldId id="278" r:id="rId5"/>
    <p:sldId id="279" r:id="rId6"/>
    <p:sldId id="280" r:id="rId7"/>
    <p:sldId id="2147478793" r:id="rId8"/>
    <p:sldId id="2147478810" r:id="rId9"/>
    <p:sldId id="2147478811" r:id="rId10"/>
    <p:sldId id="2147478812" r:id="rId11"/>
    <p:sldId id="2147478794" r:id="rId12"/>
    <p:sldId id="2147478823" r:id="rId13"/>
    <p:sldId id="2147478795" r:id="rId14"/>
    <p:sldId id="2147478814" r:id="rId15"/>
    <p:sldId id="2147478798" r:id="rId16"/>
    <p:sldId id="281" r:id="rId17"/>
    <p:sldId id="2147478818" r:id="rId18"/>
    <p:sldId id="2147478821" r:id="rId19"/>
    <p:sldId id="2147478801" r:id="rId20"/>
    <p:sldId id="2147478824" r:id="rId21"/>
    <p:sldId id="2147478802" r:id="rId22"/>
    <p:sldId id="2147478806" r:id="rId23"/>
    <p:sldId id="283" r:id="rId24"/>
    <p:sldId id="284" r:id="rId25"/>
    <p:sldId id="2147478825" r:id="rId26"/>
    <p:sldId id="272" r:id="rId27"/>
    <p:sldId id="2147478828" r:id="rId28"/>
    <p:sldId id="273" r:id="rId29"/>
    <p:sldId id="275" r:id="rId30"/>
    <p:sldId id="277" r:id="rId31"/>
    <p:sldId id="2147478787" r:id="rId32"/>
    <p:sldId id="2147478790" r:id="rId33"/>
    <p:sldId id="2147478786" r:id="rId34"/>
    <p:sldId id="262" r:id="rId35"/>
    <p:sldId id="2147478830" r:id="rId36"/>
    <p:sldId id="263" r:id="rId37"/>
    <p:sldId id="264" r:id="rId38"/>
    <p:sldId id="268" r:id="rId39"/>
    <p:sldId id="2147478808" r:id="rId40"/>
    <p:sldId id="2147478831" r:id="rId41"/>
    <p:sldId id="260" r:id="rId42"/>
    <p:sldId id="2147478817" r:id="rId43"/>
    <p:sldId id="2147478815" r:id="rId44"/>
    <p:sldId id="2147478791" r:id="rId45"/>
    <p:sldId id="2147478797" r:id="rId46"/>
    <p:sldId id="2147478799" r:id="rId47"/>
    <p:sldId id="2147478800" r:id="rId48"/>
    <p:sldId id="2147478816" r:id="rId49"/>
    <p:sldId id="2147478792" r:id="rId50"/>
    <p:sldId id="2147478803" r:id="rId51"/>
    <p:sldId id="2147478804" r:id="rId52"/>
    <p:sldId id="2147478805" r:id="rId53"/>
    <p:sldId id="2147478834" r:id="rId54"/>
    <p:sldId id="2147478833" r:id="rId55"/>
    <p:sldId id="2147478832" r:id="rId56"/>
    <p:sldId id="2147478807" r:id="rId57"/>
    <p:sldId id="2147478829" r:id="rId58"/>
    <p:sldId id="285" r:id="rId59"/>
    <p:sldId id="2147478789" r:id="rId60"/>
    <p:sldId id="265" r:id="rId61"/>
    <p:sldId id="2147478809"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40C91C-0F6B-85D4-8BEE-5D9530D4951C}" name="Fabricant, Sam" initials="" userId="S::Samuel.Fabricant@ercot.com::aca810c6-697c-4ae2-bcbe-9c021c936e9e" providerId="AD"/>
  <p188:author id="{DF07E02A-F1C1-B8A4-0F4F-312AFFA17B4E}" name="Zhang, Lin" initials="ZL" userId="S::lin.zhang@ercot.com::b0a19715-a192-42f4-b356-4815eed53989" providerId="AD"/>
  <p188:author id="{D4C8FD78-2867-60DC-CE77-0693FC5A080D}" name="Fabricant, Sam" initials="FS" userId="S::samuel.fabricant@ercot.com::aca810c6-697c-4ae2-bcbe-9c021c936e9e" providerId="AD"/>
  <p188:author id="{F63F5A8C-B2CD-BD7A-22B7-FE742A8F204A}" name="Cantu, Jorge" initials="" userId="S::Jorge.Cantu@ercot.com::14712651-dd8a-44c6-8389-9a5fb3bd6f87" providerId="AD"/>
  <p188:author id="{C6E98D90-DAA4-CB63-5142-4771FD2B93BC}" name="McDowell, Matthew" initials="" userId="S::Matthew.McDowell@ercot.com::674f7da8-c30c-47fb-bcc4-a66f0885a622" providerId="AD"/>
  <p188:author id="{EE1B339D-5042-07AC-0F73-5A9652F92A3C}" name="Yepo, Fabian" initials="" userId="S::Fabian.Yepo@ercot.com::070a2032-7069-41eb-833c-e7934e2a7a46" providerId="AD"/>
  <p188:author id="{5301D8A3-95F5-BC01-7EEE-0B6A014D1EA0}" name="McDowell, Matthew" initials="MM" userId="S::matthew.mcdowell@ercot.com::674f7da8-c30c-47fb-bcc4-a66f0885a622" providerId="AD"/>
  <p188:author id="{3CF8B2DB-4422-FE44-E6A0-E9F6A7BD7D19}" name="Hinojosa, Luis" initials="JH" userId="S::JoseLuis.Hinojosa@ercot.com::0abb1bae-9833-48f0-96c3-80292fd0fd86" providerId="AD"/>
  <p188:author id="{E1B5E5E3-1B9C-976A-48B8-482C54A2465D}" name="Zhang, Lin" initials="" userId="S::Lin.Zhang@ercot.com::b0a19715-a192-42f4-b356-4815eed5398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1" autoAdjust="0"/>
    <p:restoredTop sz="94660"/>
  </p:normalViewPr>
  <p:slideViewPr>
    <p:cSldViewPr snapToGrid="0">
      <p:cViewPr varScale="1">
        <p:scale>
          <a:sx n="97" d="100"/>
          <a:sy n="97" d="100"/>
        </p:scale>
        <p:origin x="37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ercot-my.sharepoint.com/personal/weifeng_li_ercot_com/Documents/Desktop/Adhoc%20Studies/SCR811/2023Summer%20GTBD/Actual_Solar_Ramp.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ercot.com\users\JCANTU\2027-as-methodology\Solar_Adjustment_Prep_Folder\Solar_Final_Adjustment_06HA_RAMP_GRPP%20(version%203).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Dynamic PSRR</a:t>
            </a:r>
            <a:r>
              <a:rPr lang="en-US" baseline="0"/>
              <a:t> Threshold</a:t>
            </a:r>
            <a:endParaRPr lang="en-US"/>
          </a:p>
        </c:rich>
      </c:tx>
      <c:layout>
        <c:manualLayout>
          <c:xMode val="edge"/>
          <c:yMode val="edge"/>
          <c:x val="0.39762534064200278"/>
          <c:y val="1.942417764608536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'Seasonal Option'!$I$72:$I$95</c:f>
              <c:numCache>
                <c:formatCode>General</c:formatCode>
                <c:ptCount val="24"/>
                <c:pt idx="0">
                  <c:v>0</c:v>
                </c:pt>
                <c:pt idx="1">
                  <c:v>0</c:v>
                </c:pt>
                <c:pt idx="2">
                  <c:v>0</c:v>
                </c:pt>
                <c:pt idx="3">
                  <c:v>0</c:v>
                </c:pt>
                <c:pt idx="4">
                  <c:v>0</c:v>
                </c:pt>
                <c:pt idx="5">
                  <c:v>0</c:v>
                </c:pt>
                <c:pt idx="6">
                  <c:v>100</c:v>
                </c:pt>
                <c:pt idx="7">
                  <c:v>100</c:v>
                </c:pt>
                <c:pt idx="8">
                  <c:v>100</c:v>
                </c:pt>
                <c:pt idx="9">
                  <c:v>100</c:v>
                </c:pt>
                <c:pt idx="10">
                  <c:v>40</c:v>
                </c:pt>
                <c:pt idx="11">
                  <c:v>40</c:v>
                </c:pt>
                <c:pt idx="12">
                  <c:v>40</c:v>
                </c:pt>
                <c:pt idx="13">
                  <c:v>40</c:v>
                </c:pt>
                <c:pt idx="14">
                  <c:v>40</c:v>
                </c:pt>
                <c:pt idx="15">
                  <c:v>40</c:v>
                </c:pt>
                <c:pt idx="16">
                  <c:v>40</c:v>
                </c:pt>
                <c:pt idx="17">
                  <c:v>40</c:v>
                </c:pt>
                <c:pt idx="18">
                  <c:v>100</c:v>
                </c:pt>
                <c:pt idx="19">
                  <c:v>100</c:v>
                </c:pt>
                <c:pt idx="20">
                  <c:v>100</c:v>
                </c:pt>
                <c:pt idx="21">
                  <c:v>0</c:v>
                </c:pt>
                <c:pt idx="22">
                  <c:v>0</c:v>
                </c:pt>
                <c:pt idx="23">
                  <c:v>0</c:v>
                </c:pt>
              </c:numCache>
            </c:numRef>
          </c:val>
          <c:smooth val="0"/>
          <c:extLst>
            <c:ext xmlns:c16="http://schemas.microsoft.com/office/drawing/2014/chart" uri="{C3380CC4-5D6E-409C-BE32-E72D297353CC}">
              <c16:uniqueId val="{00000000-AC8F-42A2-83C5-D31E693D1243}"/>
            </c:ext>
          </c:extLst>
        </c:ser>
        <c:dLbls>
          <c:showLegendKey val="0"/>
          <c:showVal val="0"/>
          <c:showCatName val="0"/>
          <c:showSerName val="0"/>
          <c:showPercent val="0"/>
          <c:showBubbleSize val="0"/>
        </c:dLbls>
        <c:smooth val="0"/>
        <c:axId val="2146576943"/>
        <c:axId val="2146585679"/>
      </c:lineChart>
      <c:catAx>
        <c:axId val="21465769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585679"/>
        <c:crosses val="autoZero"/>
        <c:auto val="1"/>
        <c:lblAlgn val="ctr"/>
        <c:lblOffset val="100"/>
        <c:noMultiLvlLbl val="0"/>
      </c:catAx>
      <c:valAx>
        <c:axId val="21465856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MW/min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5769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it-IT" sz="1680" b="0" i="0" u="none" strike="noStrike" kern="1200" spc="0" baseline="0" dirty="0">
                <a:solidFill>
                  <a:srgbClr val="171A1C">
                    <a:lumMod val="65000"/>
                    <a:lumOff val="35000"/>
                  </a:srgbClr>
                </a:solidFill>
              </a:rPr>
              <a:t>Difference in </a:t>
            </a:r>
          </a:p>
          <a:p>
            <a:pPr>
              <a:defRPr/>
            </a:pPr>
            <a:r>
              <a:rPr lang="it-IT" sz="1680" b="0" i="0" u="none" strike="noStrike" kern="1200" spc="0" baseline="0" dirty="0">
                <a:solidFill>
                  <a:srgbClr val="171A1C">
                    <a:lumMod val="65000"/>
                    <a:lumOff val="35000"/>
                  </a:srgbClr>
                </a:solidFill>
              </a:rPr>
              <a:t>GRPP vs Current Method</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'HSL vs GRPP Solar Err Curr'!$E$1</c:f>
              <c:strCache>
                <c:ptCount val="1"/>
                <c:pt idx="0">
                  <c:v>Differnece in GRPP vs HSL</c:v>
                </c:pt>
              </c:strCache>
            </c:strRef>
          </c:tx>
          <c:spPr>
            <a:ln w="28575" cap="rnd">
              <a:solidFill>
                <a:schemeClr val="accent1"/>
              </a:solidFill>
              <a:round/>
            </a:ln>
            <a:effectLst/>
          </c:spPr>
          <c:marker>
            <c:symbol val="none"/>
          </c:marker>
          <c:cat>
            <c:numRef>
              <c:f>'HSL vs GRPP Solar Err Curr'!$C$2:$C$38684</c:f>
              <c:numCache>
                <c:formatCode>m/d/yyyy\ h:mm</c:formatCode>
                <c:ptCount val="38683"/>
                <c:pt idx="0">
                  <c:v>44562.041666666664</c:v>
                </c:pt>
                <c:pt idx="1">
                  <c:v>44562.083333333336</c:v>
                </c:pt>
                <c:pt idx="2">
                  <c:v>44562.125</c:v>
                </c:pt>
                <c:pt idx="3">
                  <c:v>44562.166666666664</c:v>
                </c:pt>
                <c:pt idx="4">
                  <c:v>44562.208333333336</c:v>
                </c:pt>
                <c:pt idx="5">
                  <c:v>44562.25</c:v>
                </c:pt>
                <c:pt idx="6">
                  <c:v>44562.291666666664</c:v>
                </c:pt>
                <c:pt idx="7">
                  <c:v>44562.333333333336</c:v>
                </c:pt>
                <c:pt idx="8">
                  <c:v>44562.375</c:v>
                </c:pt>
                <c:pt idx="9">
                  <c:v>44562.416666666664</c:v>
                </c:pt>
                <c:pt idx="10">
                  <c:v>44562.458333333336</c:v>
                </c:pt>
                <c:pt idx="11">
                  <c:v>44562.5</c:v>
                </c:pt>
                <c:pt idx="12">
                  <c:v>44562.541666666664</c:v>
                </c:pt>
                <c:pt idx="13">
                  <c:v>44562.583333333336</c:v>
                </c:pt>
                <c:pt idx="14">
                  <c:v>44562.625</c:v>
                </c:pt>
                <c:pt idx="15">
                  <c:v>44562.666666666664</c:v>
                </c:pt>
                <c:pt idx="16">
                  <c:v>44562.708333333336</c:v>
                </c:pt>
                <c:pt idx="17">
                  <c:v>44562.75</c:v>
                </c:pt>
                <c:pt idx="18">
                  <c:v>44562.791666666664</c:v>
                </c:pt>
                <c:pt idx="19">
                  <c:v>44562.833333333336</c:v>
                </c:pt>
                <c:pt idx="20">
                  <c:v>44562.875</c:v>
                </c:pt>
                <c:pt idx="21">
                  <c:v>44562.916666666664</c:v>
                </c:pt>
                <c:pt idx="22">
                  <c:v>44562.958333333336</c:v>
                </c:pt>
                <c:pt idx="23">
                  <c:v>44563</c:v>
                </c:pt>
                <c:pt idx="24">
                  <c:v>44563.041666666664</c:v>
                </c:pt>
                <c:pt idx="25">
                  <c:v>44563.083333333336</c:v>
                </c:pt>
                <c:pt idx="26">
                  <c:v>44563.125</c:v>
                </c:pt>
                <c:pt idx="27">
                  <c:v>44563.166666666664</c:v>
                </c:pt>
                <c:pt idx="28">
                  <c:v>44563.208333333336</c:v>
                </c:pt>
                <c:pt idx="29">
                  <c:v>44563.25</c:v>
                </c:pt>
                <c:pt idx="30">
                  <c:v>44563.291666666664</c:v>
                </c:pt>
                <c:pt idx="31">
                  <c:v>44563.333333333336</c:v>
                </c:pt>
                <c:pt idx="32">
                  <c:v>44563.375</c:v>
                </c:pt>
                <c:pt idx="33">
                  <c:v>44563.416666666664</c:v>
                </c:pt>
                <c:pt idx="34">
                  <c:v>44563.458333333336</c:v>
                </c:pt>
                <c:pt idx="35">
                  <c:v>44563.5</c:v>
                </c:pt>
                <c:pt idx="36">
                  <c:v>44563.541666666664</c:v>
                </c:pt>
                <c:pt idx="37">
                  <c:v>44563.583333333336</c:v>
                </c:pt>
                <c:pt idx="38">
                  <c:v>44563.625</c:v>
                </c:pt>
                <c:pt idx="39">
                  <c:v>44563.666666666664</c:v>
                </c:pt>
                <c:pt idx="40">
                  <c:v>44563.708333333336</c:v>
                </c:pt>
                <c:pt idx="41">
                  <c:v>44563.75</c:v>
                </c:pt>
                <c:pt idx="42">
                  <c:v>44563.791666666664</c:v>
                </c:pt>
                <c:pt idx="43">
                  <c:v>44563.833333333336</c:v>
                </c:pt>
                <c:pt idx="44">
                  <c:v>44563.875</c:v>
                </c:pt>
                <c:pt idx="45">
                  <c:v>44563.916666666664</c:v>
                </c:pt>
                <c:pt idx="46">
                  <c:v>44563.958333333336</c:v>
                </c:pt>
                <c:pt idx="47">
                  <c:v>44564</c:v>
                </c:pt>
                <c:pt idx="48">
                  <c:v>44564.041666666664</c:v>
                </c:pt>
                <c:pt idx="49">
                  <c:v>44564.083333333336</c:v>
                </c:pt>
                <c:pt idx="50">
                  <c:v>44564.125</c:v>
                </c:pt>
                <c:pt idx="51">
                  <c:v>44564.166666666664</c:v>
                </c:pt>
                <c:pt idx="52">
                  <c:v>44564.208333333336</c:v>
                </c:pt>
                <c:pt idx="53">
                  <c:v>44564.25</c:v>
                </c:pt>
                <c:pt idx="54">
                  <c:v>44564.291666666664</c:v>
                </c:pt>
                <c:pt idx="55">
                  <c:v>44564.333333333336</c:v>
                </c:pt>
                <c:pt idx="56">
                  <c:v>44564.375</c:v>
                </c:pt>
                <c:pt idx="57">
                  <c:v>44564.416666666664</c:v>
                </c:pt>
                <c:pt idx="58">
                  <c:v>44564.458333333336</c:v>
                </c:pt>
                <c:pt idx="59">
                  <c:v>44564.5</c:v>
                </c:pt>
                <c:pt idx="60">
                  <c:v>44564.541666666664</c:v>
                </c:pt>
                <c:pt idx="61">
                  <c:v>44564.583333333336</c:v>
                </c:pt>
                <c:pt idx="62">
                  <c:v>44564.625</c:v>
                </c:pt>
                <c:pt idx="63">
                  <c:v>44564.666666666664</c:v>
                </c:pt>
                <c:pt idx="64">
                  <c:v>44564.708333333336</c:v>
                </c:pt>
                <c:pt idx="65">
                  <c:v>44564.75</c:v>
                </c:pt>
                <c:pt idx="66">
                  <c:v>44564.791666666664</c:v>
                </c:pt>
                <c:pt idx="67">
                  <c:v>44564.833333333336</c:v>
                </c:pt>
                <c:pt idx="68">
                  <c:v>44564.875</c:v>
                </c:pt>
                <c:pt idx="69">
                  <c:v>44564.916666666664</c:v>
                </c:pt>
                <c:pt idx="70">
                  <c:v>44564.958333333336</c:v>
                </c:pt>
                <c:pt idx="71">
                  <c:v>44565</c:v>
                </c:pt>
                <c:pt idx="72">
                  <c:v>44565.041666666664</c:v>
                </c:pt>
                <c:pt idx="73">
                  <c:v>44565.083333333336</c:v>
                </c:pt>
                <c:pt idx="74">
                  <c:v>44565.125</c:v>
                </c:pt>
                <c:pt idx="75">
                  <c:v>44565.166666666664</c:v>
                </c:pt>
                <c:pt idx="76">
                  <c:v>44565.208333333336</c:v>
                </c:pt>
                <c:pt idx="77">
                  <c:v>44565.25</c:v>
                </c:pt>
                <c:pt idx="78">
                  <c:v>44565.291666666664</c:v>
                </c:pt>
                <c:pt idx="79">
                  <c:v>44565.333333333336</c:v>
                </c:pt>
                <c:pt idx="80">
                  <c:v>44565.375</c:v>
                </c:pt>
                <c:pt idx="81">
                  <c:v>44565.416666666664</c:v>
                </c:pt>
                <c:pt idx="82">
                  <c:v>44565.458333333336</c:v>
                </c:pt>
                <c:pt idx="83">
                  <c:v>44565.5</c:v>
                </c:pt>
                <c:pt idx="84">
                  <c:v>44565.541666666664</c:v>
                </c:pt>
                <c:pt idx="85">
                  <c:v>44565.583333333336</c:v>
                </c:pt>
                <c:pt idx="86">
                  <c:v>44565.625</c:v>
                </c:pt>
                <c:pt idx="87">
                  <c:v>44565.666666666664</c:v>
                </c:pt>
                <c:pt idx="88">
                  <c:v>44565.708333333336</c:v>
                </c:pt>
                <c:pt idx="89">
                  <c:v>44565.75</c:v>
                </c:pt>
                <c:pt idx="90">
                  <c:v>44565.791666666664</c:v>
                </c:pt>
                <c:pt idx="91">
                  <c:v>44565.833333333336</c:v>
                </c:pt>
                <c:pt idx="92">
                  <c:v>44565.875</c:v>
                </c:pt>
                <c:pt idx="93">
                  <c:v>44565.916666666664</c:v>
                </c:pt>
                <c:pt idx="94">
                  <c:v>44565.958333333336</c:v>
                </c:pt>
                <c:pt idx="95">
                  <c:v>44566</c:v>
                </c:pt>
                <c:pt idx="96">
                  <c:v>44566.041666666664</c:v>
                </c:pt>
                <c:pt idx="97">
                  <c:v>44566.083333333336</c:v>
                </c:pt>
                <c:pt idx="98">
                  <c:v>44566.125</c:v>
                </c:pt>
                <c:pt idx="99">
                  <c:v>44566.166666666664</c:v>
                </c:pt>
                <c:pt idx="100">
                  <c:v>44566.208333333336</c:v>
                </c:pt>
                <c:pt idx="101">
                  <c:v>44566.25</c:v>
                </c:pt>
                <c:pt idx="102">
                  <c:v>44566.291666666664</c:v>
                </c:pt>
                <c:pt idx="103">
                  <c:v>44566.333333333336</c:v>
                </c:pt>
                <c:pt idx="104">
                  <c:v>44566.375</c:v>
                </c:pt>
                <c:pt idx="105">
                  <c:v>44566.416666666664</c:v>
                </c:pt>
                <c:pt idx="106">
                  <c:v>44566.458333333336</c:v>
                </c:pt>
                <c:pt idx="107">
                  <c:v>44566.5</c:v>
                </c:pt>
                <c:pt idx="108">
                  <c:v>44566.541666666664</c:v>
                </c:pt>
                <c:pt idx="109">
                  <c:v>44566.583333333336</c:v>
                </c:pt>
                <c:pt idx="110">
                  <c:v>44566.625</c:v>
                </c:pt>
                <c:pt idx="111">
                  <c:v>44566.666666666664</c:v>
                </c:pt>
                <c:pt idx="112">
                  <c:v>44566.708333333336</c:v>
                </c:pt>
                <c:pt idx="113">
                  <c:v>44566.75</c:v>
                </c:pt>
                <c:pt idx="114">
                  <c:v>44566.791666666664</c:v>
                </c:pt>
                <c:pt idx="115">
                  <c:v>44566.833333333336</c:v>
                </c:pt>
                <c:pt idx="116">
                  <c:v>44566.875</c:v>
                </c:pt>
                <c:pt idx="117">
                  <c:v>44566.916666666664</c:v>
                </c:pt>
                <c:pt idx="118">
                  <c:v>44566.958333333336</c:v>
                </c:pt>
                <c:pt idx="119">
                  <c:v>44567</c:v>
                </c:pt>
                <c:pt idx="120">
                  <c:v>44567.041666666664</c:v>
                </c:pt>
                <c:pt idx="121">
                  <c:v>44567.083333333336</c:v>
                </c:pt>
                <c:pt idx="122">
                  <c:v>44567.125</c:v>
                </c:pt>
                <c:pt idx="123">
                  <c:v>44567.166666666664</c:v>
                </c:pt>
                <c:pt idx="124">
                  <c:v>44567.208333333336</c:v>
                </c:pt>
                <c:pt idx="125">
                  <c:v>44567.25</c:v>
                </c:pt>
                <c:pt idx="126">
                  <c:v>44567.291666666664</c:v>
                </c:pt>
                <c:pt idx="127">
                  <c:v>44567.333333333336</c:v>
                </c:pt>
                <c:pt idx="128">
                  <c:v>44567.375</c:v>
                </c:pt>
                <c:pt idx="129">
                  <c:v>44567.416666666664</c:v>
                </c:pt>
                <c:pt idx="130">
                  <c:v>44567.458333333336</c:v>
                </c:pt>
                <c:pt idx="131">
                  <c:v>44567.5</c:v>
                </c:pt>
                <c:pt idx="132">
                  <c:v>44567.541666666664</c:v>
                </c:pt>
                <c:pt idx="133">
                  <c:v>44567.583333333336</c:v>
                </c:pt>
                <c:pt idx="134">
                  <c:v>44567.625</c:v>
                </c:pt>
                <c:pt idx="135">
                  <c:v>44567.666666666664</c:v>
                </c:pt>
                <c:pt idx="136">
                  <c:v>44567.708333333336</c:v>
                </c:pt>
                <c:pt idx="137">
                  <c:v>44567.75</c:v>
                </c:pt>
                <c:pt idx="138">
                  <c:v>44567.791666666664</c:v>
                </c:pt>
                <c:pt idx="139">
                  <c:v>44567.833333333336</c:v>
                </c:pt>
                <c:pt idx="140">
                  <c:v>44567.875</c:v>
                </c:pt>
                <c:pt idx="141">
                  <c:v>44567.916666666664</c:v>
                </c:pt>
                <c:pt idx="142">
                  <c:v>44567.958333333336</c:v>
                </c:pt>
                <c:pt idx="143">
                  <c:v>44568</c:v>
                </c:pt>
                <c:pt idx="144">
                  <c:v>44568.041666666664</c:v>
                </c:pt>
                <c:pt idx="145">
                  <c:v>44568.083333333336</c:v>
                </c:pt>
                <c:pt idx="146">
                  <c:v>44568.125</c:v>
                </c:pt>
                <c:pt idx="147">
                  <c:v>44568.166666666664</c:v>
                </c:pt>
                <c:pt idx="148">
                  <c:v>44568.208333333336</c:v>
                </c:pt>
                <c:pt idx="149">
                  <c:v>44568.25</c:v>
                </c:pt>
                <c:pt idx="150">
                  <c:v>44568.291666666664</c:v>
                </c:pt>
                <c:pt idx="151">
                  <c:v>44568.333333333336</c:v>
                </c:pt>
                <c:pt idx="152">
                  <c:v>44568.375</c:v>
                </c:pt>
                <c:pt idx="153">
                  <c:v>44568.416666666664</c:v>
                </c:pt>
                <c:pt idx="154">
                  <c:v>44568.458333333336</c:v>
                </c:pt>
                <c:pt idx="155">
                  <c:v>44568.5</c:v>
                </c:pt>
                <c:pt idx="156">
                  <c:v>44568.541666666664</c:v>
                </c:pt>
                <c:pt idx="157">
                  <c:v>44568.583333333336</c:v>
                </c:pt>
                <c:pt idx="158">
                  <c:v>44568.625</c:v>
                </c:pt>
                <c:pt idx="159">
                  <c:v>44568.666666666664</c:v>
                </c:pt>
                <c:pt idx="160">
                  <c:v>44568.708333333336</c:v>
                </c:pt>
                <c:pt idx="161">
                  <c:v>44568.75</c:v>
                </c:pt>
                <c:pt idx="162">
                  <c:v>44568.791666666664</c:v>
                </c:pt>
                <c:pt idx="163">
                  <c:v>44568.833333333336</c:v>
                </c:pt>
                <c:pt idx="164">
                  <c:v>44568.875</c:v>
                </c:pt>
                <c:pt idx="165">
                  <c:v>44568.916666666664</c:v>
                </c:pt>
                <c:pt idx="166">
                  <c:v>44568.958333333336</c:v>
                </c:pt>
                <c:pt idx="167">
                  <c:v>44569</c:v>
                </c:pt>
                <c:pt idx="168">
                  <c:v>44569.041666666664</c:v>
                </c:pt>
                <c:pt idx="169">
                  <c:v>44569.083333333336</c:v>
                </c:pt>
                <c:pt idx="170">
                  <c:v>44569.125</c:v>
                </c:pt>
                <c:pt idx="171">
                  <c:v>44569.166666666664</c:v>
                </c:pt>
                <c:pt idx="172">
                  <c:v>44569.208333333336</c:v>
                </c:pt>
                <c:pt idx="173">
                  <c:v>44569.25</c:v>
                </c:pt>
                <c:pt idx="174">
                  <c:v>44569.291666666664</c:v>
                </c:pt>
                <c:pt idx="175">
                  <c:v>44569.333333333336</c:v>
                </c:pt>
                <c:pt idx="176">
                  <c:v>44569.375</c:v>
                </c:pt>
                <c:pt idx="177">
                  <c:v>44569.416666666664</c:v>
                </c:pt>
                <c:pt idx="178">
                  <c:v>44569.458333333336</c:v>
                </c:pt>
                <c:pt idx="179">
                  <c:v>44569.5</c:v>
                </c:pt>
                <c:pt idx="180">
                  <c:v>44569.541666666664</c:v>
                </c:pt>
                <c:pt idx="181">
                  <c:v>44569.583333333336</c:v>
                </c:pt>
                <c:pt idx="182">
                  <c:v>44569.625</c:v>
                </c:pt>
                <c:pt idx="183">
                  <c:v>44569.666666666664</c:v>
                </c:pt>
                <c:pt idx="184">
                  <c:v>44569.708333333336</c:v>
                </c:pt>
                <c:pt idx="185">
                  <c:v>44569.75</c:v>
                </c:pt>
                <c:pt idx="186">
                  <c:v>44569.791666666664</c:v>
                </c:pt>
                <c:pt idx="187">
                  <c:v>44569.833333333336</c:v>
                </c:pt>
                <c:pt idx="188">
                  <c:v>44569.875</c:v>
                </c:pt>
                <c:pt idx="189">
                  <c:v>44569.916666666664</c:v>
                </c:pt>
                <c:pt idx="190">
                  <c:v>44569.958333333336</c:v>
                </c:pt>
                <c:pt idx="191">
                  <c:v>44570</c:v>
                </c:pt>
                <c:pt idx="192">
                  <c:v>44570.041666666664</c:v>
                </c:pt>
                <c:pt idx="193">
                  <c:v>44570.083333333336</c:v>
                </c:pt>
                <c:pt idx="194">
                  <c:v>44570.125</c:v>
                </c:pt>
                <c:pt idx="195">
                  <c:v>44570.166666666664</c:v>
                </c:pt>
                <c:pt idx="196">
                  <c:v>44570.208333333336</c:v>
                </c:pt>
                <c:pt idx="197">
                  <c:v>44570.25</c:v>
                </c:pt>
                <c:pt idx="198">
                  <c:v>44570.291666666664</c:v>
                </c:pt>
                <c:pt idx="199">
                  <c:v>44570.333333333336</c:v>
                </c:pt>
                <c:pt idx="200">
                  <c:v>44570.375</c:v>
                </c:pt>
                <c:pt idx="201">
                  <c:v>44570.416666666664</c:v>
                </c:pt>
                <c:pt idx="202">
                  <c:v>44570.458333333336</c:v>
                </c:pt>
                <c:pt idx="203">
                  <c:v>44570.5</c:v>
                </c:pt>
                <c:pt idx="204">
                  <c:v>44570.541666666664</c:v>
                </c:pt>
                <c:pt idx="205">
                  <c:v>44570.583333333336</c:v>
                </c:pt>
                <c:pt idx="206">
                  <c:v>44570.625</c:v>
                </c:pt>
                <c:pt idx="207">
                  <c:v>44570.666666666664</c:v>
                </c:pt>
                <c:pt idx="208">
                  <c:v>44570.708333333336</c:v>
                </c:pt>
                <c:pt idx="209">
                  <c:v>44570.75</c:v>
                </c:pt>
                <c:pt idx="210">
                  <c:v>44570.791666666664</c:v>
                </c:pt>
                <c:pt idx="211">
                  <c:v>44570.833333333336</c:v>
                </c:pt>
                <c:pt idx="212">
                  <c:v>44570.875</c:v>
                </c:pt>
                <c:pt idx="213">
                  <c:v>44570.916666666664</c:v>
                </c:pt>
                <c:pt idx="214">
                  <c:v>44570.958333333336</c:v>
                </c:pt>
                <c:pt idx="215">
                  <c:v>44571</c:v>
                </c:pt>
                <c:pt idx="216">
                  <c:v>44571.041666666664</c:v>
                </c:pt>
                <c:pt idx="217">
                  <c:v>44571.083333333336</c:v>
                </c:pt>
                <c:pt idx="218">
                  <c:v>44571.125</c:v>
                </c:pt>
                <c:pt idx="219">
                  <c:v>44571.166666666664</c:v>
                </c:pt>
                <c:pt idx="220">
                  <c:v>44571.208333333336</c:v>
                </c:pt>
                <c:pt idx="221">
                  <c:v>44571.25</c:v>
                </c:pt>
                <c:pt idx="222">
                  <c:v>44571.291666666664</c:v>
                </c:pt>
                <c:pt idx="223">
                  <c:v>44571.333333333336</c:v>
                </c:pt>
                <c:pt idx="224">
                  <c:v>44571.375</c:v>
                </c:pt>
                <c:pt idx="225">
                  <c:v>44571.416666666664</c:v>
                </c:pt>
                <c:pt idx="226">
                  <c:v>44571.458333333336</c:v>
                </c:pt>
                <c:pt idx="227">
                  <c:v>44571.5</c:v>
                </c:pt>
                <c:pt idx="228">
                  <c:v>44571.541666666664</c:v>
                </c:pt>
                <c:pt idx="229">
                  <c:v>44571.583333333336</c:v>
                </c:pt>
                <c:pt idx="230">
                  <c:v>44571.625</c:v>
                </c:pt>
                <c:pt idx="231">
                  <c:v>44571.666666666664</c:v>
                </c:pt>
                <c:pt idx="232">
                  <c:v>44571.708333333336</c:v>
                </c:pt>
                <c:pt idx="233">
                  <c:v>44571.75</c:v>
                </c:pt>
                <c:pt idx="234">
                  <c:v>44571.791666666664</c:v>
                </c:pt>
                <c:pt idx="235">
                  <c:v>44571.833333333336</c:v>
                </c:pt>
                <c:pt idx="236">
                  <c:v>44571.875</c:v>
                </c:pt>
                <c:pt idx="237">
                  <c:v>44571.916666666664</c:v>
                </c:pt>
                <c:pt idx="238">
                  <c:v>44571.958333333336</c:v>
                </c:pt>
                <c:pt idx="239">
                  <c:v>44572</c:v>
                </c:pt>
                <c:pt idx="240">
                  <c:v>44572.041666666664</c:v>
                </c:pt>
                <c:pt idx="241">
                  <c:v>44572.083333333336</c:v>
                </c:pt>
                <c:pt idx="242">
                  <c:v>44572.125</c:v>
                </c:pt>
                <c:pt idx="243">
                  <c:v>44572.166666666664</c:v>
                </c:pt>
                <c:pt idx="244">
                  <c:v>44572.208333333336</c:v>
                </c:pt>
                <c:pt idx="245">
                  <c:v>44572.25</c:v>
                </c:pt>
                <c:pt idx="246">
                  <c:v>44572.291666666664</c:v>
                </c:pt>
                <c:pt idx="247">
                  <c:v>44572.333333333336</c:v>
                </c:pt>
                <c:pt idx="248">
                  <c:v>44572.375</c:v>
                </c:pt>
                <c:pt idx="249">
                  <c:v>44572.416666666664</c:v>
                </c:pt>
                <c:pt idx="250">
                  <c:v>44572.458333333336</c:v>
                </c:pt>
                <c:pt idx="251">
                  <c:v>44572.5</c:v>
                </c:pt>
                <c:pt idx="252">
                  <c:v>44572.541666666664</c:v>
                </c:pt>
                <c:pt idx="253">
                  <c:v>44572.583333333336</c:v>
                </c:pt>
                <c:pt idx="254">
                  <c:v>44572.625</c:v>
                </c:pt>
                <c:pt idx="255">
                  <c:v>44572.666666666664</c:v>
                </c:pt>
                <c:pt idx="256">
                  <c:v>44572.708333333336</c:v>
                </c:pt>
                <c:pt idx="257">
                  <c:v>44572.75</c:v>
                </c:pt>
                <c:pt idx="258">
                  <c:v>44572.791666666664</c:v>
                </c:pt>
                <c:pt idx="259">
                  <c:v>44572.833333333336</c:v>
                </c:pt>
                <c:pt idx="260">
                  <c:v>44572.875</c:v>
                </c:pt>
                <c:pt idx="261">
                  <c:v>44572.916666666664</c:v>
                </c:pt>
                <c:pt idx="262">
                  <c:v>44572.958333333336</c:v>
                </c:pt>
                <c:pt idx="263">
                  <c:v>44573</c:v>
                </c:pt>
                <c:pt idx="264">
                  <c:v>44573.041666666664</c:v>
                </c:pt>
                <c:pt idx="265">
                  <c:v>44573.083333333336</c:v>
                </c:pt>
                <c:pt idx="266">
                  <c:v>44573.125</c:v>
                </c:pt>
                <c:pt idx="267">
                  <c:v>44573.166666666664</c:v>
                </c:pt>
                <c:pt idx="268">
                  <c:v>44573.208333333336</c:v>
                </c:pt>
                <c:pt idx="269">
                  <c:v>44573.25</c:v>
                </c:pt>
                <c:pt idx="270">
                  <c:v>44573.291666666664</c:v>
                </c:pt>
                <c:pt idx="271">
                  <c:v>44573.333333333336</c:v>
                </c:pt>
                <c:pt idx="272">
                  <c:v>44573.375</c:v>
                </c:pt>
                <c:pt idx="273">
                  <c:v>44573.416666666664</c:v>
                </c:pt>
                <c:pt idx="274">
                  <c:v>44573.458333333336</c:v>
                </c:pt>
                <c:pt idx="275">
                  <c:v>44573.5</c:v>
                </c:pt>
                <c:pt idx="276">
                  <c:v>44573.541666666664</c:v>
                </c:pt>
                <c:pt idx="277">
                  <c:v>44573.583333333336</c:v>
                </c:pt>
                <c:pt idx="278">
                  <c:v>44573.625</c:v>
                </c:pt>
                <c:pt idx="279">
                  <c:v>44573.666666666664</c:v>
                </c:pt>
                <c:pt idx="280">
                  <c:v>44573.708333333336</c:v>
                </c:pt>
                <c:pt idx="281">
                  <c:v>44573.75</c:v>
                </c:pt>
                <c:pt idx="282">
                  <c:v>44573.791666666664</c:v>
                </c:pt>
                <c:pt idx="283">
                  <c:v>44573.833333333336</c:v>
                </c:pt>
                <c:pt idx="284">
                  <c:v>44573.875</c:v>
                </c:pt>
                <c:pt idx="285">
                  <c:v>44573.916666666664</c:v>
                </c:pt>
                <c:pt idx="286">
                  <c:v>44573.958333333336</c:v>
                </c:pt>
                <c:pt idx="287">
                  <c:v>44574</c:v>
                </c:pt>
                <c:pt idx="288">
                  <c:v>44574.041666666664</c:v>
                </c:pt>
                <c:pt idx="289">
                  <c:v>44574.083333333336</c:v>
                </c:pt>
                <c:pt idx="290">
                  <c:v>44574.125</c:v>
                </c:pt>
                <c:pt idx="291">
                  <c:v>44574.166666666664</c:v>
                </c:pt>
                <c:pt idx="292">
                  <c:v>44574.208333333336</c:v>
                </c:pt>
                <c:pt idx="293">
                  <c:v>44574.25</c:v>
                </c:pt>
                <c:pt idx="294">
                  <c:v>44574.291666666664</c:v>
                </c:pt>
                <c:pt idx="295">
                  <c:v>44574.333333333336</c:v>
                </c:pt>
                <c:pt idx="296">
                  <c:v>44574.375</c:v>
                </c:pt>
                <c:pt idx="297">
                  <c:v>44574.416666666664</c:v>
                </c:pt>
                <c:pt idx="298">
                  <c:v>44574.458333333336</c:v>
                </c:pt>
                <c:pt idx="299">
                  <c:v>44574.5</c:v>
                </c:pt>
                <c:pt idx="300">
                  <c:v>44574.541666666664</c:v>
                </c:pt>
                <c:pt idx="301">
                  <c:v>44574.583333333336</c:v>
                </c:pt>
                <c:pt idx="302">
                  <c:v>44574.625</c:v>
                </c:pt>
                <c:pt idx="303">
                  <c:v>44574.666666666664</c:v>
                </c:pt>
                <c:pt idx="304">
                  <c:v>44574.708333333336</c:v>
                </c:pt>
                <c:pt idx="305">
                  <c:v>44574.75</c:v>
                </c:pt>
                <c:pt idx="306">
                  <c:v>44574.791666666664</c:v>
                </c:pt>
                <c:pt idx="307">
                  <c:v>44574.833333333336</c:v>
                </c:pt>
                <c:pt idx="308">
                  <c:v>44574.875</c:v>
                </c:pt>
                <c:pt idx="309">
                  <c:v>44574.916666666664</c:v>
                </c:pt>
                <c:pt idx="310">
                  <c:v>44574.958333333336</c:v>
                </c:pt>
                <c:pt idx="311">
                  <c:v>44575</c:v>
                </c:pt>
                <c:pt idx="312">
                  <c:v>44575.041666666664</c:v>
                </c:pt>
                <c:pt idx="313">
                  <c:v>44575.083333333336</c:v>
                </c:pt>
                <c:pt idx="314">
                  <c:v>44575.125</c:v>
                </c:pt>
                <c:pt idx="315">
                  <c:v>44575.166666666664</c:v>
                </c:pt>
                <c:pt idx="316">
                  <c:v>44575.208333333336</c:v>
                </c:pt>
                <c:pt idx="317">
                  <c:v>44575.25</c:v>
                </c:pt>
                <c:pt idx="318">
                  <c:v>44575.291666666664</c:v>
                </c:pt>
                <c:pt idx="319">
                  <c:v>44575.333333333336</c:v>
                </c:pt>
                <c:pt idx="320">
                  <c:v>44575.375</c:v>
                </c:pt>
                <c:pt idx="321">
                  <c:v>44575.416666666664</c:v>
                </c:pt>
                <c:pt idx="322">
                  <c:v>44575.458333333336</c:v>
                </c:pt>
                <c:pt idx="323">
                  <c:v>44575.5</c:v>
                </c:pt>
                <c:pt idx="324">
                  <c:v>44575.541666666664</c:v>
                </c:pt>
                <c:pt idx="325">
                  <c:v>44575.583333333336</c:v>
                </c:pt>
                <c:pt idx="326">
                  <c:v>44575.625</c:v>
                </c:pt>
                <c:pt idx="327">
                  <c:v>44575.666666666664</c:v>
                </c:pt>
                <c:pt idx="328">
                  <c:v>44575.708333333336</c:v>
                </c:pt>
                <c:pt idx="329">
                  <c:v>44575.75</c:v>
                </c:pt>
                <c:pt idx="330">
                  <c:v>44575.791666666664</c:v>
                </c:pt>
                <c:pt idx="331">
                  <c:v>44575.833333333336</c:v>
                </c:pt>
                <c:pt idx="332">
                  <c:v>44575.875</c:v>
                </c:pt>
                <c:pt idx="333">
                  <c:v>44575.916666666664</c:v>
                </c:pt>
                <c:pt idx="334">
                  <c:v>44575.958333333336</c:v>
                </c:pt>
                <c:pt idx="335">
                  <c:v>44576</c:v>
                </c:pt>
                <c:pt idx="336">
                  <c:v>44576.041666666664</c:v>
                </c:pt>
                <c:pt idx="337">
                  <c:v>44576.083333333336</c:v>
                </c:pt>
                <c:pt idx="338">
                  <c:v>44576.125</c:v>
                </c:pt>
                <c:pt idx="339">
                  <c:v>44576.166666666664</c:v>
                </c:pt>
                <c:pt idx="340">
                  <c:v>44576.208333333336</c:v>
                </c:pt>
                <c:pt idx="341">
                  <c:v>44576.25</c:v>
                </c:pt>
                <c:pt idx="342">
                  <c:v>44576.291666666664</c:v>
                </c:pt>
                <c:pt idx="343">
                  <c:v>44576.333333333336</c:v>
                </c:pt>
                <c:pt idx="344">
                  <c:v>44576.375</c:v>
                </c:pt>
                <c:pt idx="345">
                  <c:v>44576.416666666664</c:v>
                </c:pt>
                <c:pt idx="346">
                  <c:v>44576.458333333336</c:v>
                </c:pt>
                <c:pt idx="347">
                  <c:v>44576.5</c:v>
                </c:pt>
                <c:pt idx="348">
                  <c:v>44576.541666666664</c:v>
                </c:pt>
                <c:pt idx="349">
                  <c:v>44576.583333333336</c:v>
                </c:pt>
                <c:pt idx="350">
                  <c:v>44576.625</c:v>
                </c:pt>
                <c:pt idx="351">
                  <c:v>44576.666666666664</c:v>
                </c:pt>
                <c:pt idx="352">
                  <c:v>44576.708333333336</c:v>
                </c:pt>
                <c:pt idx="353">
                  <c:v>44576.75</c:v>
                </c:pt>
                <c:pt idx="354">
                  <c:v>44576.791666666664</c:v>
                </c:pt>
                <c:pt idx="355">
                  <c:v>44576.833333333336</c:v>
                </c:pt>
                <c:pt idx="356">
                  <c:v>44576.875</c:v>
                </c:pt>
                <c:pt idx="357">
                  <c:v>44576.916666666664</c:v>
                </c:pt>
                <c:pt idx="358">
                  <c:v>44576.958333333336</c:v>
                </c:pt>
                <c:pt idx="359">
                  <c:v>44577</c:v>
                </c:pt>
                <c:pt idx="360">
                  <c:v>44577.041666666664</c:v>
                </c:pt>
                <c:pt idx="361">
                  <c:v>44577.083333333336</c:v>
                </c:pt>
                <c:pt idx="362">
                  <c:v>44577.125</c:v>
                </c:pt>
                <c:pt idx="363">
                  <c:v>44577.166666666664</c:v>
                </c:pt>
                <c:pt idx="364">
                  <c:v>44577.208333333336</c:v>
                </c:pt>
                <c:pt idx="365">
                  <c:v>44577.25</c:v>
                </c:pt>
                <c:pt idx="366">
                  <c:v>44577.291666666664</c:v>
                </c:pt>
                <c:pt idx="367">
                  <c:v>44577.333333333336</c:v>
                </c:pt>
                <c:pt idx="368">
                  <c:v>44577.375</c:v>
                </c:pt>
                <c:pt idx="369">
                  <c:v>44577.416666666664</c:v>
                </c:pt>
                <c:pt idx="370">
                  <c:v>44577.458333333336</c:v>
                </c:pt>
                <c:pt idx="371">
                  <c:v>44577.5</c:v>
                </c:pt>
                <c:pt idx="372">
                  <c:v>44577.541666666664</c:v>
                </c:pt>
                <c:pt idx="373">
                  <c:v>44577.583333333336</c:v>
                </c:pt>
                <c:pt idx="374">
                  <c:v>44577.625</c:v>
                </c:pt>
                <c:pt idx="375">
                  <c:v>44577.666666666664</c:v>
                </c:pt>
                <c:pt idx="376">
                  <c:v>44577.708333333336</c:v>
                </c:pt>
                <c:pt idx="377">
                  <c:v>44577.75</c:v>
                </c:pt>
                <c:pt idx="378">
                  <c:v>44577.791666666664</c:v>
                </c:pt>
                <c:pt idx="379">
                  <c:v>44577.833333333336</c:v>
                </c:pt>
                <c:pt idx="380">
                  <c:v>44577.875</c:v>
                </c:pt>
                <c:pt idx="381">
                  <c:v>44577.916666666664</c:v>
                </c:pt>
                <c:pt idx="382">
                  <c:v>44577.958333333336</c:v>
                </c:pt>
                <c:pt idx="383">
                  <c:v>44578</c:v>
                </c:pt>
                <c:pt idx="384">
                  <c:v>44578.041666666664</c:v>
                </c:pt>
                <c:pt idx="385">
                  <c:v>44578.083333333336</c:v>
                </c:pt>
                <c:pt idx="386">
                  <c:v>44578.125</c:v>
                </c:pt>
                <c:pt idx="387">
                  <c:v>44578.166666666664</c:v>
                </c:pt>
                <c:pt idx="388">
                  <c:v>44578.208333333336</c:v>
                </c:pt>
                <c:pt idx="389">
                  <c:v>44578.25</c:v>
                </c:pt>
                <c:pt idx="390">
                  <c:v>44578.291666666664</c:v>
                </c:pt>
                <c:pt idx="391">
                  <c:v>44578.333333333336</c:v>
                </c:pt>
                <c:pt idx="392">
                  <c:v>44578.375</c:v>
                </c:pt>
                <c:pt idx="393">
                  <c:v>44578.416666666664</c:v>
                </c:pt>
                <c:pt idx="394">
                  <c:v>44578.458333333336</c:v>
                </c:pt>
                <c:pt idx="395">
                  <c:v>44578.5</c:v>
                </c:pt>
                <c:pt idx="396">
                  <c:v>44578.541666666664</c:v>
                </c:pt>
                <c:pt idx="397">
                  <c:v>44578.583333333336</c:v>
                </c:pt>
                <c:pt idx="398">
                  <c:v>44578.625</c:v>
                </c:pt>
                <c:pt idx="399">
                  <c:v>44578.666666666664</c:v>
                </c:pt>
                <c:pt idx="400">
                  <c:v>44578.708333333336</c:v>
                </c:pt>
                <c:pt idx="401">
                  <c:v>44578.75</c:v>
                </c:pt>
                <c:pt idx="402">
                  <c:v>44578.791666666664</c:v>
                </c:pt>
                <c:pt idx="403">
                  <c:v>44578.833333333336</c:v>
                </c:pt>
                <c:pt idx="404">
                  <c:v>44578.875</c:v>
                </c:pt>
                <c:pt idx="405">
                  <c:v>44578.916666666664</c:v>
                </c:pt>
                <c:pt idx="406">
                  <c:v>44578.958333333336</c:v>
                </c:pt>
                <c:pt idx="407">
                  <c:v>44579</c:v>
                </c:pt>
                <c:pt idx="408">
                  <c:v>44579.041666666664</c:v>
                </c:pt>
                <c:pt idx="409">
                  <c:v>44579.083333333336</c:v>
                </c:pt>
                <c:pt idx="410">
                  <c:v>44579.125</c:v>
                </c:pt>
                <c:pt idx="411">
                  <c:v>44579.166666666664</c:v>
                </c:pt>
                <c:pt idx="412">
                  <c:v>44579.208333333336</c:v>
                </c:pt>
                <c:pt idx="413">
                  <c:v>44579.25</c:v>
                </c:pt>
                <c:pt idx="414">
                  <c:v>44579.291666666664</c:v>
                </c:pt>
                <c:pt idx="415">
                  <c:v>44579.333333333336</c:v>
                </c:pt>
                <c:pt idx="416">
                  <c:v>44579.375</c:v>
                </c:pt>
                <c:pt idx="417">
                  <c:v>44579.416666666664</c:v>
                </c:pt>
                <c:pt idx="418">
                  <c:v>44579.458333333336</c:v>
                </c:pt>
                <c:pt idx="419">
                  <c:v>44579.5</c:v>
                </c:pt>
                <c:pt idx="420">
                  <c:v>44579.541666666664</c:v>
                </c:pt>
                <c:pt idx="421">
                  <c:v>44579.583333333336</c:v>
                </c:pt>
                <c:pt idx="422">
                  <c:v>44579.625</c:v>
                </c:pt>
                <c:pt idx="423">
                  <c:v>44579.666666666664</c:v>
                </c:pt>
                <c:pt idx="424">
                  <c:v>44579.708333333336</c:v>
                </c:pt>
                <c:pt idx="425">
                  <c:v>44579.75</c:v>
                </c:pt>
                <c:pt idx="426">
                  <c:v>44579.791666666664</c:v>
                </c:pt>
                <c:pt idx="427">
                  <c:v>44579.833333333336</c:v>
                </c:pt>
                <c:pt idx="428">
                  <c:v>44579.875</c:v>
                </c:pt>
                <c:pt idx="429">
                  <c:v>44579.916666666664</c:v>
                </c:pt>
                <c:pt idx="430">
                  <c:v>44579.958333333336</c:v>
                </c:pt>
                <c:pt idx="431">
                  <c:v>44580</c:v>
                </c:pt>
                <c:pt idx="432">
                  <c:v>44580.041666666664</c:v>
                </c:pt>
                <c:pt idx="433">
                  <c:v>44580.083333333336</c:v>
                </c:pt>
                <c:pt idx="434">
                  <c:v>44580.125</c:v>
                </c:pt>
                <c:pt idx="435">
                  <c:v>44580.166666666664</c:v>
                </c:pt>
                <c:pt idx="436">
                  <c:v>44580.208333333336</c:v>
                </c:pt>
                <c:pt idx="437">
                  <c:v>44580.25</c:v>
                </c:pt>
                <c:pt idx="438">
                  <c:v>44580.291666666664</c:v>
                </c:pt>
                <c:pt idx="439">
                  <c:v>44580.333333333336</c:v>
                </c:pt>
                <c:pt idx="440">
                  <c:v>44580.375</c:v>
                </c:pt>
                <c:pt idx="441">
                  <c:v>44580.416666666664</c:v>
                </c:pt>
                <c:pt idx="442">
                  <c:v>44580.458333333336</c:v>
                </c:pt>
                <c:pt idx="443">
                  <c:v>44580.5</c:v>
                </c:pt>
                <c:pt idx="444">
                  <c:v>44580.541666666664</c:v>
                </c:pt>
                <c:pt idx="445">
                  <c:v>44580.583333333336</c:v>
                </c:pt>
                <c:pt idx="446">
                  <c:v>44580.625</c:v>
                </c:pt>
                <c:pt idx="447">
                  <c:v>44580.666666666664</c:v>
                </c:pt>
                <c:pt idx="448">
                  <c:v>44580.708333333336</c:v>
                </c:pt>
                <c:pt idx="449">
                  <c:v>44580.75</c:v>
                </c:pt>
                <c:pt idx="450">
                  <c:v>44580.791666666664</c:v>
                </c:pt>
                <c:pt idx="451">
                  <c:v>44580.833333333336</c:v>
                </c:pt>
                <c:pt idx="452">
                  <c:v>44580.875</c:v>
                </c:pt>
                <c:pt idx="453">
                  <c:v>44580.916666666664</c:v>
                </c:pt>
                <c:pt idx="454">
                  <c:v>44580.958333333336</c:v>
                </c:pt>
                <c:pt idx="455">
                  <c:v>44581</c:v>
                </c:pt>
                <c:pt idx="456">
                  <c:v>44581.041666666664</c:v>
                </c:pt>
                <c:pt idx="457">
                  <c:v>44581.083333333336</c:v>
                </c:pt>
                <c:pt idx="458">
                  <c:v>44581.125</c:v>
                </c:pt>
                <c:pt idx="459">
                  <c:v>44581.166666666664</c:v>
                </c:pt>
                <c:pt idx="460">
                  <c:v>44581.208333333336</c:v>
                </c:pt>
                <c:pt idx="461">
                  <c:v>44581.25</c:v>
                </c:pt>
                <c:pt idx="462">
                  <c:v>44581.291666666664</c:v>
                </c:pt>
                <c:pt idx="463">
                  <c:v>44581.333333333336</c:v>
                </c:pt>
                <c:pt idx="464">
                  <c:v>44581.375</c:v>
                </c:pt>
                <c:pt idx="465">
                  <c:v>44581.416666666664</c:v>
                </c:pt>
                <c:pt idx="466">
                  <c:v>44581.458333333336</c:v>
                </c:pt>
                <c:pt idx="467">
                  <c:v>44581.5</c:v>
                </c:pt>
                <c:pt idx="468">
                  <c:v>44581.541666666664</c:v>
                </c:pt>
                <c:pt idx="469">
                  <c:v>44581.583333333336</c:v>
                </c:pt>
                <c:pt idx="470">
                  <c:v>44581.625</c:v>
                </c:pt>
                <c:pt idx="471">
                  <c:v>44581.666666666664</c:v>
                </c:pt>
                <c:pt idx="472">
                  <c:v>44581.708333333336</c:v>
                </c:pt>
                <c:pt idx="473">
                  <c:v>44581.75</c:v>
                </c:pt>
                <c:pt idx="474">
                  <c:v>44581.791666666664</c:v>
                </c:pt>
                <c:pt idx="475">
                  <c:v>44581.833333333336</c:v>
                </c:pt>
                <c:pt idx="476">
                  <c:v>44581.875</c:v>
                </c:pt>
                <c:pt idx="477">
                  <c:v>44581.916666666664</c:v>
                </c:pt>
                <c:pt idx="478">
                  <c:v>44581.958333333336</c:v>
                </c:pt>
                <c:pt idx="479">
                  <c:v>44582</c:v>
                </c:pt>
                <c:pt idx="480">
                  <c:v>44582.041666666664</c:v>
                </c:pt>
                <c:pt idx="481">
                  <c:v>44582.083333333336</c:v>
                </c:pt>
                <c:pt idx="482">
                  <c:v>44582.125</c:v>
                </c:pt>
                <c:pt idx="483">
                  <c:v>44582.166666666664</c:v>
                </c:pt>
                <c:pt idx="484">
                  <c:v>44582.208333333336</c:v>
                </c:pt>
                <c:pt idx="485">
                  <c:v>44582.25</c:v>
                </c:pt>
                <c:pt idx="486">
                  <c:v>44582.291666666664</c:v>
                </c:pt>
                <c:pt idx="487">
                  <c:v>44582.333333333336</c:v>
                </c:pt>
                <c:pt idx="488">
                  <c:v>44582.375</c:v>
                </c:pt>
                <c:pt idx="489">
                  <c:v>44582.416666666664</c:v>
                </c:pt>
                <c:pt idx="490">
                  <c:v>44582.458333333336</c:v>
                </c:pt>
                <c:pt idx="491">
                  <c:v>44582.5</c:v>
                </c:pt>
                <c:pt idx="492">
                  <c:v>44582.541666666664</c:v>
                </c:pt>
                <c:pt idx="493">
                  <c:v>44582.583333333336</c:v>
                </c:pt>
                <c:pt idx="494">
                  <c:v>44582.625</c:v>
                </c:pt>
                <c:pt idx="495">
                  <c:v>44582.666666666664</c:v>
                </c:pt>
                <c:pt idx="496">
                  <c:v>44582.708333333336</c:v>
                </c:pt>
                <c:pt idx="497">
                  <c:v>44582.75</c:v>
                </c:pt>
                <c:pt idx="498">
                  <c:v>44582.791666666664</c:v>
                </c:pt>
                <c:pt idx="499">
                  <c:v>44582.833333333336</c:v>
                </c:pt>
                <c:pt idx="500">
                  <c:v>44582.875</c:v>
                </c:pt>
                <c:pt idx="501">
                  <c:v>44582.916666666664</c:v>
                </c:pt>
                <c:pt idx="502">
                  <c:v>44582.958333333336</c:v>
                </c:pt>
                <c:pt idx="503">
                  <c:v>44583</c:v>
                </c:pt>
                <c:pt idx="504">
                  <c:v>44583.041666666664</c:v>
                </c:pt>
                <c:pt idx="505">
                  <c:v>44583.083333333336</c:v>
                </c:pt>
                <c:pt idx="506">
                  <c:v>44583.125</c:v>
                </c:pt>
                <c:pt idx="507">
                  <c:v>44583.166666666664</c:v>
                </c:pt>
                <c:pt idx="508">
                  <c:v>44583.208333333336</c:v>
                </c:pt>
                <c:pt idx="509">
                  <c:v>44583.25</c:v>
                </c:pt>
                <c:pt idx="510">
                  <c:v>44583.291666666664</c:v>
                </c:pt>
                <c:pt idx="511">
                  <c:v>44583.333333333336</c:v>
                </c:pt>
                <c:pt idx="512">
                  <c:v>44583.375</c:v>
                </c:pt>
                <c:pt idx="513">
                  <c:v>44583.416666666664</c:v>
                </c:pt>
                <c:pt idx="514">
                  <c:v>44583.458333333336</c:v>
                </c:pt>
                <c:pt idx="515">
                  <c:v>44583.5</c:v>
                </c:pt>
                <c:pt idx="516">
                  <c:v>44583.541666666664</c:v>
                </c:pt>
                <c:pt idx="517">
                  <c:v>44583.583333333336</c:v>
                </c:pt>
                <c:pt idx="518">
                  <c:v>44583.625</c:v>
                </c:pt>
                <c:pt idx="519">
                  <c:v>44583.666666666664</c:v>
                </c:pt>
                <c:pt idx="520">
                  <c:v>44583.708333333336</c:v>
                </c:pt>
                <c:pt idx="521">
                  <c:v>44583.75</c:v>
                </c:pt>
                <c:pt idx="522">
                  <c:v>44583.791666666664</c:v>
                </c:pt>
                <c:pt idx="523">
                  <c:v>44583.833333333336</c:v>
                </c:pt>
                <c:pt idx="524">
                  <c:v>44583.875</c:v>
                </c:pt>
                <c:pt idx="525">
                  <c:v>44583.916666666664</c:v>
                </c:pt>
                <c:pt idx="526">
                  <c:v>44583.958333333336</c:v>
                </c:pt>
                <c:pt idx="527">
                  <c:v>44584</c:v>
                </c:pt>
                <c:pt idx="528">
                  <c:v>44584.041666666664</c:v>
                </c:pt>
                <c:pt idx="529">
                  <c:v>44584.083333333336</c:v>
                </c:pt>
                <c:pt idx="530">
                  <c:v>44584.125</c:v>
                </c:pt>
                <c:pt idx="531">
                  <c:v>44584.166666666664</c:v>
                </c:pt>
                <c:pt idx="532">
                  <c:v>44584.208333333336</c:v>
                </c:pt>
                <c:pt idx="533">
                  <c:v>44584.25</c:v>
                </c:pt>
                <c:pt idx="534">
                  <c:v>44584.291666666664</c:v>
                </c:pt>
                <c:pt idx="535">
                  <c:v>44584.333333333336</c:v>
                </c:pt>
                <c:pt idx="536">
                  <c:v>44584.375</c:v>
                </c:pt>
                <c:pt idx="537">
                  <c:v>44584.416666666664</c:v>
                </c:pt>
                <c:pt idx="538">
                  <c:v>44584.458333333336</c:v>
                </c:pt>
                <c:pt idx="539">
                  <c:v>44584.5</c:v>
                </c:pt>
                <c:pt idx="540">
                  <c:v>44584.541666666664</c:v>
                </c:pt>
                <c:pt idx="541">
                  <c:v>44584.583333333336</c:v>
                </c:pt>
                <c:pt idx="542">
                  <c:v>44584.625</c:v>
                </c:pt>
                <c:pt idx="543">
                  <c:v>44584.666666666664</c:v>
                </c:pt>
                <c:pt idx="544">
                  <c:v>44584.708333333336</c:v>
                </c:pt>
                <c:pt idx="545">
                  <c:v>44584.75</c:v>
                </c:pt>
                <c:pt idx="546">
                  <c:v>44584.791666666664</c:v>
                </c:pt>
                <c:pt idx="547">
                  <c:v>44584.833333333336</c:v>
                </c:pt>
                <c:pt idx="548">
                  <c:v>44584.875</c:v>
                </c:pt>
                <c:pt idx="549">
                  <c:v>44584.916666666664</c:v>
                </c:pt>
                <c:pt idx="550">
                  <c:v>44584.958333333336</c:v>
                </c:pt>
                <c:pt idx="551">
                  <c:v>44585</c:v>
                </c:pt>
                <c:pt idx="552">
                  <c:v>44585.041666666664</c:v>
                </c:pt>
                <c:pt idx="553">
                  <c:v>44585.083333333336</c:v>
                </c:pt>
                <c:pt idx="554">
                  <c:v>44585.125</c:v>
                </c:pt>
                <c:pt idx="555">
                  <c:v>44585.166666666664</c:v>
                </c:pt>
                <c:pt idx="556">
                  <c:v>44585.208333333336</c:v>
                </c:pt>
                <c:pt idx="557">
                  <c:v>44585.25</c:v>
                </c:pt>
                <c:pt idx="558">
                  <c:v>44585.291666666664</c:v>
                </c:pt>
                <c:pt idx="559">
                  <c:v>44585.333333333336</c:v>
                </c:pt>
                <c:pt idx="560">
                  <c:v>44585.375</c:v>
                </c:pt>
                <c:pt idx="561">
                  <c:v>44585.416666666664</c:v>
                </c:pt>
                <c:pt idx="562">
                  <c:v>44585.458333333336</c:v>
                </c:pt>
                <c:pt idx="563">
                  <c:v>44585.5</c:v>
                </c:pt>
                <c:pt idx="564">
                  <c:v>44585.541666666664</c:v>
                </c:pt>
                <c:pt idx="565">
                  <c:v>44585.583333333336</c:v>
                </c:pt>
                <c:pt idx="566">
                  <c:v>44585.625</c:v>
                </c:pt>
                <c:pt idx="567">
                  <c:v>44585.666666666664</c:v>
                </c:pt>
                <c:pt idx="568">
                  <c:v>44585.708333333336</c:v>
                </c:pt>
                <c:pt idx="569">
                  <c:v>44585.75</c:v>
                </c:pt>
                <c:pt idx="570">
                  <c:v>44585.791666666664</c:v>
                </c:pt>
                <c:pt idx="571">
                  <c:v>44585.833333333336</c:v>
                </c:pt>
                <c:pt idx="572">
                  <c:v>44585.875</c:v>
                </c:pt>
                <c:pt idx="573">
                  <c:v>44585.916666666664</c:v>
                </c:pt>
                <c:pt idx="574">
                  <c:v>44585.958333333336</c:v>
                </c:pt>
                <c:pt idx="575">
                  <c:v>44586</c:v>
                </c:pt>
                <c:pt idx="576">
                  <c:v>44586.041666666664</c:v>
                </c:pt>
                <c:pt idx="577">
                  <c:v>44586.083333333336</c:v>
                </c:pt>
                <c:pt idx="578">
                  <c:v>44586.125</c:v>
                </c:pt>
                <c:pt idx="579">
                  <c:v>44586.166666666664</c:v>
                </c:pt>
                <c:pt idx="580">
                  <c:v>44586.208333333336</c:v>
                </c:pt>
                <c:pt idx="581">
                  <c:v>44586.25</c:v>
                </c:pt>
                <c:pt idx="582">
                  <c:v>44586.291666666664</c:v>
                </c:pt>
                <c:pt idx="583">
                  <c:v>44586.333333333336</c:v>
                </c:pt>
                <c:pt idx="584">
                  <c:v>44586.375</c:v>
                </c:pt>
                <c:pt idx="585">
                  <c:v>44586.416666666664</c:v>
                </c:pt>
                <c:pt idx="586">
                  <c:v>44586.458333333336</c:v>
                </c:pt>
                <c:pt idx="587">
                  <c:v>44586.5</c:v>
                </c:pt>
                <c:pt idx="588">
                  <c:v>44586.541666666664</c:v>
                </c:pt>
                <c:pt idx="589">
                  <c:v>44586.583333333336</c:v>
                </c:pt>
                <c:pt idx="590">
                  <c:v>44586.625</c:v>
                </c:pt>
                <c:pt idx="591">
                  <c:v>44586.666666666664</c:v>
                </c:pt>
                <c:pt idx="592">
                  <c:v>44586.708333333336</c:v>
                </c:pt>
                <c:pt idx="593">
                  <c:v>44586.75</c:v>
                </c:pt>
                <c:pt idx="594">
                  <c:v>44586.791666666664</c:v>
                </c:pt>
                <c:pt idx="595">
                  <c:v>44586.833333333336</c:v>
                </c:pt>
                <c:pt idx="596">
                  <c:v>44586.875</c:v>
                </c:pt>
                <c:pt idx="597">
                  <c:v>44586.916666666664</c:v>
                </c:pt>
                <c:pt idx="598">
                  <c:v>44586.958333333336</c:v>
                </c:pt>
                <c:pt idx="599">
                  <c:v>44587</c:v>
                </c:pt>
                <c:pt idx="600">
                  <c:v>44587.041666666664</c:v>
                </c:pt>
                <c:pt idx="601">
                  <c:v>44587.083333333336</c:v>
                </c:pt>
                <c:pt idx="602">
                  <c:v>44587.125</c:v>
                </c:pt>
                <c:pt idx="603">
                  <c:v>44587.166666666664</c:v>
                </c:pt>
                <c:pt idx="604">
                  <c:v>44587.208333333336</c:v>
                </c:pt>
                <c:pt idx="605">
                  <c:v>44587.25</c:v>
                </c:pt>
                <c:pt idx="606">
                  <c:v>44587.291666666664</c:v>
                </c:pt>
                <c:pt idx="607">
                  <c:v>44587.333333333336</c:v>
                </c:pt>
                <c:pt idx="608">
                  <c:v>44587.375</c:v>
                </c:pt>
                <c:pt idx="609">
                  <c:v>44587.416666666664</c:v>
                </c:pt>
                <c:pt idx="610">
                  <c:v>44587.458333333336</c:v>
                </c:pt>
                <c:pt idx="611">
                  <c:v>44587.5</c:v>
                </c:pt>
                <c:pt idx="612">
                  <c:v>44587.541666666664</c:v>
                </c:pt>
                <c:pt idx="613">
                  <c:v>44587.583333333336</c:v>
                </c:pt>
                <c:pt idx="614">
                  <c:v>44587.625</c:v>
                </c:pt>
                <c:pt idx="615">
                  <c:v>44587.666666666664</c:v>
                </c:pt>
                <c:pt idx="616">
                  <c:v>44587.708333333336</c:v>
                </c:pt>
                <c:pt idx="617">
                  <c:v>44587.75</c:v>
                </c:pt>
                <c:pt idx="618">
                  <c:v>44587.791666666664</c:v>
                </c:pt>
                <c:pt idx="619">
                  <c:v>44587.833333333336</c:v>
                </c:pt>
                <c:pt idx="620">
                  <c:v>44587.875</c:v>
                </c:pt>
                <c:pt idx="621">
                  <c:v>44587.916666666664</c:v>
                </c:pt>
                <c:pt idx="622">
                  <c:v>44587.958333333336</c:v>
                </c:pt>
                <c:pt idx="623">
                  <c:v>44588</c:v>
                </c:pt>
                <c:pt idx="624">
                  <c:v>44588.041666666664</c:v>
                </c:pt>
                <c:pt idx="625">
                  <c:v>44588.083333333336</c:v>
                </c:pt>
                <c:pt idx="626">
                  <c:v>44588.125</c:v>
                </c:pt>
                <c:pt idx="627">
                  <c:v>44588.166666666664</c:v>
                </c:pt>
                <c:pt idx="628">
                  <c:v>44588.208333333336</c:v>
                </c:pt>
                <c:pt idx="629">
                  <c:v>44588.25</c:v>
                </c:pt>
                <c:pt idx="630">
                  <c:v>44588.291666666664</c:v>
                </c:pt>
                <c:pt idx="631">
                  <c:v>44588.333333333336</c:v>
                </c:pt>
                <c:pt idx="632">
                  <c:v>44588.375</c:v>
                </c:pt>
                <c:pt idx="633">
                  <c:v>44588.416666666664</c:v>
                </c:pt>
                <c:pt idx="634">
                  <c:v>44588.458333333336</c:v>
                </c:pt>
                <c:pt idx="635">
                  <c:v>44588.5</c:v>
                </c:pt>
                <c:pt idx="636">
                  <c:v>44588.541666666664</c:v>
                </c:pt>
                <c:pt idx="637">
                  <c:v>44588.583333333336</c:v>
                </c:pt>
                <c:pt idx="638">
                  <c:v>44588.625</c:v>
                </c:pt>
                <c:pt idx="639">
                  <c:v>44588.666666666664</c:v>
                </c:pt>
                <c:pt idx="640">
                  <c:v>44588.708333333336</c:v>
                </c:pt>
                <c:pt idx="641">
                  <c:v>44588.75</c:v>
                </c:pt>
                <c:pt idx="642">
                  <c:v>44588.791666666664</c:v>
                </c:pt>
                <c:pt idx="643">
                  <c:v>44588.833333333336</c:v>
                </c:pt>
                <c:pt idx="644">
                  <c:v>44588.875</c:v>
                </c:pt>
                <c:pt idx="645">
                  <c:v>44588.916666666664</c:v>
                </c:pt>
                <c:pt idx="646">
                  <c:v>44588.958333333336</c:v>
                </c:pt>
                <c:pt idx="647">
                  <c:v>44589</c:v>
                </c:pt>
                <c:pt idx="648">
                  <c:v>44589.041666666664</c:v>
                </c:pt>
                <c:pt idx="649">
                  <c:v>44589.083333333336</c:v>
                </c:pt>
                <c:pt idx="650">
                  <c:v>44589.125</c:v>
                </c:pt>
                <c:pt idx="651">
                  <c:v>44589.166666666664</c:v>
                </c:pt>
                <c:pt idx="652">
                  <c:v>44589.208333333336</c:v>
                </c:pt>
                <c:pt idx="653">
                  <c:v>44589.25</c:v>
                </c:pt>
                <c:pt idx="654">
                  <c:v>44589.291666666664</c:v>
                </c:pt>
                <c:pt idx="655">
                  <c:v>44589.333333333336</c:v>
                </c:pt>
                <c:pt idx="656">
                  <c:v>44589.375</c:v>
                </c:pt>
                <c:pt idx="657">
                  <c:v>44589.416666666664</c:v>
                </c:pt>
                <c:pt idx="658">
                  <c:v>44589.458333333336</c:v>
                </c:pt>
                <c:pt idx="659">
                  <c:v>44589.5</c:v>
                </c:pt>
                <c:pt idx="660">
                  <c:v>44589.541666666664</c:v>
                </c:pt>
                <c:pt idx="661">
                  <c:v>44589.583333333336</c:v>
                </c:pt>
                <c:pt idx="662">
                  <c:v>44589.625</c:v>
                </c:pt>
                <c:pt idx="663">
                  <c:v>44589.666666666664</c:v>
                </c:pt>
                <c:pt idx="664">
                  <c:v>44589.708333333336</c:v>
                </c:pt>
                <c:pt idx="665">
                  <c:v>44589.75</c:v>
                </c:pt>
                <c:pt idx="666">
                  <c:v>44589.791666666664</c:v>
                </c:pt>
                <c:pt idx="667">
                  <c:v>44589.833333333336</c:v>
                </c:pt>
                <c:pt idx="668">
                  <c:v>44589.875</c:v>
                </c:pt>
                <c:pt idx="669">
                  <c:v>44589.916666666664</c:v>
                </c:pt>
                <c:pt idx="670">
                  <c:v>44589.958333333336</c:v>
                </c:pt>
                <c:pt idx="671">
                  <c:v>44590</c:v>
                </c:pt>
                <c:pt idx="672">
                  <c:v>44590.041666666664</c:v>
                </c:pt>
                <c:pt idx="673">
                  <c:v>44590.083333333336</c:v>
                </c:pt>
                <c:pt idx="674">
                  <c:v>44590.125</c:v>
                </c:pt>
                <c:pt idx="675">
                  <c:v>44590.166666666664</c:v>
                </c:pt>
                <c:pt idx="676">
                  <c:v>44590.208333333336</c:v>
                </c:pt>
                <c:pt idx="677">
                  <c:v>44590.25</c:v>
                </c:pt>
                <c:pt idx="678">
                  <c:v>44590.291666666664</c:v>
                </c:pt>
                <c:pt idx="679">
                  <c:v>44590.333333333336</c:v>
                </c:pt>
                <c:pt idx="680">
                  <c:v>44590.375</c:v>
                </c:pt>
                <c:pt idx="681">
                  <c:v>44590.416666666664</c:v>
                </c:pt>
                <c:pt idx="682">
                  <c:v>44590.458333333336</c:v>
                </c:pt>
                <c:pt idx="683">
                  <c:v>44590.5</c:v>
                </c:pt>
                <c:pt idx="684">
                  <c:v>44590.541666666664</c:v>
                </c:pt>
                <c:pt idx="685">
                  <c:v>44590.583333333336</c:v>
                </c:pt>
                <c:pt idx="686">
                  <c:v>44590.625</c:v>
                </c:pt>
                <c:pt idx="687">
                  <c:v>44590.666666666664</c:v>
                </c:pt>
                <c:pt idx="688">
                  <c:v>44590.708333333336</c:v>
                </c:pt>
                <c:pt idx="689">
                  <c:v>44590.75</c:v>
                </c:pt>
                <c:pt idx="690">
                  <c:v>44590.791666666664</c:v>
                </c:pt>
                <c:pt idx="691">
                  <c:v>44590.833333333336</c:v>
                </c:pt>
                <c:pt idx="692">
                  <c:v>44590.875</c:v>
                </c:pt>
                <c:pt idx="693">
                  <c:v>44590.916666666664</c:v>
                </c:pt>
                <c:pt idx="694">
                  <c:v>44590.958333333336</c:v>
                </c:pt>
                <c:pt idx="695">
                  <c:v>44591</c:v>
                </c:pt>
                <c:pt idx="696">
                  <c:v>44591.041666666664</c:v>
                </c:pt>
                <c:pt idx="697">
                  <c:v>44591.083333333336</c:v>
                </c:pt>
                <c:pt idx="698">
                  <c:v>44591.125</c:v>
                </c:pt>
                <c:pt idx="699">
                  <c:v>44591.166666666664</c:v>
                </c:pt>
                <c:pt idx="700">
                  <c:v>44591.208333333336</c:v>
                </c:pt>
                <c:pt idx="701">
                  <c:v>44591.25</c:v>
                </c:pt>
                <c:pt idx="702">
                  <c:v>44591.291666666664</c:v>
                </c:pt>
                <c:pt idx="703">
                  <c:v>44591.333333333336</c:v>
                </c:pt>
                <c:pt idx="704">
                  <c:v>44591.375</c:v>
                </c:pt>
                <c:pt idx="705">
                  <c:v>44591.416666666664</c:v>
                </c:pt>
                <c:pt idx="706">
                  <c:v>44591.458333333336</c:v>
                </c:pt>
                <c:pt idx="707">
                  <c:v>44591.5</c:v>
                </c:pt>
                <c:pt idx="708">
                  <c:v>44591.541666666664</c:v>
                </c:pt>
                <c:pt idx="709">
                  <c:v>44591.583333333336</c:v>
                </c:pt>
                <c:pt idx="710">
                  <c:v>44591.625</c:v>
                </c:pt>
                <c:pt idx="711">
                  <c:v>44591.666666666664</c:v>
                </c:pt>
                <c:pt idx="712">
                  <c:v>44591.708333333336</c:v>
                </c:pt>
                <c:pt idx="713">
                  <c:v>44591.75</c:v>
                </c:pt>
                <c:pt idx="714">
                  <c:v>44591.791666666664</c:v>
                </c:pt>
                <c:pt idx="715">
                  <c:v>44591.833333333336</c:v>
                </c:pt>
                <c:pt idx="716">
                  <c:v>44591.875</c:v>
                </c:pt>
                <c:pt idx="717">
                  <c:v>44591.916666666664</c:v>
                </c:pt>
                <c:pt idx="718">
                  <c:v>44591.958333333336</c:v>
                </c:pt>
                <c:pt idx="719">
                  <c:v>44592</c:v>
                </c:pt>
                <c:pt idx="720">
                  <c:v>44592.041666666664</c:v>
                </c:pt>
                <c:pt idx="721">
                  <c:v>44592.083333333336</c:v>
                </c:pt>
                <c:pt idx="722">
                  <c:v>44592.125</c:v>
                </c:pt>
                <c:pt idx="723">
                  <c:v>44592.166666666664</c:v>
                </c:pt>
                <c:pt idx="724">
                  <c:v>44592.208333333336</c:v>
                </c:pt>
                <c:pt idx="725">
                  <c:v>44592.25</c:v>
                </c:pt>
                <c:pt idx="726">
                  <c:v>44592.291666666664</c:v>
                </c:pt>
                <c:pt idx="727">
                  <c:v>44592.333333333336</c:v>
                </c:pt>
                <c:pt idx="728">
                  <c:v>44592.375</c:v>
                </c:pt>
                <c:pt idx="729">
                  <c:v>44592.416666666664</c:v>
                </c:pt>
                <c:pt idx="730">
                  <c:v>44592.458333333336</c:v>
                </c:pt>
                <c:pt idx="731">
                  <c:v>44592.5</c:v>
                </c:pt>
                <c:pt idx="732">
                  <c:v>44592.541666666664</c:v>
                </c:pt>
                <c:pt idx="733">
                  <c:v>44592.583333333336</c:v>
                </c:pt>
                <c:pt idx="734">
                  <c:v>44592.625</c:v>
                </c:pt>
                <c:pt idx="735">
                  <c:v>44592.666666666664</c:v>
                </c:pt>
                <c:pt idx="736">
                  <c:v>44592.708333333336</c:v>
                </c:pt>
                <c:pt idx="737">
                  <c:v>44592.75</c:v>
                </c:pt>
                <c:pt idx="738">
                  <c:v>44592.791666666664</c:v>
                </c:pt>
                <c:pt idx="739">
                  <c:v>44592.833333333336</c:v>
                </c:pt>
                <c:pt idx="740">
                  <c:v>44592.875</c:v>
                </c:pt>
                <c:pt idx="741">
                  <c:v>44592.916666666664</c:v>
                </c:pt>
                <c:pt idx="742">
                  <c:v>44592.958333333336</c:v>
                </c:pt>
                <c:pt idx="743">
                  <c:v>44593</c:v>
                </c:pt>
                <c:pt idx="744">
                  <c:v>44593.041666666664</c:v>
                </c:pt>
                <c:pt idx="745">
                  <c:v>44593.083333333336</c:v>
                </c:pt>
                <c:pt idx="746">
                  <c:v>44593.125</c:v>
                </c:pt>
                <c:pt idx="747">
                  <c:v>44593.166666666664</c:v>
                </c:pt>
                <c:pt idx="748">
                  <c:v>44593.208333333336</c:v>
                </c:pt>
                <c:pt idx="749">
                  <c:v>44593.25</c:v>
                </c:pt>
                <c:pt idx="750">
                  <c:v>44593.291666666664</c:v>
                </c:pt>
                <c:pt idx="751">
                  <c:v>44593.333333333336</c:v>
                </c:pt>
                <c:pt idx="752">
                  <c:v>44593.375</c:v>
                </c:pt>
                <c:pt idx="753">
                  <c:v>44593.416666666664</c:v>
                </c:pt>
                <c:pt idx="754">
                  <c:v>44593.458333333336</c:v>
                </c:pt>
                <c:pt idx="755">
                  <c:v>44593.5</c:v>
                </c:pt>
                <c:pt idx="756">
                  <c:v>44593.541666666664</c:v>
                </c:pt>
                <c:pt idx="757">
                  <c:v>44593.583333333336</c:v>
                </c:pt>
                <c:pt idx="758">
                  <c:v>44593.625</c:v>
                </c:pt>
                <c:pt idx="759">
                  <c:v>44593.666666666664</c:v>
                </c:pt>
                <c:pt idx="760">
                  <c:v>44593.708333333336</c:v>
                </c:pt>
                <c:pt idx="761">
                  <c:v>44593.75</c:v>
                </c:pt>
                <c:pt idx="762">
                  <c:v>44593.791666666664</c:v>
                </c:pt>
                <c:pt idx="763">
                  <c:v>44593.833333333336</c:v>
                </c:pt>
                <c:pt idx="764">
                  <c:v>44593.875</c:v>
                </c:pt>
                <c:pt idx="765">
                  <c:v>44593.916666666664</c:v>
                </c:pt>
                <c:pt idx="766">
                  <c:v>44593.958333333336</c:v>
                </c:pt>
                <c:pt idx="767">
                  <c:v>44594</c:v>
                </c:pt>
                <c:pt idx="768">
                  <c:v>44594.041666666664</c:v>
                </c:pt>
                <c:pt idx="769">
                  <c:v>44594.083333333336</c:v>
                </c:pt>
                <c:pt idx="770">
                  <c:v>44594.125</c:v>
                </c:pt>
                <c:pt idx="771">
                  <c:v>44594.166666666664</c:v>
                </c:pt>
                <c:pt idx="772">
                  <c:v>44594.208333333336</c:v>
                </c:pt>
                <c:pt idx="773">
                  <c:v>44594.25</c:v>
                </c:pt>
                <c:pt idx="774">
                  <c:v>44594.291666666664</c:v>
                </c:pt>
                <c:pt idx="775">
                  <c:v>44594.333333333336</c:v>
                </c:pt>
                <c:pt idx="776">
                  <c:v>44594.375</c:v>
                </c:pt>
                <c:pt idx="777">
                  <c:v>44594.416666666664</c:v>
                </c:pt>
                <c:pt idx="778">
                  <c:v>44594.458333333336</c:v>
                </c:pt>
                <c:pt idx="779">
                  <c:v>44594.5</c:v>
                </c:pt>
                <c:pt idx="780">
                  <c:v>44594.541666666664</c:v>
                </c:pt>
                <c:pt idx="781">
                  <c:v>44594.583333333336</c:v>
                </c:pt>
                <c:pt idx="782">
                  <c:v>44594.625</c:v>
                </c:pt>
                <c:pt idx="783">
                  <c:v>44594.666666666664</c:v>
                </c:pt>
                <c:pt idx="784">
                  <c:v>44594.708333333336</c:v>
                </c:pt>
                <c:pt idx="785">
                  <c:v>44594.75</c:v>
                </c:pt>
                <c:pt idx="786">
                  <c:v>44594.791666666664</c:v>
                </c:pt>
                <c:pt idx="787">
                  <c:v>44594.833333333336</c:v>
                </c:pt>
                <c:pt idx="788">
                  <c:v>44594.875</c:v>
                </c:pt>
                <c:pt idx="789">
                  <c:v>44594.916666666664</c:v>
                </c:pt>
                <c:pt idx="790">
                  <c:v>44594.958333333336</c:v>
                </c:pt>
                <c:pt idx="791">
                  <c:v>44595</c:v>
                </c:pt>
                <c:pt idx="792">
                  <c:v>44595.041666666664</c:v>
                </c:pt>
                <c:pt idx="793">
                  <c:v>44595.083333333336</c:v>
                </c:pt>
                <c:pt idx="794">
                  <c:v>44595.125</c:v>
                </c:pt>
                <c:pt idx="795">
                  <c:v>44595.166666666664</c:v>
                </c:pt>
                <c:pt idx="796">
                  <c:v>44595.208333333336</c:v>
                </c:pt>
                <c:pt idx="797">
                  <c:v>44595.25</c:v>
                </c:pt>
                <c:pt idx="798">
                  <c:v>44595.291666666664</c:v>
                </c:pt>
                <c:pt idx="799">
                  <c:v>44595.333333333336</c:v>
                </c:pt>
                <c:pt idx="800">
                  <c:v>44595.375</c:v>
                </c:pt>
                <c:pt idx="801">
                  <c:v>44595.416666666664</c:v>
                </c:pt>
                <c:pt idx="802">
                  <c:v>44595.458333333336</c:v>
                </c:pt>
                <c:pt idx="803">
                  <c:v>44595.5</c:v>
                </c:pt>
                <c:pt idx="804">
                  <c:v>44595.541666666664</c:v>
                </c:pt>
                <c:pt idx="805">
                  <c:v>44595.583333333336</c:v>
                </c:pt>
                <c:pt idx="806">
                  <c:v>44595.625</c:v>
                </c:pt>
                <c:pt idx="807">
                  <c:v>44595.666666666664</c:v>
                </c:pt>
                <c:pt idx="808">
                  <c:v>44595.708333333336</c:v>
                </c:pt>
                <c:pt idx="809">
                  <c:v>44595.75</c:v>
                </c:pt>
                <c:pt idx="810">
                  <c:v>44595.791666666664</c:v>
                </c:pt>
                <c:pt idx="811">
                  <c:v>44595.833333333336</c:v>
                </c:pt>
                <c:pt idx="812">
                  <c:v>44595.875</c:v>
                </c:pt>
                <c:pt idx="813">
                  <c:v>44595.916666666664</c:v>
                </c:pt>
                <c:pt idx="814">
                  <c:v>44595.958333333336</c:v>
                </c:pt>
                <c:pt idx="815">
                  <c:v>44596</c:v>
                </c:pt>
                <c:pt idx="816">
                  <c:v>44596.041666666664</c:v>
                </c:pt>
                <c:pt idx="817">
                  <c:v>44596.083333333336</c:v>
                </c:pt>
                <c:pt idx="818">
                  <c:v>44596.125</c:v>
                </c:pt>
                <c:pt idx="819">
                  <c:v>44596.166666666664</c:v>
                </c:pt>
                <c:pt idx="820">
                  <c:v>44596.208333333336</c:v>
                </c:pt>
                <c:pt idx="821">
                  <c:v>44596.25</c:v>
                </c:pt>
                <c:pt idx="822">
                  <c:v>44596.291666666664</c:v>
                </c:pt>
                <c:pt idx="823">
                  <c:v>44596.333333333336</c:v>
                </c:pt>
                <c:pt idx="824">
                  <c:v>44596.375</c:v>
                </c:pt>
                <c:pt idx="825">
                  <c:v>44596.416666666664</c:v>
                </c:pt>
                <c:pt idx="826">
                  <c:v>44596.458333333336</c:v>
                </c:pt>
                <c:pt idx="827">
                  <c:v>44596.5</c:v>
                </c:pt>
                <c:pt idx="828">
                  <c:v>44596.541666666664</c:v>
                </c:pt>
                <c:pt idx="829">
                  <c:v>44596.583333333336</c:v>
                </c:pt>
                <c:pt idx="830">
                  <c:v>44596.625</c:v>
                </c:pt>
                <c:pt idx="831">
                  <c:v>44596.666666666664</c:v>
                </c:pt>
                <c:pt idx="832">
                  <c:v>44596.708333333336</c:v>
                </c:pt>
                <c:pt idx="833">
                  <c:v>44596.75</c:v>
                </c:pt>
                <c:pt idx="834">
                  <c:v>44596.791666666664</c:v>
                </c:pt>
                <c:pt idx="835">
                  <c:v>44596.833333333336</c:v>
                </c:pt>
                <c:pt idx="836">
                  <c:v>44596.875</c:v>
                </c:pt>
                <c:pt idx="837">
                  <c:v>44596.916666666664</c:v>
                </c:pt>
                <c:pt idx="838">
                  <c:v>44596.958333333336</c:v>
                </c:pt>
                <c:pt idx="839">
                  <c:v>44597</c:v>
                </c:pt>
                <c:pt idx="840">
                  <c:v>44597.041666666664</c:v>
                </c:pt>
                <c:pt idx="841">
                  <c:v>44597.083333333336</c:v>
                </c:pt>
                <c:pt idx="842">
                  <c:v>44597.125</c:v>
                </c:pt>
                <c:pt idx="843">
                  <c:v>44597.166666666664</c:v>
                </c:pt>
                <c:pt idx="844">
                  <c:v>44597.208333333336</c:v>
                </c:pt>
                <c:pt idx="845">
                  <c:v>44597.25</c:v>
                </c:pt>
                <c:pt idx="846">
                  <c:v>44597.291666666664</c:v>
                </c:pt>
                <c:pt idx="847">
                  <c:v>44597.333333333336</c:v>
                </c:pt>
                <c:pt idx="848">
                  <c:v>44597.375</c:v>
                </c:pt>
                <c:pt idx="849">
                  <c:v>44597.416666666664</c:v>
                </c:pt>
                <c:pt idx="850">
                  <c:v>44597.458333333336</c:v>
                </c:pt>
                <c:pt idx="851">
                  <c:v>44597.5</c:v>
                </c:pt>
                <c:pt idx="852">
                  <c:v>44597.541666666664</c:v>
                </c:pt>
                <c:pt idx="853">
                  <c:v>44597.583333333336</c:v>
                </c:pt>
                <c:pt idx="854">
                  <c:v>44597.625</c:v>
                </c:pt>
                <c:pt idx="855">
                  <c:v>44597.666666666664</c:v>
                </c:pt>
                <c:pt idx="856">
                  <c:v>44597.708333333336</c:v>
                </c:pt>
                <c:pt idx="857">
                  <c:v>44597.75</c:v>
                </c:pt>
                <c:pt idx="858">
                  <c:v>44597.791666666664</c:v>
                </c:pt>
                <c:pt idx="859">
                  <c:v>44597.833333333336</c:v>
                </c:pt>
                <c:pt idx="860">
                  <c:v>44597.875</c:v>
                </c:pt>
                <c:pt idx="861">
                  <c:v>44597.916666666664</c:v>
                </c:pt>
                <c:pt idx="862">
                  <c:v>44597.958333333336</c:v>
                </c:pt>
                <c:pt idx="863">
                  <c:v>44598</c:v>
                </c:pt>
                <c:pt idx="864">
                  <c:v>44598.041666666664</c:v>
                </c:pt>
                <c:pt idx="865">
                  <c:v>44598.083333333336</c:v>
                </c:pt>
                <c:pt idx="866">
                  <c:v>44598.125</c:v>
                </c:pt>
                <c:pt idx="867">
                  <c:v>44598.166666666664</c:v>
                </c:pt>
                <c:pt idx="868">
                  <c:v>44598.208333333336</c:v>
                </c:pt>
                <c:pt idx="869">
                  <c:v>44598.25</c:v>
                </c:pt>
                <c:pt idx="870">
                  <c:v>44598.291666666664</c:v>
                </c:pt>
                <c:pt idx="871">
                  <c:v>44598.333333333336</c:v>
                </c:pt>
                <c:pt idx="872">
                  <c:v>44598.375</c:v>
                </c:pt>
                <c:pt idx="873">
                  <c:v>44598.416666666664</c:v>
                </c:pt>
                <c:pt idx="874">
                  <c:v>44598.458333333336</c:v>
                </c:pt>
                <c:pt idx="875">
                  <c:v>44598.5</c:v>
                </c:pt>
                <c:pt idx="876">
                  <c:v>44598.541666666664</c:v>
                </c:pt>
                <c:pt idx="877">
                  <c:v>44598.583333333336</c:v>
                </c:pt>
                <c:pt idx="878">
                  <c:v>44598.625</c:v>
                </c:pt>
                <c:pt idx="879">
                  <c:v>44598.666666666664</c:v>
                </c:pt>
                <c:pt idx="880">
                  <c:v>44598.708333333336</c:v>
                </c:pt>
                <c:pt idx="881">
                  <c:v>44598.75</c:v>
                </c:pt>
                <c:pt idx="882">
                  <c:v>44598.791666666664</c:v>
                </c:pt>
                <c:pt idx="883">
                  <c:v>44598.833333333336</c:v>
                </c:pt>
                <c:pt idx="884">
                  <c:v>44598.875</c:v>
                </c:pt>
                <c:pt idx="885">
                  <c:v>44598.916666666664</c:v>
                </c:pt>
                <c:pt idx="886">
                  <c:v>44598.958333333336</c:v>
                </c:pt>
                <c:pt idx="887">
                  <c:v>44599</c:v>
                </c:pt>
                <c:pt idx="888">
                  <c:v>44599.041666666664</c:v>
                </c:pt>
                <c:pt idx="889">
                  <c:v>44599.083333333336</c:v>
                </c:pt>
                <c:pt idx="890">
                  <c:v>44599.125</c:v>
                </c:pt>
                <c:pt idx="891">
                  <c:v>44599.166666666664</c:v>
                </c:pt>
                <c:pt idx="892">
                  <c:v>44599.208333333336</c:v>
                </c:pt>
                <c:pt idx="893">
                  <c:v>44599.25</c:v>
                </c:pt>
                <c:pt idx="894">
                  <c:v>44599.291666666664</c:v>
                </c:pt>
                <c:pt idx="895">
                  <c:v>44599.333333333336</c:v>
                </c:pt>
                <c:pt idx="896">
                  <c:v>44599.375</c:v>
                </c:pt>
                <c:pt idx="897">
                  <c:v>44599.416666666664</c:v>
                </c:pt>
                <c:pt idx="898">
                  <c:v>44599.458333333336</c:v>
                </c:pt>
                <c:pt idx="899">
                  <c:v>44599.5</c:v>
                </c:pt>
                <c:pt idx="900">
                  <c:v>44599.541666666664</c:v>
                </c:pt>
                <c:pt idx="901">
                  <c:v>44599.583333333336</c:v>
                </c:pt>
                <c:pt idx="902">
                  <c:v>44599.625</c:v>
                </c:pt>
                <c:pt idx="903">
                  <c:v>44599.666666666664</c:v>
                </c:pt>
                <c:pt idx="904">
                  <c:v>44599.708333333336</c:v>
                </c:pt>
                <c:pt idx="905">
                  <c:v>44599.75</c:v>
                </c:pt>
                <c:pt idx="906">
                  <c:v>44599.791666666664</c:v>
                </c:pt>
                <c:pt idx="907">
                  <c:v>44599.833333333336</c:v>
                </c:pt>
                <c:pt idx="908">
                  <c:v>44599.875</c:v>
                </c:pt>
                <c:pt idx="909">
                  <c:v>44599.916666666664</c:v>
                </c:pt>
                <c:pt idx="910">
                  <c:v>44599.958333333336</c:v>
                </c:pt>
                <c:pt idx="911">
                  <c:v>44600</c:v>
                </c:pt>
                <c:pt idx="912">
                  <c:v>44600.041666666664</c:v>
                </c:pt>
                <c:pt idx="913">
                  <c:v>44600.083333333336</c:v>
                </c:pt>
                <c:pt idx="914">
                  <c:v>44600.125</c:v>
                </c:pt>
                <c:pt idx="915">
                  <c:v>44600.166666666664</c:v>
                </c:pt>
                <c:pt idx="916">
                  <c:v>44600.208333333336</c:v>
                </c:pt>
                <c:pt idx="917">
                  <c:v>44600.25</c:v>
                </c:pt>
                <c:pt idx="918">
                  <c:v>44600.291666666664</c:v>
                </c:pt>
                <c:pt idx="919">
                  <c:v>44600.333333333336</c:v>
                </c:pt>
                <c:pt idx="920">
                  <c:v>44600.375</c:v>
                </c:pt>
                <c:pt idx="921">
                  <c:v>44600.416666666664</c:v>
                </c:pt>
                <c:pt idx="922">
                  <c:v>44600.458333333336</c:v>
                </c:pt>
                <c:pt idx="923">
                  <c:v>44600.5</c:v>
                </c:pt>
                <c:pt idx="924">
                  <c:v>44600.541666666664</c:v>
                </c:pt>
                <c:pt idx="925">
                  <c:v>44600.583333333336</c:v>
                </c:pt>
                <c:pt idx="926">
                  <c:v>44600.625</c:v>
                </c:pt>
                <c:pt idx="927">
                  <c:v>44600.666666666664</c:v>
                </c:pt>
                <c:pt idx="928">
                  <c:v>44600.708333333336</c:v>
                </c:pt>
                <c:pt idx="929">
                  <c:v>44600.75</c:v>
                </c:pt>
                <c:pt idx="930">
                  <c:v>44600.791666666664</c:v>
                </c:pt>
                <c:pt idx="931">
                  <c:v>44600.833333333336</c:v>
                </c:pt>
                <c:pt idx="932">
                  <c:v>44600.875</c:v>
                </c:pt>
                <c:pt idx="933">
                  <c:v>44600.916666666664</c:v>
                </c:pt>
                <c:pt idx="934">
                  <c:v>44600.958333333336</c:v>
                </c:pt>
                <c:pt idx="935">
                  <c:v>44601</c:v>
                </c:pt>
                <c:pt idx="936">
                  <c:v>44601.041666666664</c:v>
                </c:pt>
                <c:pt idx="937">
                  <c:v>44601.083333333336</c:v>
                </c:pt>
                <c:pt idx="938">
                  <c:v>44601.125</c:v>
                </c:pt>
                <c:pt idx="939">
                  <c:v>44601.166666666664</c:v>
                </c:pt>
                <c:pt idx="940">
                  <c:v>44601.208333333336</c:v>
                </c:pt>
                <c:pt idx="941">
                  <c:v>44601.25</c:v>
                </c:pt>
                <c:pt idx="942">
                  <c:v>44601.291666666664</c:v>
                </c:pt>
                <c:pt idx="943">
                  <c:v>44601.333333333336</c:v>
                </c:pt>
                <c:pt idx="944">
                  <c:v>44601.375</c:v>
                </c:pt>
                <c:pt idx="945">
                  <c:v>44601.416666666664</c:v>
                </c:pt>
                <c:pt idx="946">
                  <c:v>44601.458333333336</c:v>
                </c:pt>
                <c:pt idx="947">
                  <c:v>44601.5</c:v>
                </c:pt>
                <c:pt idx="948">
                  <c:v>44601.541666666664</c:v>
                </c:pt>
                <c:pt idx="949">
                  <c:v>44601.583333333336</c:v>
                </c:pt>
                <c:pt idx="950">
                  <c:v>44601.625</c:v>
                </c:pt>
                <c:pt idx="951">
                  <c:v>44601.666666666664</c:v>
                </c:pt>
                <c:pt idx="952">
                  <c:v>44601.708333333336</c:v>
                </c:pt>
                <c:pt idx="953">
                  <c:v>44601.75</c:v>
                </c:pt>
                <c:pt idx="954">
                  <c:v>44601.791666666664</c:v>
                </c:pt>
                <c:pt idx="955">
                  <c:v>44601.833333333336</c:v>
                </c:pt>
                <c:pt idx="956">
                  <c:v>44601.875</c:v>
                </c:pt>
                <c:pt idx="957">
                  <c:v>44601.916666666664</c:v>
                </c:pt>
                <c:pt idx="958">
                  <c:v>44601.958333333336</c:v>
                </c:pt>
                <c:pt idx="959">
                  <c:v>44602</c:v>
                </c:pt>
                <c:pt idx="960">
                  <c:v>44602.041666666664</c:v>
                </c:pt>
                <c:pt idx="961">
                  <c:v>44602.083333333336</c:v>
                </c:pt>
                <c:pt idx="962">
                  <c:v>44602.125</c:v>
                </c:pt>
                <c:pt idx="963">
                  <c:v>44602.166666666664</c:v>
                </c:pt>
                <c:pt idx="964">
                  <c:v>44602.208333333336</c:v>
                </c:pt>
                <c:pt idx="965">
                  <c:v>44602.25</c:v>
                </c:pt>
                <c:pt idx="966">
                  <c:v>44602.291666666664</c:v>
                </c:pt>
                <c:pt idx="967">
                  <c:v>44602.333333333336</c:v>
                </c:pt>
                <c:pt idx="968">
                  <c:v>44602.375</c:v>
                </c:pt>
                <c:pt idx="969">
                  <c:v>44602.416666666664</c:v>
                </c:pt>
                <c:pt idx="970">
                  <c:v>44602.458333333336</c:v>
                </c:pt>
                <c:pt idx="971">
                  <c:v>44602.5</c:v>
                </c:pt>
                <c:pt idx="972">
                  <c:v>44602.541666666664</c:v>
                </c:pt>
                <c:pt idx="973">
                  <c:v>44602.583333333336</c:v>
                </c:pt>
                <c:pt idx="974">
                  <c:v>44602.625</c:v>
                </c:pt>
                <c:pt idx="975">
                  <c:v>44602.666666666664</c:v>
                </c:pt>
                <c:pt idx="976">
                  <c:v>44602.708333333336</c:v>
                </c:pt>
                <c:pt idx="977">
                  <c:v>44602.75</c:v>
                </c:pt>
                <c:pt idx="978">
                  <c:v>44602.791666666664</c:v>
                </c:pt>
                <c:pt idx="979">
                  <c:v>44602.833333333336</c:v>
                </c:pt>
                <c:pt idx="980">
                  <c:v>44602.875</c:v>
                </c:pt>
                <c:pt idx="981">
                  <c:v>44602.916666666664</c:v>
                </c:pt>
                <c:pt idx="982">
                  <c:v>44602.958333333336</c:v>
                </c:pt>
                <c:pt idx="983">
                  <c:v>44603</c:v>
                </c:pt>
                <c:pt idx="984">
                  <c:v>44603.041666666664</c:v>
                </c:pt>
                <c:pt idx="985">
                  <c:v>44603.083333333336</c:v>
                </c:pt>
                <c:pt idx="986">
                  <c:v>44603.125</c:v>
                </c:pt>
                <c:pt idx="987">
                  <c:v>44603.166666666664</c:v>
                </c:pt>
                <c:pt idx="988">
                  <c:v>44603.208333333336</c:v>
                </c:pt>
                <c:pt idx="989">
                  <c:v>44603.25</c:v>
                </c:pt>
                <c:pt idx="990">
                  <c:v>44603.291666666664</c:v>
                </c:pt>
                <c:pt idx="991">
                  <c:v>44603.333333333336</c:v>
                </c:pt>
                <c:pt idx="992">
                  <c:v>44603.375</c:v>
                </c:pt>
                <c:pt idx="993">
                  <c:v>44603.416666666664</c:v>
                </c:pt>
                <c:pt idx="994">
                  <c:v>44603.458333333336</c:v>
                </c:pt>
                <c:pt idx="995">
                  <c:v>44603.5</c:v>
                </c:pt>
                <c:pt idx="996">
                  <c:v>44603.541666666664</c:v>
                </c:pt>
                <c:pt idx="997">
                  <c:v>44603.583333333336</c:v>
                </c:pt>
                <c:pt idx="998">
                  <c:v>44603.625</c:v>
                </c:pt>
                <c:pt idx="999">
                  <c:v>44603.666666666664</c:v>
                </c:pt>
                <c:pt idx="1000">
                  <c:v>44603.708333333336</c:v>
                </c:pt>
                <c:pt idx="1001">
                  <c:v>44603.75</c:v>
                </c:pt>
                <c:pt idx="1002">
                  <c:v>44603.791666666664</c:v>
                </c:pt>
                <c:pt idx="1003">
                  <c:v>44603.833333333336</c:v>
                </c:pt>
                <c:pt idx="1004">
                  <c:v>44603.875</c:v>
                </c:pt>
                <c:pt idx="1005">
                  <c:v>44603.916666666664</c:v>
                </c:pt>
                <c:pt idx="1006">
                  <c:v>44603.958333333336</c:v>
                </c:pt>
                <c:pt idx="1007">
                  <c:v>44604</c:v>
                </c:pt>
                <c:pt idx="1008">
                  <c:v>44604.041666666664</c:v>
                </c:pt>
                <c:pt idx="1009">
                  <c:v>44604.083333333336</c:v>
                </c:pt>
                <c:pt idx="1010">
                  <c:v>44604.125</c:v>
                </c:pt>
                <c:pt idx="1011">
                  <c:v>44604.166666666664</c:v>
                </c:pt>
                <c:pt idx="1012">
                  <c:v>44604.208333333336</c:v>
                </c:pt>
                <c:pt idx="1013">
                  <c:v>44604.25</c:v>
                </c:pt>
                <c:pt idx="1014">
                  <c:v>44604.291666666664</c:v>
                </c:pt>
                <c:pt idx="1015">
                  <c:v>44604.333333333336</c:v>
                </c:pt>
                <c:pt idx="1016">
                  <c:v>44604.375</c:v>
                </c:pt>
                <c:pt idx="1017">
                  <c:v>44604.416666666664</c:v>
                </c:pt>
                <c:pt idx="1018">
                  <c:v>44604.458333333336</c:v>
                </c:pt>
                <c:pt idx="1019">
                  <c:v>44604.5</c:v>
                </c:pt>
                <c:pt idx="1020">
                  <c:v>44604.541666666664</c:v>
                </c:pt>
                <c:pt idx="1021">
                  <c:v>44604.583333333336</c:v>
                </c:pt>
                <c:pt idx="1022">
                  <c:v>44604.625</c:v>
                </c:pt>
                <c:pt idx="1023">
                  <c:v>44604.666666666664</c:v>
                </c:pt>
                <c:pt idx="1024">
                  <c:v>44604.708333333336</c:v>
                </c:pt>
                <c:pt idx="1025">
                  <c:v>44604.75</c:v>
                </c:pt>
                <c:pt idx="1026">
                  <c:v>44604.791666666664</c:v>
                </c:pt>
                <c:pt idx="1027">
                  <c:v>44604.833333333336</c:v>
                </c:pt>
                <c:pt idx="1028">
                  <c:v>44604.875</c:v>
                </c:pt>
                <c:pt idx="1029">
                  <c:v>44604.916666666664</c:v>
                </c:pt>
                <c:pt idx="1030">
                  <c:v>44604.958333333336</c:v>
                </c:pt>
                <c:pt idx="1031">
                  <c:v>44605</c:v>
                </c:pt>
                <c:pt idx="1032">
                  <c:v>44605.041666666664</c:v>
                </c:pt>
                <c:pt idx="1033">
                  <c:v>44605.083333333336</c:v>
                </c:pt>
                <c:pt idx="1034">
                  <c:v>44605.125</c:v>
                </c:pt>
                <c:pt idx="1035">
                  <c:v>44605.166666666664</c:v>
                </c:pt>
                <c:pt idx="1036">
                  <c:v>44605.208333333336</c:v>
                </c:pt>
                <c:pt idx="1037">
                  <c:v>44605.25</c:v>
                </c:pt>
                <c:pt idx="1038">
                  <c:v>44605.291666666664</c:v>
                </c:pt>
                <c:pt idx="1039">
                  <c:v>44605.333333333336</c:v>
                </c:pt>
                <c:pt idx="1040">
                  <c:v>44605.375</c:v>
                </c:pt>
                <c:pt idx="1041">
                  <c:v>44605.416666666664</c:v>
                </c:pt>
                <c:pt idx="1042">
                  <c:v>44605.458333333336</c:v>
                </c:pt>
                <c:pt idx="1043">
                  <c:v>44605.5</c:v>
                </c:pt>
                <c:pt idx="1044">
                  <c:v>44605.541666666664</c:v>
                </c:pt>
                <c:pt idx="1045">
                  <c:v>44605.583333333336</c:v>
                </c:pt>
                <c:pt idx="1046">
                  <c:v>44605.625</c:v>
                </c:pt>
                <c:pt idx="1047">
                  <c:v>44605.666666666664</c:v>
                </c:pt>
                <c:pt idx="1048">
                  <c:v>44605.708333333336</c:v>
                </c:pt>
                <c:pt idx="1049">
                  <c:v>44605.75</c:v>
                </c:pt>
                <c:pt idx="1050">
                  <c:v>44605.791666666664</c:v>
                </c:pt>
                <c:pt idx="1051">
                  <c:v>44605.833333333336</c:v>
                </c:pt>
                <c:pt idx="1052">
                  <c:v>44605.875</c:v>
                </c:pt>
                <c:pt idx="1053">
                  <c:v>44605.916666666664</c:v>
                </c:pt>
                <c:pt idx="1054">
                  <c:v>44605.958333333336</c:v>
                </c:pt>
                <c:pt idx="1055">
                  <c:v>44606</c:v>
                </c:pt>
                <c:pt idx="1056">
                  <c:v>44606.041666666664</c:v>
                </c:pt>
                <c:pt idx="1057">
                  <c:v>44606.083333333336</c:v>
                </c:pt>
                <c:pt idx="1058">
                  <c:v>44606.125</c:v>
                </c:pt>
                <c:pt idx="1059">
                  <c:v>44606.166666666664</c:v>
                </c:pt>
                <c:pt idx="1060">
                  <c:v>44606.208333333336</c:v>
                </c:pt>
                <c:pt idx="1061">
                  <c:v>44606.25</c:v>
                </c:pt>
                <c:pt idx="1062">
                  <c:v>44606.291666666664</c:v>
                </c:pt>
                <c:pt idx="1063">
                  <c:v>44606.333333333336</c:v>
                </c:pt>
                <c:pt idx="1064">
                  <c:v>44606.375</c:v>
                </c:pt>
                <c:pt idx="1065">
                  <c:v>44606.416666666664</c:v>
                </c:pt>
                <c:pt idx="1066">
                  <c:v>44606.458333333336</c:v>
                </c:pt>
                <c:pt idx="1067">
                  <c:v>44606.5</c:v>
                </c:pt>
                <c:pt idx="1068">
                  <c:v>44606.541666666664</c:v>
                </c:pt>
                <c:pt idx="1069">
                  <c:v>44606.583333333336</c:v>
                </c:pt>
                <c:pt idx="1070">
                  <c:v>44606.625</c:v>
                </c:pt>
                <c:pt idx="1071">
                  <c:v>44606.666666666664</c:v>
                </c:pt>
                <c:pt idx="1072">
                  <c:v>44606.708333333336</c:v>
                </c:pt>
                <c:pt idx="1073">
                  <c:v>44606.75</c:v>
                </c:pt>
                <c:pt idx="1074">
                  <c:v>44606.791666666664</c:v>
                </c:pt>
                <c:pt idx="1075">
                  <c:v>44606.833333333336</c:v>
                </c:pt>
                <c:pt idx="1076">
                  <c:v>44606.875</c:v>
                </c:pt>
                <c:pt idx="1077">
                  <c:v>44606.916666666664</c:v>
                </c:pt>
                <c:pt idx="1078">
                  <c:v>44606.958333333336</c:v>
                </c:pt>
                <c:pt idx="1079">
                  <c:v>44607</c:v>
                </c:pt>
                <c:pt idx="1080">
                  <c:v>44607.041666666664</c:v>
                </c:pt>
                <c:pt idx="1081">
                  <c:v>44607.083333333336</c:v>
                </c:pt>
                <c:pt idx="1082">
                  <c:v>44607.125</c:v>
                </c:pt>
                <c:pt idx="1083">
                  <c:v>44607.166666666664</c:v>
                </c:pt>
                <c:pt idx="1084">
                  <c:v>44607.208333333336</c:v>
                </c:pt>
                <c:pt idx="1085">
                  <c:v>44607.25</c:v>
                </c:pt>
                <c:pt idx="1086">
                  <c:v>44607.291666666664</c:v>
                </c:pt>
                <c:pt idx="1087">
                  <c:v>44607.333333333336</c:v>
                </c:pt>
                <c:pt idx="1088">
                  <c:v>44607.375</c:v>
                </c:pt>
                <c:pt idx="1089">
                  <c:v>44607.416666666664</c:v>
                </c:pt>
                <c:pt idx="1090">
                  <c:v>44607.458333333336</c:v>
                </c:pt>
                <c:pt idx="1091">
                  <c:v>44607.5</c:v>
                </c:pt>
                <c:pt idx="1092">
                  <c:v>44607.541666666664</c:v>
                </c:pt>
                <c:pt idx="1093">
                  <c:v>44607.583333333336</c:v>
                </c:pt>
                <c:pt idx="1094">
                  <c:v>44607.625</c:v>
                </c:pt>
                <c:pt idx="1095">
                  <c:v>44607.666666666664</c:v>
                </c:pt>
                <c:pt idx="1096">
                  <c:v>44607.708333333336</c:v>
                </c:pt>
                <c:pt idx="1097">
                  <c:v>44607.75</c:v>
                </c:pt>
                <c:pt idx="1098">
                  <c:v>44607.791666666664</c:v>
                </c:pt>
                <c:pt idx="1099">
                  <c:v>44607.833333333336</c:v>
                </c:pt>
                <c:pt idx="1100">
                  <c:v>44607.875</c:v>
                </c:pt>
                <c:pt idx="1101">
                  <c:v>44607.916666666664</c:v>
                </c:pt>
                <c:pt idx="1102">
                  <c:v>44607.958333333336</c:v>
                </c:pt>
                <c:pt idx="1103">
                  <c:v>44608</c:v>
                </c:pt>
                <c:pt idx="1104">
                  <c:v>44608.041666666664</c:v>
                </c:pt>
                <c:pt idx="1105">
                  <c:v>44608.083333333336</c:v>
                </c:pt>
                <c:pt idx="1106">
                  <c:v>44608.125</c:v>
                </c:pt>
                <c:pt idx="1107">
                  <c:v>44608.166666666664</c:v>
                </c:pt>
                <c:pt idx="1108">
                  <c:v>44608.208333333336</c:v>
                </c:pt>
                <c:pt idx="1109">
                  <c:v>44608.25</c:v>
                </c:pt>
                <c:pt idx="1110">
                  <c:v>44608.291666666664</c:v>
                </c:pt>
                <c:pt idx="1111">
                  <c:v>44608.333333333336</c:v>
                </c:pt>
                <c:pt idx="1112">
                  <c:v>44608.375</c:v>
                </c:pt>
                <c:pt idx="1113">
                  <c:v>44608.416666666664</c:v>
                </c:pt>
                <c:pt idx="1114">
                  <c:v>44608.458333333336</c:v>
                </c:pt>
                <c:pt idx="1115">
                  <c:v>44608.5</c:v>
                </c:pt>
                <c:pt idx="1116">
                  <c:v>44608.541666666664</c:v>
                </c:pt>
                <c:pt idx="1117">
                  <c:v>44608.583333333336</c:v>
                </c:pt>
                <c:pt idx="1118">
                  <c:v>44608.625</c:v>
                </c:pt>
                <c:pt idx="1119">
                  <c:v>44608.666666666664</c:v>
                </c:pt>
                <c:pt idx="1120">
                  <c:v>44608.708333333336</c:v>
                </c:pt>
                <c:pt idx="1121">
                  <c:v>44608.75</c:v>
                </c:pt>
                <c:pt idx="1122">
                  <c:v>44608.791666666664</c:v>
                </c:pt>
                <c:pt idx="1123">
                  <c:v>44608.833333333336</c:v>
                </c:pt>
                <c:pt idx="1124">
                  <c:v>44608.875</c:v>
                </c:pt>
                <c:pt idx="1125">
                  <c:v>44608.916666666664</c:v>
                </c:pt>
                <c:pt idx="1126">
                  <c:v>44608.958333333336</c:v>
                </c:pt>
                <c:pt idx="1127">
                  <c:v>44609</c:v>
                </c:pt>
                <c:pt idx="1128">
                  <c:v>44609.041666666664</c:v>
                </c:pt>
                <c:pt idx="1129">
                  <c:v>44609.083333333336</c:v>
                </c:pt>
                <c:pt idx="1130">
                  <c:v>44609.125</c:v>
                </c:pt>
                <c:pt idx="1131">
                  <c:v>44609.166666666664</c:v>
                </c:pt>
                <c:pt idx="1132">
                  <c:v>44609.208333333336</c:v>
                </c:pt>
                <c:pt idx="1133">
                  <c:v>44609.25</c:v>
                </c:pt>
                <c:pt idx="1134">
                  <c:v>44609.291666666664</c:v>
                </c:pt>
                <c:pt idx="1135">
                  <c:v>44609.333333333336</c:v>
                </c:pt>
                <c:pt idx="1136">
                  <c:v>44609.375</c:v>
                </c:pt>
                <c:pt idx="1137">
                  <c:v>44609.416666666664</c:v>
                </c:pt>
                <c:pt idx="1138">
                  <c:v>44609.458333333336</c:v>
                </c:pt>
                <c:pt idx="1139">
                  <c:v>44609.5</c:v>
                </c:pt>
                <c:pt idx="1140">
                  <c:v>44609.541666666664</c:v>
                </c:pt>
                <c:pt idx="1141">
                  <c:v>44609.583333333336</c:v>
                </c:pt>
                <c:pt idx="1142">
                  <c:v>44609.625</c:v>
                </c:pt>
                <c:pt idx="1143">
                  <c:v>44609.666666666664</c:v>
                </c:pt>
                <c:pt idx="1144">
                  <c:v>44609.708333333336</c:v>
                </c:pt>
                <c:pt idx="1145">
                  <c:v>44609.75</c:v>
                </c:pt>
                <c:pt idx="1146">
                  <c:v>44609.791666666664</c:v>
                </c:pt>
                <c:pt idx="1147">
                  <c:v>44609.833333333336</c:v>
                </c:pt>
                <c:pt idx="1148">
                  <c:v>44609.875</c:v>
                </c:pt>
                <c:pt idx="1149">
                  <c:v>44609.916666666664</c:v>
                </c:pt>
                <c:pt idx="1150">
                  <c:v>44609.958333333336</c:v>
                </c:pt>
                <c:pt idx="1151">
                  <c:v>44610</c:v>
                </c:pt>
                <c:pt idx="1152">
                  <c:v>44610.041666666664</c:v>
                </c:pt>
                <c:pt idx="1153">
                  <c:v>44610.083333333336</c:v>
                </c:pt>
                <c:pt idx="1154">
                  <c:v>44610.125</c:v>
                </c:pt>
                <c:pt idx="1155">
                  <c:v>44610.166666666664</c:v>
                </c:pt>
                <c:pt idx="1156">
                  <c:v>44610.208333333336</c:v>
                </c:pt>
                <c:pt idx="1157">
                  <c:v>44610.25</c:v>
                </c:pt>
                <c:pt idx="1158">
                  <c:v>44610.291666666664</c:v>
                </c:pt>
                <c:pt idx="1159">
                  <c:v>44610.333333333336</c:v>
                </c:pt>
                <c:pt idx="1160">
                  <c:v>44610.375</c:v>
                </c:pt>
                <c:pt idx="1161">
                  <c:v>44610.416666666664</c:v>
                </c:pt>
                <c:pt idx="1162">
                  <c:v>44610.458333333336</c:v>
                </c:pt>
                <c:pt idx="1163">
                  <c:v>44610.5</c:v>
                </c:pt>
                <c:pt idx="1164">
                  <c:v>44610.541666666664</c:v>
                </c:pt>
                <c:pt idx="1165">
                  <c:v>44610.583333333336</c:v>
                </c:pt>
                <c:pt idx="1166">
                  <c:v>44610.625</c:v>
                </c:pt>
                <c:pt idx="1167">
                  <c:v>44610.666666666664</c:v>
                </c:pt>
                <c:pt idx="1168">
                  <c:v>44610.708333333336</c:v>
                </c:pt>
                <c:pt idx="1169">
                  <c:v>44610.75</c:v>
                </c:pt>
                <c:pt idx="1170">
                  <c:v>44610.791666666664</c:v>
                </c:pt>
                <c:pt idx="1171">
                  <c:v>44610.833333333336</c:v>
                </c:pt>
                <c:pt idx="1172">
                  <c:v>44610.875</c:v>
                </c:pt>
                <c:pt idx="1173">
                  <c:v>44610.916666666664</c:v>
                </c:pt>
                <c:pt idx="1174">
                  <c:v>44610.958333333336</c:v>
                </c:pt>
                <c:pt idx="1175">
                  <c:v>44611</c:v>
                </c:pt>
                <c:pt idx="1176">
                  <c:v>44611.041666666664</c:v>
                </c:pt>
                <c:pt idx="1177">
                  <c:v>44611.083333333336</c:v>
                </c:pt>
                <c:pt idx="1178">
                  <c:v>44611.125</c:v>
                </c:pt>
                <c:pt idx="1179">
                  <c:v>44611.166666666664</c:v>
                </c:pt>
                <c:pt idx="1180">
                  <c:v>44611.208333333336</c:v>
                </c:pt>
                <c:pt idx="1181">
                  <c:v>44611.25</c:v>
                </c:pt>
                <c:pt idx="1182">
                  <c:v>44611.291666666664</c:v>
                </c:pt>
                <c:pt idx="1183">
                  <c:v>44611.333333333336</c:v>
                </c:pt>
                <c:pt idx="1184">
                  <c:v>44611.375</c:v>
                </c:pt>
                <c:pt idx="1185">
                  <c:v>44611.416666666664</c:v>
                </c:pt>
                <c:pt idx="1186">
                  <c:v>44611.458333333336</c:v>
                </c:pt>
                <c:pt idx="1187">
                  <c:v>44611.5</c:v>
                </c:pt>
                <c:pt idx="1188">
                  <c:v>44611.541666666664</c:v>
                </c:pt>
                <c:pt idx="1189">
                  <c:v>44611.583333333336</c:v>
                </c:pt>
                <c:pt idx="1190">
                  <c:v>44611.625</c:v>
                </c:pt>
                <c:pt idx="1191">
                  <c:v>44611.666666666664</c:v>
                </c:pt>
                <c:pt idx="1192">
                  <c:v>44611.708333333336</c:v>
                </c:pt>
                <c:pt idx="1193">
                  <c:v>44611.75</c:v>
                </c:pt>
                <c:pt idx="1194">
                  <c:v>44611.791666666664</c:v>
                </c:pt>
                <c:pt idx="1195">
                  <c:v>44611.833333333336</c:v>
                </c:pt>
                <c:pt idx="1196">
                  <c:v>44611.875</c:v>
                </c:pt>
                <c:pt idx="1197">
                  <c:v>44611.916666666664</c:v>
                </c:pt>
                <c:pt idx="1198">
                  <c:v>44611.958333333336</c:v>
                </c:pt>
                <c:pt idx="1199">
                  <c:v>44612</c:v>
                </c:pt>
                <c:pt idx="1200">
                  <c:v>44612.041666666664</c:v>
                </c:pt>
                <c:pt idx="1201">
                  <c:v>44612.083333333336</c:v>
                </c:pt>
                <c:pt idx="1202">
                  <c:v>44612.125</c:v>
                </c:pt>
                <c:pt idx="1203">
                  <c:v>44612.166666666664</c:v>
                </c:pt>
                <c:pt idx="1204">
                  <c:v>44612.208333333336</c:v>
                </c:pt>
                <c:pt idx="1205">
                  <c:v>44612.25</c:v>
                </c:pt>
                <c:pt idx="1206">
                  <c:v>44612.291666666664</c:v>
                </c:pt>
                <c:pt idx="1207">
                  <c:v>44612.333333333336</c:v>
                </c:pt>
                <c:pt idx="1208">
                  <c:v>44612.375</c:v>
                </c:pt>
                <c:pt idx="1209">
                  <c:v>44612.416666666664</c:v>
                </c:pt>
                <c:pt idx="1210">
                  <c:v>44612.458333333336</c:v>
                </c:pt>
                <c:pt idx="1211">
                  <c:v>44612.5</c:v>
                </c:pt>
                <c:pt idx="1212">
                  <c:v>44612.541666666664</c:v>
                </c:pt>
                <c:pt idx="1213">
                  <c:v>44612.583333333336</c:v>
                </c:pt>
                <c:pt idx="1214">
                  <c:v>44612.625</c:v>
                </c:pt>
                <c:pt idx="1215">
                  <c:v>44612.666666666664</c:v>
                </c:pt>
                <c:pt idx="1216">
                  <c:v>44612.708333333336</c:v>
                </c:pt>
                <c:pt idx="1217">
                  <c:v>44612.75</c:v>
                </c:pt>
                <c:pt idx="1218">
                  <c:v>44612.791666666664</c:v>
                </c:pt>
                <c:pt idx="1219">
                  <c:v>44612.833333333336</c:v>
                </c:pt>
                <c:pt idx="1220">
                  <c:v>44612.875</c:v>
                </c:pt>
                <c:pt idx="1221">
                  <c:v>44612.916666666664</c:v>
                </c:pt>
                <c:pt idx="1222">
                  <c:v>44612.958333333336</c:v>
                </c:pt>
                <c:pt idx="1223">
                  <c:v>44613</c:v>
                </c:pt>
                <c:pt idx="1224">
                  <c:v>44613.041666666664</c:v>
                </c:pt>
                <c:pt idx="1225">
                  <c:v>44613.083333333336</c:v>
                </c:pt>
                <c:pt idx="1226">
                  <c:v>44613.125</c:v>
                </c:pt>
                <c:pt idx="1227">
                  <c:v>44613.166666666664</c:v>
                </c:pt>
                <c:pt idx="1228">
                  <c:v>44613.208333333336</c:v>
                </c:pt>
                <c:pt idx="1229">
                  <c:v>44613.25</c:v>
                </c:pt>
                <c:pt idx="1230">
                  <c:v>44613.291666666664</c:v>
                </c:pt>
                <c:pt idx="1231">
                  <c:v>44613.333333333336</c:v>
                </c:pt>
                <c:pt idx="1232">
                  <c:v>44613.375</c:v>
                </c:pt>
                <c:pt idx="1233">
                  <c:v>44613.416666666664</c:v>
                </c:pt>
                <c:pt idx="1234">
                  <c:v>44613.458333333336</c:v>
                </c:pt>
                <c:pt idx="1235">
                  <c:v>44613.5</c:v>
                </c:pt>
                <c:pt idx="1236">
                  <c:v>44613.541666666664</c:v>
                </c:pt>
                <c:pt idx="1237">
                  <c:v>44613.583333333336</c:v>
                </c:pt>
                <c:pt idx="1238">
                  <c:v>44613.625</c:v>
                </c:pt>
                <c:pt idx="1239">
                  <c:v>44613.666666666664</c:v>
                </c:pt>
                <c:pt idx="1240">
                  <c:v>44613.708333333336</c:v>
                </c:pt>
                <c:pt idx="1241">
                  <c:v>44613.75</c:v>
                </c:pt>
                <c:pt idx="1242">
                  <c:v>44613.791666666664</c:v>
                </c:pt>
                <c:pt idx="1243">
                  <c:v>44613.833333333336</c:v>
                </c:pt>
                <c:pt idx="1244">
                  <c:v>44613.875</c:v>
                </c:pt>
                <c:pt idx="1245">
                  <c:v>44613.916666666664</c:v>
                </c:pt>
                <c:pt idx="1246">
                  <c:v>44613.958333333336</c:v>
                </c:pt>
                <c:pt idx="1247">
                  <c:v>44614</c:v>
                </c:pt>
                <c:pt idx="1248">
                  <c:v>44614.041666666664</c:v>
                </c:pt>
                <c:pt idx="1249">
                  <c:v>44614.083333333336</c:v>
                </c:pt>
                <c:pt idx="1250">
                  <c:v>44614.125</c:v>
                </c:pt>
                <c:pt idx="1251">
                  <c:v>44614.166666666664</c:v>
                </c:pt>
                <c:pt idx="1252">
                  <c:v>44614.208333333336</c:v>
                </c:pt>
                <c:pt idx="1253">
                  <c:v>44614.25</c:v>
                </c:pt>
                <c:pt idx="1254">
                  <c:v>44614.291666666664</c:v>
                </c:pt>
                <c:pt idx="1255">
                  <c:v>44614.333333333336</c:v>
                </c:pt>
                <c:pt idx="1256">
                  <c:v>44614.375</c:v>
                </c:pt>
                <c:pt idx="1257">
                  <c:v>44614.416666666664</c:v>
                </c:pt>
                <c:pt idx="1258">
                  <c:v>44614.458333333336</c:v>
                </c:pt>
                <c:pt idx="1259">
                  <c:v>44614.5</c:v>
                </c:pt>
                <c:pt idx="1260">
                  <c:v>44614.541666666664</c:v>
                </c:pt>
                <c:pt idx="1261">
                  <c:v>44614.583333333336</c:v>
                </c:pt>
                <c:pt idx="1262">
                  <c:v>44614.625</c:v>
                </c:pt>
                <c:pt idx="1263">
                  <c:v>44614.666666666664</c:v>
                </c:pt>
                <c:pt idx="1264">
                  <c:v>44614.708333333336</c:v>
                </c:pt>
                <c:pt idx="1265">
                  <c:v>44614.75</c:v>
                </c:pt>
                <c:pt idx="1266">
                  <c:v>44614.791666666664</c:v>
                </c:pt>
                <c:pt idx="1267">
                  <c:v>44614.833333333336</c:v>
                </c:pt>
                <c:pt idx="1268">
                  <c:v>44614.875</c:v>
                </c:pt>
                <c:pt idx="1269">
                  <c:v>44614.916666666664</c:v>
                </c:pt>
                <c:pt idx="1270">
                  <c:v>44614.958333333336</c:v>
                </c:pt>
                <c:pt idx="1271">
                  <c:v>44615</c:v>
                </c:pt>
                <c:pt idx="1272">
                  <c:v>44615.041666666664</c:v>
                </c:pt>
                <c:pt idx="1273">
                  <c:v>44615.083333333336</c:v>
                </c:pt>
                <c:pt idx="1274">
                  <c:v>44615.125</c:v>
                </c:pt>
                <c:pt idx="1275">
                  <c:v>44615.166666666664</c:v>
                </c:pt>
                <c:pt idx="1276">
                  <c:v>44615.208333333336</c:v>
                </c:pt>
                <c:pt idx="1277">
                  <c:v>44615.25</c:v>
                </c:pt>
                <c:pt idx="1278">
                  <c:v>44615.291666666664</c:v>
                </c:pt>
                <c:pt idx="1279">
                  <c:v>44615.333333333336</c:v>
                </c:pt>
                <c:pt idx="1280">
                  <c:v>44615.375</c:v>
                </c:pt>
                <c:pt idx="1281">
                  <c:v>44615.416666666664</c:v>
                </c:pt>
                <c:pt idx="1282">
                  <c:v>44615.458333333336</c:v>
                </c:pt>
                <c:pt idx="1283">
                  <c:v>44615.5</c:v>
                </c:pt>
                <c:pt idx="1284">
                  <c:v>44615.541666666664</c:v>
                </c:pt>
                <c:pt idx="1285">
                  <c:v>44615.583333333336</c:v>
                </c:pt>
                <c:pt idx="1286">
                  <c:v>44615.625</c:v>
                </c:pt>
                <c:pt idx="1287">
                  <c:v>44615.666666666664</c:v>
                </c:pt>
                <c:pt idx="1288">
                  <c:v>44615.708333333336</c:v>
                </c:pt>
                <c:pt idx="1289">
                  <c:v>44615.75</c:v>
                </c:pt>
                <c:pt idx="1290">
                  <c:v>44615.791666666664</c:v>
                </c:pt>
                <c:pt idx="1291">
                  <c:v>44615.833333333336</c:v>
                </c:pt>
                <c:pt idx="1292">
                  <c:v>44615.875</c:v>
                </c:pt>
                <c:pt idx="1293">
                  <c:v>44615.916666666664</c:v>
                </c:pt>
                <c:pt idx="1294">
                  <c:v>44615.958333333336</c:v>
                </c:pt>
                <c:pt idx="1295">
                  <c:v>44616</c:v>
                </c:pt>
                <c:pt idx="1296">
                  <c:v>44616.041666666664</c:v>
                </c:pt>
                <c:pt idx="1297">
                  <c:v>44616.083333333336</c:v>
                </c:pt>
                <c:pt idx="1298">
                  <c:v>44616.125</c:v>
                </c:pt>
                <c:pt idx="1299">
                  <c:v>44616.166666666664</c:v>
                </c:pt>
                <c:pt idx="1300">
                  <c:v>44616.208333333336</c:v>
                </c:pt>
                <c:pt idx="1301">
                  <c:v>44616.25</c:v>
                </c:pt>
                <c:pt idx="1302">
                  <c:v>44616.291666666664</c:v>
                </c:pt>
                <c:pt idx="1303">
                  <c:v>44616.333333333336</c:v>
                </c:pt>
                <c:pt idx="1304">
                  <c:v>44616.375</c:v>
                </c:pt>
                <c:pt idx="1305">
                  <c:v>44616.416666666664</c:v>
                </c:pt>
                <c:pt idx="1306">
                  <c:v>44616.458333333336</c:v>
                </c:pt>
                <c:pt idx="1307">
                  <c:v>44616.5</c:v>
                </c:pt>
                <c:pt idx="1308">
                  <c:v>44616.541666666664</c:v>
                </c:pt>
                <c:pt idx="1309">
                  <c:v>44616.583333333336</c:v>
                </c:pt>
                <c:pt idx="1310">
                  <c:v>44616.625</c:v>
                </c:pt>
                <c:pt idx="1311">
                  <c:v>44616.666666666664</c:v>
                </c:pt>
                <c:pt idx="1312">
                  <c:v>44616.708333333336</c:v>
                </c:pt>
                <c:pt idx="1313">
                  <c:v>44616.75</c:v>
                </c:pt>
                <c:pt idx="1314">
                  <c:v>44616.791666666664</c:v>
                </c:pt>
                <c:pt idx="1315">
                  <c:v>44616.833333333336</c:v>
                </c:pt>
                <c:pt idx="1316">
                  <c:v>44616.875</c:v>
                </c:pt>
                <c:pt idx="1317">
                  <c:v>44616.916666666664</c:v>
                </c:pt>
                <c:pt idx="1318">
                  <c:v>44616.958333333336</c:v>
                </c:pt>
                <c:pt idx="1319">
                  <c:v>44617</c:v>
                </c:pt>
                <c:pt idx="1320">
                  <c:v>44617.041666666664</c:v>
                </c:pt>
                <c:pt idx="1321">
                  <c:v>44617.083333333336</c:v>
                </c:pt>
                <c:pt idx="1322">
                  <c:v>44617.125</c:v>
                </c:pt>
                <c:pt idx="1323">
                  <c:v>44617.166666666664</c:v>
                </c:pt>
                <c:pt idx="1324">
                  <c:v>44617.208333333336</c:v>
                </c:pt>
                <c:pt idx="1325">
                  <c:v>44617.25</c:v>
                </c:pt>
                <c:pt idx="1326">
                  <c:v>44617.291666666664</c:v>
                </c:pt>
                <c:pt idx="1327">
                  <c:v>44617.333333333336</c:v>
                </c:pt>
                <c:pt idx="1328">
                  <c:v>44617.375</c:v>
                </c:pt>
                <c:pt idx="1329">
                  <c:v>44617.416666666664</c:v>
                </c:pt>
                <c:pt idx="1330">
                  <c:v>44617.458333333336</c:v>
                </c:pt>
                <c:pt idx="1331">
                  <c:v>44617.5</c:v>
                </c:pt>
                <c:pt idx="1332">
                  <c:v>44617.541666666664</c:v>
                </c:pt>
                <c:pt idx="1333">
                  <c:v>44617.583333333336</c:v>
                </c:pt>
                <c:pt idx="1334">
                  <c:v>44617.625</c:v>
                </c:pt>
                <c:pt idx="1335">
                  <c:v>44617.666666666664</c:v>
                </c:pt>
                <c:pt idx="1336">
                  <c:v>44617.708333333336</c:v>
                </c:pt>
                <c:pt idx="1337">
                  <c:v>44617.75</c:v>
                </c:pt>
                <c:pt idx="1338">
                  <c:v>44617.791666666664</c:v>
                </c:pt>
                <c:pt idx="1339">
                  <c:v>44617.833333333336</c:v>
                </c:pt>
                <c:pt idx="1340">
                  <c:v>44617.875</c:v>
                </c:pt>
                <c:pt idx="1341">
                  <c:v>44617.916666666664</c:v>
                </c:pt>
                <c:pt idx="1342">
                  <c:v>44617.958333333336</c:v>
                </c:pt>
                <c:pt idx="1343">
                  <c:v>44618</c:v>
                </c:pt>
                <c:pt idx="1344">
                  <c:v>44618.041666666664</c:v>
                </c:pt>
                <c:pt idx="1345">
                  <c:v>44618.083333333336</c:v>
                </c:pt>
                <c:pt idx="1346">
                  <c:v>44618.125</c:v>
                </c:pt>
                <c:pt idx="1347">
                  <c:v>44618.166666666664</c:v>
                </c:pt>
                <c:pt idx="1348">
                  <c:v>44618.208333333336</c:v>
                </c:pt>
                <c:pt idx="1349">
                  <c:v>44618.25</c:v>
                </c:pt>
                <c:pt idx="1350">
                  <c:v>44618.291666666664</c:v>
                </c:pt>
                <c:pt idx="1351">
                  <c:v>44618.333333333336</c:v>
                </c:pt>
                <c:pt idx="1352">
                  <c:v>44618.375</c:v>
                </c:pt>
                <c:pt idx="1353">
                  <c:v>44618.416666666664</c:v>
                </c:pt>
                <c:pt idx="1354">
                  <c:v>44618.458333333336</c:v>
                </c:pt>
                <c:pt idx="1355">
                  <c:v>44618.5</c:v>
                </c:pt>
                <c:pt idx="1356">
                  <c:v>44618.541666666664</c:v>
                </c:pt>
                <c:pt idx="1357">
                  <c:v>44618.583333333336</c:v>
                </c:pt>
                <c:pt idx="1358">
                  <c:v>44618.625</c:v>
                </c:pt>
                <c:pt idx="1359">
                  <c:v>44618.666666666664</c:v>
                </c:pt>
                <c:pt idx="1360">
                  <c:v>44618.708333333336</c:v>
                </c:pt>
                <c:pt idx="1361">
                  <c:v>44618.75</c:v>
                </c:pt>
                <c:pt idx="1362">
                  <c:v>44618.791666666664</c:v>
                </c:pt>
                <c:pt idx="1363">
                  <c:v>44618.833333333336</c:v>
                </c:pt>
                <c:pt idx="1364">
                  <c:v>44618.875</c:v>
                </c:pt>
                <c:pt idx="1365">
                  <c:v>44618.916666666664</c:v>
                </c:pt>
                <c:pt idx="1366">
                  <c:v>44618.958333333336</c:v>
                </c:pt>
                <c:pt idx="1367">
                  <c:v>44619</c:v>
                </c:pt>
                <c:pt idx="1368">
                  <c:v>44619.041666666664</c:v>
                </c:pt>
                <c:pt idx="1369">
                  <c:v>44619.083333333336</c:v>
                </c:pt>
                <c:pt idx="1370">
                  <c:v>44619.125</c:v>
                </c:pt>
                <c:pt idx="1371">
                  <c:v>44619.166666666664</c:v>
                </c:pt>
                <c:pt idx="1372">
                  <c:v>44619.208333333336</c:v>
                </c:pt>
                <c:pt idx="1373">
                  <c:v>44619.25</c:v>
                </c:pt>
                <c:pt idx="1374">
                  <c:v>44619.291666666664</c:v>
                </c:pt>
                <c:pt idx="1375">
                  <c:v>44619.333333333336</c:v>
                </c:pt>
                <c:pt idx="1376">
                  <c:v>44619.375</c:v>
                </c:pt>
                <c:pt idx="1377">
                  <c:v>44619.416666666664</c:v>
                </c:pt>
                <c:pt idx="1378">
                  <c:v>44619.458333333336</c:v>
                </c:pt>
                <c:pt idx="1379">
                  <c:v>44619.5</c:v>
                </c:pt>
                <c:pt idx="1380">
                  <c:v>44619.541666666664</c:v>
                </c:pt>
                <c:pt idx="1381">
                  <c:v>44619.583333333336</c:v>
                </c:pt>
                <c:pt idx="1382">
                  <c:v>44619.625</c:v>
                </c:pt>
                <c:pt idx="1383">
                  <c:v>44619.666666666664</c:v>
                </c:pt>
                <c:pt idx="1384">
                  <c:v>44619.708333333336</c:v>
                </c:pt>
                <c:pt idx="1385">
                  <c:v>44619.75</c:v>
                </c:pt>
                <c:pt idx="1386">
                  <c:v>44619.791666666664</c:v>
                </c:pt>
                <c:pt idx="1387">
                  <c:v>44619.833333333336</c:v>
                </c:pt>
                <c:pt idx="1388">
                  <c:v>44619.875</c:v>
                </c:pt>
                <c:pt idx="1389">
                  <c:v>44619.916666666664</c:v>
                </c:pt>
                <c:pt idx="1390">
                  <c:v>44619.958333333336</c:v>
                </c:pt>
                <c:pt idx="1391">
                  <c:v>44620</c:v>
                </c:pt>
                <c:pt idx="1392">
                  <c:v>44620.041666666664</c:v>
                </c:pt>
                <c:pt idx="1393">
                  <c:v>44620.083333333336</c:v>
                </c:pt>
                <c:pt idx="1394">
                  <c:v>44620.125</c:v>
                </c:pt>
                <c:pt idx="1395">
                  <c:v>44620.166666666664</c:v>
                </c:pt>
                <c:pt idx="1396">
                  <c:v>44620.208333333336</c:v>
                </c:pt>
                <c:pt idx="1397">
                  <c:v>44620.25</c:v>
                </c:pt>
                <c:pt idx="1398">
                  <c:v>44620.291666666664</c:v>
                </c:pt>
                <c:pt idx="1399">
                  <c:v>44620.333333333336</c:v>
                </c:pt>
                <c:pt idx="1400">
                  <c:v>44620.375</c:v>
                </c:pt>
                <c:pt idx="1401">
                  <c:v>44620.416666666664</c:v>
                </c:pt>
                <c:pt idx="1402">
                  <c:v>44620.458333333336</c:v>
                </c:pt>
                <c:pt idx="1403">
                  <c:v>44620.5</c:v>
                </c:pt>
                <c:pt idx="1404">
                  <c:v>44620.541666666664</c:v>
                </c:pt>
                <c:pt idx="1405">
                  <c:v>44620.583333333336</c:v>
                </c:pt>
                <c:pt idx="1406">
                  <c:v>44620.625</c:v>
                </c:pt>
                <c:pt idx="1407">
                  <c:v>44620.666666666664</c:v>
                </c:pt>
                <c:pt idx="1408">
                  <c:v>44620.708333333336</c:v>
                </c:pt>
                <c:pt idx="1409">
                  <c:v>44620.75</c:v>
                </c:pt>
                <c:pt idx="1410">
                  <c:v>44620.791666666664</c:v>
                </c:pt>
                <c:pt idx="1411">
                  <c:v>44620.833333333336</c:v>
                </c:pt>
                <c:pt idx="1412">
                  <c:v>44620.875</c:v>
                </c:pt>
                <c:pt idx="1413">
                  <c:v>44620.916666666664</c:v>
                </c:pt>
                <c:pt idx="1414">
                  <c:v>44620.958333333336</c:v>
                </c:pt>
                <c:pt idx="1415">
                  <c:v>44621</c:v>
                </c:pt>
                <c:pt idx="1416">
                  <c:v>44621.041666666664</c:v>
                </c:pt>
                <c:pt idx="1417">
                  <c:v>44621.083333333336</c:v>
                </c:pt>
                <c:pt idx="1418">
                  <c:v>44621.125</c:v>
                </c:pt>
                <c:pt idx="1419">
                  <c:v>44621.166666666664</c:v>
                </c:pt>
                <c:pt idx="1420">
                  <c:v>44621.208333333336</c:v>
                </c:pt>
                <c:pt idx="1421">
                  <c:v>44621.25</c:v>
                </c:pt>
                <c:pt idx="1422">
                  <c:v>44621.291666666664</c:v>
                </c:pt>
                <c:pt idx="1423">
                  <c:v>44621.333333333336</c:v>
                </c:pt>
                <c:pt idx="1424">
                  <c:v>44621.375</c:v>
                </c:pt>
                <c:pt idx="1425">
                  <c:v>44621.416666666664</c:v>
                </c:pt>
                <c:pt idx="1426">
                  <c:v>44621.458333333336</c:v>
                </c:pt>
                <c:pt idx="1427">
                  <c:v>44621.5</c:v>
                </c:pt>
                <c:pt idx="1428">
                  <c:v>44621.541666666664</c:v>
                </c:pt>
                <c:pt idx="1429">
                  <c:v>44621.583333333336</c:v>
                </c:pt>
                <c:pt idx="1430">
                  <c:v>44621.625</c:v>
                </c:pt>
                <c:pt idx="1431">
                  <c:v>44621.666666666664</c:v>
                </c:pt>
                <c:pt idx="1432">
                  <c:v>44621.708333333336</c:v>
                </c:pt>
                <c:pt idx="1433">
                  <c:v>44621.75</c:v>
                </c:pt>
                <c:pt idx="1434">
                  <c:v>44621.791666666664</c:v>
                </c:pt>
                <c:pt idx="1435">
                  <c:v>44621.833333333336</c:v>
                </c:pt>
                <c:pt idx="1436">
                  <c:v>44621.875</c:v>
                </c:pt>
                <c:pt idx="1437">
                  <c:v>44621.916666666664</c:v>
                </c:pt>
                <c:pt idx="1438">
                  <c:v>44621.958333333336</c:v>
                </c:pt>
                <c:pt idx="1439">
                  <c:v>44622</c:v>
                </c:pt>
                <c:pt idx="1440">
                  <c:v>44622.041666666664</c:v>
                </c:pt>
                <c:pt idx="1441">
                  <c:v>44622.083333333336</c:v>
                </c:pt>
                <c:pt idx="1442">
                  <c:v>44622.125</c:v>
                </c:pt>
                <c:pt idx="1443">
                  <c:v>44622.166666666664</c:v>
                </c:pt>
                <c:pt idx="1444">
                  <c:v>44622.208333333336</c:v>
                </c:pt>
                <c:pt idx="1445">
                  <c:v>44622.25</c:v>
                </c:pt>
                <c:pt idx="1446">
                  <c:v>44622.291666666664</c:v>
                </c:pt>
                <c:pt idx="1447">
                  <c:v>44622.333333333336</c:v>
                </c:pt>
                <c:pt idx="1448">
                  <c:v>44622.375</c:v>
                </c:pt>
                <c:pt idx="1449">
                  <c:v>44622.416666666664</c:v>
                </c:pt>
                <c:pt idx="1450">
                  <c:v>44622.458333333336</c:v>
                </c:pt>
                <c:pt idx="1451">
                  <c:v>44622.5</c:v>
                </c:pt>
                <c:pt idx="1452">
                  <c:v>44622.541666666664</c:v>
                </c:pt>
                <c:pt idx="1453">
                  <c:v>44622.583333333336</c:v>
                </c:pt>
                <c:pt idx="1454">
                  <c:v>44622.625</c:v>
                </c:pt>
                <c:pt idx="1455">
                  <c:v>44622.666666666664</c:v>
                </c:pt>
                <c:pt idx="1456">
                  <c:v>44622.708333333336</c:v>
                </c:pt>
                <c:pt idx="1457">
                  <c:v>44622.75</c:v>
                </c:pt>
                <c:pt idx="1458">
                  <c:v>44622.791666666664</c:v>
                </c:pt>
                <c:pt idx="1459">
                  <c:v>44622.833333333336</c:v>
                </c:pt>
                <c:pt idx="1460">
                  <c:v>44622.875</c:v>
                </c:pt>
                <c:pt idx="1461">
                  <c:v>44622.916666666664</c:v>
                </c:pt>
                <c:pt idx="1462">
                  <c:v>44622.958333333336</c:v>
                </c:pt>
                <c:pt idx="1463">
                  <c:v>44623</c:v>
                </c:pt>
                <c:pt idx="1464">
                  <c:v>44623.041666666664</c:v>
                </c:pt>
                <c:pt idx="1465">
                  <c:v>44623.083333333336</c:v>
                </c:pt>
                <c:pt idx="1466">
                  <c:v>44623.125</c:v>
                </c:pt>
                <c:pt idx="1467">
                  <c:v>44623.166666666664</c:v>
                </c:pt>
                <c:pt idx="1468">
                  <c:v>44623.208333333336</c:v>
                </c:pt>
                <c:pt idx="1469">
                  <c:v>44623.25</c:v>
                </c:pt>
                <c:pt idx="1470">
                  <c:v>44623.291666666664</c:v>
                </c:pt>
                <c:pt idx="1471">
                  <c:v>44623.333333333336</c:v>
                </c:pt>
                <c:pt idx="1472">
                  <c:v>44623.375</c:v>
                </c:pt>
                <c:pt idx="1473">
                  <c:v>44623.416666666664</c:v>
                </c:pt>
                <c:pt idx="1474">
                  <c:v>44623.458333333336</c:v>
                </c:pt>
                <c:pt idx="1475">
                  <c:v>44623.5</c:v>
                </c:pt>
                <c:pt idx="1476">
                  <c:v>44623.541666666664</c:v>
                </c:pt>
                <c:pt idx="1477">
                  <c:v>44623.583333333336</c:v>
                </c:pt>
                <c:pt idx="1478">
                  <c:v>44623.625</c:v>
                </c:pt>
                <c:pt idx="1479">
                  <c:v>44623.666666666664</c:v>
                </c:pt>
                <c:pt idx="1480">
                  <c:v>44623.708333333336</c:v>
                </c:pt>
                <c:pt idx="1481">
                  <c:v>44623.75</c:v>
                </c:pt>
                <c:pt idx="1482">
                  <c:v>44623.791666666664</c:v>
                </c:pt>
                <c:pt idx="1483">
                  <c:v>44623.833333333336</c:v>
                </c:pt>
                <c:pt idx="1484">
                  <c:v>44623.875</c:v>
                </c:pt>
                <c:pt idx="1485">
                  <c:v>44623.916666666664</c:v>
                </c:pt>
                <c:pt idx="1486">
                  <c:v>44623.958333333336</c:v>
                </c:pt>
                <c:pt idx="1487">
                  <c:v>44624</c:v>
                </c:pt>
                <c:pt idx="1488">
                  <c:v>44624.041666666664</c:v>
                </c:pt>
                <c:pt idx="1489">
                  <c:v>44624.083333333336</c:v>
                </c:pt>
                <c:pt idx="1490">
                  <c:v>44624.125</c:v>
                </c:pt>
                <c:pt idx="1491">
                  <c:v>44624.166666666664</c:v>
                </c:pt>
                <c:pt idx="1492">
                  <c:v>44624.208333333336</c:v>
                </c:pt>
                <c:pt idx="1493">
                  <c:v>44624.25</c:v>
                </c:pt>
                <c:pt idx="1494">
                  <c:v>44624.291666666664</c:v>
                </c:pt>
                <c:pt idx="1495">
                  <c:v>44624.333333333336</c:v>
                </c:pt>
                <c:pt idx="1496">
                  <c:v>44624.375</c:v>
                </c:pt>
                <c:pt idx="1497">
                  <c:v>44624.416666666664</c:v>
                </c:pt>
                <c:pt idx="1498">
                  <c:v>44624.458333333336</c:v>
                </c:pt>
                <c:pt idx="1499">
                  <c:v>44624.5</c:v>
                </c:pt>
                <c:pt idx="1500">
                  <c:v>44624.541666666664</c:v>
                </c:pt>
                <c:pt idx="1501">
                  <c:v>44624.583333333336</c:v>
                </c:pt>
                <c:pt idx="1502">
                  <c:v>44624.625</c:v>
                </c:pt>
                <c:pt idx="1503">
                  <c:v>44624.666666666664</c:v>
                </c:pt>
                <c:pt idx="1504">
                  <c:v>44624.708333333336</c:v>
                </c:pt>
                <c:pt idx="1505">
                  <c:v>44624.75</c:v>
                </c:pt>
                <c:pt idx="1506">
                  <c:v>44624.791666666664</c:v>
                </c:pt>
                <c:pt idx="1507">
                  <c:v>44624.833333333336</c:v>
                </c:pt>
                <c:pt idx="1508">
                  <c:v>44624.875</c:v>
                </c:pt>
                <c:pt idx="1509">
                  <c:v>44624.916666666664</c:v>
                </c:pt>
                <c:pt idx="1510">
                  <c:v>44624.958333333336</c:v>
                </c:pt>
                <c:pt idx="1511">
                  <c:v>44625</c:v>
                </c:pt>
                <c:pt idx="1512">
                  <c:v>44625.041666666664</c:v>
                </c:pt>
                <c:pt idx="1513">
                  <c:v>44625.083333333336</c:v>
                </c:pt>
                <c:pt idx="1514">
                  <c:v>44625.125</c:v>
                </c:pt>
                <c:pt idx="1515">
                  <c:v>44625.166666666664</c:v>
                </c:pt>
                <c:pt idx="1516">
                  <c:v>44625.208333333336</c:v>
                </c:pt>
                <c:pt idx="1517">
                  <c:v>44625.25</c:v>
                </c:pt>
                <c:pt idx="1518">
                  <c:v>44625.291666666664</c:v>
                </c:pt>
                <c:pt idx="1519">
                  <c:v>44625.333333333336</c:v>
                </c:pt>
                <c:pt idx="1520">
                  <c:v>44625.375</c:v>
                </c:pt>
                <c:pt idx="1521">
                  <c:v>44625.416666666664</c:v>
                </c:pt>
                <c:pt idx="1522">
                  <c:v>44625.458333333336</c:v>
                </c:pt>
                <c:pt idx="1523">
                  <c:v>44625.5</c:v>
                </c:pt>
                <c:pt idx="1524">
                  <c:v>44625.541666666664</c:v>
                </c:pt>
                <c:pt idx="1525">
                  <c:v>44625.583333333336</c:v>
                </c:pt>
                <c:pt idx="1526">
                  <c:v>44625.625</c:v>
                </c:pt>
                <c:pt idx="1527">
                  <c:v>44625.666666666664</c:v>
                </c:pt>
                <c:pt idx="1528">
                  <c:v>44625.708333333336</c:v>
                </c:pt>
                <c:pt idx="1529">
                  <c:v>44625.75</c:v>
                </c:pt>
                <c:pt idx="1530">
                  <c:v>44625.791666666664</c:v>
                </c:pt>
                <c:pt idx="1531">
                  <c:v>44625.833333333336</c:v>
                </c:pt>
                <c:pt idx="1532">
                  <c:v>44625.875</c:v>
                </c:pt>
                <c:pt idx="1533">
                  <c:v>44625.916666666664</c:v>
                </c:pt>
                <c:pt idx="1534">
                  <c:v>44625.958333333336</c:v>
                </c:pt>
                <c:pt idx="1535">
                  <c:v>44626</c:v>
                </c:pt>
                <c:pt idx="1536">
                  <c:v>44626.041666666664</c:v>
                </c:pt>
                <c:pt idx="1537">
                  <c:v>44626.083333333336</c:v>
                </c:pt>
                <c:pt idx="1538">
                  <c:v>44626.125</c:v>
                </c:pt>
                <c:pt idx="1539">
                  <c:v>44626.166666666664</c:v>
                </c:pt>
                <c:pt idx="1540">
                  <c:v>44626.208333333336</c:v>
                </c:pt>
                <c:pt idx="1541">
                  <c:v>44626.25</c:v>
                </c:pt>
                <c:pt idx="1542">
                  <c:v>44626.291666666664</c:v>
                </c:pt>
                <c:pt idx="1543">
                  <c:v>44626.333333333336</c:v>
                </c:pt>
                <c:pt idx="1544">
                  <c:v>44626.375</c:v>
                </c:pt>
                <c:pt idx="1545">
                  <c:v>44626.416666666664</c:v>
                </c:pt>
                <c:pt idx="1546">
                  <c:v>44626.458333333336</c:v>
                </c:pt>
                <c:pt idx="1547">
                  <c:v>44626.5</c:v>
                </c:pt>
                <c:pt idx="1548">
                  <c:v>44626.541666666664</c:v>
                </c:pt>
                <c:pt idx="1549">
                  <c:v>44626.583333333336</c:v>
                </c:pt>
                <c:pt idx="1550">
                  <c:v>44626.625</c:v>
                </c:pt>
                <c:pt idx="1551">
                  <c:v>44626.666666666664</c:v>
                </c:pt>
                <c:pt idx="1552">
                  <c:v>44626.708333333336</c:v>
                </c:pt>
                <c:pt idx="1553">
                  <c:v>44626.75</c:v>
                </c:pt>
                <c:pt idx="1554">
                  <c:v>44626.791666666664</c:v>
                </c:pt>
                <c:pt idx="1555">
                  <c:v>44626.833333333336</c:v>
                </c:pt>
                <c:pt idx="1556">
                  <c:v>44626.875</c:v>
                </c:pt>
                <c:pt idx="1557">
                  <c:v>44626.916666666664</c:v>
                </c:pt>
                <c:pt idx="1558">
                  <c:v>44626.958333333336</c:v>
                </c:pt>
                <c:pt idx="1559">
                  <c:v>44627</c:v>
                </c:pt>
                <c:pt idx="1560">
                  <c:v>44627.041666666664</c:v>
                </c:pt>
                <c:pt idx="1561">
                  <c:v>44627.083333333336</c:v>
                </c:pt>
                <c:pt idx="1562">
                  <c:v>44627.125</c:v>
                </c:pt>
                <c:pt idx="1563">
                  <c:v>44627.166666666664</c:v>
                </c:pt>
                <c:pt idx="1564">
                  <c:v>44627.208333333336</c:v>
                </c:pt>
                <c:pt idx="1565">
                  <c:v>44627.25</c:v>
                </c:pt>
                <c:pt idx="1566">
                  <c:v>44627.291666666664</c:v>
                </c:pt>
                <c:pt idx="1567">
                  <c:v>44627.333333333336</c:v>
                </c:pt>
                <c:pt idx="1568">
                  <c:v>44627.375</c:v>
                </c:pt>
                <c:pt idx="1569">
                  <c:v>44627.416666666664</c:v>
                </c:pt>
                <c:pt idx="1570">
                  <c:v>44627.458333333336</c:v>
                </c:pt>
                <c:pt idx="1571">
                  <c:v>44627.5</c:v>
                </c:pt>
                <c:pt idx="1572">
                  <c:v>44627.541666666664</c:v>
                </c:pt>
                <c:pt idx="1573">
                  <c:v>44627.583333333336</c:v>
                </c:pt>
                <c:pt idx="1574">
                  <c:v>44627.625</c:v>
                </c:pt>
                <c:pt idx="1575">
                  <c:v>44627.666666666664</c:v>
                </c:pt>
                <c:pt idx="1576">
                  <c:v>44627.708333333336</c:v>
                </c:pt>
                <c:pt idx="1577">
                  <c:v>44627.75</c:v>
                </c:pt>
                <c:pt idx="1578">
                  <c:v>44627.791666666664</c:v>
                </c:pt>
                <c:pt idx="1579">
                  <c:v>44627.833333333336</c:v>
                </c:pt>
                <c:pt idx="1580">
                  <c:v>44627.875</c:v>
                </c:pt>
                <c:pt idx="1581">
                  <c:v>44627.916666666664</c:v>
                </c:pt>
                <c:pt idx="1582">
                  <c:v>44627.958333333336</c:v>
                </c:pt>
                <c:pt idx="1583">
                  <c:v>44628</c:v>
                </c:pt>
                <c:pt idx="1584">
                  <c:v>44628.041666666664</c:v>
                </c:pt>
                <c:pt idx="1585">
                  <c:v>44628.083333333336</c:v>
                </c:pt>
                <c:pt idx="1586">
                  <c:v>44628.125</c:v>
                </c:pt>
                <c:pt idx="1587">
                  <c:v>44628.166666666664</c:v>
                </c:pt>
                <c:pt idx="1588">
                  <c:v>44628.208333333336</c:v>
                </c:pt>
                <c:pt idx="1589">
                  <c:v>44628.25</c:v>
                </c:pt>
                <c:pt idx="1590">
                  <c:v>44628.291666666664</c:v>
                </c:pt>
                <c:pt idx="1591">
                  <c:v>44628.333333333336</c:v>
                </c:pt>
                <c:pt idx="1592">
                  <c:v>44628.375</c:v>
                </c:pt>
                <c:pt idx="1593">
                  <c:v>44628.416666666664</c:v>
                </c:pt>
                <c:pt idx="1594">
                  <c:v>44628.458333333336</c:v>
                </c:pt>
                <c:pt idx="1595">
                  <c:v>44628.5</c:v>
                </c:pt>
                <c:pt idx="1596">
                  <c:v>44628.541666666664</c:v>
                </c:pt>
                <c:pt idx="1597">
                  <c:v>44628.583333333336</c:v>
                </c:pt>
                <c:pt idx="1598">
                  <c:v>44628.625</c:v>
                </c:pt>
                <c:pt idx="1599">
                  <c:v>44628.666666666664</c:v>
                </c:pt>
                <c:pt idx="1600">
                  <c:v>44628.708333333336</c:v>
                </c:pt>
                <c:pt idx="1601">
                  <c:v>44628.75</c:v>
                </c:pt>
                <c:pt idx="1602">
                  <c:v>44628.791666666664</c:v>
                </c:pt>
                <c:pt idx="1603">
                  <c:v>44628.833333333336</c:v>
                </c:pt>
                <c:pt idx="1604">
                  <c:v>44628.875</c:v>
                </c:pt>
                <c:pt idx="1605">
                  <c:v>44628.916666666664</c:v>
                </c:pt>
                <c:pt idx="1606">
                  <c:v>44628.958333333336</c:v>
                </c:pt>
                <c:pt idx="1607">
                  <c:v>44629</c:v>
                </c:pt>
                <c:pt idx="1608">
                  <c:v>44629.041666666664</c:v>
                </c:pt>
                <c:pt idx="1609">
                  <c:v>44629.083333333336</c:v>
                </c:pt>
                <c:pt idx="1610">
                  <c:v>44629.125</c:v>
                </c:pt>
                <c:pt idx="1611">
                  <c:v>44629.166666666664</c:v>
                </c:pt>
                <c:pt idx="1612">
                  <c:v>44629.208333333336</c:v>
                </c:pt>
                <c:pt idx="1613">
                  <c:v>44629.25</c:v>
                </c:pt>
                <c:pt idx="1614">
                  <c:v>44629.291666666664</c:v>
                </c:pt>
                <c:pt idx="1615">
                  <c:v>44629.333333333336</c:v>
                </c:pt>
                <c:pt idx="1616">
                  <c:v>44629.375</c:v>
                </c:pt>
                <c:pt idx="1617">
                  <c:v>44629.416666666664</c:v>
                </c:pt>
                <c:pt idx="1618">
                  <c:v>44629.458333333336</c:v>
                </c:pt>
                <c:pt idx="1619">
                  <c:v>44629.5</c:v>
                </c:pt>
                <c:pt idx="1620">
                  <c:v>44629.541666666664</c:v>
                </c:pt>
                <c:pt idx="1621">
                  <c:v>44629.583333333336</c:v>
                </c:pt>
                <c:pt idx="1622">
                  <c:v>44629.625</c:v>
                </c:pt>
                <c:pt idx="1623">
                  <c:v>44629.666666666664</c:v>
                </c:pt>
                <c:pt idx="1624">
                  <c:v>44629.708333333336</c:v>
                </c:pt>
                <c:pt idx="1625">
                  <c:v>44629.75</c:v>
                </c:pt>
                <c:pt idx="1626">
                  <c:v>44629.791666666664</c:v>
                </c:pt>
                <c:pt idx="1627">
                  <c:v>44629.833333333336</c:v>
                </c:pt>
                <c:pt idx="1628">
                  <c:v>44629.875</c:v>
                </c:pt>
                <c:pt idx="1629">
                  <c:v>44629.916666666664</c:v>
                </c:pt>
                <c:pt idx="1630">
                  <c:v>44629.958333333336</c:v>
                </c:pt>
                <c:pt idx="1631">
                  <c:v>44630</c:v>
                </c:pt>
                <c:pt idx="1632">
                  <c:v>44630.041666666664</c:v>
                </c:pt>
                <c:pt idx="1633">
                  <c:v>44630.083333333336</c:v>
                </c:pt>
                <c:pt idx="1634">
                  <c:v>44630.125</c:v>
                </c:pt>
                <c:pt idx="1635">
                  <c:v>44630.166666666664</c:v>
                </c:pt>
                <c:pt idx="1636">
                  <c:v>44630.208333333336</c:v>
                </c:pt>
                <c:pt idx="1637">
                  <c:v>44630.25</c:v>
                </c:pt>
                <c:pt idx="1638">
                  <c:v>44630.291666666664</c:v>
                </c:pt>
                <c:pt idx="1639">
                  <c:v>44630.333333333336</c:v>
                </c:pt>
                <c:pt idx="1640">
                  <c:v>44630.375</c:v>
                </c:pt>
                <c:pt idx="1641">
                  <c:v>44630.416666666664</c:v>
                </c:pt>
                <c:pt idx="1642">
                  <c:v>44630.458333333336</c:v>
                </c:pt>
                <c:pt idx="1643">
                  <c:v>44630.5</c:v>
                </c:pt>
                <c:pt idx="1644">
                  <c:v>44630.541666666664</c:v>
                </c:pt>
                <c:pt idx="1645">
                  <c:v>44630.583333333336</c:v>
                </c:pt>
                <c:pt idx="1646">
                  <c:v>44630.625</c:v>
                </c:pt>
                <c:pt idx="1647">
                  <c:v>44630.666666666664</c:v>
                </c:pt>
                <c:pt idx="1648">
                  <c:v>44630.708333333336</c:v>
                </c:pt>
                <c:pt idx="1649">
                  <c:v>44630.75</c:v>
                </c:pt>
                <c:pt idx="1650">
                  <c:v>44630.791666666664</c:v>
                </c:pt>
                <c:pt idx="1651">
                  <c:v>44630.833333333336</c:v>
                </c:pt>
                <c:pt idx="1652">
                  <c:v>44630.875</c:v>
                </c:pt>
                <c:pt idx="1653">
                  <c:v>44630.916666666664</c:v>
                </c:pt>
                <c:pt idx="1654">
                  <c:v>44630.958333333336</c:v>
                </c:pt>
                <c:pt idx="1655">
                  <c:v>44631</c:v>
                </c:pt>
                <c:pt idx="1656">
                  <c:v>44631.041666666664</c:v>
                </c:pt>
                <c:pt idx="1657">
                  <c:v>44631.083333333336</c:v>
                </c:pt>
                <c:pt idx="1658">
                  <c:v>44631.125</c:v>
                </c:pt>
                <c:pt idx="1659">
                  <c:v>44631.166666666664</c:v>
                </c:pt>
                <c:pt idx="1660">
                  <c:v>44631.208333333336</c:v>
                </c:pt>
                <c:pt idx="1661">
                  <c:v>44631.25</c:v>
                </c:pt>
                <c:pt idx="1662">
                  <c:v>44631.291666666664</c:v>
                </c:pt>
                <c:pt idx="1663">
                  <c:v>44631.333333333336</c:v>
                </c:pt>
                <c:pt idx="1664">
                  <c:v>44631.375</c:v>
                </c:pt>
                <c:pt idx="1665">
                  <c:v>44631.416666666664</c:v>
                </c:pt>
                <c:pt idx="1666">
                  <c:v>44631.458333333336</c:v>
                </c:pt>
                <c:pt idx="1667">
                  <c:v>44631.5</c:v>
                </c:pt>
                <c:pt idx="1668">
                  <c:v>44631.541666666664</c:v>
                </c:pt>
                <c:pt idx="1669">
                  <c:v>44631.583333333336</c:v>
                </c:pt>
                <c:pt idx="1670">
                  <c:v>44631.625</c:v>
                </c:pt>
                <c:pt idx="1671">
                  <c:v>44631.666666666664</c:v>
                </c:pt>
                <c:pt idx="1672">
                  <c:v>44631.708333333336</c:v>
                </c:pt>
                <c:pt idx="1673">
                  <c:v>44631.75</c:v>
                </c:pt>
                <c:pt idx="1674">
                  <c:v>44631.791666666664</c:v>
                </c:pt>
                <c:pt idx="1675">
                  <c:v>44631.833333333336</c:v>
                </c:pt>
                <c:pt idx="1676">
                  <c:v>44631.875</c:v>
                </c:pt>
                <c:pt idx="1677">
                  <c:v>44631.916666666664</c:v>
                </c:pt>
                <c:pt idx="1678">
                  <c:v>44631.958333333336</c:v>
                </c:pt>
                <c:pt idx="1679">
                  <c:v>44632</c:v>
                </c:pt>
                <c:pt idx="1680">
                  <c:v>44632.041666666664</c:v>
                </c:pt>
                <c:pt idx="1681">
                  <c:v>44632.083333333336</c:v>
                </c:pt>
                <c:pt idx="1682">
                  <c:v>44632.125</c:v>
                </c:pt>
                <c:pt idx="1683">
                  <c:v>44632.166666666664</c:v>
                </c:pt>
                <c:pt idx="1684">
                  <c:v>44632.208333333336</c:v>
                </c:pt>
                <c:pt idx="1685">
                  <c:v>44632.25</c:v>
                </c:pt>
                <c:pt idx="1686">
                  <c:v>44632.291666666664</c:v>
                </c:pt>
                <c:pt idx="1687">
                  <c:v>44632.333333333336</c:v>
                </c:pt>
                <c:pt idx="1688">
                  <c:v>44632.375</c:v>
                </c:pt>
                <c:pt idx="1689">
                  <c:v>44632.416666666664</c:v>
                </c:pt>
                <c:pt idx="1690">
                  <c:v>44632.458333333336</c:v>
                </c:pt>
                <c:pt idx="1691">
                  <c:v>44632.5</c:v>
                </c:pt>
                <c:pt idx="1692">
                  <c:v>44632.541666666664</c:v>
                </c:pt>
                <c:pt idx="1693">
                  <c:v>44632.583333333336</c:v>
                </c:pt>
                <c:pt idx="1694">
                  <c:v>44632.625</c:v>
                </c:pt>
                <c:pt idx="1695">
                  <c:v>44632.666666666664</c:v>
                </c:pt>
                <c:pt idx="1696">
                  <c:v>44632.708333333336</c:v>
                </c:pt>
                <c:pt idx="1697">
                  <c:v>44632.75</c:v>
                </c:pt>
                <c:pt idx="1698">
                  <c:v>44632.791666666664</c:v>
                </c:pt>
                <c:pt idx="1699">
                  <c:v>44632.833333333336</c:v>
                </c:pt>
                <c:pt idx="1700">
                  <c:v>44632.875</c:v>
                </c:pt>
                <c:pt idx="1701">
                  <c:v>44632.916666666664</c:v>
                </c:pt>
                <c:pt idx="1702">
                  <c:v>44632.958333333336</c:v>
                </c:pt>
                <c:pt idx="1703">
                  <c:v>44633</c:v>
                </c:pt>
                <c:pt idx="1704">
                  <c:v>44633.041666666664</c:v>
                </c:pt>
                <c:pt idx="1705">
                  <c:v>44633.083333333336</c:v>
                </c:pt>
                <c:pt idx="1706">
                  <c:v>44633.166666666664</c:v>
                </c:pt>
                <c:pt idx="1707">
                  <c:v>44633.208333333336</c:v>
                </c:pt>
                <c:pt idx="1708">
                  <c:v>44633.25</c:v>
                </c:pt>
                <c:pt idx="1709">
                  <c:v>44633.291666666664</c:v>
                </c:pt>
                <c:pt idx="1710">
                  <c:v>44633.333333333336</c:v>
                </c:pt>
                <c:pt idx="1711">
                  <c:v>44633.375</c:v>
                </c:pt>
                <c:pt idx="1712">
                  <c:v>44633.416666666664</c:v>
                </c:pt>
                <c:pt idx="1713">
                  <c:v>44633.458333333336</c:v>
                </c:pt>
                <c:pt idx="1714">
                  <c:v>44633.5</c:v>
                </c:pt>
                <c:pt idx="1715">
                  <c:v>44633.541666666664</c:v>
                </c:pt>
                <c:pt idx="1716">
                  <c:v>44633.583333333336</c:v>
                </c:pt>
                <c:pt idx="1717">
                  <c:v>44633.625</c:v>
                </c:pt>
                <c:pt idx="1718">
                  <c:v>44633.666666666664</c:v>
                </c:pt>
                <c:pt idx="1719">
                  <c:v>44633.708333333336</c:v>
                </c:pt>
                <c:pt idx="1720">
                  <c:v>44633.75</c:v>
                </c:pt>
                <c:pt idx="1721">
                  <c:v>44633.791666666664</c:v>
                </c:pt>
                <c:pt idx="1722">
                  <c:v>44633.833333333336</c:v>
                </c:pt>
                <c:pt idx="1723">
                  <c:v>44633.875</c:v>
                </c:pt>
                <c:pt idx="1724">
                  <c:v>44633.916666666664</c:v>
                </c:pt>
                <c:pt idx="1725">
                  <c:v>44633.958333333336</c:v>
                </c:pt>
                <c:pt idx="1726">
                  <c:v>44634</c:v>
                </c:pt>
                <c:pt idx="1727">
                  <c:v>44634.041666666664</c:v>
                </c:pt>
                <c:pt idx="1728">
                  <c:v>44634.083333333336</c:v>
                </c:pt>
                <c:pt idx="1729">
                  <c:v>44634.125</c:v>
                </c:pt>
                <c:pt idx="1730">
                  <c:v>44634.166666666664</c:v>
                </c:pt>
                <c:pt idx="1731">
                  <c:v>44634.208333333336</c:v>
                </c:pt>
                <c:pt idx="1732">
                  <c:v>44634.25</c:v>
                </c:pt>
                <c:pt idx="1733">
                  <c:v>44634.291666666664</c:v>
                </c:pt>
                <c:pt idx="1734">
                  <c:v>44634.333333333336</c:v>
                </c:pt>
                <c:pt idx="1735">
                  <c:v>44634.375</c:v>
                </c:pt>
                <c:pt idx="1736">
                  <c:v>44634.416666666664</c:v>
                </c:pt>
                <c:pt idx="1737">
                  <c:v>44634.458333333336</c:v>
                </c:pt>
                <c:pt idx="1738">
                  <c:v>44634.5</c:v>
                </c:pt>
                <c:pt idx="1739">
                  <c:v>44634.541666666664</c:v>
                </c:pt>
                <c:pt idx="1740">
                  <c:v>44634.583333333336</c:v>
                </c:pt>
                <c:pt idx="1741">
                  <c:v>44634.625</c:v>
                </c:pt>
                <c:pt idx="1742">
                  <c:v>44634.666666666664</c:v>
                </c:pt>
                <c:pt idx="1743">
                  <c:v>44634.708333333336</c:v>
                </c:pt>
                <c:pt idx="1744">
                  <c:v>44634.75</c:v>
                </c:pt>
                <c:pt idx="1745">
                  <c:v>44634.791666666664</c:v>
                </c:pt>
                <c:pt idx="1746">
                  <c:v>44634.833333333336</c:v>
                </c:pt>
                <c:pt idx="1747">
                  <c:v>44634.875</c:v>
                </c:pt>
                <c:pt idx="1748">
                  <c:v>44634.916666666664</c:v>
                </c:pt>
                <c:pt idx="1749">
                  <c:v>44634.958333333336</c:v>
                </c:pt>
                <c:pt idx="1750">
                  <c:v>44635</c:v>
                </c:pt>
                <c:pt idx="1751">
                  <c:v>44635.041666666664</c:v>
                </c:pt>
                <c:pt idx="1752">
                  <c:v>44635.083333333336</c:v>
                </c:pt>
                <c:pt idx="1753">
                  <c:v>44635.125</c:v>
                </c:pt>
                <c:pt idx="1754">
                  <c:v>44635.166666666664</c:v>
                </c:pt>
                <c:pt idx="1755">
                  <c:v>44635.208333333336</c:v>
                </c:pt>
                <c:pt idx="1756">
                  <c:v>44635.25</c:v>
                </c:pt>
                <c:pt idx="1757">
                  <c:v>44635.291666666664</c:v>
                </c:pt>
                <c:pt idx="1758">
                  <c:v>44635.333333333336</c:v>
                </c:pt>
                <c:pt idx="1759">
                  <c:v>44635.375</c:v>
                </c:pt>
                <c:pt idx="1760">
                  <c:v>44635.416666666664</c:v>
                </c:pt>
                <c:pt idx="1761">
                  <c:v>44635.458333333336</c:v>
                </c:pt>
                <c:pt idx="1762">
                  <c:v>44635.5</c:v>
                </c:pt>
                <c:pt idx="1763">
                  <c:v>44635.541666666664</c:v>
                </c:pt>
                <c:pt idx="1764">
                  <c:v>44635.583333333336</c:v>
                </c:pt>
                <c:pt idx="1765">
                  <c:v>44635.625</c:v>
                </c:pt>
                <c:pt idx="1766">
                  <c:v>44635.666666666664</c:v>
                </c:pt>
                <c:pt idx="1767">
                  <c:v>44635.708333333336</c:v>
                </c:pt>
                <c:pt idx="1768">
                  <c:v>44635.75</c:v>
                </c:pt>
                <c:pt idx="1769">
                  <c:v>44635.791666666664</c:v>
                </c:pt>
                <c:pt idx="1770">
                  <c:v>44635.833333333336</c:v>
                </c:pt>
                <c:pt idx="1771">
                  <c:v>44635.875</c:v>
                </c:pt>
                <c:pt idx="1772">
                  <c:v>44635.916666666664</c:v>
                </c:pt>
                <c:pt idx="1773">
                  <c:v>44635.958333333336</c:v>
                </c:pt>
                <c:pt idx="1774">
                  <c:v>44636</c:v>
                </c:pt>
                <c:pt idx="1775">
                  <c:v>44636.041666666664</c:v>
                </c:pt>
                <c:pt idx="1776">
                  <c:v>44636.083333333336</c:v>
                </c:pt>
                <c:pt idx="1777">
                  <c:v>44636.125</c:v>
                </c:pt>
                <c:pt idx="1778">
                  <c:v>44636.166666666664</c:v>
                </c:pt>
                <c:pt idx="1779">
                  <c:v>44636.208333333336</c:v>
                </c:pt>
                <c:pt idx="1780">
                  <c:v>44636.25</c:v>
                </c:pt>
                <c:pt idx="1781">
                  <c:v>44636.291666666664</c:v>
                </c:pt>
                <c:pt idx="1782">
                  <c:v>44636.333333333336</c:v>
                </c:pt>
                <c:pt idx="1783">
                  <c:v>44636.375</c:v>
                </c:pt>
                <c:pt idx="1784">
                  <c:v>44636.416666666664</c:v>
                </c:pt>
                <c:pt idx="1785">
                  <c:v>44636.458333333336</c:v>
                </c:pt>
                <c:pt idx="1786">
                  <c:v>44636.5</c:v>
                </c:pt>
                <c:pt idx="1787">
                  <c:v>44636.541666666664</c:v>
                </c:pt>
                <c:pt idx="1788">
                  <c:v>44636.583333333336</c:v>
                </c:pt>
                <c:pt idx="1789">
                  <c:v>44636.625</c:v>
                </c:pt>
                <c:pt idx="1790">
                  <c:v>44636.666666666664</c:v>
                </c:pt>
                <c:pt idx="1791">
                  <c:v>44636.708333333336</c:v>
                </c:pt>
                <c:pt idx="1792">
                  <c:v>44636.75</c:v>
                </c:pt>
                <c:pt idx="1793">
                  <c:v>44636.791666666664</c:v>
                </c:pt>
                <c:pt idx="1794">
                  <c:v>44636.833333333336</c:v>
                </c:pt>
                <c:pt idx="1795">
                  <c:v>44636.875</c:v>
                </c:pt>
                <c:pt idx="1796">
                  <c:v>44636.916666666664</c:v>
                </c:pt>
                <c:pt idx="1797">
                  <c:v>44636.958333333336</c:v>
                </c:pt>
                <c:pt idx="1798">
                  <c:v>44637</c:v>
                </c:pt>
                <c:pt idx="1799">
                  <c:v>44637.041666666664</c:v>
                </c:pt>
                <c:pt idx="1800">
                  <c:v>44637.083333333336</c:v>
                </c:pt>
                <c:pt idx="1801">
                  <c:v>44637.125</c:v>
                </c:pt>
                <c:pt idx="1802">
                  <c:v>44637.166666666664</c:v>
                </c:pt>
                <c:pt idx="1803">
                  <c:v>44637.208333333336</c:v>
                </c:pt>
                <c:pt idx="1804">
                  <c:v>44637.25</c:v>
                </c:pt>
                <c:pt idx="1805">
                  <c:v>44637.291666666664</c:v>
                </c:pt>
                <c:pt idx="1806">
                  <c:v>44637.333333333336</c:v>
                </c:pt>
                <c:pt idx="1807">
                  <c:v>44637.375</c:v>
                </c:pt>
                <c:pt idx="1808">
                  <c:v>44637.416666666664</c:v>
                </c:pt>
                <c:pt idx="1809">
                  <c:v>44637.458333333336</c:v>
                </c:pt>
                <c:pt idx="1810">
                  <c:v>44637.5</c:v>
                </c:pt>
                <c:pt idx="1811">
                  <c:v>44637.541666666664</c:v>
                </c:pt>
                <c:pt idx="1812">
                  <c:v>44637.583333333336</c:v>
                </c:pt>
                <c:pt idx="1813">
                  <c:v>44637.625</c:v>
                </c:pt>
                <c:pt idx="1814">
                  <c:v>44637.666666666664</c:v>
                </c:pt>
                <c:pt idx="1815">
                  <c:v>44637.708333333336</c:v>
                </c:pt>
                <c:pt idx="1816">
                  <c:v>44637.75</c:v>
                </c:pt>
                <c:pt idx="1817">
                  <c:v>44637.791666666664</c:v>
                </c:pt>
                <c:pt idx="1818">
                  <c:v>44637.833333333336</c:v>
                </c:pt>
                <c:pt idx="1819">
                  <c:v>44637.875</c:v>
                </c:pt>
                <c:pt idx="1820">
                  <c:v>44637.916666666664</c:v>
                </c:pt>
                <c:pt idx="1821">
                  <c:v>44637.958333333336</c:v>
                </c:pt>
                <c:pt idx="1822">
                  <c:v>44638</c:v>
                </c:pt>
                <c:pt idx="1823">
                  <c:v>44638.041666666664</c:v>
                </c:pt>
                <c:pt idx="1824">
                  <c:v>44638.083333333336</c:v>
                </c:pt>
                <c:pt idx="1825">
                  <c:v>44638.125</c:v>
                </c:pt>
                <c:pt idx="1826">
                  <c:v>44638.166666666664</c:v>
                </c:pt>
                <c:pt idx="1827">
                  <c:v>44638.208333333336</c:v>
                </c:pt>
                <c:pt idx="1828">
                  <c:v>44638.25</c:v>
                </c:pt>
                <c:pt idx="1829">
                  <c:v>44638.291666666664</c:v>
                </c:pt>
                <c:pt idx="1830">
                  <c:v>44638.333333333336</c:v>
                </c:pt>
                <c:pt idx="1831">
                  <c:v>44638.375</c:v>
                </c:pt>
                <c:pt idx="1832">
                  <c:v>44638.416666666664</c:v>
                </c:pt>
                <c:pt idx="1833">
                  <c:v>44638.458333333336</c:v>
                </c:pt>
                <c:pt idx="1834">
                  <c:v>44638.5</c:v>
                </c:pt>
                <c:pt idx="1835">
                  <c:v>44638.541666666664</c:v>
                </c:pt>
                <c:pt idx="1836">
                  <c:v>44638.583333333336</c:v>
                </c:pt>
                <c:pt idx="1837">
                  <c:v>44638.625</c:v>
                </c:pt>
                <c:pt idx="1838">
                  <c:v>44638.666666666664</c:v>
                </c:pt>
                <c:pt idx="1839">
                  <c:v>44638.708333333336</c:v>
                </c:pt>
                <c:pt idx="1840">
                  <c:v>44638.75</c:v>
                </c:pt>
                <c:pt idx="1841">
                  <c:v>44638.791666666664</c:v>
                </c:pt>
                <c:pt idx="1842">
                  <c:v>44638.833333333336</c:v>
                </c:pt>
                <c:pt idx="1843">
                  <c:v>44638.875</c:v>
                </c:pt>
                <c:pt idx="1844">
                  <c:v>44638.916666666664</c:v>
                </c:pt>
                <c:pt idx="1845">
                  <c:v>44638.958333333336</c:v>
                </c:pt>
                <c:pt idx="1846">
                  <c:v>44639</c:v>
                </c:pt>
                <c:pt idx="1847">
                  <c:v>44639.041666666664</c:v>
                </c:pt>
                <c:pt idx="1848">
                  <c:v>44639.083333333336</c:v>
                </c:pt>
                <c:pt idx="1849">
                  <c:v>44639.125</c:v>
                </c:pt>
                <c:pt idx="1850">
                  <c:v>44639.166666666664</c:v>
                </c:pt>
                <c:pt idx="1851">
                  <c:v>44639.208333333336</c:v>
                </c:pt>
                <c:pt idx="1852">
                  <c:v>44639.25</c:v>
                </c:pt>
                <c:pt idx="1853">
                  <c:v>44639.291666666664</c:v>
                </c:pt>
                <c:pt idx="1854">
                  <c:v>44639.333333333336</c:v>
                </c:pt>
                <c:pt idx="1855">
                  <c:v>44639.375</c:v>
                </c:pt>
                <c:pt idx="1856">
                  <c:v>44639.416666666664</c:v>
                </c:pt>
                <c:pt idx="1857">
                  <c:v>44639.458333333336</c:v>
                </c:pt>
                <c:pt idx="1858">
                  <c:v>44639.5</c:v>
                </c:pt>
                <c:pt idx="1859">
                  <c:v>44639.541666666664</c:v>
                </c:pt>
                <c:pt idx="1860">
                  <c:v>44639.583333333336</c:v>
                </c:pt>
                <c:pt idx="1861">
                  <c:v>44639.625</c:v>
                </c:pt>
                <c:pt idx="1862">
                  <c:v>44639.666666666664</c:v>
                </c:pt>
                <c:pt idx="1863">
                  <c:v>44639.708333333336</c:v>
                </c:pt>
                <c:pt idx="1864">
                  <c:v>44639.75</c:v>
                </c:pt>
                <c:pt idx="1865">
                  <c:v>44639.791666666664</c:v>
                </c:pt>
                <c:pt idx="1866">
                  <c:v>44639.833333333336</c:v>
                </c:pt>
                <c:pt idx="1867">
                  <c:v>44639.875</c:v>
                </c:pt>
                <c:pt idx="1868">
                  <c:v>44639.916666666664</c:v>
                </c:pt>
                <c:pt idx="1869">
                  <c:v>44639.958333333336</c:v>
                </c:pt>
                <c:pt idx="1870">
                  <c:v>44640</c:v>
                </c:pt>
                <c:pt idx="1871">
                  <c:v>44640.041666666664</c:v>
                </c:pt>
                <c:pt idx="1872">
                  <c:v>44640.083333333336</c:v>
                </c:pt>
                <c:pt idx="1873">
                  <c:v>44640.125</c:v>
                </c:pt>
                <c:pt idx="1874">
                  <c:v>44640.166666666664</c:v>
                </c:pt>
                <c:pt idx="1875">
                  <c:v>44640.208333333336</c:v>
                </c:pt>
                <c:pt idx="1876">
                  <c:v>44640.25</c:v>
                </c:pt>
                <c:pt idx="1877">
                  <c:v>44640.291666666664</c:v>
                </c:pt>
                <c:pt idx="1878">
                  <c:v>44640.333333333336</c:v>
                </c:pt>
                <c:pt idx="1879">
                  <c:v>44640.375</c:v>
                </c:pt>
                <c:pt idx="1880">
                  <c:v>44640.416666666664</c:v>
                </c:pt>
                <c:pt idx="1881">
                  <c:v>44640.458333333336</c:v>
                </c:pt>
                <c:pt idx="1882">
                  <c:v>44640.5</c:v>
                </c:pt>
                <c:pt idx="1883">
                  <c:v>44640.541666666664</c:v>
                </c:pt>
                <c:pt idx="1884">
                  <c:v>44640.583333333336</c:v>
                </c:pt>
                <c:pt idx="1885">
                  <c:v>44640.625</c:v>
                </c:pt>
                <c:pt idx="1886">
                  <c:v>44640.666666666664</c:v>
                </c:pt>
                <c:pt idx="1887">
                  <c:v>44640.708333333336</c:v>
                </c:pt>
                <c:pt idx="1888">
                  <c:v>44640.75</c:v>
                </c:pt>
                <c:pt idx="1889">
                  <c:v>44640.791666666664</c:v>
                </c:pt>
                <c:pt idx="1890">
                  <c:v>44640.833333333336</c:v>
                </c:pt>
                <c:pt idx="1891">
                  <c:v>44640.875</c:v>
                </c:pt>
                <c:pt idx="1892">
                  <c:v>44640.916666666664</c:v>
                </c:pt>
                <c:pt idx="1893">
                  <c:v>44640.958333333336</c:v>
                </c:pt>
                <c:pt idx="1894">
                  <c:v>44641</c:v>
                </c:pt>
                <c:pt idx="1895">
                  <c:v>44641.041666666664</c:v>
                </c:pt>
                <c:pt idx="1896">
                  <c:v>44641.083333333336</c:v>
                </c:pt>
                <c:pt idx="1897">
                  <c:v>44641.125</c:v>
                </c:pt>
                <c:pt idx="1898">
                  <c:v>44641.166666666664</c:v>
                </c:pt>
                <c:pt idx="1899">
                  <c:v>44641.208333333336</c:v>
                </c:pt>
                <c:pt idx="1900">
                  <c:v>44641.25</c:v>
                </c:pt>
                <c:pt idx="1901">
                  <c:v>44641.291666666664</c:v>
                </c:pt>
                <c:pt idx="1902">
                  <c:v>44641.333333333336</c:v>
                </c:pt>
                <c:pt idx="1903">
                  <c:v>44641.375</c:v>
                </c:pt>
                <c:pt idx="1904">
                  <c:v>44641.416666666664</c:v>
                </c:pt>
                <c:pt idx="1905">
                  <c:v>44641.458333333336</c:v>
                </c:pt>
                <c:pt idx="1906">
                  <c:v>44641.5</c:v>
                </c:pt>
                <c:pt idx="1907">
                  <c:v>44641.541666666664</c:v>
                </c:pt>
                <c:pt idx="1908">
                  <c:v>44641.583333333336</c:v>
                </c:pt>
                <c:pt idx="1909">
                  <c:v>44641.625</c:v>
                </c:pt>
                <c:pt idx="1910">
                  <c:v>44641.666666666664</c:v>
                </c:pt>
                <c:pt idx="1911">
                  <c:v>44641.708333333336</c:v>
                </c:pt>
                <c:pt idx="1912">
                  <c:v>44641.75</c:v>
                </c:pt>
                <c:pt idx="1913">
                  <c:v>44641.791666666664</c:v>
                </c:pt>
                <c:pt idx="1914">
                  <c:v>44641.833333333336</c:v>
                </c:pt>
                <c:pt idx="1915">
                  <c:v>44641.875</c:v>
                </c:pt>
                <c:pt idx="1916">
                  <c:v>44641.916666666664</c:v>
                </c:pt>
                <c:pt idx="1917">
                  <c:v>44641.958333333336</c:v>
                </c:pt>
                <c:pt idx="1918">
                  <c:v>44642</c:v>
                </c:pt>
                <c:pt idx="1919">
                  <c:v>44642.041666666664</c:v>
                </c:pt>
                <c:pt idx="1920">
                  <c:v>44642.083333333336</c:v>
                </c:pt>
                <c:pt idx="1921">
                  <c:v>44642.125</c:v>
                </c:pt>
                <c:pt idx="1922">
                  <c:v>44642.166666666664</c:v>
                </c:pt>
                <c:pt idx="1923">
                  <c:v>44642.208333333336</c:v>
                </c:pt>
                <c:pt idx="1924">
                  <c:v>44642.25</c:v>
                </c:pt>
                <c:pt idx="1925">
                  <c:v>44642.291666666664</c:v>
                </c:pt>
                <c:pt idx="1926">
                  <c:v>44642.333333333336</c:v>
                </c:pt>
                <c:pt idx="1927">
                  <c:v>44642.375</c:v>
                </c:pt>
                <c:pt idx="1928">
                  <c:v>44642.416666666664</c:v>
                </c:pt>
                <c:pt idx="1929">
                  <c:v>44642.458333333336</c:v>
                </c:pt>
                <c:pt idx="1930">
                  <c:v>44642.5</c:v>
                </c:pt>
                <c:pt idx="1931">
                  <c:v>44642.541666666664</c:v>
                </c:pt>
                <c:pt idx="1932">
                  <c:v>44642.583333333336</c:v>
                </c:pt>
                <c:pt idx="1933">
                  <c:v>44642.625</c:v>
                </c:pt>
                <c:pt idx="1934">
                  <c:v>44642.666666666664</c:v>
                </c:pt>
                <c:pt idx="1935">
                  <c:v>44642.708333333336</c:v>
                </c:pt>
                <c:pt idx="1936">
                  <c:v>44642.75</c:v>
                </c:pt>
                <c:pt idx="1937">
                  <c:v>44642.791666666664</c:v>
                </c:pt>
                <c:pt idx="1938">
                  <c:v>44642.833333333336</c:v>
                </c:pt>
                <c:pt idx="1939">
                  <c:v>44642.875</c:v>
                </c:pt>
                <c:pt idx="1940">
                  <c:v>44642.916666666664</c:v>
                </c:pt>
                <c:pt idx="1941">
                  <c:v>44642.958333333336</c:v>
                </c:pt>
                <c:pt idx="1942">
                  <c:v>44643</c:v>
                </c:pt>
                <c:pt idx="1943">
                  <c:v>44643.041666666664</c:v>
                </c:pt>
                <c:pt idx="1944">
                  <c:v>44643.083333333336</c:v>
                </c:pt>
                <c:pt idx="1945">
                  <c:v>44643.125</c:v>
                </c:pt>
                <c:pt idx="1946">
                  <c:v>44643.166666666664</c:v>
                </c:pt>
                <c:pt idx="1947">
                  <c:v>44643.208333333336</c:v>
                </c:pt>
                <c:pt idx="1948">
                  <c:v>44643.25</c:v>
                </c:pt>
                <c:pt idx="1949">
                  <c:v>44643.291666666664</c:v>
                </c:pt>
                <c:pt idx="1950">
                  <c:v>44643.333333333336</c:v>
                </c:pt>
                <c:pt idx="1951">
                  <c:v>44643.375</c:v>
                </c:pt>
                <c:pt idx="1952">
                  <c:v>44643.416666666664</c:v>
                </c:pt>
                <c:pt idx="1953">
                  <c:v>44643.458333333336</c:v>
                </c:pt>
                <c:pt idx="1954">
                  <c:v>44643.5</c:v>
                </c:pt>
                <c:pt idx="1955">
                  <c:v>44643.541666666664</c:v>
                </c:pt>
                <c:pt idx="1956">
                  <c:v>44643.583333333336</c:v>
                </c:pt>
                <c:pt idx="1957">
                  <c:v>44643.625</c:v>
                </c:pt>
                <c:pt idx="1958">
                  <c:v>44643.666666666664</c:v>
                </c:pt>
                <c:pt idx="1959">
                  <c:v>44643.708333333336</c:v>
                </c:pt>
                <c:pt idx="1960">
                  <c:v>44643.75</c:v>
                </c:pt>
                <c:pt idx="1961">
                  <c:v>44643.791666666664</c:v>
                </c:pt>
                <c:pt idx="1962">
                  <c:v>44643.833333333336</c:v>
                </c:pt>
                <c:pt idx="1963">
                  <c:v>44643.875</c:v>
                </c:pt>
                <c:pt idx="1964">
                  <c:v>44643.916666666664</c:v>
                </c:pt>
                <c:pt idx="1965">
                  <c:v>44643.958333333336</c:v>
                </c:pt>
                <c:pt idx="1966">
                  <c:v>44644</c:v>
                </c:pt>
                <c:pt idx="1967">
                  <c:v>44644.041666666664</c:v>
                </c:pt>
                <c:pt idx="1968">
                  <c:v>44644.083333333336</c:v>
                </c:pt>
                <c:pt idx="1969">
                  <c:v>44644.125</c:v>
                </c:pt>
                <c:pt idx="1970">
                  <c:v>44644.166666666664</c:v>
                </c:pt>
                <c:pt idx="1971">
                  <c:v>44644.208333333336</c:v>
                </c:pt>
                <c:pt idx="1972">
                  <c:v>44644.25</c:v>
                </c:pt>
                <c:pt idx="1973">
                  <c:v>44644.291666666664</c:v>
                </c:pt>
                <c:pt idx="1974">
                  <c:v>44644.333333333336</c:v>
                </c:pt>
                <c:pt idx="1975">
                  <c:v>44644.375</c:v>
                </c:pt>
                <c:pt idx="1976">
                  <c:v>44644.416666666664</c:v>
                </c:pt>
                <c:pt idx="1977">
                  <c:v>44644.458333333336</c:v>
                </c:pt>
                <c:pt idx="1978">
                  <c:v>44644.5</c:v>
                </c:pt>
                <c:pt idx="1979">
                  <c:v>44644.541666666664</c:v>
                </c:pt>
                <c:pt idx="1980">
                  <c:v>44644.583333333336</c:v>
                </c:pt>
                <c:pt idx="1981">
                  <c:v>44644.625</c:v>
                </c:pt>
                <c:pt idx="1982">
                  <c:v>44644.666666666664</c:v>
                </c:pt>
                <c:pt idx="1983">
                  <c:v>44644.708333333336</c:v>
                </c:pt>
                <c:pt idx="1984">
                  <c:v>44644.75</c:v>
                </c:pt>
                <c:pt idx="1985">
                  <c:v>44644.791666666664</c:v>
                </c:pt>
                <c:pt idx="1986">
                  <c:v>44644.833333333336</c:v>
                </c:pt>
                <c:pt idx="1987">
                  <c:v>44644.875</c:v>
                </c:pt>
                <c:pt idx="1988">
                  <c:v>44644.916666666664</c:v>
                </c:pt>
                <c:pt idx="1989">
                  <c:v>44644.958333333336</c:v>
                </c:pt>
                <c:pt idx="1990">
                  <c:v>44645</c:v>
                </c:pt>
                <c:pt idx="1991">
                  <c:v>44645.041666666664</c:v>
                </c:pt>
                <c:pt idx="1992">
                  <c:v>44645.083333333336</c:v>
                </c:pt>
                <c:pt idx="1993">
                  <c:v>44645.125</c:v>
                </c:pt>
                <c:pt idx="1994">
                  <c:v>44645.166666666664</c:v>
                </c:pt>
                <c:pt idx="1995">
                  <c:v>44645.208333333336</c:v>
                </c:pt>
                <c:pt idx="1996">
                  <c:v>44645.25</c:v>
                </c:pt>
                <c:pt idx="1997">
                  <c:v>44645.291666666664</c:v>
                </c:pt>
                <c:pt idx="1998">
                  <c:v>44645.333333333336</c:v>
                </c:pt>
                <c:pt idx="1999">
                  <c:v>44645.375</c:v>
                </c:pt>
                <c:pt idx="2000">
                  <c:v>44645.416666666664</c:v>
                </c:pt>
                <c:pt idx="2001">
                  <c:v>44645.458333333336</c:v>
                </c:pt>
                <c:pt idx="2002">
                  <c:v>44645.5</c:v>
                </c:pt>
                <c:pt idx="2003">
                  <c:v>44645.541666666664</c:v>
                </c:pt>
                <c:pt idx="2004">
                  <c:v>44645.583333333336</c:v>
                </c:pt>
                <c:pt idx="2005">
                  <c:v>44645.625</c:v>
                </c:pt>
                <c:pt idx="2006">
                  <c:v>44645.666666666664</c:v>
                </c:pt>
                <c:pt idx="2007">
                  <c:v>44645.708333333336</c:v>
                </c:pt>
                <c:pt idx="2008">
                  <c:v>44645.75</c:v>
                </c:pt>
                <c:pt idx="2009">
                  <c:v>44645.791666666664</c:v>
                </c:pt>
                <c:pt idx="2010">
                  <c:v>44645.833333333336</c:v>
                </c:pt>
                <c:pt idx="2011">
                  <c:v>44645.875</c:v>
                </c:pt>
                <c:pt idx="2012">
                  <c:v>44645.916666666664</c:v>
                </c:pt>
                <c:pt idx="2013">
                  <c:v>44645.958333333336</c:v>
                </c:pt>
                <c:pt idx="2014">
                  <c:v>44646</c:v>
                </c:pt>
                <c:pt idx="2015">
                  <c:v>44646.041666666664</c:v>
                </c:pt>
                <c:pt idx="2016">
                  <c:v>44646.083333333336</c:v>
                </c:pt>
                <c:pt idx="2017">
                  <c:v>44646.125</c:v>
                </c:pt>
                <c:pt idx="2018">
                  <c:v>44646.166666666664</c:v>
                </c:pt>
                <c:pt idx="2019">
                  <c:v>44646.208333333336</c:v>
                </c:pt>
                <c:pt idx="2020">
                  <c:v>44646.25</c:v>
                </c:pt>
                <c:pt idx="2021">
                  <c:v>44646.291666666664</c:v>
                </c:pt>
                <c:pt idx="2022">
                  <c:v>44646.333333333336</c:v>
                </c:pt>
                <c:pt idx="2023">
                  <c:v>44646.375</c:v>
                </c:pt>
                <c:pt idx="2024">
                  <c:v>44646.416666666664</c:v>
                </c:pt>
                <c:pt idx="2025">
                  <c:v>44646.458333333336</c:v>
                </c:pt>
                <c:pt idx="2026">
                  <c:v>44646.5</c:v>
                </c:pt>
                <c:pt idx="2027">
                  <c:v>44646.541666666664</c:v>
                </c:pt>
                <c:pt idx="2028">
                  <c:v>44646.583333333336</c:v>
                </c:pt>
                <c:pt idx="2029">
                  <c:v>44646.625</c:v>
                </c:pt>
                <c:pt idx="2030">
                  <c:v>44646.666666666664</c:v>
                </c:pt>
                <c:pt idx="2031">
                  <c:v>44646.708333333336</c:v>
                </c:pt>
                <c:pt idx="2032">
                  <c:v>44646.75</c:v>
                </c:pt>
                <c:pt idx="2033">
                  <c:v>44646.791666666664</c:v>
                </c:pt>
                <c:pt idx="2034">
                  <c:v>44646.833333333336</c:v>
                </c:pt>
                <c:pt idx="2035">
                  <c:v>44646.875</c:v>
                </c:pt>
                <c:pt idx="2036">
                  <c:v>44646.916666666664</c:v>
                </c:pt>
                <c:pt idx="2037">
                  <c:v>44646.958333333336</c:v>
                </c:pt>
                <c:pt idx="2038">
                  <c:v>44647</c:v>
                </c:pt>
                <c:pt idx="2039">
                  <c:v>44647.041666666664</c:v>
                </c:pt>
                <c:pt idx="2040">
                  <c:v>44647.083333333336</c:v>
                </c:pt>
                <c:pt idx="2041">
                  <c:v>44647.125</c:v>
                </c:pt>
                <c:pt idx="2042">
                  <c:v>44647.166666666664</c:v>
                </c:pt>
                <c:pt idx="2043">
                  <c:v>44647.208333333336</c:v>
                </c:pt>
                <c:pt idx="2044">
                  <c:v>44647.25</c:v>
                </c:pt>
                <c:pt idx="2045">
                  <c:v>44647.291666666664</c:v>
                </c:pt>
                <c:pt idx="2046">
                  <c:v>44647.333333333336</c:v>
                </c:pt>
                <c:pt idx="2047">
                  <c:v>44647.375</c:v>
                </c:pt>
                <c:pt idx="2048">
                  <c:v>44647.416666666664</c:v>
                </c:pt>
                <c:pt idx="2049">
                  <c:v>44647.458333333336</c:v>
                </c:pt>
                <c:pt idx="2050">
                  <c:v>44647.5</c:v>
                </c:pt>
                <c:pt idx="2051">
                  <c:v>44647.541666666664</c:v>
                </c:pt>
                <c:pt idx="2052">
                  <c:v>44647.583333333336</c:v>
                </c:pt>
                <c:pt idx="2053">
                  <c:v>44647.625</c:v>
                </c:pt>
                <c:pt idx="2054">
                  <c:v>44647.666666666664</c:v>
                </c:pt>
                <c:pt idx="2055">
                  <c:v>44647.708333333336</c:v>
                </c:pt>
                <c:pt idx="2056">
                  <c:v>44647.75</c:v>
                </c:pt>
                <c:pt idx="2057">
                  <c:v>44647.791666666664</c:v>
                </c:pt>
                <c:pt idx="2058">
                  <c:v>44647.833333333336</c:v>
                </c:pt>
                <c:pt idx="2059">
                  <c:v>44647.875</c:v>
                </c:pt>
                <c:pt idx="2060">
                  <c:v>44647.916666666664</c:v>
                </c:pt>
                <c:pt idx="2061">
                  <c:v>44647.958333333336</c:v>
                </c:pt>
                <c:pt idx="2062">
                  <c:v>44648</c:v>
                </c:pt>
                <c:pt idx="2063">
                  <c:v>44648.041666666664</c:v>
                </c:pt>
                <c:pt idx="2064">
                  <c:v>44648.083333333336</c:v>
                </c:pt>
                <c:pt idx="2065">
                  <c:v>44648.125</c:v>
                </c:pt>
                <c:pt idx="2066">
                  <c:v>44648.166666666664</c:v>
                </c:pt>
                <c:pt idx="2067">
                  <c:v>44648.208333333336</c:v>
                </c:pt>
                <c:pt idx="2068">
                  <c:v>44648.25</c:v>
                </c:pt>
                <c:pt idx="2069">
                  <c:v>44648.291666666664</c:v>
                </c:pt>
                <c:pt idx="2070">
                  <c:v>44648.333333333336</c:v>
                </c:pt>
                <c:pt idx="2071">
                  <c:v>44648.375</c:v>
                </c:pt>
                <c:pt idx="2072">
                  <c:v>44648.416666666664</c:v>
                </c:pt>
                <c:pt idx="2073">
                  <c:v>44648.458333333336</c:v>
                </c:pt>
                <c:pt idx="2074">
                  <c:v>44648.5</c:v>
                </c:pt>
                <c:pt idx="2075">
                  <c:v>44648.541666666664</c:v>
                </c:pt>
                <c:pt idx="2076">
                  <c:v>44648.583333333336</c:v>
                </c:pt>
                <c:pt idx="2077">
                  <c:v>44648.625</c:v>
                </c:pt>
                <c:pt idx="2078">
                  <c:v>44648.666666666664</c:v>
                </c:pt>
                <c:pt idx="2079">
                  <c:v>44648.708333333336</c:v>
                </c:pt>
                <c:pt idx="2080">
                  <c:v>44648.75</c:v>
                </c:pt>
                <c:pt idx="2081">
                  <c:v>44648.791666666664</c:v>
                </c:pt>
                <c:pt idx="2082">
                  <c:v>44648.833333333336</c:v>
                </c:pt>
                <c:pt idx="2083">
                  <c:v>44648.875</c:v>
                </c:pt>
                <c:pt idx="2084">
                  <c:v>44648.916666666664</c:v>
                </c:pt>
                <c:pt idx="2085">
                  <c:v>44648.958333333336</c:v>
                </c:pt>
                <c:pt idx="2086">
                  <c:v>44649</c:v>
                </c:pt>
                <c:pt idx="2087">
                  <c:v>44649.041666666664</c:v>
                </c:pt>
                <c:pt idx="2088">
                  <c:v>44649.083333333336</c:v>
                </c:pt>
                <c:pt idx="2089">
                  <c:v>44649.125</c:v>
                </c:pt>
                <c:pt idx="2090">
                  <c:v>44649.166666666664</c:v>
                </c:pt>
                <c:pt idx="2091">
                  <c:v>44649.208333333336</c:v>
                </c:pt>
                <c:pt idx="2092">
                  <c:v>44649.25</c:v>
                </c:pt>
                <c:pt idx="2093">
                  <c:v>44649.291666666664</c:v>
                </c:pt>
                <c:pt idx="2094">
                  <c:v>44649.333333333336</c:v>
                </c:pt>
                <c:pt idx="2095">
                  <c:v>44649.375</c:v>
                </c:pt>
                <c:pt idx="2096">
                  <c:v>44649.416666666664</c:v>
                </c:pt>
                <c:pt idx="2097">
                  <c:v>44649.458333333336</c:v>
                </c:pt>
                <c:pt idx="2098">
                  <c:v>44649.5</c:v>
                </c:pt>
                <c:pt idx="2099">
                  <c:v>44649.541666666664</c:v>
                </c:pt>
                <c:pt idx="2100">
                  <c:v>44649.583333333336</c:v>
                </c:pt>
                <c:pt idx="2101">
                  <c:v>44649.625</c:v>
                </c:pt>
                <c:pt idx="2102">
                  <c:v>44649.666666666664</c:v>
                </c:pt>
                <c:pt idx="2103">
                  <c:v>44649.708333333336</c:v>
                </c:pt>
                <c:pt idx="2104">
                  <c:v>44649.75</c:v>
                </c:pt>
                <c:pt idx="2105">
                  <c:v>44649.791666666664</c:v>
                </c:pt>
                <c:pt idx="2106">
                  <c:v>44649.833333333336</c:v>
                </c:pt>
                <c:pt idx="2107">
                  <c:v>44649.875</c:v>
                </c:pt>
                <c:pt idx="2108">
                  <c:v>44649.916666666664</c:v>
                </c:pt>
                <c:pt idx="2109">
                  <c:v>44649.958333333336</c:v>
                </c:pt>
                <c:pt idx="2110">
                  <c:v>44650</c:v>
                </c:pt>
                <c:pt idx="2111">
                  <c:v>44650.041666666664</c:v>
                </c:pt>
                <c:pt idx="2112">
                  <c:v>44650.083333333336</c:v>
                </c:pt>
                <c:pt idx="2113">
                  <c:v>44650.125</c:v>
                </c:pt>
                <c:pt idx="2114">
                  <c:v>44650.166666666664</c:v>
                </c:pt>
                <c:pt idx="2115">
                  <c:v>44650.208333333336</c:v>
                </c:pt>
                <c:pt idx="2116">
                  <c:v>44650.25</c:v>
                </c:pt>
                <c:pt idx="2117">
                  <c:v>44650.291666666664</c:v>
                </c:pt>
                <c:pt idx="2118">
                  <c:v>44650.333333333336</c:v>
                </c:pt>
                <c:pt idx="2119">
                  <c:v>44650.375</c:v>
                </c:pt>
                <c:pt idx="2120">
                  <c:v>44650.416666666664</c:v>
                </c:pt>
                <c:pt idx="2121">
                  <c:v>44650.458333333336</c:v>
                </c:pt>
                <c:pt idx="2122">
                  <c:v>44650.5</c:v>
                </c:pt>
                <c:pt idx="2123">
                  <c:v>44650.541666666664</c:v>
                </c:pt>
                <c:pt idx="2124">
                  <c:v>44650.583333333336</c:v>
                </c:pt>
                <c:pt idx="2125">
                  <c:v>44650.625</c:v>
                </c:pt>
                <c:pt idx="2126">
                  <c:v>44650.666666666664</c:v>
                </c:pt>
                <c:pt idx="2127">
                  <c:v>44650.708333333336</c:v>
                </c:pt>
                <c:pt idx="2128">
                  <c:v>44650.75</c:v>
                </c:pt>
                <c:pt idx="2129">
                  <c:v>44650.791666666664</c:v>
                </c:pt>
                <c:pt idx="2130">
                  <c:v>44650.833333333336</c:v>
                </c:pt>
                <c:pt idx="2131">
                  <c:v>44650.875</c:v>
                </c:pt>
                <c:pt idx="2132">
                  <c:v>44650.916666666664</c:v>
                </c:pt>
                <c:pt idx="2133">
                  <c:v>44650.958333333336</c:v>
                </c:pt>
                <c:pt idx="2134">
                  <c:v>44651</c:v>
                </c:pt>
                <c:pt idx="2135">
                  <c:v>44651.041666666664</c:v>
                </c:pt>
                <c:pt idx="2136">
                  <c:v>44651.083333333336</c:v>
                </c:pt>
                <c:pt idx="2137">
                  <c:v>44651.125</c:v>
                </c:pt>
                <c:pt idx="2138">
                  <c:v>44651.166666666664</c:v>
                </c:pt>
                <c:pt idx="2139">
                  <c:v>44651.208333333336</c:v>
                </c:pt>
                <c:pt idx="2140">
                  <c:v>44651.25</c:v>
                </c:pt>
                <c:pt idx="2141">
                  <c:v>44651.291666666664</c:v>
                </c:pt>
                <c:pt idx="2142">
                  <c:v>44651.333333333336</c:v>
                </c:pt>
                <c:pt idx="2143">
                  <c:v>44651.375</c:v>
                </c:pt>
                <c:pt idx="2144">
                  <c:v>44651.416666666664</c:v>
                </c:pt>
                <c:pt idx="2145">
                  <c:v>44651.458333333336</c:v>
                </c:pt>
                <c:pt idx="2146">
                  <c:v>44651.5</c:v>
                </c:pt>
                <c:pt idx="2147">
                  <c:v>44651.541666666664</c:v>
                </c:pt>
                <c:pt idx="2148">
                  <c:v>44651.583333333336</c:v>
                </c:pt>
                <c:pt idx="2149">
                  <c:v>44651.625</c:v>
                </c:pt>
                <c:pt idx="2150">
                  <c:v>44651.666666666664</c:v>
                </c:pt>
                <c:pt idx="2151">
                  <c:v>44651.708333333336</c:v>
                </c:pt>
                <c:pt idx="2152">
                  <c:v>44651.75</c:v>
                </c:pt>
                <c:pt idx="2153">
                  <c:v>44651.791666666664</c:v>
                </c:pt>
                <c:pt idx="2154">
                  <c:v>44651.833333333336</c:v>
                </c:pt>
                <c:pt idx="2155">
                  <c:v>44651.875</c:v>
                </c:pt>
                <c:pt idx="2156">
                  <c:v>44651.916666666664</c:v>
                </c:pt>
                <c:pt idx="2157">
                  <c:v>44651.958333333336</c:v>
                </c:pt>
                <c:pt idx="2158">
                  <c:v>44652</c:v>
                </c:pt>
                <c:pt idx="2159">
                  <c:v>44652.041666666664</c:v>
                </c:pt>
                <c:pt idx="2160">
                  <c:v>44652.083333333336</c:v>
                </c:pt>
                <c:pt idx="2161">
                  <c:v>44652.125</c:v>
                </c:pt>
                <c:pt idx="2162">
                  <c:v>44652.166666666664</c:v>
                </c:pt>
                <c:pt idx="2163">
                  <c:v>44652.208333333336</c:v>
                </c:pt>
                <c:pt idx="2164">
                  <c:v>44652.25</c:v>
                </c:pt>
                <c:pt idx="2165">
                  <c:v>44652.291666666664</c:v>
                </c:pt>
                <c:pt idx="2166">
                  <c:v>44652.333333333336</c:v>
                </c:pt>
                <c:pt idx="2167">
                  <c:v>44652.375</c:v>
                </c:pt>
                <c:pt idx="2168">
                  <c:v>44652.416666666664</c:v>
                </c:pt>
                <c:pt idx="2169">
                  <c:v>44652.458333333336</c:v>
                </c:pt>
                <c:pt idx="2170">
                  <c:v>44652.5</c:v>
                </c:pt>
                <c:pt idx="2171">
                  <c:v>44652.541666666664</c:v>
                </c:pt>
                <c:pt idx="2172">
                  <c:v>44652.583333333336</c:v>
                </c:pt>
                <c:pt idx="2173">
                  <c:v>44652.625</c:v>
                </c:pt>
                <c:pt idx="2174">
                  <c:v>44652.666666666664</c:v>
                </c:pt>
                <c:pt idx="2175">
                  <c:v>44652.708333333336</c:v>
                </c:pt>
                <c:pt idx="2176">
                  <c:v>44652.75</c:v>
                </c:pt>
                <c:pt idx="2177">
                  <c:v>44652.791666666664</c:v>
                </c:pt>
                <c:pt idx="2178">
                  <c:v>44652.833333333336</c:v>
                </c:pt>
                <c:pt idx="2179">
                  <c:v>44652.875</c:v>
                </c:pt>
                <c:pt idx="2180">
                  <c:v>44652.916666666664</c:v>
                </c:pt>
                <c:pt idx="2181">
                  <c:v>44652.958333333336</c:v>
                </c:pt>
                <c:pt idx="2182">
                  <c:v>44653</c:v>
                </c:pt>
                <c:pt idx="2183">
                  <c:v>44653.041666666664</c:v>
                </c:pt>
                <c:pt idx="2184">
                  <c:v>44653.083333333336</c:v>
                </c:pt>
                <c:pt idx="2185">
                  <c:v>44653.125</c:v>
                </c:pt>
                <c:pt idx="2186">
                  <c:v>44653.166666666664</c:v>
                </c:pt>
                <c:pt idx="2187">
                  <c:v>44653.208333333336</c:v>
                </c:pt>
                <c:pt idx="2188">
                  <c:v>44653.25</c:v>
                </c:pt>
                <c:pt idx="2189">
                  <c:v>44653.291666666664</c:v>
                </c:pt>
                <c:pt idx="2190">
                  <c:v>44653.333333333336</c:v>
                </c:pt>
                <c:pt idx="2191">
                  <c:v>44653.375</c:v>
                </c:pt>
                <c:pt idx="2192">
                  <c:v>44653.416666666664</c:v>
                </c:pt>
                <c:pt idx="2193">
                  <c:v>44653.458333333336</c:v>
                </c:pt>
                <c:pt idx="2194">
                  <c:v>44653.5</c:v>
                </c:pt>
                <c:pt idx="2195">
                  <c:v>44653.541666666664</c:v>
                </c:pt>
                <c:pt idx="2196">
                  <c:v>44653.583333333336</c:v>
                </c:pt>
                <c:pt idx="2197">
                  <c:v>44653.625</c:v>
                </c:pt>
                <c:pt idx="2198">
                  <c:v>44653.666666666664</c:v>
                </c:pt>
                <c:pt idx="2199">
                  <c:v>44653.708333333336</c:v>
                </c:pt>
                <c:pt idx="2200">
                  <c:v>44653.75</c:v>
                </c:pt>
                <c:pt idx="2201">
                  <c:v>44653.791666666664</c:v>
                </c:pt>
                <c:pt idx="2202">
                  <c:v>44653.833333333336</c:v>
                </c:pt>
                <c:pt idx="2203">
                  <c:v>44653.875</c:v>
                </c:pt>
                <c:pt idx="2204">
                  <c:v>44653.916666666664</c:v>
                </c:pt>
                <c:pt idx="2205">
                  <c:v>44653.958333333336</c:v>
                </c:pt>
                <c:pt idx="2206">
                  <c:v>44654</c:v>
                </c:pt>
                <c:pt idx="2207">
                  <c:v>44654.041666666664</c:v>
                </c:pt>
                <c:pt idx="2208">
                  <c:v>44654.083333333336</c:v>
                </c:pt>
                <c:pt idx="2209">
                  <c:v>44654.125</c:v>
                </c:pt>
                <c:pt idx="2210">
                  <c:v>44654.166666666664</c:v>
                </c:pt>
                <c:pt idx="2211">
                  <c:v>44654.208333333336</c:v>
                </c:pt>
                <c:pt idx="2212">
                  <c:v>44654.25</c:v>
                </c:pt>
                <c:pt idx="2213">
                  <c:v>44654.291666666664</c:v>
                </c:pt>
                <c:pt idx="2214">
                  <c:v>44654.333333333336</c:v>
                </c:pt>
                <c:pt idx="2215">
                  <c:v>44654.375</c:v>
                </c:pt>
                <c:pt idx="2216">
                  <c:v>44654.416666666664</c:v>
                </c:pt>
                <c:pt idx="2217">
                  <c:v>44654.458333333336</c:v>
                </c:pt>
                <c:pt idx="2218">
                  <c:v>44654.5</c:v>
                </c:pt>
                <c:pt idx="2219">
                  <c:v>44654.541666666664</c:v>
                </c:pt>
                <c:pt idx="2220">
                  <c:v>44654.583333333336</c:v>
                </c:pt>
                <c:pt idx="2221">
                  <c:v>44654.625</c:v>
                </c:pt>
                <c:pt idx="2222">
                  <c:v>44654.666666666664</c:v>
                </c:pt>
                <c:pt idx="2223">
                  <c:v>44654.708333333336</c:v>
                </c:pt>
                <c:pt idx="2224">
                  <c:v>44654.75</c:v>
                </c:pt>
                <c:pt idx="2225">
                  <c:v>44654.791666666664</c:v>
                </c:pt>
                <c:pt idx="2226">
                  <c:v>44654.833333333336</c:v>
                </c:pt>
                <c:pt idx="2227">
                  <c:v>44654.875</c:v>
                </c:pt>
                <c:pt idx="2228">
                  <c:v>44654.916666666664</c:v>
                </c:pt>
                <c:pt idx="2229">
                  <c:v>44654.958333333336</c:v>
                </c:pt>
                <c:pt idx="2230">
                  <c:v>44655</c:v>
                </c:pt>
                <c:pt idx="2231">
                  <c:v>44655.041666666664</c:v>
                </c:pt>
                <c:pt idx="2232">
                  <c:v>44655.083333333336</c:v>
                </c:pt>
                <c:pt idx="2233">
                  <c:v>44655.125</c:v>
                </c:pt>
                <c:pt idx="2234">
                  <c:v>44655.166666666664</c:v>
                </c:pt>
                <c:pt idx="2235">
                  <c:v>44655.208333333336</c:v>
                </c:pt>
                <c:pt idx="2236">
                  <c:v>44655.25</c:v>
                </c:pt>
                <c:pt idx="2237">
                  <c:v>44655.291666666664</c:v>
                </c:pt>
                <c:pt idx="2238">
                  <c:v>44655.333333333336</c:v>
                </c:pt>
                <c:pt idx="2239">
                  <c:v>44655.375</c:v>
                </c:pt>
                <c:pt idx="2240">
                  <c:v>44655.416666666664</c:v>
                </c:pt>
                <c:pt idx="2241">
                  <c:v>44655.458333333336</c:v>
                </c:pt>
                <c:pt idx="2242">
                  <c:v>44655.5</c:v>
                </c:pt>
                <c:pt idx="2243">
                  <c:v>44655.541666666664</c:v>
                </c:pt>
                <c:pt idx="2244">
                  <c:v>44655.583333333336</c:v>
                </c:pt>
                <c:pt idx="2245">
                  <c:v>44655.625</c:v>
                </c:pt>
                <c:pt idx="2246">
                  <c:v>44655.666666666664</c:v>
                </c:pt>
                <c:pt idx="2247">
                  <c:v>44655.708333333336</c:v>
                </c:pt>
                <c:pt idx="2248">
                  <c:v>44655.75</c:v>
                </c:pt>
                <c:pt idx="2249">
                  <c:v>44655.791666666664</c:v>
                </c:pt>
                <c:pt idx="2250">
                  <c:v>44655.833333333336</c:v>
                </c:pt>
                <c:pt idx="2251">
                  <c:v>44655.875</c:v>
                </c:pt>
                <c:pt idx="2252">
                  <c:v>44655.916666666664</c:v>
                </c:pt>
                <c:pt idx="2253">
                  <c:v>44655.958333333336</c:v>
                </c:pt>
                <c:pt idx="2254">
                  <c:v>44656</c:v>
                </c:pt>
                <c:pt idx="2255">
                  <c:v>44656.041666666664</c:v>
                </c:pt>
                <c:pt idx="2256">
                  <c:v>44656.083333333336</c:v>
                </c:pt>
                <c:pt idx="2257">
                  <c:v>44656.125</c:v>
                </c:pt>
                <c:pt idx="2258">
                  <c:v>44656.166666666664</c:v>
                </c:pt>
                <c:pt idx="2259">
                  <c:v>44656.208333333336</c:v>
                </c:pt>
                <c:pt idx="2260">
                  <c:v>44656.25</c:v>
                </c:pt>
                <c:pt idx="2261">
                  <c:v>44656.291666666664</c:v>
                </c:pt>
                <c:pt idx="2262">
                  <c:v>44656.333333333336</c:v>
                </c:pt>
                <c:pt idx="2263">
                  <c:v>44656.375</c:v>
                </c:pt>
                <c:pt idx="2264">
                  <c:v>44656.416666666664</c:v>
                </c:pt>
                <c:pt idx="2265">
                  <c:v>44656.458333333336</c:v>
                </c:pt>
                <c:pt idx="2266">
                  <c:v>44656.5</c:v>
                </c:pt>
                <c:pt idx="2267">
                  <c:v>44656.541666666664</c:v>
                </c:pt>
                <c:pt idx="2268">
                  <c:v>44656.583333333336</c:v>
                </c:pt>
                <c:pt idx="2269">
                  <c:v>44656.625</c:v>
                </c:pt>
                <c:pt idx="2270">
                  <c:v>44656.666666666664</c:v>
                </c:pt>
                <c:pt idx="2271">
                  <c:v>44656.708333333336</c:v>
                </c:pt>
                <c:pt idx="2272">
                  <c:v>44656.75</c:v>
                </c:pt>
                <c:pt idx="2273">
                  <c:v>44656.791666666664</c:v>
                </c:pt>
                <c:pt idx="2274">
                  <c:v>44656.833333333336</c:v>
                </c:pt>
                <c:pt idx="2275">
                  <c:v>44656.875</c:v>
                </c:pt>
                <c:pt idx="2276">
                  <c:v>44656.916666666664</c:v>
                </c:pt>
                <c:pt idx="2277">
                  <c:v>44656.958333333336</c:v>
                </c:pt>
                <c:pt idx="2278">
                  <c:v>44657</c:v>
                </c:pt>
                <c:pt idx="2279">
                  <c:v>44657.041666666664</c:v>
                </c:pt>
                <c:pt idx="2280">
                  <c:v>44657.083333333336</c:v>
                </c:pt>
                <c:pt idx="2281">
                  <c:v>44657.125</c:v>
                </c:pt>
                <c:pt idx="2282">
                  <c:v>44657.166666666664</c:v>
                </c:pt>
                <c:pt idx="2283">
                  <c:v>44657.208333333336</c:v>
                </c:pt>
                <c:pt idx="2284">
                  <c:v>44657.25</c:v>
                </c:pt>
                <c:pt idx="2285">
                  <c:v>44657.291666666664</c:v>
                </c:pt>
                <c:pt idx="2286">
                  <c:v>44657.333333333336</c:v>
                </c:pt>
                <c:pt idx="2287">
                  <c:v>44657.375</c:v>
                </c:pt>
                <c:pt idx="2288">
                  <c:v>44657.416666666664</c:v>
                </c:pt>
                <c:pt idx="2289">
                  <c:v>44657.458333333336</c:v>
                </c:pt>
                <c:pt idx="2290">
                  <c:v>44657.5</c:v>
                </c:pt>
                <c:pt idx="2291">
                  <c:v>44657.541666666664</c:v>
                </c:pt>
                <c:pt idx="2292">
                  <c:v>44657.583333333336</c:v>
                </c:pt>
                <c:pt idx="2293">
                  <c:v>44657.625</c:v>
                </c:pt>
                <c:pt idx="2294">
                  <c:v>44657.666666666664</c:v>
                </c:pt>
                <c:pt idx="2295">
                  <c:v>44657.708333333336</c:v>
                </c:pt>
                <c:pt idx="2296">
                  <c:v>44657.75</c:v>
                </c:pt>
                <c:pt idx="2297">
                  <c:v>44657.791666666664</c:v>
                </c:pt>
                <c:pt idx="2298">
                  <c:v>44657.833333333336</c:v>
                </c:pt>
                <c:pt idx="2299">
                  <c:v>44657.875</c:v>
                </c:pt>
                <c:pt idx="2300">
                  <c:v>44657.916666666664</c:v>
                </c:pt>
                <c:pt idx="2301">
                  <c:v>44657.958333333336</c:v>
                </c:pt>
                <c:pt idx="2302">
                  <c:v>44658</c:v>
                </c:pt>
                <c:pt idx="2303">
                  <c:v>44658.041666666664</c:v>
                </c:pt>
                <c:pt idx="2304">
                  <c:v>44658.083333333336</c:v>
                </c:pt>
                <c:pt idx="2305">
                  <c:v>44658.125</c:v>
                </c:pt>
                <c:pt idx="2306">
                  <c:v>44658.166666666664</c:v>
                </c:pt>
                <c:pt idx="2307">
                  <c:v>44658.208333333336</c:v>
                </c:pt>
                <c:pt idx="2308">
                  <c:v>44658.25</c:v>
                </c:pt>
                <c:pt idx="2309">
                  <c:v>44658.291666666664</c:v>
                </c:pt>
                <c:pt idx="2310">
                  <c:v>44658.333333333336</c:v>
                </c:pt>
                <c:pt idx="2311">
                  <c:v>44658.375</c:v>
                </c:pt>
                <c:pt idx="2312">
                  <c:v>44658.416666666664</c:v>
                </c:pt>
                <c:pt idx="2313">
                  <c:v>44658.458333333336</c:v>
                </c:pt>
                <c:pt idx="2314">
                  <c:v>44658.5</c:v>
                </c:pt>
                <c:pt idx="2315">
                  <c:v>44658.541666666664</c:v>
                </c:pt>
                <c:pt idx="2316">
                  <c:v>44658.583333333336</c:v>
                </c:pt>
                <c:pt idx="2317">
                  <c:v>44658.625</c:v>
                </c:pt>
                <c:pt idx="2318">
                  <c:v>44658.666666666664</c:v>
                </c:pt>
                <c:pt idx="2319">
                  <c:v>44658.708333333336</c:v>
                </c:pt>
                <c:pt idx="2320">
                  <c:v>44658.75</c:v>
                </c:pt>
                <c:pt idx="2321">
                  <c:v>44658.791666666664</c:v>
                </c:pt>
                <c:pt idx="2322">
                  <c:v>44658.833333333336</c:v>
                </c:pt>
                <c:pt idx="2323">
                  <c:v>44658.875</c:v>
                </c:pt>
                <c:pt idx="2324">
                  <c:v>44658.916666666664</c:v>
                </c:pt>
                <c:pt idx="2325">
                  <c:v>44658.958333333336</c:v>
                </c:pt>
                <c:pt idx="2326">
                  <c:v>44659</c:v>
                </c:pt>
                <c:pt idx="2327">
                  <c:v>44659.041666666664</c:v>
                </c:pt>
                <c:pt idx="2328">
                  <c:v>44659.083333333336</c:v>
                </c:pt>
                <c:pt idx="2329">
                  <c:v>44659.125</c:v>
                </c:pt>
                <c:pt idx="2330">
                  <c:v>44659.166666666664</c:v>
                </c:pt>
                <c:pt idx="2331">
                  <c:v>44659.208333333336</c:v>
                </c:pt>
                <c:pt idx="2332">
                  <c:v>44659.25</c:v>
                </c:pt>
                <c:pt idx="2333">
                  <c:v>44659.291666666664</c:v>
                </c:pt>
                <c:pt idx="2334">
                  <c:v>44659.333333333336</c:v>
                </c:pt>
                <c:pt idx="2335">
                  <c:v>44659.375</c:v>
                </c:pt>
                <c:pt idx="2336">
                  <c:v>44659.416666666664</c:v>
                </c:pt>
                <c:pt idx="2337">
                  <c:v>44659.458333333336</c:v>
                </c:pt>
                <c:pt idx="2338">
                  <c:v>44659.5</c:v>
                </c:pt>
                <c:pt idx="2339">
                  <c:v>44659.541666666664</c:v>
                </c:pt>
                <c:pt idx="2340">
                  <c:v>44659.583333333336</c:v>
                </c:pt>
                <c:pt idx="2341">
                  <c:v>44659.625</c:v>
                </c:pt>
                <c:pt idx="2342">
                  <c:v>44659.666666666664</c:v>
                </c:pt>
                <c:pt idx="2343">
                  <c:v>44659.708333333336</c:v>
                </c:pt>
                <c:pt idx="2344">
                  <c:v>44659.75</c:v>
                </c:pt>
                <c:pt idx="2345">
                  <c:v>44659.791666666664</c:v>
                </c:pt>
                <c:pt idx="2346">
                  <c:v>44659.833333333336</c:v>
                </c:pt>
                <c:pt idx="2347">
                  <c:v>44659.875</c:v>
                </c:pt>
                <c:pt idx="2348">
                  <c:v>44659.916666666664</c:v>
                </c:pt>
                <c:pt idx="2349">
                  <c:v>44659.958333333336</c:v>
                </c:pt>
                <c:pt idx="2350">
                  <c:v>44660</c:v>
                </c:pt>
                <c:pt idx="2351">
                  <c:v>44660.041666666664</c:v>
                </c:pt>
                <c:pt idx="2352">
                  <c:v>44660.083333333336</c:v>
                </c:pt>
                <c:pt idx="2353">
                  <c:v>44660.125</c:v>
                </c:pt>
                <c:pt idx="2354">
                  <c:v>44660.166666666664</c:v>
                </c:pt>
                <c:pt idx="2355">
                  <c:v>44660.208333333336</c:v>
                </c:pt>
                <c:pt idx="2356">
                  <c:v>44660.25</c:v>
                </c:pt>
                <c:pt idx="2357">
                  <c:v>44660.291666666664</c:v>
                </c:pt>
                <c:pt idx="2358">
                  <c:v>44660.333333333336</c:v>
                </c:pt>
                <c:pt idx="2359">
                  <c:v>44660.375</c:v>
                </c:pt>
                <c:pt idx="2360">
                  <c:v>44660.416666666664</c:v>
                </c:pt>
                <c:pt idx="2361">
                  <c:v>44660.458333333336</c:v>
                </c:pt>
                <c:pt idx="2362">
                  <c:v>44660.5</c:v>
                </c:pt>
                <c:pt idx="2363">
                  <c:v>44660.541666666664</c:v>
                </c:pt>
                <c:pt idx="2364">
                  <c:v>44660.583333333336</c:v>
                </c:pt>
                <c:pt idx="2365">
                  <c:v>44660.625</c:v>
                </c:pt>
                <c:pt idx="2366">
                  <c:v>44660.666666666664</c:v>
                </c:pt>
                <c:pt idx="2367">
                  <c:v>44660.708333333336</c:v>
                </c:pt>
                <c:pt idx="2368">
                  <c:v>44660.75</c:v>
                </c:pt>
                <c:pt idx="2369">
                  <c:v>44660.791666666664</c:v>
                </c:pt>
                <c:pt idx="2370">
                  <c:v>44660.833333333336</c:v>
                </c:pt>
                <c:pt idx="2371">
                  <c:v>44660.875</c:v>
                </c:pt>
                <c:pt idx="2372">
                  <c:v>44660.916666666664</c:v>
                </c:pt>
                <c:pt idx="2373">
                  <c:v>44660.958333333336</c:v>
                </c:pt>
                <c:pt idx="2374">
                  <c:v>44661</c:v>
                </c:pt>
                <c:pt idx="2375">
                  <c:v>44661.041666666664</c:v>
                </c:pt>
                <c:pt idx="2376">
                  <c:v>44661.083333333336</c:v>
                </c:pt>
                <c:pt idx="2377">
                  <c:v>44661.125</c:v>
                </c:pt>
                <c:pt idx="2378">
                  <c:v>44661.166666666664</c:v>
                </c:pt>
                <c:pt idx="2379">
                  <c:v>44661.208333333336</c:v>
                </c:pt>
                <c:pt idx="2380">
                  <c:v>44661.25</c:v>
                </c:pt>
                <c:pt idx="2381">
                  <c:v>44661.291666666664</c:v>
                </c:pt>
                <c:pt idx="2382">
                  <c:v>44661.333333333336</c:v>
                </c:pt>
                <c:pt idx="2383">
                  <c:v>44661.375</c:v>
                </c:pt>
                <c:pt idx="2384">
                  <c:v>44661.416666666664</c:v>
                </c:pt>
                <c:pt idx="2385">
                  <c:v>44661.458333333336</c:v>
                </c:pt>
                <c:pt idx="2386">
                  <c:v>44661.5</c:v>
                </c:pt>
                <c:pt idx="2387">
                  <c:v>44661.541666666664</c:v>
                </c:pt>
                <c:pt idx="2388">
                  <c:v>44661.583333333336</c:v>
                </c:pt>
                <c:pt idx="2389">
                  <c:v>44661.625</c:v>
                </c:pt>
                <c:pt idx="2390">
                  <c:v>44661.666666666664</c:v>
                </c:pt>
                <c:pt idx="2391">
                  <c:v>44661.708333333336</c:v>
                </c:pt>
                <c:pt idx="2392">
                  <c:v>44661.75</c:v>
                </c:pt>
                <c:pt idx="2393">
                  <c:v>44661.791666666664</c:v>
                </c:pt>
                <c:pt idx="2394">
                  <c:v>44661.833333333336</c:v>
                </c:pt>
                <c:pt idx="2395">
                  <c:v>44661.875</c:v>
                </c:pt>
                <c:pt idx="2396">
                  <c:v>44661.916666666664</c:v>
                </c:pt>
                <c:pt idx="2397">
                  <c:v>44661.958333333336</c:v>
                </c:pt>
                <c:pt idx="2398">
                  <c:v>44662</c:v>
                </c:pt>
                <c:pt idx="2399">
                  <c:v>44662.041666666664</c:v>
                </c:pt>
                <c:pt idx="2400">
                  <c:v>44662.083333333336</c:v>
                </c:pt>
                <c:pt idx="2401">
                  <c:v>44662.125</c:v>
                </c:pt>
                <c:pt idx="2402">
                  <c:v>44662.166666666664</c:v>
                </c:pt>
                <c:pt idx="2403">
                  <c:v>44662.208333333336</c:v>
                </c:pt>
                <c:pt idx="2404">
                  <c:v>44662.25</c:v>
                </c:pt>
                <c:pt idx="2405">
                  <c:v>44662.291666666664</c:v>
                </c:pt>
                <c:pt idx="2406">
                  <c:v>44662.333333333336</c:v>
                </c:pt>
                <c:pt idx="2407">
                  <c:v>44662.375</c:v>
                </c:pt>
                <c:pt idx="2408">
                  <c:v>44662.416666666664</c:v>
                </c:pt>
                <c:pt idx="2409">
                  <c:v>44662.458333333336</c:v>
                </c:pt>
                <c:pt idx="2410">
                  <c:v>44662.5</c:v>
                </c:pt>
                <c:pt idx="2411">
                  <c:v>44662.541666666664</c:v>
                </c:pt>
                <c:pt idx="2412">
                  <c:v>44662.583333333336</c:v>
                </c:pt>
                <c:pt idx="2413">
                  <c:v>44662.625</c:v>
                </c:pt>
                <c:pt idx="2414">
                  <c:v>44662.666666666664</c:v>
                </c:pt>
                <c:pt idx="2415">
                  <c:v>44662.708333333336</c:v>
                </c:pt>
                <c:pt idx="2416">
                  <c:v>44662.75</c:v>
                </c:pt>
                <c:pt idx="2417">
                  <c:v>44662.791666666664</c:v>
                </c:pt>
                <c:pt idx="2418">
                  <c:v>44662.833333333336</c:v>
                </c:pt>
                <c:pt idx="2419">
                  <c:v>44662.875</c:v>
                </c:pt>
                <c:pt idx="2420">
                  <c:v>44662.916666666664</c:v>
                </c:pt>
                <c:pt idx="2421">
                  <c:v>44662.958333333336</c:v>
                </c:pt>
                <c:pt idx="2422">
                  <c:v>44663</c:v>
                </c:pt>
                <c:pt idx="2423">
                  <c:v>44663.041666666664</c:v>
                </c:pt>
                <c:pt idx="2424">
                  <c:v>44663.083333333336</c:v>
                </c:pt>
                <c:pt idx="2425">
                  <c:v>44663.125</c:v>
                </c:pt>
                <c:pt idx="2426">
                  <c:v>44663.166666666664</c:v>
                </c:pt>
                <c:pt idx="2427">
                  <c:v>44663.208333333336</c:v>
                </c:pt>
                <c:pt idx="2428">
                  <c:v>44663.25</c:v>
                </c:pt>
                <c:pt idx="2429">
                  <c:v>44663.291666666664</c:v>
                </c:pt>
                <c:pt idx="2430">
                  <c:v>44663.333333333336</c:v>
                </c:pt>
                <c:pt idx="2431">
                  <c:v>44663.375</c:v>
                </c:pt>
                <c:pt idx="2432">
                  <c:v>44663.416666666664</c:v>
                </c:pt>
                <c:pt idx="2433">
                  <c:v>44663.458333333336</c:v>
                </c:pt>
                <c:pt idx="2434">
                  <c:v>44663.5</c:v>
                </c:pt>
                <c:pt idx="2435">
                  <c:v>44663.541666666664</c:v>
                </c:pt>
                <c:pt idx="2436">
                  <c:v>44663.583333333336</c:v>
                </c:pt>
                <c:pt idx="2437">
                  <c:v>44663.625</c:v>
                </c:pt>
                <c:pt idx="2438">
                  <c:v>44663.666666666664</c:v>
                </c:pt>
                <c:pt idx="2439">
                  <c:v>44663.708333333336</c:v>
                </c:pt>
                <c:pt idx="2440">
                  <c:v>44663.75</c:v>
                </c:pt>
                <c:pt idx="2441">
                  <c:v>44663.791666666664</c:v>
                </c:pt>
                <c:pt idx="2442">
                  <c:v>44663.833333333336</c:v>
                </c:pt>
                <c:pt idx="2443">
                  <c:v>44663.875</c:v>
                </c:pt>
                <c:pt idx="2444">
                  <c:v>44663.916666666664</c:v>
                </c:pt>
                <c:pt idx="2445">
                  <c:v>44663.958333333336</c:v>
                </c:pt>
                <c:pt idx="2446">
                  <c:v>44664</c:v>
                </c:pt>
                <c:pt idx="2447">
                  <c:v>44664.041666666664</c:v>
                </c:pt>
                <c:pt idx="2448">
                  <c:v>44664.083333333336</c:v>
                </c:pt>
                <c:pt idx="2449">
                  <c:v>44664.125</c:v>
                </c:pt>
                <c:pt idx="2450">
                  <c:v>44664.166666666664</c:v>
                </c:pt>
                <c:pt idx="2451">
                  <c:v>44664.208333333336</c:v>
                </c:pt>
                <c:pt idx="2452">
                  <c:v>44664.25</c:v>
                </c:pt>
                <c:pt idx="2453">
                  <c:v>44664.291666666664</c:v>
                </c:pt>
                <c:pt idx="2454">
                  <c:v>44664.333333333336</c:v>
                </c:pt>
                <c:pt idx="2455">
                  <c:v>44664.375</c:v>
                </c:pt>
                <c:pt idx="2456">
                  <c:v>44664.416666666664</c:v>
                </c:pt>
                <c:pt idx="2457">
                  <c:v>44664.458333333336</c:v>
                </c:pt>
                <c:pt idx="2458">
                  <c:v>44664.5</c:v>
                </c:pt>
                <c:pt idx="2459">
                  <c:v>44664.541666666664</c:v>
                </c:pt>
                <c:pt idx="2460">
                  <c:v>44664.583333333336</c:v>
                </c:pt>
                <c:pt idx="2461">
                  <c:v>44664.625</c:v>
                </c:pt>
                <c:pt idx="2462">
                  <c:v>44664.666666666664</c:v>
                </c:pt>
                <c:pt idx="2463">
                  <c:v>44664.708333333336</c:v>
                </c:pt>
                <c:pt idx="2464">
                  <c:v>44664.75</c:v>
                </c:pt>
                <c:pt idx="2465">
                  <c:v>44664.791666666664</c:v>
                </c:pt>
                <c:pt idx="2466">
                  <c:v>44664.833333333336</c:v>
                </c:pt>
                <c:pt idx="2467">
                  <c:v>44664.875</c:v>
                </c:pt>
                <c:pt idx="2468">
                  <c:v>44664.916666666664</c:v>
                </c:pt>
                <c:pt idx="2469">
                  <c:v>44664.958333333336</c:v>
                </c:pt>
                <c:pt idx="2470">
                  <c:v>44665</c:v>
                </c:pt>
                <c:pt idx="2471">
                  <c:v>44665.041666666664</c:v>
                </c:pt>
                <c:pt idx="2472">
                  <c:v>44665.083333333336</c:v>
                </c:pt>
                <c:pt idx="2473">
                  <c:v>44665.125</c:v>
                </c:pt>
                <c:pt idx="2474">
                  <c:v>44665.166666666664</c:v>
                </c:pt>
                <c:pt idx="2475">
                  <c:v>44665.208333333336</c:v>
                </c:pt>
                <c:pt idx="2476">
                  <c:v>44665.25</c:v>
                </c:pt>
                <c:pt idx="2477">
                  <c:v>44665.291666666664</c:v>
                </c:pt>
                <c:pt idx="2478">
                  <c:v>44665.333333333336</c:v>
                </c:pt>
                <c:pt idx="2479">
                  <c:v>44665.375</c:v>
                </c:pt>
                <c:pt idx="2480">
                  <c:v>44665.416666666664</c:v>
                </c:pt>
                <c:pt idx="2481">
                  <c:v>44665.458333333336</c:v>
                </c:pt>
                <c:pt idx="2482">
                  <c:v>44665.5</c:v>
                </c:pt>
                <c:pt idx="2483">
                  <c:v>44665.541666666664</c:v>
                </c:pt>
                <c:pt idx="2484">
                  <c:v>44665.583333333336</c:v>
                </c:pt>
                <c:pt idx="2485">
                  <c:v>44665.625</c:v>
                </c:pt>
                <c:pt idx="2486">
                  <c:v>44665.666666666664</c:v>
                </c:pt>
                <c:pt idx="2487">
                  <c:v>44665.708333333336</c:v>
                </c:pt>
                <c:pt idx="2488">
                  <c:v>44665.75</c:v>
                </c:pt>
                <c:pt idx="2489">
                  <c:v>44665.791666666664</c:v>
                </c:pt>
                <c:pt idx="2490">
                  <c:v>44665.833333333336</c:v>
                </c:pt>
                <c:pt idx="2491">
                  <c:v>44665.875</c:v>
                </c:pt>
                <c:pt idx="2492">
                  <c:v>44665.916666666664</c:v>
                </c:pt>
                <c:pt idx="2493">
                  <c:v>44665.958333333336</c:v>
                </c:pt>
                <c:pt idx="2494">
                  <c:v>44666</c:v>
                </c:pt>
                <c:pt idx="2495">
                  <c:v>44666.041666666664</c:v>
                </c:pt>
                <c:pt idx="2496">
                  <c:v>44666.083333333336</c:v>
                </c:pt>
                <c:pt idx="2497">
                  <c:v>44666.125</c:v>
                </c:pt>
                <c:pt idx="2498">
                  <c:v>44666.166666666664</c:v>
                </c:pt>
                <c:pt idx="2499">
                  <c:v>44666.208333333336</c:v>
                </c:pt>
                <c:pt idx="2500">
                  <c:v>44666.25</c:v>
                </c:pt>
                <c:pt idx="2501">
                  <c:v>44666.291666666664</c:v>
                </c:pt>
                <c:pt idx="2502">
                  <c:v>44666.333333333336</c:v>
                </c:pt>
                <c:pt idx="2503">
                  <c:v>44666.375</c:v>
                </c:pt>
                <c:pt idx="2504">
                  <c:v>44666.416666666664</c:v>
                </c:pt>
                <c:pt idx="2505">
                  <c:v>44666.458333333336</c:v>
                </c:pt>
                <c:pt idx="2506">
                  <c:v>44666.5</c:v>
                </c:pt>
                <c:pt idx="2507">
                  <c:v>44666.541666666664</c:v>
                </c:pt>
                <c:pt idx="2508">
                  <c:v>44666.583333333336</c:v>
                </c:pt>
                <c:pt idx="2509">
                  <c:v>44666.625</c:v>
                </c:pt>
                <c:pt idx="2510">
                  <c:v>44666.666666666664</c:v>
                </c:pt>
                <c:pt idx="2511">
                  <c:v>44666.708333333336</c:v>
                </c:pt>
                <c:pt idx="2512">
                  <c:v>44666.75</c:v>
                </c:pt>
                <c:pt idx="2513">
                  <c:v>44666.791666666664</c:v>
                </c:pt>
                <c:pt idx="2514">
                  <c:v>44666.833333333336</c:v>
                </c:pt>
                <c:pt idx="2515">
                  <c:v>44666.875</c:v>
                </c:pt>
                <c:pt idx="2516">
                  <c:v>44666.916666666664</c:v>
                </c:pt>
                <c:pt idx="2517">
                  <c:v>44666.958333333336</c:v>
                </c:pt>
                <c:pt idx="2518">
                  <c:v>44667</c:v>
                </c:pt>
                <c:pt idx="2519">
                  <c:v>44667.041666666664</c:v>
                </c:pt>
                <c:pt idx="2520">
                  <c:v>44667.083333333336</c:v>
                </c:pt>
                <c:pt idx="2521">
                  <c:v>44667.125</c:v>
                </c:pt>
                <c:pt idx="2522">
                  <c:v>44667.166666666664</c:v>
                </c:pt>
                <c:pt idx="2523">
                  <c:v>44667.208333333336</c:v>
                </c:pt>
                <c:pt idx="2524">
                  <c:v>44667.25</c:v>
                </c:pt>
                <c:pt idx="2525">
                  <c:v>44667.291666666664</c:v>
                </c:pt>
                <c:pt idx="2526">
                  <c:v>44667.333333333336</c:v>
                </c:pt>
                <c:pt idx="2527">
                  <c:v>44667.375</c:v>
                </c:pt>
                <c:pt idx="2528">
                  <c:v>44667.416666666664</c:v>
                </c:pt>
                <c:pt idx="2529">
                  <c:v>44667.458333333336</c:v>
                </c:pt>
                <c:pt idx="2530">
                  <c:v>44667.5</c:v>
                </c:pt>
                <c:pt idx="2531">
                  <c:v>44667.541666666664</c:v>
                </c:pt>
                <c:pt idx="2532">
                  <c:v>44667.583333333336</c:v>
                </c:pt>
                <c:pt idx="2533">
                  <c:v>44667.625</c:v>
                </c:pt>
                <c:pt idx="2534">
                  <c:v>44667.666666666664</c:v>
                </c:pt>
                <c:pt idx="2535">
                  <c:v>44667.708333333336</c:v>
                </c:pt>
                <c:pt idx="2536">
                  <c:v>44667.75</c:v>
                </c:pt>
                <c:pt idx="2537">
                  <c:v>44667.791666666664</c:v>
                </c:pt>
                <c:pt idx="2538">
                  <c:v>44667.833333333336</c:v>
                </c:pt>
                <c:pt idx="2539">
                  <c:v>44667.875</c:v>
                </c:pt>
                <c:pt idx="2540">
                  <c:v>44667.916666666664</c:v>
                </c:pt>
                <c:pt idx="2541">
                  <c:v>44667.958333333336</c:v>
                </c:pt>
                <c:pt idx="2542">
                  <c:v>44668</c:v>
                </c:pt>
                <c:pt idx="2543">
                  <c:v>44668.041666666664</c:v>
                </c:pt>
                <c:pt idx="2544">
                  <c:v>44668.083333333336</c:v>
                </c:pt>
                <c:pt idx="2545">
                  <c:v>44668.125</c:v>
                </c:pt>
                <c:pt idx="2546">
                  <c:v>44668.166666666664</c:v>
                </c:pt>
                <c:pt idx="2547">
                  <c:v>44668.208333333336</c:v>
                </c:pt>
                <c:pt idx="2548">
                  <c:v>44668.25</c:v>
                </c:pt>
                <c:pt idx="2549">
                  <c:v>44668.291666666664</c:v>
                </c:pt>
                <c:pt idx="2550">
                  <c:v>44668.333333333336</c:v>
                </c:pt>
                <c:pt idx="2551">
                  <c:v>44668.375</c:v>
                </c:pt>
                <c:pt idx="2552">
                  <c:v>44668.416666666664</c:v>
                </c:pt>
                <c:pt idx="2553">
                  <c:v>44668.458333333336</c:v>
                </c:pt>
                <c:pt idx="2554">
                  <c:v>44668.5</c:v>
                </c:pt>
                <c:pt idx="2555">
                  <c:v>44668.541666666664</c:v>
                </c:pt>
                <c:pt idx="2556">
                  <c:v>44668.583333333336</c:v>
                </c:pt>
                <c:pt idx="2557">
                  <c:v>44668.625</c:v>
                </c:pt>
                <c:pt idx="2558">
                  <c:v>44668.666666666664</c:v>
                </c:pt>
                <c:pt idx="2559">
                  <c:v>44668.708333333336</c:v>
                </c:pt>
                <c:pt idx="2560">
                  <c:v>44668.75</c:v>
                </c:pt>
                <c:pt idx="2561">
                  <c:v>44668.791666666664</c:v>
                </c:pt>
                <c:pt idx="2562">
                  <c:v>44668.833333333336</c:v>
                </c:pt>
                <c:pt idx="2563">
                  <c:v>44668.875</c:v>
                </c:pt>
                <c:pt idx="2564">
                  <c:v>44668.916666666664</c:v>
                </c:pt>
                <c:pt idx="2565">
                  <c:v>44668.958333333336</c:v>
                </c:pt>
                <c:pt idx="2566">
                  <c:v>44669</c:v>
                </c:pt>
                <c:pt idx="2567">
                  <c:v>44669.041666666664</c:v>
                </c:pt>
                <c:pt idx="2568">
                  <c:v>44669.083333333336</c:v>
                </c:pt>
                <c:pt idx="2569">
                  <c:v>44669.125</c:v>
                </c:pt>
                <c:pt idx="2570">
                  <c:v>44669.166666666664</c:v>
                </c:pt>
                <c:pt idx="2571">
                  <c:v>44669.208333333336</c:v>
                </c:pt>
                <c:pt idx="2572">
                  <c:v>44669.25</c:v>
                </c:pt>
                <c:pt idx="2573">
                  <c:v>44669.291666666664</c:v>
                </c:pt>
                <c:pt idx="2574">
                  <c:v>44669.333333333336</c:v>
                </c:pt>
                <c:pt idx="2575">
                  <c:v>44669.375</c:v>
                </c:pt>
                <c:pt idx="2576">
                  <c:v>44669.416666666664</c:v>
                </c:pt>
                <c:pt idx="2577">
                  <c:v>44669.458333333336</c:v>
                </c:pt>
                <c:pt idx="2578">
                  <c:v>44669.5</c:v>
                </c:pt>
                <c:pt idx="2579">
                  <c:v>44669.541666666664</c:v>
                </c:pt>
                <c:pt idx="2580">
                  <c:v>44669.583333333336</c:v>
                </c:pt>
                <c:pt idx="2581">
                  <c:v>44669.625</c:v>
                </c:pt>
                <c:pt idx="2582">
                  <c:v>44669.666666666664</c:v>
                </c:pt>
                <c:pt idx="2583">
                  <c:v>44669.708333333336</c:v>
                </c:pt>
                <c:pt idx="2584">
                  <c:v>44669.75</c:v>
                </c:pt>
                <c:pt idx="2585">
                  <c:v>44669.791666666664</c:v>
                </c:pt>
                <c:pt idx="2586">
                  <c:v>44669.833333333336</c:v>
                </c:pt>
                <c:pt idx="2587">
                  <c:v>44669.875</c:v>
                </c:pt>
                <c:pt idx="2588">
                  <c:v>44669.916666666664</c:v>
                </c:pt>
                <c:pt idx="2589">
                  <c:v>44669.958333333336</c:v>
                </c:pt>
                <c:pt idx="2590">
                  <c:v>44670</c:v>
                </c:pt>
                <c:pt idx="2591">
                  <c:v>44670.041666666664</c:v>
                </c:pt>
                <c:pt idx="2592">
                  <c:v>44670.083333333336</c:v>
                </c:pt>
                <c:pt idx="2593">
                  <c:v>44670.125</c:v>
                </c:pt>
                <c:pt idx="2594">
                  <c:v>44670.166666666664</c:v>
                </c:pt>
                <c:pt idx="2595">
                  <c:v>44670.208333333336</c:v>
                </c:pt>
                <c:pt idx="2596">
                  <c:v>44670.25</c:v>
                </c:pt>
                <c:pt idx="2597">
                  <c:v>44670.291666666664</c:v>
                </c:pt>
                <c:pt idx="2598">
                  <c:v>44670.333333333336</c:v>
                </c:pt>
                <c:pt idx="2599">
                  <c:v>44670.375</c:v>
                </c:pt>
                <c:pt idx="2600">
                  <c:v>44670.416666666664</c:v>
                </c:pt>
                <c:pt idx="2601">
                  <c:v>44670.458333333336</c:v>
                </c:pt>
                <c:pt idx="2602">
                  <c:v>44670.5</c:v>
                </c:pt>
                <c:pt idx="2603">
                  <c:v>44670.541666666664</c:v>
                </c:pt>
                <c:pt idx="2604">
                  <c:v>44670.583333333336</c:v>
                </c:pt>
                <c:pt idx="2605">
                  <c:v>44670.625</c:v>
                </c:pt>
                <c:pt idx="2606">
                  <c:v>44670.666666666664</c:v>
                </c:pt>
                <c:pt idx="2607">
                  <c:v>44670.708333333336</c:v>
                </c:pt>
                <c:pt idx="2608">
                  <c:v>44670.75</c:v>
                </c:pt>
                <c:pt idx="2609">
                  <c:v>44670.791666666664</c:v>
                </c:pt>
                <c:pt idx="2610">
                  <c:v>44670.833333333336</c:v>
                </c:pt>
                <c:pt idx="2611">
                  <c:v>44670.875</c:v>
                </c:pt>
                <c:pt idx="2612">
                  <c:v>44670.916666666664</c:v>
                </c:pt>
                <c:pt idx="2613">
                  <c:v>44670.958333333336</c:v>
                </c:pt>
                <c:pt idx="2614">
                  <c:v>44671</c:v>
                </c:pt>
                <c:pt idx="2615">
                  <c:v>44671.041666666664</c:v>
                </c:pt>
                <c:pt idx="2616">
                  <c:v>44671.083333333336</c:v>
                </c:pt>
                <c:pt idx="2617">
                  <c:v>44671.125</c:v>
                </c:pt>
                <c:pt idx="2618">
                  <c:v>44671.166666666664</c:v>
                </c:pt>
                <c:pt idx="2619">
                  <c:v>44671.208333333336</c:v>
                </c:pt>
                <c:pt idx="2620">
                  <c:v>44671.25</c:v>
                </c:pt>
                <c:pt idx="2621">
                  <c:v>44671.291666666664</c:v>
                </c:pt>
                <c:pt idx="2622">
                  <c:v>44671.333333333336</c:v>
                </c:pt>
                <c:pt idx="2623">
                  <c:v>44671.375</c:v>
                </c:pt>
                <c:pt idx="2624">
                  <c:v>44671.416666666664</c:v>
                </c:pt>
                <c:pt idx="2625">
                  <c:v>44671.458333333336</c:v>
                </c:pt>
                <c:pt idx="2626">
                  <c:v>44671.5</c:v>
                </c:pt>
                <c:pt idx="2627">
                  <c:v>44671.541666666664</c:v>
                </c:pt>
                <c:pt idx="2628">
                  <c:v>44671.583333333336</c:v>
                </c:pt>
                <c:pt idx="2629">
                  <c:v>44671.625</c:v>
                </c:pt>
                <c:pt idx="2630">
                  <c:v>44671.666666666664</c:v>
                </c:pt>
                <c:pt idx="2631">
                  <c:v>44671.708333333336</c:v>
                </c:pt>
                <c:pt idx="2632">
                  <c:v>44671.75</c:v>
                </c:pt>
                <c:pt idx="2633">
                  <c:v>44671.791666666664</c:v>
                </c:pt>
                <c:pt idx="2634">
                  <c:v>44671.833333333336</c:v>
                </c:pt>
                <c:pt idx="2635">
                  <c:v>44671.875</c:v>
                </c:pt>
                <c:pt idx="2636">
                  <c:v>44671.916666666664</c:v>
                </c:pt>
                <c:pt idx="2637">
                  <c:v>44671.958333333336</c:v>
                </c:pt>
                <c:pt idx="2638">
                  <c:v>44672</c:v>
                </c:pt>
                <c:pt idx="2639">
                  <c:v>44672.041666666664</c:v>
                </c:pt>
                <c:pt idx="2640">
                  <c:v>44672.083333333336</c:v>
                </c:pt>
                <c:pt idx="2641">
                  <c:v>44672.125</c:v>
                </c:pt>
                <c:pt idx="2642">
                  <c:v>44672.166666666664</c:v>
                </c:pt>
                <c:pt idx="2643">
                  <c:v>44672.208333333336</c:v>
                </c:pt>
                <c:pt idx="2644">
                  <c:v>44672.25</c:v>
                </c:pt>
                <c:pt idx="2645">
                  <c:v>44672.291666666664</c:v>
                </c:pt>
                <c:pt idx="2646">
                  <c:v>44672.333333333336</c:v>
                </c:pt>
                <c:pt idx="2647">
                  <c:v>44672.375</c:v>
                </c:pt>
                <c:pt idx="2648">
                  <c:v>44672.416666666664</c:v>
                </c:pt>
                <c:pt idx="2649">
                  <c:v>44672.458333333336</c:v>
                </c:pt>
                <c:pt idx="2650">
                  <c:v>44672.5</c:v>
                </c:pt>
                <c:pt idx="2651">
                  <c:v>44672.541666666664</c:v>
                </c:pt>
                <c:pt idx="2652">
                  <c:v>44672.583333333336</c:v>
                </c:pt>
                <c:pt idx="2653">
                  <c:v>44672.625</c:v>
                </c:pt>
                <c:pt idx="2654">
                  <c:v>44672.666666666664</c:v>
                </c:pt>
                <c:pt idx="2655">
                  <c:v>44672.708333333336</c:v>
                </c:pt>
                <c:pt idx="2656">
                  <c:v>44672.75</c:v>
                </c:pt>
                <c:pt idx="2657">
                  <c:v>44672.791666666664</c:v>
                </c:pt>
                <c:pt idx="2658">
                  <c:v>44672.833333333336</c:v>
                </c:pt>
                <c:pt idx="2659">
                  <c:v>44672.875</c:v>
                </c:pt>
                <c:pt idx="2660">
                  <c:v>44672.916666666664</c:v>
                </c:pt>
                <c:pt idx="2661">
                  <c:v>44672.958333333336</c:v>
                </c:pt>
                <c:pt idx="2662">
                  <c:v>44673</c:v>
                </c:pt>
                <c:pt idx="2663">
                  <c:v>44673.041666666664</c:v>
                </c:pt>
                <c:pt idx="2664">
                  <c:v>44673.083333333336</c:v>
                </c:pt>
                <c:pt idx="2665">
                  <c:v>44673.125</c:v>
                </c:pt>
                <c:pt idx="2666">
                  <c:v>44673.166666666664</c:v>
                </c:pt>
                <c:pt idx="2667">
                  <c:v>44673.208333333336</c:v>
                </c:pt>
                <c:pt idx="2668">
                  <c:v>44673.25</c:v>
                </c:pt>
                <c:pt idx="2669">
                  <c:v>44673.291666666664</c:v>
                </c:pt>
                <c:pt idx="2670">
                  <c:v>44673.333333333336</c:v>
                </c:pt>
                <c:pt idx="2671">
                  <c:v>44673.375</c:v>
                </c:pt>
                <c:pt idx="2672">
                  <c:v>44673.416666666664</c:v>
                </c:pt>
                <c:pt idx="2673">
                  <c:v>44673.458333333336</c:v>
                </c:pt>
                <c:pt idx="2674">
                  <c:v>44673.5</c:v>
                </c:pt>
                <c:pt idx="2675">
                  <c:v>44673.541666666664</c:v>
                </c:pt>
                <c:pt idx="2676">
                  <c:v>44673.583333333336</c:v>
                </c:pt>
                <c:pt idx="2677">
                  <c:v>44673.625</c:v>
                </c:pt>
                <c:pt idx="2678">
                  <c:v>44673.666666666664</c:v>
                </c:pt>
                <c:pt idx="2679">
                  <c:v>44673.708333333336</c:v>
                </c:pt>
                <c:pt idx="2680">
                  <c:v>44673.75</c:v>
                </c:pt>
                <c:pt idx="2681">
                  <c:v>44673.791666666664</c:v>
                </c:pt>
                <c:pt idx="2682">
                  <c:v>44673.833333333336</c:v>
                </c:pt>
                <c:pt idx="2683">
                  <c:v>44673.875</c:v>
                </c:pt>
                <c:pt idx="2684">
                  <c:v>44673.916666666664</c:v>
                </c:pt>
                <c:pt idx="2685">
                  <c:v>44673.958333333336</c:v>
                </c:pt>
                <c:pt idx="2686">
                  <c:v>44674</c:v>
                </c:pt>
                <c:pt idx="2687">
                  <c:v>44674.041666666664</c:v>
                </c:pt>
                <c:pt idx="2688">
                  <c:v>44674.083333333336</c:v>
                </c:pt>
                <c:pt idx="2689">
                  <c:v>44674.125</c:v>
                </c:pt>
                <c:pt idx="2690">
                  <c:v>44674.166666666664</c:v>
                </c:pt>
                <c:pt idx="2691">
                  <c:v>44674.208333333336</c:v>
                </c:pt>
                <c:pt idx="2692">
                  <c:v>44674.25</c:v>
                </c:pt>
                <c:pt idx="2693">
                  <c:v>44674.291666666664</c:v>
                </c:pt>
                <c:pt idx="2694">
                  <c:v>44674.333333333336</c:v>
                </c:pt>
                <c:pt idx="2695">
                  <c:v>44674.375</c:v>
                </c:pt>
                <c:pt idx="2696">
                  <c:v>44674.416666666664</c:v>
                </c:pt>
                <c:pt idx="2697">
                  <c:v>44674.458333333336</c:v>
                </c:pt>
                <c:pt idx="2698">
                  <c:v>44674.5</c:v>
                </c:pt>
                <c:pt idx="2699">
                  <c:v>44674.541666666664</c:v>
                </c:pt>
                <c:pt idx="2700">
                  <c:v>44674.583333333336</c:v>
                </c:pt>
                <c:pt idx="2701">
                  <c:v>44674.625</c:v>
                </c:pt>
                <c:pt idx="2702">
                  <c:v>44674.666666666664</c:v>
                </c:pt>
                <c:pt idx="2703">
                  <c:v>44674.708333333336</c:v>
                </c:pt>
                <c:pt idx="2704">
                  <c:v>44674.75</c:v>
                </c:pt>
                <c:pt idx="2705">
                  <c:v>44674.791666666664</c:v>
                </c:pt>
                <c:pt idx="2706">
                  <c:v>44674.833333333336</c:v>
                </c:pt>
                <c:pt idx="2707">
                  <c:v>44674.875</c:v>
                </c:pt>
                <c:pt idx="2708">
                  <c:v>44674.916666666664</c:v>
                </c:pt>
                <c:pt idx="2709">
                  <c:v>44674.958333333336</c:v>
                </c:pt>
                <c:pt idx="2710">
                  <c:v>44675</c:v>
                </c:pt>
                <c:pt idx="2711">
                  <c:v>44675.041666666664</c:v>
                </c:pt>
                <c:pt idx="2712">
                  <c:v>44675.083333333336</c:v>
                </c:pt>
                <c:pt idx="2713">
                  <c:v>44675.125</c:v>
                </c:pt>
                <c:pt idx="2714">
                  <c:v>44675.166666666664</c:v>
                </c:pt>
                <c:pt idx="2715">
                  <c:v>44675.208333333336</c:v>
                </c:pt>
                <c:pt idx="2716">
                  <c:v>44675.25</c:v>
                </c:pt>
                <c:pt idx="2717">
                  <c:v>44675.291666666664</c:v>
                </c:pt>
                <c:pt idx="2718">
                  <c:v>44675.333333333336</c:v>
                </c:pt>
                <c:pt idx="2719">
                  <c:v>44675.375</c:v>
                </c:pt>
                <c:pt idx="2720">
                  <c:v>44675.416666666664</c:v>
                </c:pt>
                <c:pt idx="2721">
                  <c:v>44675.458333333336</c:v>
                </c:pt>
                <c:pt idx="2722">
                  <c:v>44675.5</c:v>
                </c:pt>
                <c:pt idx="2723">
                  <c:v>44675.541666666664</c:v>
                </c:pt>
                <c:pt idx="2724">
                  <c:v>44675.583333333336</c:v>
                </c:pt>
                <c:pt idx="2725">
                  <c:v>44675.625</c:v>
                </c:pt>
                <c:pt idx="2726">
                  <c:v>44675.666666666664</c:v>
                </c:pt>
                <c:pt idx="2727">
                  <c:v>44675.708333333336</c:v>
                </c:pt>
                <c:pt idx="2728">
                  <c:v>44675.75</c:v>
                </c:pt>
                <c:pt idx="2729">
                  <c:v>44675.791666666664</c:v>
                </c:pt>
                <c:pt idx="2730">
                  <c:v>44675.833333333336</c:v>
                </c:pt>
                <c:pt idx="2731">
                  <c:v>44675.875</c:v>
                </c:pt>
                <c:pt idx="2732">
                  <c:v>44675.916666666664</c:v>
                </c:pt>
                <c:pt idx="2733">
                  <c:v>44675.958333333336</c:v>
                </c:pt>
                <c:pt idx="2734">
                  <c:v>44676</c:v>
                </c:pt>
                <c:pt idx="2735">
                  <c:v>44676.041666666664</c:v>
                </c:pt>
                <c:pt idx="2736">
                  <c:v>44676.083333333336</c:v>
                </c:pt>
                <c:pt idx="2737">
                  <c:v>44676.125</c:v>
                </c:pt>
                <c:pt idx="2738">
                  <c:v>44676.166666666664</c:v>
                </c:pt>
                <c:pt idx="2739">
                  <c:v>44676.208333333336</c:v>
                </c:pt>
                <c:pt idx="2740">
                  <c:v>44676.25</c:v>
                </c:pt>
                <c:pt idx="2741">
                  <c:v>44676.291666666664</c:v>
                </c:pt>
                <c:pt idx="2742">
                  <c:v>44676.333333333336</c:v>
                </c:pt>
                <c:pt idx="2743">
                  <c:v>44676.375</c:v>
                </c:pt>
                <c:pt idx="2744">
                  <c:v>44676.416666666664</c:v>
                </c:pt>
                <c:pt idx="2745">
                  <c:v>44676.458333333336</c:v>
                </c:pt>
                <c:pt idx="2746">
                  <c:v>44676.5</c:v>
                </c:pt>
                <c:pt idx="2747">
                  <c:v>44676.541666666664</c:v>
                </c:pt>
                <c:pt idx="2748">
                  <c:v>44676.583333333336</c:v>
                </c:pt>
                <c:pt idx="2749">
                  <c:v>44676.625</c:v>
                </c:pt>
                <c:pt idx="2750">
                  <c:v>44676.666666666664</c:v>
                </c:pt>
                <c:pt idx="2751">
                  <c:v>44676.708333333336</c:v>
                </c:pt>
                <c:pt idx="2752">
                  <c:v>44676.75</c:v>
                </c:pt>
                <c:pt idx="2753">
                  <c:v>44676.791666666664</c:v>
                </c:pt>
                <c:pt idx="2754">
                  <c:v>44676.833333333336</c:v>
                </c:pt>
                <c:pt idx="2755">
                  <c:v>44676.875</c:v>
                </c:pt>
                <c:pt idx="2756">
                  <c:v>44676.916666666664</c:v>
                </c:pt>
                <c:pt idx="2757">
                  <c:v>44676.958333333336</c:v>
                </c:pt>
                <c:pt idx="2758">
                  <c:v>44677</c:v>
                </c:pt>
                <c:pt idx="2759">
                  <c:v>44677.041666666664</c:v>
                </c:pt>
                <c:pt idx="2760">
                  <c:v>44677.083333333336</c:v>
                </c:pt>
                <c:pt idx="2761">
                  <c:v>44677.125</c:v>
                </c:pt>
                <c:pt idx="2762">
                  <c:v>44677.166666666664</c:v>
                </c:pt>
                <c:pt idx="2763">
                  <c:v>44677.208333333336</c:v>
                </c:pt>
                <c:pt idx="2764">
                  <c:v>44677.25</c:v>
                </c:pt>
                <c:pt idx="2765">
                  <c:v>44677.291666666664</c:v>
                </c:pt>
                <c:pt idx="2766">
                  <c:v>44677.333333333336</c:v>
                </c:pt>
                <c:pt idx="2767">
                  <c:v>44677.375</c:v>
                </c:pt>
                <c:pt idx="2768">
                  <c:v>44677.416666666664</c:v>
                </c:pt>
                <c:pt idx="2769">
                  <c:v>44677.458333333336</c:v>
                </c:pt>
                <c:pt idx="2770">
                  <c:v>44677.5</c:v>
                </c:pt>
                <c:pt idx="2771">
                  <c:v>44677.541666666664</c:v>
                </c:pt>
                <c:pt idx="2772">
                  <c:v>44677.583333333336</c:v>
                </c:pt>
                <c:pt idx="2773">
                  <c:v>44677.625</c:v>
                </c:pt>
                <c:pt idx="2774">
                  <c:v>44677.666666666664</c:v>
                </c:pt>
                <c:pt idx="2775">
                  <c:v>44677.708333333336</c:v>
                </c:pt>
                <c:pt idx="2776">
                  <c:v>44677.75</c:v>
                </c:pt>
                <c:pt idx="2777">
                  <c:v>44677.791666666664</c:v>
                </c:pt>
                <c:pt idx="2778">
                  <c:v>44677.833333333336</c:v>
                </c:pt>
                <c:pt idx="2779">
                  <c:v>44677.875</c:v>
                </c:pt>
                <c:pt idx="2780">
                  <c:v>44677.916666666664</c:v>
                </c:pt>
                <c:pt idx="2781">
                  <c:v>44677.958333333336</c:v>
                </c:pt>
                <c:pt idx="2782">
                  <c:v>44678</c:v>
                </c:pt>
                <c:pt idx="2783">
                  <c:v>44678.041666666664</c:v>
                </c:pt>
                <c:pt idx="2784">
                  <c:v>44678.083333333336</c:v>
                </c:pt>
                <c:pt idx="2785">
                  <c:v>44678.125</c:v>
                </c:pt>
                <c:pt idx="2786">
                  <c:v>44678.166666666664</c:v>
                </c:pt>
                <c:pt idx="2787">
                  <c:v>44678.208333333336</c:v>
                </c:pt>
                <c:pt idx="2788">
                  <c:v>44678.25</c:v>
                </c:pt>
                <c:pt idx="2789">
                  <c:v>44678.291666666664</c:v>
                </c:pt>
                <c:pt idx="2790">
                  <c:v>44678.333333333336</c:v>
                </c:pt>
                <c:pt idx="2791">
                  <c:v>44678.375</c:v>
                </c:pt>
                <c:pt idx="2792">
                  <c:v>44678.416666666664</c:v>
                </c:pt>
                <c:pt idx="2793">
                  <c:v>44678.458333333336</c:v>
                </c:pt>
                <c:pt idx="2794">
                  <c:v>44678.5</c:v>
                </c:pt>
                <c:pt idx="2795">
                  <c:v>44678.541666666664</c:v>
                </c:pt>
                <c:pt idx="2796">
                  <c:v>44678.583333333336</c:v>
                </c:pt>
                <c:pt idx="2797">
                  <c:v>44678.625</c:v>
                </c:pt>
                <c:pt idx="2798">
                  <c:v>44678.666666666664</c:v>
                </c:pt>
                <c:pt idx="2799">
                  <c:v>44678.708333333336</c:v>
                </c:pt>
                <c:pt idx="2800">
                  <c:v>44678.75</c:v>
                </c:pt>
                <c:pt idx="2801">
                  <c:v>44678.791666666664</c:v>
                </c:pt>
                <c:pt idx="2802">
                  <c:v>44678.833333333336</c:v>
                </c:pt>
                <c:pt idx="2803">
                  <c:v>44678.875</c:v>
                </c:pt>
                <c:pt idx="2804">
                  <c:v>44678.916666666664</c:v>
                </c:pt>
                <c:pt idx="2805">
                  <c:v>44678.958333333336</c:v>
                </c:pt>
                <c:pt idx="2806">
                  <c:v>44679</c:v>
                </c:pt>
                <c:pt idx="2807">
                  <c:v>44679.041666666664</c:v>
                </c:pt>
                <c:pt idx="2808">
                  <c:v>44679.083333333336</c:v>
                </c:pt>
                <c:pt idx="2809">
                  <c:v>44679.125</c:v>
                </c:pt>
                <c:pt idx="2810">
                  <c:v>44679.166666666664</c:v>
                </c:pt>
                <c:pt idx="2811">
                  <c:v>44679.208333333336</c:v>
                </c:pt>
                <c:pt idx="2812">
                  <c:v>44679.25</c:v>
                </c:pt>
                <c:pt idx="2813">
                  <c:v>44679.291666666664</c:v>
                </c:pt>
                <c:pt idx="2814">
                  <c:v>44679.333333333336</c:v>
                </c:pt>
                <c:pt idx="2815">
                  <c:v>44679.375</c:v>
                </c:pt>
                <c:pt idx="2816">
                  <c:v>44679.416666666664</c:v>
                </c:pt>
                <c:pt idx="2817">
                  <c:v>44679.458333333336</c:v>
                </c:pt>
                <c:pt idx="2818">
                  <c:v>44679.5</c:v>
                </c:pt>
                <c:pt idx="2819">
                  <c:v>44679.541666666664</c:v>
                </c:pt>
                <c:pt idx="2820">
                  <c:v>44679.583333333336</c:v>
                </c:pt>
                <c:pt idx="2821">
                  <c:v>44679.625</c:v>
                </c:pt>
                <c:pt idx="2822">
                  <c:v>44679.666666666664</c:v>
                </c:pt>
                <c:pt idx="2823">
                  <c:v>44679.708333333336</c:v>
                </c:pt>
                <c:pt idx="2824">
                  <c:v>44679.75</c:v>
                </c:pt>
                <c:pt idx="2825">
                  <c:v>44679.791666666664</c:v>
                </c:pt>
                <c:pt idx="2826">
                  <c:v>44679.833333333336</c:v>
                </c:pt>
                <c:pt idx="2827">
                  <c:v>44679.875</c:v>
                </c:pt>
                <c:pt idx="2828">
                  <c:v>44679.916666666664</c:v>
                </c:pt>
                <c:pt idx="2829">
                  <c:v>44679.958333333336</c:v>
                </c:pt>
                <c:pt idx="2830">
                  <c:v>44680</c:v>
                </c:pt>
                <c:pt idx="2831">
                  <c:v>44680.041666666664</c:v>
                </c:pt>
                <c:pt idx="2832">
                  <c:v>44680.083333333336</c:v>
                </c:pt>
                <c:pt idx="2833">
                  <c:v>44680.125</c:v>
                </c:pt>
                <c:pt idx="2834">
                  <c:v>44680.166666666664</c:v>
                </c:pt>
                <c:pt idx="2835">
                  <c:v>44680.208333333336</c:v>
                </c:pt>
                <c:pt idx="2836">
                  <c:v>44680.25</c:v>
                </c:pt>
                <c:pt idx="2837">
                  <c:v>44680.291666666664</c:v>
                </c:pt>
                <c:pt idx="2838">
                  <c:v>44680.333333333336</c:v>
                </c:pt>
                <c:pt idx="2839">
                  <c:v>44680.375</c:v>
                </c:pt>
                <c:pt idx="2840">
                  <c:v>44680.416666666664</c:v>
                </c:pt>
                <c:pt idx="2841">
                  <c:v>44680.458333333336</c:v>
                </c:pt>
                <c:pt idx="2842">
                  <c:v>44680.5</c:v>
                </c:pt>
                <c:pt idx="2843">
                  <c:v>44680.541666666664</c:v>
                </c:pt>
                <c:pt idx="2844">
                  <c:v>44680.583333333336</c:v>
                </c:pt>
                <c:pt idx="2845">
                  <c:v>44680.625</c:v>
                </c:pt>
                <c:pt idx="2846">
                  <c:v>44680.666666666664</c:v>
                </c:pt>
                <c:pt idx="2847">
                  <c:v>44680.708333333336</c:v>
                </c:pt>
                <c:pt idx="2848">
                  <c:v>44680.75</c:v>
                </c:pt>
                <c:pt idx="2849">
                  <c:v>44680.791666666664</c:v>
                </c:pt>
                <c:pt idx="2850">
                  <c:v>44680.833333333336</c:v>
                </c:pt>
                <c:pt idx="2851">
                  <c:v>44680.875</c:v>
                </c:pt>
                <c:pt idx="2852">
                  <c:v>44680.916666666664</c:v>
                </c:pt>
                <c:pt idx="2853">
                  <c:v>44680.958333333336</c:v>
                </c:pt>
                <c:pt idx="2854">
                  <c:v>44681</c:v>
                </c:pt>
                <c:pt idx="2855">
                  <c:v>44681.041666666664</c:v>
                </c:pt>
                <c:pt idx="2856">
                  <c:v>44681.083333333336</c:v>
                </c:pt>
                <c:pt idx="2857">
                  <c:v>44681.125</c:v>
                </c:pt>
                <c:pt idx="2858">
                  <c:v>44681.166666666664</c:v>
                </c:pt>
                <c:pt idx="2859">
                  <c:v>44681.208333333336</c:v>
                </c:pt>
                <c:pt idx="2860">
                  <c:v>44681.25</c:v>
                </c:pt>
                <c:pt idx="2861">
                  <c:v>44681.291666666664</c:v>
                </c:pt>
                <c:pt idx="2862">
                  <c:v>44681.333333333336</c:v>
                </c:pt>
                <c:pt idx="2863">
                  <c:v>44681.375</c:v>
                </c:pt>
                <c:pt idx="2864">
                  <c:v>44681.416666666664</c:v>
                </c:pt>
                <c:pt idx="2865">
                  <c:v>44681.458333333336</c:v>
                </c:pt>
                <c:pt idx="2866">
                  <c:v>44681.5</c:v>
                </c:pt>
                <c:pt idx="2867">
                  <c:v>44681.541666666664</c:v>
                </c:pt>
                <c:pt idx="2868">
                  <c:v>44681.583333333336</c:v>
                </c:pt>
                <c:pt idx="2869">
                  <c:v>44681.625</c:v>
                </c:pt>
                <c:pt idx="2870">
                  <c:v>44681.666666666664</c:v>
                </c:pt>
                <c:pt idx="2871">
                  <c:v>44681.708333333336</c:v>
                </c:pt>
                <c:pt idx="2872">
                  <c:v>44681.75</c:v>
                </c:pt>
                <c:pt idx="2873">
                  <c:v>44681.791666666664</c:v>
                </c:pt>
                <c:pt idx="2874">
                  <c:v>44681.833333333336</c:v>
                </c:pt>
                <c:pt idx="2875">
                  <c:v>44681.875</c:v>
                </c:pt>
                <c:pt idx="2876">
                  <c:v>44681.916666666664</c:v>
                </c:pt>
                <c:pt idx="2877">
                  <c:v>44681.958333333336</c:v>
                </c:pt>
                <c:pt idx="2878">
                  <c:v>44682</c:v>
                </c:pt>
                <c:pt idx="2879">
                  <c:v>44682.041666666664</c:v>
                </c:pt>
                <c:pt idx="2880">
                  <c:v>44682.083333333336</c:v>
                </c:pt>
                <c:pt idx="2881">
                  <c:v>44682.125</c:v>
                </c:pt>
                <c:pt idx="2882">
                  <c:v>44682.166666666664</c:v>
                </c:pt>
                <c:pt idx="2883">
                  <c:v>44682.208333333336</c:v>
                </c:pt>
                <c:pt idx="2884">
                  <c:v>44682.25</c:v>
                </c:pt>
                <c:pt idx="2885">
                  <c:v>44682.291666666664</c:v>
                </c:pt>
                <c:pt idx="2886">
                  <c:v>44682.333333333336</c:v>
                </c:pt>
                <c:pt idx="2887">
                  <c:v>44682.375</c:v>
                </c:pt>
                <c:pt idx="2888">
                  <c:v>44682.416666666664</c:v>
                </c:pt>
                <c:pt idx="2889">
                  <c:v>44682.458333333336</c:v>
                </c:pt>
                <c:pt idx="2890">
                  <c:v>44682.5</c:v>
                </c:pt>
                <c:pt idx="2891">
                  <c:v>44682.541666666664</c:v>
                </c:pt>
                <c:pt idx="2892">
                  <c:v>44682.583333333336</c:v>
                </c:pt>
                <c:pt idx="2893">
                  <c:v>44682.625</c:v>
                </c:pt>
                <c:pt idx="2894">
                  <c:v>44682.666666666664</c:v>
                </c:pt>
                <c:pt idx="2895">
                  <c:v>44682.708333333336</c:v>
                </c:pt>
                <c:pt idx="2896">
                  <c:v>44682.75</c:v>
                </c:pt>
                <c:pt idx="2897">
                  <c:v>44682.791666666664</c:v>
                </c:pt>
                <c:pt idx="2898">
                  <c:v>44682.833333333336</c:v>
                </c:pt>
                <c:pt idx="2899">
                  <c:v>44682.875</c:v>
                </c:pt>
                <c:pt idx="2900">
                  <c:v>44682.916666666664</c:v>
                </c:pt>
                <c:pt idx="2901">
                  <c:v>44682.958333333336</c:v>
                </c:pt>
                <c:pt idx="2902">
                  <c:v>44683</c:v>
                </c:pt>
                <c:pt idx="2903">
                  <c:v>44683.041666666664</c:v>
                </c:pt>
                <c:pt idx="2904">
                  <c:v>44683.083333333336</c:v>
                </c:pt>
                <c:pt idx="2905">
                  <c:v>44683.125</c:v>
                </c:pt>
                <c:pt idx="2906">
                  <c:v>44683.166666666664</c:v>
                </c:pt>
                <c:pt idx="2907">
                  <c:v>44683.208333333336</c:v>
                </c:pt>
                <c:pt idx="2908">
                  <c:v>44683.25</c:v>
                </c:pt>
                <c:pt idx="2909">
                  <c:v>44683.291666666664</c:v>
                </c:pt>
                <c:pt idx="2910">
                  <c:v>44683.333333333336</c:v>
                </c:pt>
                <c:pt idx="2911">
                  <c:v>44683.375</c:v>
                </c:pt>
                <c:pt idx="2912">
                  <c:v>44683.416666666664</c:v>
                </c:pt>
                <c:pt idx="2913">
                  <c:v>44683.458333333336</c:v>
                </c:pt>
                <c:pt idx="2914">
                  <c:v>44683.5</c:v>
                </c:pt>
                <c:pt idx="2915">
                  <c:v>44683.541666666664</c:v>
                </c:pt>
                <c:pt idx="2916">
                  <c:v>44683.583333333336</c:v>
                </c:pt>
                <c:pt idx="2917">
                  <c:v>44683.625</c:v>
                </c:pt>
                <c:pt idx="2918">
                  <c:v>44683.666666666664</c:v>
                </c:pt>
                <c:pt idx="2919">
                  <c:v>44683.708333333336</c:v>
                </c:pt>
                <c:pt idx="2920">
                  <c:v>44683.75</c:v>
                </c:pt>
                <c:pt idx="2921">
                  <c:v>44683.791666666664</c:v>
                </c:pt>
                <c:pt idx="2922">
                  <c:v>44683.833333333336</c:v>
                </c:pt>
                <c:pt idx="2923">
                  <c:v>44683.875</c:v>
                </c:pt>
                <c:pt idx="2924">
                  <c:v>44683.916666666664</c:v>
                </c:pt>
                <c:pt idx="2925">
                  <c:v>44683.958333333336</c:v>
                </c:pt>
                <c:pt idx="2926">
                  <c:v>44684</c:v>
                </c:pt>
                <c:pt idx="2927">
                  <c:v>44684.041666666664</c:v>
                </c:pt>
                <c:pt idx="2928">
                  <c:v>44684.083333333336</c:v>
                </c:pt>
                <c:pt idx="2929">
                  <c:v>44684.125</c:v>
                </c:pt>
                <c:pt idx="2930">
                  <c:v>44684.166666666664</c:v>
                </c:pt>
                <c:pt idx="2931">
                  <c:v>44684.208333333336</c:v>
                </c:pt>
                <c:pt idx="2932">
                  <c:v>44684.25</c:v>
                </c:pt>
                <c:pt idx="2933">
                  <c:v>44684.291666666664</c:v>
                </c:pt>
                <c:pt idx="2934">
                  <c:v>44684.333333333336</c:v>
                </c:pt>
                <c:pt idx="2935">
                  <c:v>44684.375</c:v>
                </c:pt>
                <c:pt idx="2936">
                  <c:v>44684.416666666664</c:v>
                </c:pt>
                <c:pt idx="2937">
                  <c:v>44684.458333333336</c:v>
                </c:pt>
                <c:pt idx="2938">
                  <c:v>44684.5</c:v>
                </c:pt>
                <c:pt idx="2939">
                  <c:v>44684.541666666664</c:v>
                </c:pt>
                <c:pt idx="2940">
                  <c:v>44684.583333333336</c:v>
                </c:pt>
                <c:pt idx="2941">
                  <c:v>44684.625</c:v>
                </c:pt>
                <c:pt idx="2942">
                  <c:v>44684.666666666664</c:v>
                </c:pt>
                <c:pt idx="2943">
                  <c:v>44684.708333333336</c:v>
                </c:pt>
                <c:pt idx="2944">
                  <c:v>44684.75</c:v>
                </c:pt>
                <c:pt idx="2945">
                  <c:v>44684.791666666664</c:v>
                </c:pt>
                <c:pt idx="2946">
                  <c:v>44684.833333333336</c:v>
                </c:pt>
                <c:pt idx="2947">
                  <c:v>44684.875</c:v>
                </c:pt>
                <c:pt idx="2948">
                  <c:v>44684.916666666664</c:v>
                </c:pt>
                <c:pt idx="2949">
                  <c:v>44684.958333333336</c:v>
                </c:pt>
                <c:pt idx="2950">
                  <c:v>44685</c:v>
                </c:pt>
                <c:pt idx="2951">
                  <c:v>44685.041666666664</c:v>
                </c:pt>
                <c:pt idx="2952">
                  <c:v>44685.083333333336</c:v>
                </c:pt>
                <c:pt idx="2953">
                  <c:v>44685.125</c:v>
                </c:pt>
                <c:pt idx="2954">
                  <c:v>44685.166666666664</c:v>
                </c:pt>
                <c:pt idx="2955">
                  <c:v>44685.208333333336</c:v>
                </c:pt>
                <c:pt idx="2956">
                  <c:v>44685.25</c:v>
                </c:pt>
                <c:pt idx="2957">
                  <c:v>44685.291666666664</c:v>
                </c:pt>
                <c:pt idx="2958">
                  <c:v>44685.333333333336</c:v>
                </c:pt>
                <c:pt idx="2959">
                  <c:v>44685.375</c:v>
                </c:pt>
                <c:pt idx="2960">
                  <c:v>44685.416666666664</c:v>
                </c:pt>
                <c:pt idx="2961">
                  <c:v>44685.458333333336</c:v>
                </c:pt>
                <c:pt idx="2962">
                  <c:v>44685.5</c:v>
                </c:pt>
                <c:pt idx="2963">
                  <c:v>44685.541666666664</c:v>
                </c:pt>
                <c:pt idx="2964">
                  <c:v>44685.583333333336</c:v>
                </c:pt>
                <c:pt idx="2965">
                  <c:v>44685.625</c:v>
                </c:pt>
                <c:pt idx="2966">
                  <c:v>44685.666666666664</c:v>
                </c:pt>
                <c:pt idx="2967">
                  <c:v>44685.708333333336</c:v>
                </c:pt>
                <c:pt idx="2968">
                  <c:v>44685.75</c:v>
                </c:pt>
                <c:pt idx="2969">
                  <c:v>44685.791666666664</c:v>
                </c:pt>
                <c:pt idx="2970">
                  <c:v>44685.833333333336</c:v>
                </c:pt>
                <c:pt idx="2971">
                  <c:v>44685.875</c:v>
                </c:pt>
                <c:pt idx="2972">
                  <c:v>44685.916666666664</c:v>
                </c:pt>
                <c:pt idx="2973">
                  <c:v>44685.958333333336</c:v>
                </c:pt>
                <c:pt idx="2974">
                  <c:v>44686</c:v>
                </c:pt>
                <c:pt idx="2975">
                  <c:v>44686.041666666664</c:v>
                </c:pt>
                <c:pt idx="2976">
                  <c:v>44686.083333333336</c:v>
                </c:pt>
                <c:pt idx="2977">
                  <c:v>44686.125</c:v>
                </c:pt>
                <c:pt idx="2978">
                  <c:v>44686.166666666664</c:v>
                </c:pt>
                <c:pt idx="2979">
                  <c:v>44686.208333333336</c:v>
                </c:pt>
                <c:pt idx="2980">
                  <c:v>44686.25</c:v>
                </c:pt>
                <c:pt idx="2981">
                  <c:v>44686.291666666664</c:v>
                </c:pt>
                <c:pt idx="2982">
                  <c:v>44686.333333333336</c:v>
                </c:pt>
                <c:pt idx="2983">
                  <c:v>44686.375</c:v>
                </c:pt>
                <c:pt idx="2984">
                  <c:v>44686.416666666664</c:v>
                </c:pt>
                <c:pt idx="2985">
                  <c:v>44686.458333333336</c:v>
                </c:pt>
                <c:pt idx="2986">
                  <c:v>44686.5</c:v>
                </c:pt>
                <c:pt idx="2987">
                  <c:v>44686.541666666664</c:v>
                </c:pt>
                <c:pt idx="2988">
                  <c:v>44686.583333333336</c:v>
                </c:pt>
                <c:pt idx="2989">
                  <c:v>44686.625</c:v>
                </c:pt>
                <c:pt idx="2990">
                  <c:v>44686.666666666664</c:v>
                </c:pt>
                <c:pt idx="2991">
                  <c:v>44686.708333333336</c:v>
                </c:pt>
                <c:pt idx="2992">
                  <c:v>44686.75</c:v>
                </c:pt>
                <c:pt idx="2993">
                  <c:v>44686.791666666664</c:v>
                </c:pt>
                <c:pt idx="2994">
                  <c:v>44686.833333333336</c:v>
                </c:pt>
                <c:pt idx="2995">
                  <c:v>44686.875</c:v>
                </c:pt>
                <c:pt idx="2996">
                  <c:v>44686.916666666664</c:v>
                </c:pt>
                <c:pt idx="2997">
                  <c:v>44686.958333333336</c:v>
                </c:pt>
                <c:pt idx="2998">
                  <c:v>44687</c:v>
                </c:pt>
                <c:pt idx="2999">
                  <c:v>44687.041666666664</c:v>
                </c:pt>
                <c:pt idx="3000">
                  <c:v>44687.083333333336</c:v>
                </c:pt>
                <c:pt idx="3001">
                  <c:v>44687.125</c:v>
                </c:pt>
                <c:pt idx="3002">
                  <c:v>44687.166666666664</c:v>
                </c:pt>
                <c:pt idx="3003">
                  <c:v>44687.208333333336</c:v>
                </c:pt>
                <c:pt idx="3004">
                  <c:v>44687.25</c:v>
                </c:pt>
                <c:pt idx="3005">
                  <c:v>44687.291666666664</c:v>
                </c:pt>
                <c:pt idx="3006">
                  <c:v>44687.333333333336</c:v>
                </c:pt>
                <c:pt idx="3007">
                  <c:v>44687.375</c:v>
                </c:pt>
                <c:pt idx="3008">
                  <c:v>44687.416666666664</c:v>
                </c:pt>
                <c:pt idx="3009">
                  <c:v>44687.458333333336</c:v>
                </c:pt>
                <c:pt idx="3010">
                  <c:v>44687.5</c:v>
                </c:pt>
                <c:pt idx="3011">
                  <c:v>44687.541666666664</c:v>
                </c:pt>
                <c:pt idx="3012">
                  <c:v>44687.583333333336</c:v>
                </c:pt>
                <c:pt idx="3013">
                  <c:v>44687.625</c:v>
                </c:pt>
                <c:pt idx="3014">
                  <c:v>44687.666666666664</c:v>
                </c:pt>
                <c:pt idx="3015">
                  <c:v>44687.708333333336</c:v>
                </c:pt>
                <c:pt idx="3016">
                  <c:v>44687.75</c:v>
                </c:pt>
                <c:pt idx="3017">
                  <c:v>44687.791666666664</c:v>
                </c:pt>
                <c:pt idx="3018">
                  <c:v>44687.833333333336</c:v>
                </c:pt>
                <c:pt idx="3019">
                  <c:v>44687.875</c:v>
                </c:pt>
                <c:pt idx="3020">
                  <c:v>44687.916666666664</c:v>
                </c:pt>
                <c:pt idx="3021">
                  <c:v>44687.958333333336</c:v>
                </c:pt>
                <c:pt idx="3022">
                  <c:v>44688</c:v>
                </c:pt>
                <c:pt idx="3023">
                  <c:v>44688.041666666664</c:v>
                </c:pt>
                <c:pt idx="3024">
                  <c:v>44688.083333333336</c:v>
                </c:pt>
                <c:pt idx="3025">
                  <c:v>44688.125</c:v>
                </c:pt>
                <c:pt idx="3026">
                  <c:v>44688.166666666664</c:v>
                </c:pt>
                <c:pt idx="3027">
                  <c:v>44688.208333333336</c:v>
                </c:pt>
                <c:pt idx="3028">
                  <c:v>44688.25</c:v>
                </c:pt>
                <c:pt idx="3029">
                  <c:v>44688.291666666664</c:v>
                </c:pt>
                <c:pt idx="3030">
                  <c:v>44688.333333333336</c:v>
                </c:pt>
                <c:pt idx="3031">
                  <c:v>44688.375</c:v>
                </c:pt>
                <c:pt idx="3032">
                  <c:v>44688.416666666664</c:v>
                </c:pt>
                <c:pt idx="3033">
                  <c:v>44688.458333333336</c:v>
                </c:pt>
                <c:pt idx="3034">
                  <c:v>44688.5</c:v>
                </c:pt>
                <c:pt idx="3035">
                  <c:v>44688.541666666664</c:v>
                </c:pt>
                <c:pt idx="3036">
                  <c:v>44688.583333333336</c:v>
                </c:pt>
                <c:pt idx="3037">
                  <c:v>44688.625</c:v>
                </c:pt>
                <c:pt idx="3038">
                  <c:v>44688.666666666664</c:v>
                </c:pt>
                <c:pt idx="3039">
                  <c:v>44688.708333333336</c:v>
                </c:pt>
                <c:pt idx="3040">
                  <c:v>44688.75</c:v>
                </c:pt>
                <c:pt idx="3041">
                  <c:v>44688.791666666664</c:v>
                </c:pt>
                <c:pt idx="3042">
                  <c:v>44688.833333333336</c:v>
                </c:pt>
                <c:pt idx="3043">
                  <c:v>44688.875</c:v>
                </c:pt>
                <c:pt idx="3044">
                  <c:v>44688.916666666664</c:v>
                </c:pt>
                <c:pt idx="3045">
                  <c:v>44688.958333333336</c:v>
                </c:pt>
                <c:pt idx="3046">
                  <c:v>44689</c:v>
                </c:pt>
                <c:pt idx="3047">
                  <c:v>44689.041666666664</c:v>
                </c:pt>
                <c:pt idx="3048">
                  <c:v>44689.083333333336</c:v>
                </c:pt>
                <c:pt idx="3049">
                  <c:v>44689.125</c:v>
                </c:pt>
                <c:pt idx="3050">
                  <c:v>44689.166666666664</c:v>
                </c:pt>
                <c:pt idx="3051">
                  <c:v>44689.208333333336</c:v>
                </c:pt>
                <c:pt idx="3052">
                  <c:v>44689.25</c:v>
                </c:pt>
                <c:pt idx="3053">
                  <c:v>44689.291666666664</c:v>
                </c:pt>
                <c:pt idx="3054">
                  <c:v>44689.333333333336</c:v>
                </c:pt>
                <c:pt idx="3055">
                  <c:v>44689.375</c:v>
                </c:pt>
                <c:pt idx="3056">
                  <c:v>44689.416666666664</c:v>
                </c:pt>
                <c:pt idx="3057">
                  <c:v>44689.458333333336</c:v>
                </c:pt>
                <c:pt idx="3058">
                  <c:v>44689.5</c:v>
                </c:pt>
                <c:pt idx="3059">
                  <c:v>44689.541666666664</c:v>
                </c:pt>
                <c:pt idx="3060">
                  <c:v>44689.583333333336</c:v>
                </c:pt>
                <c:pt idx="3061">
                  <c:v>44689.625</c:v>
                </c:pt>
                <c:pt idx="3062">
                  <c:v>44689.666666666664</c:v>
                </c:pt>
                <c:pt idx="3063">
                  <c:v>44689.708333333336</c:v>
                </c:pt>
                <c:pt idx="3064">
                  <c:v>44689.75</c:v>
                </c:pt>
                <c:pt idx="3065">
                  <c:v>44689.791666666664</c:v>
                </c:pt>
                <c:pt idx="3066">
                  <c:v>44689.833333333336</c:v>
                </c:pt>
                <c:pt idx="3067">
                  <c:v>44689.875</c:v>
                </c:pt>
                <c:pt idx="3068">
                  <c:v>44689.916666666664</c:v>
                </c:pt>
                <c:pt idx="3069">
                  <c:v>44689.958333333336</c:v>
                </c:pt>
                <c:pt idx="3070">
                  <c:v>44690</c:v>
                </c:pt>
                <c:pt idx="3071">
                  <c:v>44690.041666666664</c:v>
                </c:pt>
                <c:pt idx="3072">
                  <c:v>44690.083333333336</c:v>
                </c:pt>
                <c:pt idx="3073">
                  <c:v>44690.125</c:v>
                </c:pt>
                <c:pt idx="3074">
                  <c:v>44690.166666666664</c:v>
                </c:pt>
                <c:pt idx="3075">
                  <c:v>44690.208333333336</c:v>
                </c:pt>
                <c:pt idx="3076">
                  <c:v>44690.25</c:v>
                </c:pt>
                <c:pt idx="3077">
                  <c:v>44690.291666666664</c:v>
                </c:pt>
                <c:pt idx="3078">
                  <c:v>44690.333333333336</c:v>
                </c:pt>
                <c:pt idx="3079">
                  <c:v>44690.375</c:v>
                </c:pt>
                <c:pt idx="3080">
                  <c:v>44690.416666666664</c:v>
                </c:pt>
                <c:pt idx="3081">
                  <c:v>44690.458333333336</c:v>
                </c:pt>
                <c:pt idx="3082">
                  <c:v>44690.5</c:v>
                </c:pt>
                <c:pt idx="3083">
                  <c:v>44690.541666666664</c:v>
                </c:pt>
                <c:pt idx="3084">
                  <c:v>44690.583333333336</c:v>
                </c:pt>
                <c:pt idx="3085">
                  <c:v>44690.625</c:v>
                </c:pt>
                <c:pt idx="3086">
                  <c:v>44690.666666666664</c:v>
                </c:pt>
                <c:pt idx="3087">
                  <c:v>44690.708333333336</c:v>
                </c:pt>
                <c:pt idx="3088">
                  <c:v>44690.75</c:v>
                </c:pt>
                <c:pt idx="3089">
                  <c:v>44690.791666666664</c:v>
                </c:pt>
                <c:pt idx="3090">
                  <c:v>44690.833333333336</c:v>
                </c:pt>
                <c:pt idx="3091">
                  <c:v>44690.875</c:v>
                </c:pt>
                <c:pt idx="3092">
                  <c:v>44690.916666666664</c:v>
                </c:pt>
                <c:pt idx="3093">
                  <c:v>44690.958333333336</c:v>
                </c:pt>
                <c:pt idx="3094">
                  <c:v>44691</c:v>
                </c:pt>
                <c:pt idx="3095">
                  <c:v>44691.041666666664</c:v>
                </c:pt>
                <c:pt idx="3096">
                  <c:v>44691.083333333336</c:v>
                </c:pt>
                <c:pt idx="3097">
                  <c:v>44691.125</c:v>
                </c:pt>
                <c:pt idx="3098">
                  <c:v>44691.166666666664</c:v>
                </c:pt>
                <c:pt idx="3099">
                  <c:v>44691.208333333336</c:v>
                </c:pt>
                <c:pt idx="3100">
                  <c:v>44691.25</c:v>
                </c:pt>
                <c:pt idx="3101">
                  <c:v>44691.291666666664</c:v>
                </c:pt>
                <c:pt idx="3102">
                  <c:v>44691.333333333336</c:v>
                </c:pt>
                <c:pt idx="3103">
                  <c:v>44691.375</c:v>
                </c:pt>
                <c:pt idx="3104">
                  <c:v>44691.416666666664</c:v>
                </c:pt>
                <c:pt idx="3105">
                  <c:v>44691.458333333336</c:v>
                </c:pt>
                <c:pt idx="3106">
                  <c:v>44691.5</c:v>
                </c:pt>
                <c:pt idx="3107">
                  <c:v>44691.541666666664</c:v>
                </c:pt>
                <c:pt idx="3108">
                  <c:v>44691.583333333336</c:v>
                </c:pt>
                <c:pt idx="3109">
                  <c:v>44691.625</c:v>
                </c:pt>
                <c:pt idx="3110">
                  <c:v>44691.666666666664</c:v>
                </c:pt>
                <c:pt idx="3111">
                  <c:v>44691.708333333336</c:v>
                </c:pt>
                <c:pt idx="3112">
                  <c:v>44691.75</c:v>
                </c:pt>
                <c:pt idx="3113">
                  <c:v>44691.791666666664</c:v>
                </c:pt>
                <c:pt idx="3114">
                  <c:v>44691.833333333336</c:v>
                </c:pt>
                <c:pt idx="3115">
                  <c:v>44691.875</c:v>
                </c:pt>
                <c:pt idx="3116">
                  <c:v>44691.916666666664</c:v>
                </c:pt>
                <c:pt idx="3117">
                  <c:v>44691.958333333336</c:v>
                </c:pt>
                <c:pt idx="3118">
                  <c:v>44692</c:v>
                </c:pt>
                <c:pt idx="3119">
                  <c:v>44692.041666666664</c:v>
                </c:pt>
                <c:pt idx="3120">
                  <c:v>44692.083333333336</c:v>
                </c:pt>
                <c:pt idx="3121">
                  <c:v>44692.125</c:v>
                </c:pt>
                <c:pt idx="3122">
                  <c:v>44692.166666666664</c:v>
                </c:pt>
                <c:pt idx="3123">
                  <c:v>44692.208333333336</c:v>
                </c:pt>
                <c:pt idx="3124">
                  <c:v>44692.25</c:v>
                </c:pt>
                <c:pt idx="3125">
                  <c:v>44692.291666666664</c:v>
                </c:pt>
                <c:pt idx="3126">
                  <c:v>44692.333333333336</c:v>
                </c:pt>
                <c:pt idx="3127">
                  <c:v>44692.375</c:v>
                </c:pt>
                <c:pt idx="3128">
                  <c:v>44692.416666666664</c:v>
                </c:pt>
                <c:pt idx="3129">
                  <c:v>44692.458333333336</c:v>
                </c:pt>
                <c:pt idx="3130">
                  <c:v>44692.5</c:v>
                </c:pt>
                <c:pt idx="3131">
                  <c:v>44692.541666666664</c:v>
                </c:pt>
                <c:pt idx="3132">
                  <c:v>44692.583333333336</c:v>
                </c:pt>
                <c:pt idx="3133">
                  <c:v>44692.625</c:v>
                </c:pt>
                <c:pt idx="3134">
                  <c:v>44692.666666666664</c:v>
                </c:pt>
                <c:pt idx="3135">
                  <c:v>44692.708333333336</c:v>
                </c:pt>
                <c:pt idx="3136">
                  <c:v>44692.75</c:v>
                </c:pt>
                <c:pt idx="3137">
                  <c:v>44692.791666666664</c:v>
                </c:pt>
                <c:pt idx="3138">
                  <c:v>44692.833333333336</c:v>
                </c:pt>
                <c:pt idx="3139">
                  <c:v>44692.875</c:v>
                </c:pt>
                <c:pt idx="3140">
                  <c:v>44692.916666666664</c:v>
                </c:pt>
                <c:pt idx="3141">
                  <c:v>44692.958333333336</c:v>
                </c:pt>
                <c:pt idx="3142">
                  <c:v>44693</c:v>
                </c:pt>
                <c:pt idx="3143">
                  <c:v>44693.041666666664</c:v>
                </c:pt>
                <c:pt idx="3144">
                  <c:v>44693.083333333336</c:v>
                </c:pt>
                <c:pt idx="3145">
                  <c:v>44693.125</c:v>
                </c:pt>
                <c:pt idx="3146">
                  <c:v>44693.166666666664</c:v>
                </c:pt>
                <c:pt idx="3147">
                  <c:v>44693.208333333336</c:v>
                </c:pt>
                <c:pt idx="3148">
                  <c:v>44693.25</c:v>
                </c:pt>
                <c:pt idx="3149">
                  <c:v>44693.291666666664</c:v>
                </c:pt>
                <c:pt idx="3150">
                  <c:v>44693.333333333336</c:v>
                </c:pt>
                <c:pt idx="3151">
                  <c:v>44693.375</c:v>
                </c:pt>
                <c:pt idx="3152">
                  <c:v>44693.416666666664</c:v>
                </c:pt>
                <c:pt idx="3153">
                  <c:v>44693.458333333336</c:v>
                </c:pt>
                <c:pt idx="3154">
                  <c:v>44693.5</c:v>
                </c:pt>
                <c:pt idx="3155">
                  <c:v>44693.541666666664</c:v>
                </c:pt>
                <c:pt idx="3156">
                  <c:v>44693.583333333336</c:v>
                </c:pt>
                <c:pt idx="3157">
                  <c:v>44693.625</c:v>
                </c:pt>
                <c:pt idx="3158">
                  <c:v>44693.666666666664</c:v>
                </c:pt>
                <c:pt idx="3159">
                  <c:v>44693.708333333336</c:v>
                </c:pt>
                <c:pt idx="3160">
                  <c:v>44693.75</c:v>
                </c:pt>
                <c:pt idx="3161">
                  <c:v>44693.791666666664</c:v>
                </c:pt>
                <c:pt idx="3162">
                  <c:v>44693.833333333336</c:v>
                </c:pt>
                <c:pt idx="3163">
                  <c:v>44693.875</c:v>
                </c:pt>
                <c:pt idx="3164">
                  <c:v>44693.916666666664</c:v>
                </c:pt>
                <c:pt idx="3165">
                  <c:v>44693.958333333336</c:v>
                </c:pt>
                <c:pt idx="3166">
                  <c:v>44694</c:v>
                </c:pt>
                <c:pt idx="3167">
                  <c:v>44694.041666666664</c:v>
                </c:pt>
                <c:pt idx="3168">
                  <c:v>44694.083333333336</c:v>
                </c:pt>
                <c:pt idx="3169">
                  <c:v>44694.125</c:v>
                </c:pt>
                <c:pt idx="3170">
                  <c:v>44694.166666666664</c:v>
                </c:pt>
                <c:pt idx="3171">
                  <c:v>44694.208333333336</c:v>
                </c:pt>
                <c:pt idx="3172">
                  <c:v>44694.25</c:v>
                </c:pt>
                <c:pt idx="3173">
                  <c:v>44694.291666666664</c:v>
                </c:pt>
                <c:pt idx="3174">
                  <c:v>44694.333333333336</c:v>
                </c:pt>
                <c:pt idx="3175">
                  <c:v>44694.375</c:v>
                </c:pt>
                <c:pt idx="3176">
                  <c:v>44694.416666666664</c:v>
                </c:pt>
                <c:pt idx="3177">
                  <c:v>44694.458333333336</c:v>
                </c:pt>
                <c:pt idx="3178">
                  <c:v>44694.5</c:v>
                </c:pt>
                <c:pt idx="3179">
                  <c:v>44694.541666666664</c:v>
                </c:pt>
                <c:pt idx="3180">
                  <c:v>44694.583333333336</c:v>
                </c:pt>
                <c:pt idx="3181">
                  <c:v>44694.625</c:v>
                </c:pt>
                <c:pt idx="3182">
                  <c:v>44694.666666666664</c:v>
                </c:pt>
                <c:pt idx="3183">
                  <c:v>44694.708333333336</c:v>
                </c:pt>
                <c:pt idx="3184">
                  <c:v>44694.75</c:v>
                </c:pt>
                <c:pt idx="3185">
                  <c:v>44694.791666666664</c:v>
                </c:pt>
                <c:pt idx="3186">
                  <c:v>44694.833333333336</c:v>
                </c:pt>
                <c:pt idx="3187">
                  <c:v>44694.875</c:v>
                </c:pt>
                <c:pt idx="3188">
                  <c:v>44694.916666666664</c:v>
                </c:pt>
                <c:pt idx="3189">
                  <c:v>44694.958333333336</c:v>
                </c:pt>
                <c:pt idx="3190">
                  <c:v>44695</c:v>
                </c:pt>
                <c:pt idx="3191">
                  <c:v>44695.041666666664</c:v>
                </c:pt>
                <c:pt idx="3192">
                  <c:v>44695.083333333336</c:v>
                </c:pt>
                <c:pt idx="3193">
                  <c:v>44695.125</c:v>
                </c:pt>
                <c:pt idx="3194">
                  <c:v>44695.166666666664</c:v>
                </c:pt>
                <c:pt idx="3195">
                  <c:v>44695.208333333336</c:v>
                </c:pt>
                <c:pt idx="3196">
                  <c:v>44695.25</c:v>
                </c:pt>
                <c:pt idx="3197">
                  <c:v>44695.291666666664</c:v>
                </c:pt>
                <c:pt idx="3198">
                  <c:v>44695.333333333336</c:v>
                </c:pt>
                <c:pt idx="3199">
                  <c:v>44695.375</c:v>
                </c:pt>
                <c:pt idx="3200">
                  <c:v>44695.416666666664</c:v>
                </c:pt>
                <c:pt idx="3201">
                  <c:v>44695.458333333336</c:v>
                </c:pt>
                <c:pt idx="3202">
                  <c:v>44695.5</c:v>
                </c:pt>
                <c:pt idx="3203">
                  <c:v>44695.541666666664</c:v>
                </c:pt>
                <c:pt idx="3204">
                  <c:v>44695.583333333336</c:v>
                </c:pt>
                <c:pt idx="3205">
                  <c:v>44695.625</c:v>
                </c:pt>
                <c:pt idx="3206">
                  <c:v>44695.666666666664</c:v>
                </c:pt>
                <c:pt idx="3207">
                  <c:v>44695.708333333336</c:v>
                </c:pt>
                <c:pt idx="3208">
                  <c:v>44695.75</c:v>
                </c:pt>
                <c:pt idx="3209">
                  <c:v>44695.791666666664</c:v>
                </c:pt>
                <c:pt idx="3210">
                  <c:v>44695.833333333336</c:v>
                </c:pt>
                <c:pt idx="3211">
                  <c:v>44695.875</c:v>
                </c:pt>
                <c:pt idx="3212">
                  <c:v>44695.916666666664</c:v>
                </c:pt>
                <c:pt idx="3213">
                  <c:v>44695.958333333336</c:v>
                </c:pt>
                <c:pt idx="3214">
                  <c:v>44696</c:v>
                </c:pt>
                <c:pt idx="3215">
                  <c:v>44696.041666666664</c:v>
                </c:pt>
                <c:pt idx="3216">
                  <c:v>44696.083333333336</c:v>
                </c:pt>
                <c:pt idx="3217">
                  <c:v>44696.125</c:v>
                </c:pt>
                <c:pt idx="3218">
                  <c:v>44696.166666666664</c:v>
                </c:pt>
                <c:pt idx="3219">
                  <c:v>44696.208333333336</c:v>
                </c:pt>
                <c:pt idx="3220">
                  <c:v>44696.25</c:v>
                </c:pt>
                <c:pt idx="3221">
                  <c:v>44696.291666666664</c:v>
                </c:pt>
                <c:pt idx="3222">
                  <c:v>44696.333333333336</c:v>
                </c:pt>
                <c:pt idx="3223">
                  <c:v>44696.375</c:v>
                </c:pt>
                <c:pt idx="3224">
                  <c:v>44696.416666666664</c:v>
                </c:pt>
                <c:pt idx="3225">
                  <c:v>44696.458333333336</c:v>
                </c:pt>
                <c:pt idx="3226">
                  <c:v>44696.5</c:v>
                </c:pt>
                <c:pt idx="3227">
                  <c:v>44696.541666666664</c:v>
                </c:pt>
                <c:pt idx="3228">
                  <c:v>44696.583333333336</c:v>
                </c:pt>
                <c:pt idx="3229">
                  <c:v>44696.625</c:v>
                </c:pt>
                <c:pt idx="3230">
                  <c:v>44696.666666666664</c:v>
                </c:pt>
                <c:pt idx="3231">
                  <c:v>44696.708333333336</c:v>
                </c:pt>
                <c:pt idx="3232">
                  <c:v>44696.75</c:v>
                </c:pt>
                <c:pt idx="3233">
                  <c:v>44696.791666666664</c:v>
                </c:pt>
                <c:pt idx="3234">
                  <c:v>44696.833333333336</c:v>
                </c:pt>
                <c:pt idx="3235">
                  <c:v>44696.875</c:v>
                </c:pt>
                <c:pt idx="3236">
                  <c:v>44696.916666666664</c:v>
                </c:pt>
                <c:pt idx="3237">
                  <c:v>44696.958333333336</c:v>
                </c:pt>
                <c:pt idx="3238">
                  <c:v>44697</c:v>
                </c:pt>
                <c:pt idx="3239">
                  <c:v>44697.041666666664</c:v>
                </c:pt>
                <c:pt idx="3240">
                  <c:v>44697.083333333336</c:v>
                </c:pt>
                <c:pt idx="3241">
                  <c:v>44697.125</c:v>
                </c:pt>
                <c:pt idx="3242">
                  <c:v>44697.166666666664</c:v>
                </c:pt>
                <c:pt idx="3243">
                  <c:v>44697.208333333336</c:v>
                </c:pt>
                <c:pt idx="3244">
                  <c:v>44697.25</c:v>
                </c:pt>
                <c:pt idx="3245">
                  <c:v>44697.291666666664</c:v>
                </c:pt>
                <c:pt idx="3246">
                  <c:v>44697.333333333336</c:v>
                </c:pt>
                <c:pt idx="3247">
                  <c:v>44697.375</c:v>
                </c:pt>
                <c:pt idx="3248">
                  <c:v>44697.416666666664</c:v>
                </c:pt>
                <c:pt idx="3249">
                  <c:v>44697.458333333336</c:v>
                </c:pt>
                <c:pt idx="3250">
                  <c:v>44697.5</c:v>
                </c:pt>
                <c:pt idx="3251">
                  <c:v>44697.541666666664</c:v>
                </c:pt>
                <c:pt idx="3252">
                  <c:v>44697.583333333336</c:v>
                </c:pt>
                <c:pt idx="3253">
                  <c:v>44697.625</c:v>
                </c:pt>
                <c:pt idx="3254">
                  <c:v>44697.666666666664</c:v>
                </c:pt>
                <c:pt idx="3255">
                  <c:v>44697.708333333336</c:v>
                </c:pt>
                <c:pt idx="3256">
                  <c:v>44697.75</c:v>
                </c:pt>
                <c:pt idx="3257">
                  <c:v>44697.791666666664</c:v>
                </c:pt>
                <c:pt idx="3258">
                  <c:v>44697.833333333336</c:v>
                </c:pt>
                <c:pt idx="3259">
                  <c:v>44697.875</c:v>
                </c:pt>
                <c:pt idx="3260">
                  <c:v>44697.916666666664</c:v>
                </c:pt>
                <c:pt idx="3261">
                  <c:v>44697.958333333336</c:v>
                </c:pt>
                <c:pt idx="3262">
                  <c:v>44698</c:v>
                </c:pt>
                <c:pt idx="3263">
                  <c:v>44698.041666666664</c:v>
                </c:pt>
                <c:pt idx="3264">
                  <c:v>44698.083333333336</c:v>
                </c:pt>
                <c:pt idx="3265">
                  <c:v>44698.125</c:v>
                </c:pt>
                <c:pt idx="3266">
                  <c:v>44698.166666666664</c:v>
                </c:pt>
                <c:pt idx="3267">
                  <c:v>44698.208333333336</c:v>
                </c:pt>
                <c:pt idx="3268">
                  <c:v>44698.25</c:v>
                </c:pt>
                <c:pt idx="3269">
                  <c:v>44698.291666666664</c:v>
                </c:pt>
                <c:pt idx="3270">
                  <c:v>44698.333333333336</c:v>
                </c:pt>
                <c:pt idx="3271">
                  <c:v>44698.375</c:v>
                </c:pt>
                <c:pt idx="3272">
                  <c:v>44698.416666666664</c:v>
                </c:pt>
                <c:pt idx="3273">
                  <c:v>44698.458333333336</c:v>
                </c:pt>
                <c:pt idx="3274">
                  <c:v>44698.5</c:v>
                </c:pt>
                <c:pt idx="3275">
                  <c:v>44698.541666666664</c:v>
                </c:pt>
                <c:pt idx="3276">
                  <c:v>44698.583333333336</c:v>
                </c:pt>
                <c:pt idx="3277">
                  <c:v>44698.625</c:v>
                </c:pt>
                <c:pt idx="3278">
                  <c:v>44698.666666666664</c:v>
                </c:pt>
                <c:pt idx="3279">
                  <c:v>44698.708333333336</c:v>
                </c:pt>
                <c:pt idx="3280">
                  <c:v>44698.75</c:v>
                </c:pt>
                <c:pt idx="3281">
                  <c:v>44698.791666666664</c:v>
                </c:pt>
                <c:pt idx="3282">
                  <c:v>44698.833333333336</c:v>
                </c:pt>
                <c:pt idx="3283">
                  <c:v>44698.875</c:v>
                </c:pt>
                <c:pt idx="3284">
                  <c:v>44698.916666666664</c:v>
                </c:pt>
                <c:pt idx="3285">
                  <c:v>44698.958333333336</c:v>
                </c:pt>
                <c:pt idx="3286">
                  <c:v>44699</c:v>
                </c:pt>
                <c:pt idx="3287">
                  <c:v>44699.041666666664</c:v>
                </c:pt>
                <c:pt idx="3288">
                  <c:v>44699.083333333336</c:v>
                </c:pt>
                <c:pt idx="3289">
                  <c:v>44699.125</c:v>
                </c:pt>
                <c:pt idx="3290">
                  <c:v>44699.166666666664</c:v>
                </c:pt>
                <c:pt idx="3291">
                  <c:v>44699.208333333336</c:v>
                </c:pt>
                <c:pt idx="3292">
                  <c:v>44699.25</c:v>
                </c:pt>
                <c:pt idx="3293">
                  <c:v>44699.291666666664</c:v>
                </c:pt>
                <c:pt idx="3294">
                  <c:v>44699.333333333336</c:v>
                </c:pt>
                <c:pt idx="3295">
                  <c:v>44699.375</c:v>
                </c:pt>
                <c:pt idx="3296">
                  <c:v>44699.416666666664</c:v>
                </c:pt>
                <c:pt idx="3297">
                  <c:v>44699.458333333336</c:v>
                </c:pt>
                <c:pt idx="3298">
                  <c:v>44699.5</c:v>
                </c:pt>
                <c:pt idx="3299">
                  <c:v>44699.541666666664</c:v>
                </c:pt>
                <c:pt idx="3300">
                  <c:v>44699.583333333336</c:v>
                </c:pt>
                <c:pt idx="3301">
                  <c:v>44699.625</c:v>
                </c:pt>
                <c:pt idx="3302">
                  <c:v>44699.666666666664</c:v>
                </c:pt>
                <c:pt idx="3303">
                  <c:v>44699.708333333336</c:v>
                </c:pt>
                <c:pt idx="3304">
                  <c:v>44699.75</c:v>
                </c:pt>
                <c:pt idx="3305">
                  <c:v>44699.791666666664</c:v>
                </c:pt>
                <c:pt idx="3306">
                  <c:v>44699.833333333336</c:v>
                </c:pt>
                <c:pt idx="3307">
                  <c:v>44699.875</c:v>
                </c:pt>
                <c:pt idx="3308">
                  <c:v>44699.916666666664</c:v>
                </c:pt>
                <c:pt idx="3309">
                  <c:v>44699.958333333336</c:v>
                </c:pt>
                <c:pt idx="3310">
                  <c:v>44700</c:v>
                </c:pt>
                <c:pt idx="3311">
                  <c:v>44700.041666666664</c:v>
                </c:pt>
                <c:pt idx="3312">
                  <c:v>44700.083333333336</c:v>
                </c:pt>
                <c:pt idx="3313">
                  <c:v>44700.125</c:v>
                </c:pt>
                <c:pt idx="3314">
                  <c:v>44700.166666666664</c:v>
                </c:pt>
                <c:pt idx="3315">
                  <c:v>44700.208333333336</c:v>
                </c:pt>
                <c:pt idx="3316">
                  <c:v>44700.25</c:v>
                </c:pt>
                <c:pt idx="3317">
                  <c:v>44700.291666666664</c:v>
                </c:pt>
                <c:pt idx="3318">
                  <c:v>44700.333333333336</c:v>
                </c:pt>
                <c:pt idx="3319">
                  <c:v>44700.375</c:v>
                </c:pt>
                <c:pt idx="3320">
                  <c:v>44700.416666666664</c:v>
                </c:pt>
                <c:pt idx="3321">
                  <c:v>44700.458333333336</c:v>
                </c:pt>
                <c:pt idx="3322">
                  <c:v>44700.5</c:v>
                </c:pt>
                <c:pt idx="3323">
                  <c:v>44700.541666666664</c:v>
                </c:pt>
                <c:pt idx="3324">
                  <c:v>44700.583333333336</c:v>
                </c:pt>
                <c:pt idx="3325">
                  <c:v>44700.625</c:v>
                </c:pt>
                <c:pt idx="3326">
                  <c:v>44700.666666666664</c:v>
                </c:pt>
                <c:pt idx="3327">
                  <c:v>44700.708333333336</c:v>
                </c:pt>
                <c:pt idx="3328">
                  <c:v>44700.75</c:v>
                </c:pt>
                <c:pt idx="3329">
                  <c:v>44700.791666666664</c:v>
                </c:pt>
                <c:pt idx="3330">
                  <c:v>44700.833333333336</c:v>
                </c:pt>
                <c:pt idx="3331">
                  <c:v>44700.875</c:v>
                </c:pt>
                <c:pt idx="3332">
                  <c:v>44700.916666666664</c:v>
                </c:pt>
                <c:pt idx="3333">
                  <c:v>44700.958333333336</c:v>
                </c:pt>
                <c:pt idx="3334">
                  <c:v>44701</c:v>
                </c:pt>
                <c:pt idx="3335">
                  <c:v>44701.041666666664</c:v>
                </c:pt>
                <c:pt idx="3336">
                  <c:v>44701.083333333336</c:v>
                </c:pt>
                <c:pt idx="3337">
                  <c:v>44701.125</c:v>
                </c:pt>
                <c:pt idx="3338">
                  <c:v>44701.166666666664</c:v>
                </c:pt>
                <c:pt idx="3339">
                  <c:v>44701.208333333336</c:v>
                </c:pt>
                <c:pt idx="3340">
                  <c:v>44701.25</c:v>
                </c:pt>
                <c:pt idx="3341">
                  <c:v>44701.291666666664</c:v>
                </c:pt>
                <c:pt idx="3342">
                  <c:v>44701.333333333336</c:v>
                </c:pt>
                <c:pt idx="3343">
                  <c:v>44701.375</c:v>
                </c:pt>
                <c:pt idx="3344">
                  <c:v>44701.416666666664</c:v>
                </c:pt>
                <c:pt idx="3345">
                  <c:v>44701.458333333336</c:v>
                </c:pt>
                <c:pt idx="3346">
                  <c:v>44701.5</c:v>
                </c:pt>
                <c:pt idx="3347">
                  <c:v>44701.541666666664</c:v>
                </c:pt>
                <c:pt idx="3348">
                  <c:v>44701.583333333336</c:v>
                </c:pt>
                <c:pt idx="3349">
                  <c:v>44701.625</c:v>
                </c:pt>
                <c:pt idx="3350">
                  <c:v>44701.666666666664</c:v>
                </c:pt>
                <c:pt idx="3351">
                  <c:v>44701.708333333336</c:v>
                </c:pt>
                <c:pt idx="3352">
                  <c:v>44701.75</c:v>
                </c:pt>
                <c:pt idx="3353">
                  <c:v>44701.791666666664</c:v>
                </c:pt>
                <c:pt idx="3354">
                  <c:v>44701.833333333336</c:v>
                </c:pt>
                <c:pt idx="3355">
                  <c:v>44701.875</c:v>
                </c:pt>
                <c:pt idx="3356">
                  <c:v>44701.916666666664</c:v>
                </c:pt>
                <c:pt idx="3357">
                  <c:v>44701.958333333336</c:v>
                </c:pt>
                <c:pt idx="3358">
                  <c:v>44702</c:v>
                </c:pt>
                <c:pt idx="3359">
                  <c:v>44702.041666666664</c:v>
                </c:pt>
                <c:pt idx="3360">
                  <c:v>44702.083333333336</c:v>
                </c:pt>
                <c:pt idx="3361">
                  <c:v>44702.125</c:v>
                </c:pt>
                <c:pt idx="3362">
                  <c:v>44702.166666666664</c:v>
                </c:pt>
                <c:pt idx="3363">
                  <c:v>44702.208333333336</c:v>
                </c:pt>
                <c:pt idx="3364">
                  <c:v>44702.25</c:v>
                </c:pt>
                <c:pt idx="3365">
                  <c:v>44702.291666666664</c:v>
                </c:pt>
                <c:pt idx="3366">
                  <c:v>44702.333333333336</c:v>
                </c:pt>
                <c:pt idx="3367">
                  <c:v>44702.375</c:v>
                </c:pt>
                <c:pt idx="3368">
                  <c:v>44702.416666666664</c:v>
                </c:pt>
                <c:pt idx="3369">
                  <c:v>44702.458333333336</c:v>
                </c:pt>
                <c:pt idx="3370">
                  <c:v>44702.5</c:v>
                </c:pt>
                <c:pt idx="3371">
                  <c:v>44702.541666666664</c:v>
                </c:pt>
                <c:pt idx="3372">
                  <c:v>44702.583333333336</c:v>
                </c:pt>
                <c:pt idx="3373">
                  <c:v>44702.625</c:v>
                </c:pt>
                <c:pt idx="3374">
                  <c:v>44702.666666666664</c:v>
                </c:pt>
                <c:pt idx="3375">
                  <c:v>44702.708333333336</c:v>
                </c:pt>
                <c:pt idx="3376">
                  <c:v>44702.75</c:v>
                </c:pt>
                <c:pt idx="3377">
                  <c:v>44702.791666666664</c:v>
                </c:pt>
                <c:pt idx="3378">
                  <c:v>44702.833333333336</c:v>
                </c:pt>
                <c:pt idx="3379">
                  <c:v>44702.875</c:v>
                </c:pt>
                <c:pt idx="3380">
                  <c:v>44702.916666666664</c:v>
                </c:pt>
                <c:pt idx="3381">
                  <c:v>44702.958333333336</c:v>
                </c:pt>
                <c:pt idx="3382">
                  <c:v>44703</c:v>
                </c:pt>
                <c:pt idx="3383">
                  <c:v>44703.041666666664</c:v>
                </c:pt>
                <c:pt idx="3384">
                  <c:v>44703.083333333336</c:v>
                </c:pt>
                <c:pt idx="3385">
                  <c:v>44703.125</c:v>
                </c:pt>
                <c:pt idx="3386">
                  <c:v>44703.166666666664</c:v>
                </c:pt>
                <c:pt idx="3387">
                  <c:v>44703.208333333336</c:v>
                </c:pt>
                <c:pt idx="3388">
                  <c:v>44703.25</c:v>
                </c:pt>
                <c:pt idx="3389">
                  <c:v>44703.291666666664</c:v>
                </c:pt>
                <c:pt idx="3390">
                  <c:v>44703.333333333336</c:v>
                </c:pt>
                <c:pt idx="3391">
                  <c:v>44703.375</c:v>
                </c:pt>
                <c:pt idx="3392">
                  <c:v>44703.416666666664</c:v>
                </c:pt>
                <c:pt idx="3393">
                  <c:v>44703.458333333336</c:v>
                </c:pt>
                <c:pt idx="3394">
                  <c:v>44703.5</c:v>
                </c:pt>
                <c:pt idx="3395">
                  <c:v>44703.541666666664</c:v>
                </c:pt>
                <c:pt idx="3396">
                  <c:v>44703.583333333336</c:v>
                </c:pt>
                <c:pt idx="3397">
                  <c:v>44703.625</c:v>
                </c:pt>
                <c:pt idx="3398">
                  <c:v>44703.666666666664</c:v>
                </c:pt>
                <c:pt idx="3399">
                  <c:v>44703.708333333336</c:v>
                </c:pt>
                <c:pt idx="3400">
                  <c:v>44703.75</c:v>
                </c:pt>
                <c:pt idx="3401">
                  <c:v>44703.791666666664</c:v>
                </c:pt>
                <c:pt idx="3402">
                  <c:v>44703.833333333336</c:v>
                </c:pt>
                <c:pt idx="3403">
                  <c:v>44703.875</c:v>
                </c:pt>
                <c:pt idx="3404">
                  <c:v>44703.916666666664</c:v>
                </c:pt>
                <c:pt idx="3405">
                  <c:v>44703.958333333336</c:v>
                </c:pt>
                <c:pt idx="3406">
                  <c:v>44704</c:v>
                </c:pt>
                <c:pt idx="3407">
                  <c:v>44704.041666666664</c:v>
                </c:pt>
                <c:pt idx="3408">
                  <c:v>44704.083333333336</c:v>
                </c:pt>
                <c:pt idx="3409">
                  <c:v>44704.125</c:v>
                </c:pt>
                <c:pt idx="3410">
                  <c:v>44704.166666666664</c:v>
                </c:pt>
                <c:pt idx="3411">
                  <c:v>44704.208333333336</c:v>
                </c:pt>
                <c:pt idx="3412">
                  <c:v>44704.25</c:v>
                </c:pt>
                <c:pt idx="3413">
                  <c:v>44704.291666666664</c:v>
                </c:pt>
                <c:pt idx="3414">
                  <c:v>44704.333333333336</c:v>
                </c:pt>
                <c:pt idx="3415">
                  <c:v>44704.375</c:v>
                </c:pt>
                <c:pt idx="3416">
                  <c:v>44704.416666666664</c:v>
                </c:pt>
                <c:pt idx="3417">
                  <c:v>44704.458333333336</c:v>
                </c:pt>
                <c:pt idx="3418">
                  <c:v>44704.5</c:v>
                </c:pt>
                <c:pt idx="3419">
                  <c:v>44704.541666666664</c:v>
                </c:pt>
                <c:pt idx="3420">
                  <c:v>44704.583333333336</c:v>
                </c:pt>
                <c:pt idx="3421">
                  <c:v>44704.625</c:v>
                </c:pt>
                <c:pt idx="3422">
                  <c:v>44704.666666666664</c:v>
                </c:pt>
                <c:pt idx="3423">
                  <c:v>44704.708333333336</c:v>
                </c:pt>
                <c:pt idx="3424">
                  <c:v>44704.75</c:v>
                </c:pt>
                <c:pt idx="3425">
                  <c:v>44704.791666666664</c:v>
                </c:pt>
                <c:pt idx="3426">
                  <c:v>44704.833333333336</c:v>
                </c:pt>
                <c:pt idx="3427">
                  <c:v>44704.875</c:v>
                </c:pt>
                <c:pt idx="3428">
                  <c:v>44704.916666666664</c:v>
                </c:pt>
                <c:pt idx="3429">
                  <c:v>44704.958333333336</c:v>
                </c:pt>
                <c:pt idx="3430">
                  <c:v>44705</c:v>
                </c:pt>
                <c:pt idx="3431">
                  <c:v>44705.041666666664</c:v>
                </c:pt>
                <c:pt idx="3432">
                  <c:v>44705.083333333336</c:v>
                </c:pt>
                <c:pt idx="3433">
                  <c:v>44705.125</c:v>
                </c:pt>
                <c:pt idx="3434">
                  <c:v>44705.166666666664</c:v>
                </c:pt>
                <c:pt idx="3435">
                  <c:v>44705.208333333336</c:v>
                </c:pt>
                <c:pt idx="3436">
                  <c:v>44705.25</c:v>
                </c:pt>
                <c:pt idx="3437">
                  <c:v>44705.291666666664</c:v>
                </c:pt>
                <c:pt idx="3438">
                  <c:v>44705.333333333336</c:v>
                </c:pt>
                <c:pt idx="3439">
                  <c:v>44705.375</c:v>
                </c:pt>
                <c:pt idx="3440">
                  <c:v>44705.416666666664</c:v>
                </c:pt>
                <c:pt idx="3441">
                  <c:v>44705.458333333336</c:v>
                </c:pt>
                <c:pt idx="3442">
                  <c:v>44705.5</c:v>
                </c:pt>
                <c:pt idx="3443">
                  <c:v>44705.541666666664</c:v>
                </c:pt>
                <c:pt idx="3444">
                  <c:v>44705.583333333336</c:v>
                </c:pt>
                <c:pt idx="3445">
                  <c:v>44705.625</c:v>
                </c:pt>
                <c:pt idx="3446">
                  <c:v>44705.666666666664</c:v>
                </c:pt>
                <c:pt idx="3447">
                  <c:v>44705.708333333336</c:v>
                </c:pt>
                <c:pt idx="3448">
                  <c:v>44705.75</c:v>
                </c:pt>
                <c:pt idx="3449">
                  <c:v>44705.791666666664</c:v>
                </c:pt>
                <c:pt idx="3450">
                  <c:v>44705.833333333336</c:v>
                </c:pt>
                <c:pt idx="3451">
                  <c:v>44705.875</c:v>
                </c:pt>
                <c:pt idx="3452">
                  <c:v>44705.916666666664</c:v>
                </c:pt>
                <c:pt idx="3453">
                  <c:v>44705.958333333336</c:v>
                </c:pt>
                <c:pt idx="3454">
                  <c:v>44706</c:v>
                </c:pt>
                <c:pt idx="3455">
                  <c:v>44706.041666666664</c:v>
                </c:pt>
                <c:pt idx="3456">
                  <c:v>44706.083333333336</c:v>
                </c:pt>
                <c:pt idx="3457">
                  <c:v>44706.125</c:v>
                </c:pt>
                <c:pt idx="3458">
                  <c:v>44706.166666666664</c:v>
                </c:pt>
                <c:pt idx="3459">
                  <c:v>44706.208333333336</c:v>
                </c:pt>
                <c:pt idx="3460">
                  <c:v>44706.25</c:v>
                </c:pt>
                <c:pt idx="3461">
                  <c:v>44706.291666666664</c:v>
                </c:pt>
                <c:pt idx="3462">
                  <c:v>44706.333333333336</c:v>
                </c:pt>
                <c:pt idx="3463">
                  <c:v>44706.375</c:v>
                </c:pt>
                <c:pt idx="3464">
                  <c:v>44706.416666666664</c:v>
                </c:pt>
                <c:pt idx="3465">
                  <c:v>44706.458333333336</c:v>
                </c:pt>
                <c:pt idx="3466">
                  <c:v>44706.5</c:v>
                </c:pt>
                <c:pt idx="3467">
                  <c:v>44706.541666666664</c:v>
                </c:pt>
                <c:pt idx="3468">
                  <c:v>44706.583333333336</c:v>
                </c:pt>
                <c:pt idx="3469">
                  <c:v>44706.625</c:v>
                </c:pt>
                <c:pt idx="3470">
                  <c:v>44706.666666666664</c:v>
                </c:pt>
                <c:pt idx="3471">
                  <c:v>44706.708333333336</c:v>
                </c:pt>
                <c:pt idx="3472">
                  <c:v>44706.75</c:v>
                </c:pt>
                <c:pt idx="3473">
                  <c:v>44706.791666666664</c:v>
                </c:pt>
                <c:pt idx="3474">
                  <c:v>44706.833333333336</c:v>
                </c:pt>
                <c:pt idx="3475">
                  <c:v>44706.875</c:v>
                </c:pt>
                <c:pt idx="3476">
                  <c:v>44706.916666666664</c:v>
                </c:pt>
                <c:pt idx="3477">
                  <c:v>44706.958333333336</c:v>
                </c:pt>
                <c:pt idx="3478">
                  <c:v>44707</c:v>
                </c:pt>
                <c:pt idx="3479">
                  <c:v>44707.041666666664</c:v>
                </c:pt>
                <c:pt idx="3480">
                  <c:v>44707.083333333336</c:v>
                </c:pt>
                <c:pt idx="3481">
                  <c:v>44707.125</c:v>
                </c:pt>
                <c:pt idx="3482">
                  <c:v>44707.166666666664</c:v>
                </c:pt>
                <c:pt idx="3483">
                  <c:v>44707.208333333336</c:v>
                </c:pt>
                <c:pt idx="3484">
                  <c:v>44707.25</c:v>
                </c:pt>
                <c:pt idx="3485">
                  <c:v>44707.291666666664</c:v>
                </c:pt>
                <c:pt idx="3486">
                  <c:v>44707.333333333336</c:v>
                </c:pt>
                <c:pt idx="3487">
                  <c:v>44707.375</c:v>
                </c:pt>
                <c:pt idx="3488">
                  <c:v>44707.416666666664</c:v>
                </c:pt>
                <c:pt idx="3489">
                  <c:v>44707.458333333336</c:v>
                </c:pt>
                <c:pt idx="3490">
                  <c:v>44707.5</c:v>
                </c:pt>
                <c:pt idx="3491">
                  <c:v>44707.541666666664</c:v>
                </c:pt>
                <c:pt idx="3492">
                  <c:v>44707.583333333336</c:v>
                </c:pt>
                <c:pt idx="3493">
                  <c:v>44707.625</c:v>
                </c:pt>
                <c:pt idx="3494">
                  <c:v>44707.666666666664</c:v>
                </c:pt>
                <c:pt idx="3495">
                  <c:v>44707.708333333336</c:v>
                </c:pt>
                <c:pt idx="3496">
                  <c:v>44707.75</c:v>
                </c:pt>
                <c:pt idx="3497">
                  <c:v>44707.791666666664</c:v>
                </c:pt>
                <c:pt idx="3498">
                  <c:v>44707.833333333336</c:v>
                </c:pt>
                <c:pt idx="3499">
                  <c:v>44707.875</c:v>
                </c:pt>
                <c:pt idx="3500">
                  <c:v>44707.916666666664</c:v>
                </c:pt>
                <c:pt idx="3501">
                  <c:v>44707.958333333336</c:v>
                </c:pt>
                <c:pt idx="3502">
                  <c:v>44708</c:v>
                </c:pt>
                <c:pt idx="3503">
                  <c:v>44708.041666666664</c:v>
                </c:pt>
                <c:pt idx="3504">
                  <c:v>44708.083333333336</c:v>
                </c:pt>
                <c:pt idx="3505">
                  <c:v>44708.125</c:v>
                </c:pt>
                <c:pt idx="3506">
                  <c:v>44708.166666666664</c:v>
                </c:pt>
                <c:pt idx="3507">
                  <c:v>44708.208333333336</c:v>
                </c:pt>
                <c:pt idx="3508">
                  <c:v>44708.25</c:v>
                </c:pt>
                <c:pt idx="3509">
                  <c:v>44708.291666666664</c:v>
                </c:pt>
                <c:pt idx="3510">
                  <c:v>44708.333333333336</c:v>
                </c:pt>
                <c:pt idx="3511">
                  <c:v>44708.375</c:v>
                </c:pt>
                <c:pt idx="3512">
                  <c:v>44708.416666666664</c:v>
                </c:pt>
                <c:pt idx="3513">
                  <c:v>44708.458333333336</c:v>
                </c:pt>
                <c:pt idx="3514">
                  <c:v>44708.5</c:v>
                </c:pt>
                <c:pt idx="3515">
                  <c:v>44708.541666666664</c:v>
                </c:pt>
                <c:pt idx="3516">
                  <c:v>44708.583333333336</c:v>
                </c:pt>
                <c:pt idx="3517">
                  <c:v>44708.625</c:v>
                </c:pt>
                <c:pt idx="3518">
                  <c:v>44708.666666666664</c:v>
                </c:pt>
                <c:pt idx="3519">
                  <c:v>44708.708333333336</c:v>
                </c:pt>
                <c:pt idx="3520">
                  <c:v>44708.75</c:v>
                </c:pt>
                <c:pt idx="3521">
                  <c:v>44708.791666666664</c:v>
                </c:pt>
                <c:pt idx="3522">
                  <c:v>44708.833333333336</c:v>
                </c:pt>
                <c:pt idx="3523">
                  <c:v>44708.875</c:v>
                </c:pt>
                <c:pt idx="3524">
                  <c:v>44708.916666666664</c:v>
                </c:pt>
                <c:pt idx="3525">
                  <c:v>44708.958333333336</c:v>
                </c:pt>
                <c:pt idx="3526">
                  <c:v>44709</c:v>
                </c:pt>
                <c:pt idx="3527">
                  <c:v>44709.041666666664</c:v>
                </c:pt>
                <c:pt idx="3528">
                  <c:v>44709.083333333336</c:v>
                </c:pt>
                <c:pt idx="3529">
                  <c:v>44709.125</c:v>
                </c:pt>
                <c:pt idx="3530">
                  <c:v>44709.166666666664</c:v>
                </c:pt>
                <c:pt idx="3531">
                  <c:v>44709.208333333336</c:v>
                </c:pt>
                <c:pt idx="3532">
                  <c:v>44709.25</c:v>
                </c:pt>
                <c:pt idx="3533">
                  <c:v>44709.291666666664</c:v>
                </c:pt>
                <c:pt idx="3534">
                  <c:v>44709.333333333336</c:v>
                </c:pt>
                <c:pt idx="3535">
                  <c:v>44709.375</c:v>
                </c:pt>
                <c:pt idx="3536">
                  <c:v>44709.416666666664</c:v>
                </c:pt>
                <c:pt idx="3537">
                  <c:v>44709.458333333336</c:v>
                </c:pt>
                <c:pt idx="3538">
                  <c:v>44709.5</c:v>
                </c:pt>
                <c:pt idx="3539">
                  <c:v>44709.541666666664</c:v>
                </c:pt>
                <c:pt idx="3540">
                  <c:v>44709.583333333336</c:v>
                </c:pt>
                <c:pt idx="3541">
                  <c:v>44709.625</c:v>
                </c:pt>
                <c:pt idx="3542">
                  <c:v>44709.666666666664</c:v>
                </c:pt>
                <c:pt idx="3543">
                  <c:v>44709.708333333336</c:v>
                </c:pt>
                <c:pt idx="3544">
                  <c:v>44709.75</c:v>
                </c:pt>
                <c:pt idx="3545">
                  <c:v>44709.791666666664</c:v>
                </c:pt>
                <c:pt idx="3546">
                  <c:v>44709.833333333336</c:v>
                </c:pt>
                <c:pt idx="3547">
                  <c:v>44709.875</c:v>
                </c:pt>
                <c:pt idx="3548">
                  <c:v>44709.916666666664</c:v>
                </c:pt>
                <c:pt idx="3549">
                  <c:v>44709.958333333336</c:v>
                </c:pt>
                <c:pt idx="3550">
                  <c:v>44710</c:v>
                </c:pt>
                <c:pt idx="3551">
                  <c:v>44710.041666666664</c:v>
                </c:pt>
                <c:pt idx="3552">
                  <c:v>44710.083333333336</c:v>
                </c:pt>
                <c:pt idx="3553">
                  <c:v>44710.125</c:v>
                </c:pt>
                <c:pt idx="3554">
                  <c:v>44710.166666666664</c:v>
                </c:pt>
                <c:pt idx="3555">
                  <c:v>44710.208333333336</c:v>
                </c:pt>
                <c:pt idx="3556">
                  <c:v>44710.25</c:v>
                </c:pt>
                <c:pt idx="3557">
                  <c:v>44710.291666666664</c:v>
                </c:pt>
                <c:pt idx="3558">
                  <c:v>44710.333333333336</c:v>
                </c:pt>
                <c:pt idx="3559">
                  <c:v>44710.375</c:v>
                </c:pt>
                <c:pt idx="3560">
                  <c:v>44710.416666666664</c:v>
                </c:pt>
                <c:pt idx="3561">
                  <c:v>44710.458333333336</c:v>
                </c:pt>
                <c:pt idx="3562">
                  <c:v>44710.5</c:v>
                </c:pt>
                <c:pt idx="3563">
                  <c:v>44710.541666666664</c:v>
                </c:pt>
                <c:pt idx="3564">
                  <c:v>44710.583333333336</c:v>
                </c:pt>
                <c:pt idx="3565">
                  <c:v>44710.625</c:v>
                </c:pt>
                <c:pt idx="3566">
                  <c:v>44710.666666666664</c:v>
                </c:pt>
                <c:pt idx="3567">
                  <c:v>44710.708333333336</c:v>
                </c:pt>
                <c:pt idx="3568">
                  <c:v>44710.75</c:v>
                </c:pt>
                <c:pt idx="3569">
                  <c:v>44710.791666666664</c:v>
                </c:pt>
                <c:pt idx="3570">
                  <c:v>44710.833333333336</c:v>
                </c:pt>
                <c:pt idx="3571">
                  <c:v>44710.875</c:v>
                </c:pt>
                <c:pt idx="3572">
                  <c:v>44710.916666666664</c:v>
                </c:pt>
                <c:pt idx="3573">
                  <c:v>44710.958333333336</c:v>
                </c:pt>
                <c:pt idx="3574">
                  <c:v>44711</c:v>
                </c:pt>
                <c:pt idx="3575">
                  <c:v>44711.041666666664</c:v>
                </c:pt>
                <c:pt idx="3576">
                  <c:v>44711.083333333336</c:v>
                </c:pt>
                <c:pt idx="3577">
                  <c:v>44711.125</c:v>
                </c:pt>
                <c:pt idx="3578">
                  <c:v>44711.166666666664</c:v>
                </c:pt>
                <c:pt idx="3579">
                  <c:v>44711.208333333336</c:v>
                </c:pt>
                <c:pt idx="3580">
                  <c:v>44711.25</c:v>
                </c:pt>
                <c:pt idx="3581">
                  <c:v>44711.291666666664</c:v>
                </c:pt>
                <c:pt idx="3582">
                  <c:v>44711.333333333336</c:v>
                </c:pt>
                <c:pt idx="3583">
                  <c:v>44711.375</c:v>
                </c:pt>
                <c:pt idx="3584">
                  <c:v>44711.416666666664</c:v>
                </c:pt>
                <c:pt idx="3585">
                  <c:v>44711.458333333336</c:v>
                </c:pt>
                <c:pt idx="3586">
                  <c:v>44711.5</c:v>
                </c:pt>
                <c:pt idx="3587">
                  <c:v>44711.541666666664</c:v>
                </c:pt>
                <c:pt idx="3588">
                  <c:v>44711.583333333336</c:v>
                </c:pt>
                <c:pt idx="3589">
                  <c:v>44711.625</c:v>
                </c:pt>
                <c:pt idx="3590">
                  <c:v>44711.666666666664</c:v>
                </c:pt>
                <c:pt idx="3591">
                  <c:v>44711.708333333336</c:v>
                </c:pt>
                <c:pt idx="3592">
                  <c:v>44711.75</c:v>
                </c:pt>
                <c:pt idx="3593">
                  <c:v>44711.791666666664</c:v>
                </c:pt>
                <c:pt idx="3594">
                  <c:v>44711.833333333336</c:v>
                </c:pt>
                <c:pt idx="3595">
                  <c:v>44711.875</c:v>
                </c:pt>
                <c:pt idx="3596">
                  <c:v>44711.916666666664</c:v>
                </c:pt>
                <c:pt idx="3597">
                  <c:v>44711.958333333336</c:v>
                </c:pt>
                <c:pt idx="3598">
                  <c:v>44712</c:v>
                </c:pt>
                <c:pt idx="3599">
                  <c:v>44712.041666666664</c:v>
                </c:pt>
                <c:pt idx="3600">
                  <c:v>44712.083333333336</c:v>
                </c:pt>
                <c:pt idx="3601">
                  <c:v>44712.125</c:v>
                </c:pt>
                <c:pt idx="3602">
                  <c:v>44712.166666666664</c:v>
                </c:pt>
                <c:pt idx="3603">
                  <c:v>44712.208333333336</c:v>
                </c:pt>
                <c:pt idx="3604">
                  <c:v>44712.25</c:v>
                </c:pt>
                <c:pt idx="3605">
                  <c:v>44712.291666666664</c:v>
                </c:pt>
                <c:pt idx="3606">
                  <c:v>44712.333333333336</c:v>
                </c:pt>
                <c:pt idx="3607">
                  <c:v>44712.375</c:v>
                </c:pt>
                <c:pt idx="3608">
                  <c:v>44712.416666666664</c:v>
                </c:pt>
                <c:pt idx="3609">
                  <c:v>44712.458333333336</c:v>
                </c:pt>
                <c:pt idx="3610">
                  <c:v>44712.5</c:v>
                </c:pt>
                <c:pt idx="3611">
                  <c:v>44712.541666666664</c:v>
                </c:pt>
                <c:pt idx="3612">
                  <c:v>44712.583333333336</c:v>
                </c:pt>
                <c:pt idx="3613">
                  <c:v>44712.625</c:v>
                </c:pt>
                <c:pt idx="3614">
                  <c:v>44712.666666666664</c:v>
                </c:pt>
                <c:pt idx="3615">
                  <c:v>44712.708333333336</c:v>
                </c:pt>
                <c:pt idx="3616">
                  <c:v>44712.75</c:v>
                </c:pt>
                <c:pt idx="3617">
                  <c:v>44712.791666666664</c:v>
                </c:pt>
                <c:pt idx="3618">
                  <c:v>44712.833333333336</c:v>
                </c:pt>
                <c:pt idx="3619">
                  <c:v>44712.875</c:v>
                </c:pt>
                <c:pt idx="3620">
                  <c:v>44712.916666666664</c:v>
                </c:pt>
                <c:pt idx="3621">
                  <c:v>44712.958333333336</c:v>
                </c:pt>
                <c:pt idx="3622">
                  <c:v>44713</c:v>
                </c:pt>
                <c:pt idx="3623">
                  <c:v>44713.041666666664</c:v>
                </c:pt>
                <c:pt idx="3624">
                  <c:v>44713.083333333336</c:v>
                </c:pt>
                <c:pt idx="3625">
                  <c:v>44713.125</c:v>
                </c:pt>
                <c:pt idx="3626">
                  <c:v>44713.166666666664</c:v>
                </c:pt>
                <c:pt idx="3627">
                  <c:v>44713.208333333336</c:v>
                </c:pt>
                <c:pt idx="3628">
                  <c:v>44713.25</c:v>
                </c:pt>
                <c:pt idx="3629">
                  <c:v>44713.291666666664</c:v>
                </c:pt>
                <c:pt idx="3630">
                  <c:v>44713.333333333336</c:v>
                </c:pt>
                <c:pt idx="3631">
                  <c:v>44713.375</c:v>
                </c:pt>
                <c:pt idx="3632">
                  <c:v>44713.416666666664</c:v>
                </c:pt>
                <c:pt idx="3633">
                  <c:v>44713.458333333336</c:v>
                </c:pt>
                <c:pt idx="3634">
                  <c:v>44713.5</c:v>
                </c:pt>
                <c:pt idx="3635">
                  <c:v>44713.541666666664</c:v>
                </c:pt>
                <c:pt idx="3636">
                  <c:v>44713.583333333336</c:v>
                </c:pt>
                <c:pt idx="3637">
                  <c:v>44713.625</c:v>
                </c:pt>
                <c:pt idx="3638">
                  <c:v>44713.666666666664</c:v>
                </c:pt>
                <c:pt idx="3639">
                  <c:v>44713.708333333336</c:v>
                </c:pt>
                <c:pt idx="3640">
                  <c:v>44713.75</c:v>
                </c:pt>
                <c:pt idx="3641">
                  <c:v>44713.791666666664</c:v>
                </c:pt>
                <c:pt idx="3642">
                  <c:v>44713.833333333336</c:v>
                </c:pt>
                <c:pt idx="3643">
                  <c:v>44713.875</c:v>
                </c:pt>
                <c:pt idx="3644">
                  <c:v>44713.916666666664</c:v>
                </c:pt>
                <c:pt idx="3645">
                  <c:v>44713.958333333336</c:v>
                </c:pt>
                <c:pt idx="3646">
                  <c:v>44714</c:v>
                </c:pt>
                <c:pt idx="3647">
                  <c:v>44714.041666666664</c:v>
                </c:pt>
                <c:pt idx="3648">
                  <c:v>44714.083333333336</c:v>
                </c:pt>
                <c:pt idx="3649">
                  <c:v>44714.125</c:v>
                </c:pt>
                <c:pt idx="3650">
                  <c:v>44714.166666666664</c:v>
                </c:pt>
                <c:pt idx="3651">
                  <c:v>44714.208333333336</c:v>
                </c:pt>
                <c:pt idx="3652">
                  <c:v>44714.25</c:v>
                </c:pt>
                <c:pt idx="3653">
                  <c:v>44714.291666666664</c:v>
                </c:pt>
                <c:pt idx="3654">
                  <c:v>44714.333333333336</c:v>
                </c:pt>
                <c:pt idx="3655">
                  <c:v>44714.375</c:v>
                </c:pt>
                <c:pt idx="3656">
                  <c:v>44714.416666666664</c:v>
                </c:pt>
                <c:pt idx="3657">
                  <c:v>44714.458333333336</c:v>
                </c:pt>
                <c:pt idx="3658">
                  <c:v>44714.5</c:v>
                </c:pt>
                <c:pt idx="3659">
                  <c:v>44714.541666666664</c:v>
                </c:pt>
                <c:pt idx="3660">
                  <c:v>44714.583333333336</c:v>
                </c:pt>
                <c:pt idx="3661">
                  <c:v>44714.625</c:v>
                </c:pt>
                <c:pt idx="3662">
                  <c:v>44714.666666666664</c:v>
                </c:pt>
                <c:pt idx="3663">
                  <c:v>44714.708333333336</c:v>
                </c:pt>
                <c:pt idx="3664">
                  <c:v>44714.75</c:v>
                </c:pt>
                <c:pt idx="3665">
                  <c:v>44714.791666666664</c:v>
                </c:pt>
                <c:pt idx="3666">
                  <c:v>44714.833333333336</c:v>
                </c:pt>
                <c:pt idx="3667">
                  <c:v>44714.875</c:v>
                </c:pt>
                <c:pt idx="3668">
                  <c:v>44714.916666666664</c:v>
                </c:pt>
                <c:pt idx="3669">
                  <c:v>44714.958333333336</c:v>
                </c:pt>
                <c:pt idx="3670">
                  <c:v>44715</c:v>
                </c:pt>
                <c:pt idx="3671">
                  <c:v>44715.041666666664</c:v>
                </c:pt>
                <c:pt idx="3672">
                  <c:v>44715.083333333336</c:v>
                </c:pt>
                <c:pt idx="3673">
                  <c:v>44715.125</c:v>
                </c:pt>
                <c:pt idx="3674">
                  <c:v>44715.166666666664</c:v>
                </c:pt>
                <c:pt idx="3675">
                  <c:v>44715.208333333336</c:v>
                </c:pt>
                <c:pt idx="3676">
                  <c:v>44715.25</c:v>
                </c:pt>
                <c:pt idx="3677">
                  <c:v>44715.291666666664</c:v>
                </c:pt>
                <c:pt idx="3678">
                  <c:v>44715.333333333336</c:v>
                </c:pt>
                <c:pt idx="3679">
                  <c:v>44715.375</c:v>
                </c:pt>
                <c:pt idx="3680">
                  <c:v>44715.416666666664</c:v>
                </c:pt>
                <c:pt idx="3681">
                  <c:v>44715.458333333336</c:v>
                </c:pt>
                <c:pt idx="3682">
                  <c:v>44715.5</c:v>
                </c:pt>
                <c:pt idx="3683">
                  <c:v>44715.541666666664</c:v>
                </c:pt>
                <c:pt idx="3684">
                  <c:v>44715.583333333336</c:v>
                </c:pt>
                <c:pt idx="3685">
                  <c:v>44715.625</c:v>
                </c:pt>
                <c:pt idx="3686">
                  <c:v>44715.666666666664</c:v>
                </c:pt>
                <c:pt idx="3687">
                  <c:v>44715.708333333336</c:v>
                </c:pt>
                <c:pt idx="3688">
                  <c:v>44715.75</c:v>
                </c:pt>
                <c:pt idx="3689">
                  <c:v>44715.791666666664</c:v>
                </c:pt>
                <c:pt idx="3690">
                  <c:v>44715.833333333336</c:v>
                </c:pt>
                <c:pt idx="3691">
                  <c:v>44715.875</c:v>
                </c:pt>
                <c:pt idx="3692">
                  <c:v>44715.916666666664</c:v>
                </c:pt>
                <c:pt idx="3693">
                  <c:v>44715.958333333336</c:v>
                </c:pt>
                <c:pt idx="3694">
                  <c:v>44716</c:v>
                </c:pt>
                <c:pt idx="3695">
                  <c:v>44716.041666666664</c:v>
                </c:pt>
                <c:pt idx="3696">
                  <c:v>44716.083333333336</c:v>
                </c:pt>
                <c:pt idx="3697">
                  <c:v>44716.125</c:v>
                </c:pt>
                <c:pt idx="3698">
                  <c:v>44716.166666666664</c:v>
                </c:pt>
                <c:pt idx="3699">
                  <c:v>44716.208333333336</c:v>
                </c:pt>
                <c:pt idx="3700">
                  <c:v>44716.25</c:v>
                </c:pt>
                <c:pt idx="3701">
                  <c:v>44716.291666666664</c:v>
                </c:pt>
                <c:pt idx="3702">
                  <c:v>44716.333333333336</c:v>
                </c:pt>
                <c:pt idx="3703">
                  <c:v>44716.375</c:v>
                </c:pt>
                <c:pt idx="3704">
                  <c:v>44716.416666666664</c:v>
                </c:pt>
                <c:pt idx="3705">
                  <c:v>44716.458333333336</c:v>
                </c:pt>
                <c:pt idx="3706">
                  <c:v>44716.5</c:v>
                </c:pt>
                <c:pt idx="3707">
                  <c:v>44716.541666666664</c:v>
                </c:pt>
                <c:pt idx="3708">
                  <c:v>44716.583333333336</c:v>
                </c:pt>
                <c:pt idx="3709">
                  <c:v>44716.625</c:v>
                </c:pt>
                <c:pt idx="3710">
                  <c:v>44716.666666666664</c:v>
                </c:pt>
                <c:pt idx="3711">
                  <c:v>44716.708333333336</c:v>
                </c:pt>
                <c:pt idx="3712">
                  <c:v>44716.75</c:v>
                </c:pt>
                <c:pt idx="3713">
                  <c:v>44716.791666666664</c:v>
                </c:pt>
                <c:pt idx="3714">
                  <c:v>44716.833333333336</c:v>
                </c:pt>
                <c:pt idx="3715">
                  <c:v>44716.875</c:v>
                </c:pt>
                <c:pt idx="3716">
                  <c:v>44716.916666666664</c:v>
                </c:pt>
                <c:pt idx="3717">
                  <c:v>44716.958333333336</c:v>
                </c:pt>
                <c:pt idx="3718">
                  <c:v>44717</c:v>
                </c:pt>
                <c:pt idx="3719">
                  <c:v>44717.041666666664</c:v>
                </c:pt>
                <c:pt idx="3720">
                  <c:v>44717.083333333336</c:v>
                </c:pt>
                <c:pt idx="3721">
                  <c:v>44717.125</c:v>
                </c:pt>
                <c:pt idx="3722">
                  <c:v>44717.166666666664</c:v>
                </c:pt>
                <c:pt idx="3723">
                  <c:v>44717.208333333336</c:v>
                </c:pt>
                <c:pt idx="3724">
                  <c:v>44717.25</c:v>
                </c:pt>
                <c:pt idx="3725">
                  <c:v>44717.291666666664</c:v>
                </c:pt>
                <c:pt idx="3726">
                  <c:v>44717.333333333336</c:v>
                </c:pt>
                <c:pt idx="3727">
                  <c:v>44717.375</c:v>
                </c:pt>
                <c:pt idx="3728">
                  <c:v>44717.416666666664</c:v>
                </c:pt>
                <c:pt idx="3729">
                  <c:v>44717.458333333336</c:v>
                </c:pt>
                <c:pt idx="3730">
                  <c:v>44717.5</c:v>
                </c:pt>
                <c:pt idx="3731">
                  <c:v>44717.541666666664</c:v>
                </c:pt>
                <c:pt idx="3732">
                  <c:v>44717.583333333336</c:v>
                </c:pt>
                <c:pt idx="3733">
                  <c:v>44717.625</c:v>
                </c:pt>
                <c:pt idx="3734">
                  <c:v>44717.666666666664</c:v>
                </c:pt>
                <c:pt idx="3735">
                  <c:v>44717.708333333336</c:v>
                </c:pt>
                <c:pt idx="3736">
                  <c:v>44717.75</c:v>
                </c:pt>
                <c:pt idx="3737">
                  <c:v>44717.791666666664</c:v>
                </c:pt>
                <c:pt idx="3738">
                  <c:v>44717.833333333336</c:v>
                </c:pt>
                <c:pt idx="3739">
                  <c:v>44717.875</c:v>
                </c:pt>
                <c:pt idx="3740">
                  <c:v>44717.916666666664</c:v>
                </c:pt>
                <c:pt idx="3741">
                  <c:v>44717.958333333336</c:v>
                </c:pt>
                <c:pt idx="3742">
                  <c:v>44718</c:v>
                </c:pt>
                <c:pt idx="3743">
                  <c:v>44718.041666666664</c:v>
                </c:pt>
                <c:pt idx="3744">
                  <c:v>44718.083333333336</c:v>
                </c:pt>
                <c:pt idx="3745">
                  <c:v>44718.125</c:v>
                </c:pt>
                <c:pt idx="3746">
                  <c:v>44718.166666666664</c:v>
                </c:pt>
                <c:pt idx="3747">
                  <c:v>44718.208333333336</c:v>
                </c:pt>
                <c:pt idx="3748">
                  <c:v>44718.25</c:v>
                </c:pt>
                <c:pt idx="3749">
                  <c:v>44718.291666666664</c:v>
                </c:pt>
                <c:pt idx="3750">
                  <c:v>44718.333333333336</c:v>
                </c:pt>
                <c:pt idx="3751">
                  <c:v>44718.375</c:v>
                </c:pt>
                <c:pt idx="3752">
                  <c:v>44718.416666666664</c:v>
                </c:pt>
                <c:pt idx="3753">
                  <c:v>44718.458333333336</c:v>
                </c:pt>
                <c:pt idx="3754">
                  <c:v>44718.5</c:v>
                </c:pt>
                <c:pt idx="3755">
                  <c:v>44718.541666666664</c:v>
                </c:pt>
                <c:pt idx="3756">
                  <c:v>44718.583333333336</c:v>
                </c:pt>
                <c:pt idx="3757">
                  <c:v>44718.625</c:v>
                </c:pt>
                <c:pt idx="3758">
                  <c:v>44718.666666666664</c:v>
                </c:pt>
                <c:pt idx="3759">
                  <c:v>44718.708333333336</c:v>
                </c:pt>
                <c:pt idx="3760">
                  <c:v>44718.75</c:v>
                </c:pt>
                <c:pt idx="3761">
                  <c:v>44718.791666666664</c:v>
                </c:pt>
                <c:pt idx="3762">
                  <c:v>44718.833333333336</c:v>
                </c:pt>
                <c:pt idx="3763">
                  <c:v>44718.875</c:v>
                </c:pt>
                <c:pt idx="3764">
                  <c:v>44718.916666666664</c:v>
                </c:pt>
                <c:pt idx="3765">
                  <c:v>44718.958333333336</c:v>
                </c:pt>
                <c:pt idx="3766">
                  <c:v>44719</c:v>
                </c:pt>
                <c:pt idx="3767">
                  <c:v>44719.041666666664</c:v>
                </c:pt>
                <c:pt idx="3768">
                  <c:v>44719.083333333336</c:v>
                </c:pt>
                <c:pt idx="3769">
                  <c:v>44719.125</c:v>
                </c:pt>
                <c:pt idx="3770">
                  <c:v>44719.166666666664</c:v>
                </c:pt>
                <c:pt idx="3771">
                  <c:v>44719.208333333336</c:v>
                </c:pt>
                <c:pt idx="3772">
                  <c:v>44719.25</c:v>
                </c:pt>
                <c:pt idx="3773">
                  <c:v>44719.291666666664</c:v>
                </c:pt>
                <c:pt idx="3774">
                  <c:v>44719.333333333336</c:v>
                </c:pt>
                <c:pt idx="3775">
                  <c:v>44719.375</c:v>
                </c:pt>
                <c:pt idx="3776">
                  <c:v>44719.416666666664</c:v>
                </c:pt>
                <c:pt idx="3777">
                  <c:v>44719.458333333336</c:v>
                </c:pt>
                <c:pt idx="3778">
                  <c:v>44719.5</c:v>
                </c:pt>
                <c:pt idx="3779">
                  <c:v>44719.541666666664</c:v>
                </c:pt>
                <c:pt idx="3780">
                  <c:v>44719.583333333336</c:v>
                </c:pt>
                <c:pt idx="3781">
                  <c:v>44719.625</c:v>
                </c:pt>
                <c:pt idx="3782">
                  <c:v>44719.666666666664</c:v>
                </c:pt>
                <c:pt idx="3783">
                  <c:v>44719.708333333336</c:v>
                </c:pt>
                <c:pt idx="3784">
                  <c:v>44719.75</c:v>
                </c:pt>
                <c:pt idx="3785">
                  <c:v>44719.791666666664</c:v>
                </c:pt>
                <c:pt idx="3786">
                  <c:v>44719.833333333336</c:v>
                </c:pt>
                <c:pt idx="3787">
                  <c:v>44719.875</c:v>
                </c:pt>
                <c:pt idx="3788">
                  <c:v>44719.916666666664</c:v>
                </c:pt>
                <c:pt idx="3789">
                  <c:v>44719.958333333336</c:v>
                </c:pt>
                <c:pt idx="3790">
                  <c:v>44720</c:v>
                </c:pt>
                <c:pt idx="3791">
                  <c:v>44720.041666666664</c:v>
                </c:pt>
                <c:pt idx="3792">
                  <c:v>44720.083333333336</c:v>
                </c:pt>
                <c:pt idx="3793">
                  <c:v>44720.125</c:v>
                </c:pt>
                <c:pt idx="3794">
                  <c:v>44720.166666666664</c:v>
                </c:pt>
                <c:pt idx="3795">
                  <c:v>44720.208333333336</c:v>
                </c:pt>
                <c:pt idx="3796">
                  <c:v>44720.25</c:v>
                </c:pt>
                <c:pt idx="3797">
                  <c:v>44720.291666666664</c:v>
                </c:pt>
                <c:pt idx="3798">
                  <c:v>44720.333333333336</c:v>
                </c:pt>
                <c:pt idx="3799">
                  <c:v>44720.375</c:v>
                </c:pt>
                <c:pt idx="3800">
                  <c:v>44720.416666666664</c:v>
                </c:pt>
                <c:pt idx="3801">
                  <c:v>44720.458333333336</c:v>
                </c:pt>
                <c:pt idx="3802">
                  <c:v>44720.5</c:v>
                </c:pt>
                <c:pt idx="3803">
                  <c:v>44720.541666666664</c:v>
                </c:pt>
                <c:pt idx="3804">
                  <c:v>44720.583333333336</c:v>
                </c:pt>
                <c:pt idx="3805">
                  <c:v>44720.625</c:v>
                </c:pt>
                <c:pt idx="3806">
                  <c:v>44720.666666666664</c:v>
                </c:pt>
                <c:pt idx="3807">
                  <c:v>44720.708333333336</c:v>
                </c:pt>
                <c:pt idx="3808">
                  <c:v>44720.75</c:v>
                </c:pt>
                <c:pt idx="3809">
                  <c:v>44720.791666666664</c:v>
                </c:pt>
                <c:pt idx="3810">
                  <c:v>44720.833333333336</c:v>
                </c:pt>
                <c:pt idx="3811">
                  <c:v>44720.875</c:v>
                </c:pt>
                <c:pt idx="3812">
                  <c:v>44720.916666666664</c:v>
                </c:pt>
                <c:pt idx="3813">
                  <c:v>44720.958333333336</c:v>
                </c:pt>
                <c:pt idx="3814">
                  <c:v>44721</c:v>
                </c:pt>
                <c:pt idx="3815">
                  <c:v>44721.041666666664</c:v>
                </c:pt>
                <c:pt idx="3816">
                  <c:v>44721.083333333336</c:v>
                </c:pt>
                <c:pt idx="3817">
                  <c:v>44721.125</c:v>
                </c:pt>
                <c:pt idx="3818">
                  <c:v>44721.166666666664</c:v>
                </c:pt>
                <c:pt idx="3819">
                  <c:v>44721.208333333336</c:v>
                </c:pt>
                <c:pt idx="3820">
                  <c:v>44721.25</c:v>
                </c:pt>
                <c:pt idx="3821">
                  <c:v>44721.291666666664</c:v>
                </c:pt>
                <c:pt idx="3822">
                  <c:v>44721.333333333336</c:v>
                </c:pt>
                <c:pt idx="3823">
                  <c:v>44721.375</c:v>
                </c:pt>
                <c:pt idx="3824">
                  <c:v>44721.416666666664</c:v>
                </c:pt>
                <c:pt idx="3825">
                  <c:v>44721.458333333336</c:v>
                </c:pt>
                <c:pt idx="3826">
                  <c:v>44721.5</c:v>
                </c:pt>
                <c:pt idx="3827">
                  <c:v>44721.541666666664</c:v>
                </c:pt>
                <c:pt idx="3828">
                  <c:v>44721.583333333336</c:v>
                </c:pt>
                <c:pt idx="3829">
                  <c:v>44721.625</c:v>
                </c:pt>
                <c:pt idx="3830">
                  <c:v>44721.666666666664</c:v>
                </c:pt>
                <c:pt idx="3831">
                  <c:v>44721.708333333336</c:v>
                </c:pt>
                <c:pt idx="3832">
                  <c:v>44721.75</c:v>
                </c:pt>
                <c:pt idx="3833">
                  <c:v>44721.791666666664</c:v>
                </c:pt>
                <c:pt idx="3834">
                  <c:v>44721.833333333336</c:v>
                </c:pt>
                <c:pt idx="3835">
                  <c:v>44721.875</c:v>
                </c:pt>
                <c:pt idx="3836">
                  <c:v>44721.916666666664</c:v>
                </c:pt>
                <c:pt idx="3837">
                  <c:v>44721.958333333336</c:v>
                </c:pt>
                <c:pt idx="3838">
                  <c:v>44722</c:v>
                </c:pt>
                <c:pt idx="3839">
                  <c:v>44722.041666666664</c:v>
                </c:pt>
                <c:pt idx="3840">
                  <c:v>44722.083333333336</c:v>
                </c:pt>
                <c:pt idx="3841">
                  <c:v>44722.125</c:v>
                </c:pt>
                <c:pt idx="3842">
                  <c:v>44722.166666666664</c:v>
                </c:pt>
                <c:pt idx="3843">
                  <c:v>44722.208333333336</c:v>
                </c:pt>
                <c:pt idx="3844">
                  <c:v>44722.25</c:v>
                </c:pt>
                <c:pt idx="3845">
                  <c:v>44722.291666666664</c:v>
                </c:pt>
                <c:pt idx="3846">
                  <c:v>44722.333333333336</c:v>
                </c:pt>
                <c:pt idx="3847">
                  <c:v>44722.375</c:v>
                </c:pt>
                <c:pt idx="3848">
                  <c:v>44722.416666666664</c:v>
                </c:pt>
                <c:pt idx="3849">
                  <c:v>44722.458333333336</c:v>
                </c:pt>
                <c:pt idx="3850">
                  <c:v>44722.5</c:v>
                </c:pt>
                <c:pt idx="3851">
                  <c:v>44722.541666666664</c:v>
                </c:pt>
                <c:pt idx="3852">
                  <c:v>44722.583333333336</c:v>
                </c:pt>
                <c:pt idx="3853">
                  <c:v>44722.625</c:v>
                </c:pt>
                <c:pt idx="3854">
                  <c:v>44722.666666666664</c:v>
                </c:pt>
                <c:pt idx="3855">
                  <c:v>44722.708333333336</c:v>
                </c:pt>
                <c:pt idx="3856">
                  <c:v>44722.75</c:v>
                </c:pt>
                <c:pt idx="3857">
                  <c:v>44722.791666666664</c:v>
                </c:pt>
                <c:pt idx="3858">
                  <c:v>44722.833333333336</c:v>
                </c:pt>
                <c:pt idx="3859">
                  <c:v>44722.875</c:v>
                </c:pt>
                <c:pt idx="3860">
                  <c:v>44722.916666666664</c:v>
                </c:pt>
                <c:pt idx="3861">
                  <c:v>44722.958333333336</c:v>
                </c:pt>
                <c:pt idx="3862">
                  <c:v>44723</c:v>
                </c:pt>
                <c:pt idx="3863">
                  <c:v>44723.041666666664</c:v>
                </c:pt>
                <c:pt idx="3864">
                  <c:v>44723.083333333336</c:v>
                </c:pt>
                <c:pt idx="3865">
                  <c:v>44723.125</c:v>
                </c:pt>
                <c:pt idx="3866">
                  <c:v>44723.166666666664</c:v>
                </c:pt>
                <c:pt idx="3867">
                  <c:v>44723.208333333336</c:v>
                </c:pt>
                <c:pt idx="3868">
                  <c:v>44723.25</c:v>
                </c:pt>
                <c:pt idx="3869">
                  <c:v>44723.291666666664</c:v>
                </c:pt>
                <c:pt idx="3870">
                  <c:v>44723.333333333336</c:v>
                </c:pt>
                <c:pt idx="3871">
                  <c:v>44723.375</c:v>
                </c:pt>
                <c:pt idx="3872">
                  <c:v>44723.416666666664</c:v>
                </c:pt>
                <c:pt idx="3873">
                  <c:v>44723.458333333336</c:v>
                </c:pt>
                <c:pt idx="3874">
                  <c:v>44723.5</c:v>
                </c:pt>
                <c:pt idx="3875">
                  <c:v>44723.541666666664</c:v>
                </c:pt>
                <c:pt idx="3876">
                  <c:v>44723.583333333336</c:v>
                </c:pt>
                <c:pt idx="3877">
                  <c:v>44723.625</c:v>
                </c:pt>
                <c:pt idx="3878">
                  <c:v>44723.666666666664</c:v>
                </c:pt>
                <c:pt idx="3879">
                  <c:v>44723.708333333336</c:v>
                </c:pt>
                <c:pt idx="3880">
                  <c:v>44723.75</c:v>
                </c:pt>
                <c:pt idx="3881">
                  <c:v>44723.791666666664</c:v>
                </c:pt>
                <c:pt idx="3882">
                  <c:v>44723.833333333336</c:v>
                </c:pt>
                <c:pt idx="3883">
                  <c:v>44723.875</c:v>
                </c:pt>
                <c:pt idx="3884">
                  <c:v>44723.916666666664</c:v>
                </c:pt>
                <c:pt idx="3885">
                  <c:v>44723.958333333336</c:v>
                </c:pt>
                <c:pt idx="3886">
                  <c:v>44724</c:v>
                </c:pt>
                <c:pt idx="3887">
                  <c:v>44724.041666666664</c:v>
                </c:pt>
                <c:pt idx="3888">
                  <c:v>44724.083333333336</c:v>
                </c:pt>
                <c:pt idx="3889">
                  <c:v>44724.125</c:v>
                </c:pt>
                <c:pt idx="3890">
                  <c:v>44724.166666666664</c:v>
                </c:pt>
                <c:pt idx="3891">
                  <c:v>44724.208333333336</c:v>
                </c:pt>
                <c:pt idx="3892">
                  <c:v>44724.25</c:v>
                </c:pt>
                <c:pt idx="3893">
                  <c:v>44724.291666666664</c:v>
                </c:pt>
                <c:pt idx="3894">
                  <c:v>44724.333333333336</c:v>
                </c:pt>
                <c:pt idx="3895">
                  <c:v>44724.375</c:v>
                </c:pt>
                <c:pt idx="3896">
                  <c:v>44724.416666666664</c:v>
                </c:pt>
                <c:pt idx="3897">
                  <c:v>44724.458333333336</c:v>
                </c:pt>
                <c:pt idx="3898">
                  <c:v>44724.5</c:v>
                </c:pt>
                <c:pt idx="3899">
                  <c:v>44724.541666666664</c:v>
                </c:pt>
                <c:pt idx="3900">
                  <c:v>44724.583333333336</c:v>
                </c:pt>
                <c:pt idx="3901">
                  <c:v>44724.625</c:v>
                </c:pt>
                <c:pt idx="3902">
                  <c:v>44724.666666666664</c:v>
                </c:pt>
                <c:pt idx="3903">
                  <c:v>44724.708333333336</c:v>
                </c:pt>
                <c:pt idx="3904">
                  <c:v>44724.75</c:v>
                </c:pt>
                <c:pt idx="3905">
                  <c:v>44724.791666666664</c:v>
                </c:pt>
                <c:pt idx="3906">
                  <c:v>44724.833333333336</c:v>
                </c:pt>
                <c:pt idx="3907">
                  <c:v>44724.875</c:v>
                </c:pt>
                <c:pt idx="3908">
                  <c:v>44724.916666666664</c:v>
                </c:pt>
                <c:pt idx="3909">
                  <c:v>44724.958333333336</c:v>
                </c:pt>
                <c:pt idx="3910">
                  <c:v>44725</c:v>
                </c:pt>
                <c:pt idx="3911">
                  <c:v>44725.041666666664</c:v>
                </c:pt>
                <c:pt idx="3912">
                  <c:v>44725.083333333336</c:v>
                </c:pt>
                <c:pt idx="3913">
                  <c:v>44725.125</c:v>
                </c:pt>
                <c:pt idx="3914">
                  <c:v>44725.166666666664</c:v>
                </c:pt>
                <c:pt idx="3915">
                  <c:v>44725.208333333336</c:v>
                </c:pt>
                <c:pt idx="3916">
                  <c:v>44725.25</c:v>
                </c:pt>
                <c:pt idx="3917">
                  <c:v>44725.291666666664</c:v>
                </c:pt>
                <c:pt idx="3918">
                  <c:v>44725.333333333336</c:v>
                </c:pt>
                <c:pt idx="3919">
                  <c:v>44725.375</c:v>
                </c:pt>
                <c:pt idx="3920">
                  <c:v>44725.416666666664</c:v>
                </c:pt>
                <c:pt idx="3921">
                  <c:v>44725.458333333336</c:v>
                </c:pt>
                <c:pt idx="3922">
                  <c:v>44725.5</c:v>
                </c:pt>
                <c:pt idx="3923">
                  <c:v>44725.541666666664</c:v>
                </c:pt>
                <c:pt idx="3924">
                  <c:v>44725.583333333336</c:v>
                </c:pt>
                <c:pt idx="3925">
                  <c:v>44725.625</c:v>
                </c:pt>
                <c:pt idx="3926">
                  <c:v>44725.666666666664</c:v>
                </c:pt>
                <c:pt idx="3927">
                  <c:v>44725.708333333336</c:v>
                </c:pt>
                <c:pt idx="3928">
                  <c:v>44725.75</c:v>
                </c:pt>
                <c:pt idx="3929">
                  <c:v>44725.791666666664</c:v>
                </c:pt>
                <c:pt idx="3930">
                  <c:v>44725.833333333336</c:v>
                </c:pt>
                <c:pt idx="3931">
                  <c:v>44725.875</c:v>
                </c:pt>
                <c:pt idx="3932">
                  <c:v>44725.916666666664</c:v>
                </c:pt>
                <c:pt idx="3933">
                  <c:v>44725.958333333336</c:v>
                </c:pt>
                <c:pt idx="3934">
                  <c:v>44726</c:v>
                </c:pt>
                <c:pt idx="3935">
                  <c:v>44726.041666666664</c:v>
                </c:pt>
                <c:pt idx="3936">
                  <c:v>44726.083333333336</c:v>
                </c:pt>
                <c:pt idx="3937">
                  <c:v>44726.125</c:v>
                </c:pt>
                <c:pt idx="3938">
                  <c:v>44726.166666666664</c:v>
                </c:pt>
                <c:pt idx="3939">
                  <c:v>44726.208333333336</c:v>
                </c:pt>
                <c:pt idx="3940">
                  <c:v>44726.25</c:v>
                </c:pt>
                <c:pt idx="3941">
                  <c:v>44726.291666666664</c:v>
                </c:pt>
                <c:pt idx="3942">
                  <c:v>44726.333333333336</c:v>
                </c:pt>
                <c:pt idx="3943">
                  <c:v>44726.375</c:v>
                </c:pt>
                <c:pt idx="3944">
                  <c:v>44726.416666666664</c:v>
                </c:pt>
                <c:pt idx="3945">
                  <c:v>44726.458333333336</c:v>
                </c:pt>
                <c:pt idx="3946">
                  <c:v>44726.5</c:v>
                </c:pt>
                <c:pt idx="3947">
                  <c:v>44726.541666666664</c:v>
                </c:pt>
                <c:pt idx="3948">
                  <c:v>44726.583333333336</c:v>
                </c:pt>
                <c:pt idx="3949">
                  <c:v>44726.625</c:v>
                </c:pt>
                <c:pt idx="3950">
                  <c:v>44726.666666666664</c:v>
                </c:pt>
                <c:pt idx="3951">
                  <c:v>44726.708333333336</c:v>
                </c:pt>
                <c:pt idx="3952">
                  <c:v>44726.75</c:v>
                </c:pt>
                <c:pt idx="3953">
                  <c:v>44726.791666666664</c:v>
                </c:pt>
                <c:pt idx="3954">
                  <c:v>44726.833333333336</c:v>
                </c:pt>
                <c:pt idx="3955">
                  <c:v>44726.875</c:v>
                </c:pt>
                <c:pt idx="3956">
                  <c:v>44726.916666666664</c:v>
                </c:pt>
                <c:pt idx="3957">
                  <c:v>44726.958333333336</c:v>
                </c:pt>
                <c:pt idx="3958">
                  <c:v>44727</c:v>
                </c:pt>
                <c:pt idx="3959">
                  <c:v>44727.041666666664</c:v>
                </c:pt>
                <c:pt idx="3960">
                  <c:v>44727.083333333336</c:v>
                </c:pt>
                <c:pt idx="3961">
                  <c:v>44727.125</c:v>
                </c:pt>
                <c:pt idx="3962">
                  <c:v>44727.166666666664</c:v>
                </c:pt>
                <c:pt idx="3963">
                  <c:v>44727.208333333336</c:v>
                </c:pt>
                <c:pt idx="3964">
                  <c:v>44727.25</c:v>
                </c:pt>
                <c:pt idx="3965">
                  <c:v>44727.291666666664</c:v>
                </c:pt>
                <c:pt idx="3966">
                  <c:v>44727.333333333336</c:v>
                </c:pt>
                <c:pt idx="3967">
                  <c:v>44727.375</c:v>
                </c:pt>
                <c:pt idx="3968">
                  <c:v>44727.416666666664</c:v>
                </c:pt>
                <c:pt idx="3969">
                  <c:v>44727.458333333336</c:v>
                </c:pt>
                <c:pt idx="3970">
                  <c:v>44727.5</c:v>
                </c:pt>
                <c:pt idx="3971">
                  <c:v>44727.541666666664</c:v>
                </c:pt>
                <c:pt idx="3972">
                  <c:v>44727.583333333336</c:v>
                </c:pt>
                <c:pt idx="3973">
                  <c:v>44727.625</c:v>
                </c:pt>
                <c:pt idx="3974">
                  <c:v>44727.666666666664</c:v>
                </c:pt>
                <c:pt idx="3975">
                  <c:v>44727.708333333336</c:v>
                </c:pt>
                <c:pt idx="3976">
                  <c:v>44727.75</c:v>
                </c:pt>
                <c:pt idx="3977">
                  <c:v>44727.791666666664</c:v>
                </c:pt>
                <c:pt idx="3978">
                  <c:v>44727.833333333336</c:v>
                </c:pt>
                <c:pt idx="3979">
                  <c:v>44727.875</c:v>
                </c:pt>
                <c:pt idx="3980">
                  <c:v>44727.916666666664</c:v>
                </c:pt>
                <c:pt idx="3981">
                  <c:v>44727.958333333336</c:v>
                </c:pt>
                <c:pt idx="3982">
                  <c:v>44728</c:v>
                </c:pt>
                <c:pt idx="3983">
                  <c:v>44728.041666666664</c:v>
                </c:pt>
                <c:pt idx="3984">
                  <c:v>44728.083333333336</c:v>
                </c:pt>
                <c:pt idx="3985">
                  <c:v>44728.125</c:v>
                </c:pt>
                <c:pt idx="3986">
                  <c:v>44728.166666666664</c:v>
                </c:pt>
                <c:pt idx="3987">
                  <c:v>44728.208333333336</c:v>
                </c:pt>
                <c:pt idx="3988">
                  <c:v>44728.25</c:v>
                </c:pt>
                <c:pt idx="3989">
                  <c:v>44728.291666666664</c:v>
                </c:pt>
                <c:pt idx="3990">
                  <c:v>44728.333333333336</c:v>
                </c:pt>
                <c:pt idx="3991">
                  <c:v>44728.375</c:v>
                </c:pt>
                <c:pt idx="3992">
                  <c:v>44728.416666666664</c:v>
                </c:pt>
                <c:pt idx="3993">
                  <c:v>44728.458333333336</c:v>
                </c:pt>
                <c:pt idx="3994">
                  <c:v>44728.5</c:v>
                </c:pt>
                <c:pt idx="3995">
                  <c:v>44728.541666666664</c:v>
                </c:pt>
                <c:pt idx="3996">
                  <c:v>44728.583333333336</c:v>
                </c:pt>
                <c:pt idx="3997">
                  <c:v>44728.625</c:v>
                </c:pt>
                <c:pt idx="3998">
                  <c:v>44728.666666666664</c:v>
                </c:pt>
                <c:pt idx="3999">
                  <c:v>44728.708333333336</c:v>
                </c:pt>
                <c:pt idx="4000">
                  <c:v>44728.75</c:v>
                </c:pt>
                <c:pt idx="4001">
                  <c:v>44728.791666666664</c:v>
                </c:pt>
                <c:pt idx="4002">
                  <c:v>44728.833333333336</c:v>
                </c:pt>
                <c:pt idx="4003">
                  <c:v>44728.875</c:v>
                </c:pt>
                <c:pt idx="4004">
                  <c:v>44728.916666666664</c:v>
                </c:pt>
                <c:pt idx="4005">
                  <c:v>44728.958333333336</c:v>
                </c:pt>
                <c:pt idx="4006">
                  <c:v>44729</c:v>
                </c:pt>
                <c:pt idx="4007">
                  <c:v>44729.041666666664</c:v>
                </c:pt>
                <c:pt idx="4008">
                  <c:v>44729.083333333336</c:v>
                </c:pt>
                <c:pt idx="4009">
                  <c:v>44729.125</c:v>
                </c:pt>
                <c:pt idx="4010">
                  <c:v>44729.166666666664</c:v>
                </c:pt>
                <c:pt idx="4011">
                  <c:v>44729.208333333336</c:v>
                </c:pt>
                <c:pt idx="4012">
                  <c:v>44729.25</c:v>
                </c:pt>
                <c:pt idx="4013">
                  <c:v>44729.291666666664</c:v>
                </c:pt>
                <c:pt idx="4014">
                  <c:v>44729.333333333336</c:v>
                </c:pt>
                <c:pt idx="4015">
                  <c:v>44729.375</c:v>
                </c:pt>
                <c:pt idx="4016">
                  <c:v>44729.416666666664</c:v>
                </c:pt>
                <c:pt idx="4017">
                  <c:v>44729.458333333336</c:v>
                </c:pt>
                <c:pt idx="4018">
                  <c:v>44729.5</c:v>
                </c:pt>
                <c:pt idx="4019">
                  <c:v>44729.541666666664</c:v>
                </c:pt>
                <c:pt idx="4020">
                  <c:v>44729.583333333336</c:v>
                </c:pt>
                <c:pt idx="4021">
                  <c:v>44729.625</c:v>
                </c:pt>
                <c:pt idx="4022">
                  <c:v>44729.666666666664</c:v>
                </c:pt>
                <c:pt idx="4023">
                  <c:v>44729.708333333336</c:v>
                </c:pt>
                <c:pt idx="4024">
                  <c:v>44729.75</c:v>
                </c:pt>
                <c:pt idx="4025">
                  <c:v>44729.791666666664</c:v>
                </c:pt>
                <c:pt idx="4026">
                  <c:v>44729.833333333336</c:v>
                </c:pt>
                <c:pt idx="4027">
                  <c:v>44729.875</c:v>
                </c:pt>
                <c:pt idx="4028">
                  <c:v>44729.916666666664</c:v>
                </c:pt>
                <c:pt idx="4029">
                  <c:v>44729.958333333336</c:v>
                </c:pt>
                <c:pt idx="4030">
                  <c:v>44730</c:v>
                </c:pt>
                <c:pt idx="4031">
                  <c:v>44730.041666666664</c:v>
                </c:pt>
                <c:pt idx="4032">
                  <c:v>44730.083333333336</c:v>
                </c:pt>
                <c:pt idx="4033">
                  <c:v>44730.125</c:v>
                </c:pt>
                <c:pt idx="4034">
                  <c:v>44730.166666666664</c:v>
                </c:pt>
                <c:pt idx="4035">
                  <c:v>44730.208333333336</c:v>
                </c:pt>
                <c:pt idx="4036">
                  <c:v>44730.25</c:v>
                </c:pt>
                <c:pt idx="4037">
                  <c:v>44730.291666666664</c:v>
                </c:pt>
                <c:pt idx="4038">
                  <c:v>44730.333333333336</c:v>
                </c:pt>
                <c:pt idx="4039">
                  <c:v>44730.375</c:v>
                </c:pt>
                <c:pt idx="4040">
                  <c:v>44730.416666666664</c:v>
                </c:pt>
                <c:pt idx="4041">
                  <c:v>44730.458333333336</c:v>
                </c:pt>
                <c:pt idx="4042">
                  <c:v>44730.5</c:v>
                </c:pt>
                <c:pt idx="4043">
                  <c:v>44730.541666666664</c:v>
                </c:pt>
                <c:pt idx="4044">
                  <c:v>44730.583333333336</c:v>
                </c:pt>
                <c:pt idx="4045">
                  <c:v>44730.625</c:v>
                </c:pt>
                <c:pt idx="4046">
                  <c:v>44730.666666666664</c:v>
                </c:pt>
                <c:pt idx="4047">
                  <c:v>44730.708333333336</c:v>
                </c:pt>
                <c:pt idx="4048">
                  <c:v>44730.75</c:v>
                </c:pt>
                <c:pt idx="4049">
                  <c:v>44730.791666666664</c:v>
                </c:pt>
                <c:pt idx="4050">
                  <c:v>44730.833333333336</c:v>
                </c:pt>
                <c:pt idx="4051">
                  <c:v>44730.875</c:v>
                </c:pt>
                <c:pt idx="4052">
                  <c:v>44730.916666666664</c:v>
                </c:pt>
                <c:pt idx="4053">
                  <c:v>44730.958333333336</c:v>
                </c:pt>
                <c:pt idx="4054">
                  <c:v>44731</c:v>
                </c:pt>
                <c:pt idx="4055">
                  <c:v>44731.041666666664</c:v>
                </c:pt>
                <c:pt idx="4056">
                  <c:v>44731.083333333336</c:v>
                </c:pt>
                <c:pt idx="4057">
                  <c:v>44731.125</c:v>
                </c:pt>
                <c:pt idx="4058">
                  <c:v>44731.166666666664</c:v>
                </c:pt>
                <c:pt idx="4059">
                  <c:v>44731.208333333336</c:v>
                </c:pt>
                <c:pt idx="4060">
                  <c:v>44731.25</c:v>
                </c:pt>
                <c:pt idx="4061">
                  <c:v>44731.291666666664</c:v>
                </c:pt>
                <c:pt idx="4062">
                  <c:v>44731.333333333336</c:v>
                </c:pt>
                <c:pt idx="4063">
                  <c:v>44731.375</c:v>
                </c:pt>
                <c:pt idx="4064">
                  <c:v>44731.416666666664</c:v>
                </c:pt>
                <c:pt idx="4065">
                  <c:v>44731.458333333336</c:v>
                </c:pt>
                <c:pt idx="4066">
                  <c:v>44731.5</c:v>
                </c:pt>
                <c:pt idx="4067">
                  <c:v>44731.541666666664</c:v>
                </c:pt>
                <c:pt idx="4068">
                  <c:v>44731.583333333336</c:v>
                </c:pt>
                <c:pt idx="4069">
                  <c:v>44731.625</c:v>
                </c:pt>
                <c:pt idx="4070">
                  <c:v>44731.666666666664</c:v>
                </c:pt>
                <c:pt idx="4071">
                  <c:v>44731.708333333336</c:v>
                </c:pt>
                <c:pt idx="4072">
                  <c:v>44731.75</c:v>
                </c:pt>
                <c:pt idx="4073">
                  <c:v>44731.791666666664</c:v>
                </c:pt>
                <c:pt idx="4074">
                  <c:v>44731.833333333336</c:v>
                </c:pt>
                <c:pt idx="4075">
                  <c:v>44731.875</c:v>
                </c:pt>
                <c:pt idx="4076">
                  <c:v>44731.916666666664</c:v>
                </c:pt>
                <c:pt idx="4077">
                  <c:v>44731.958333333336</c:v>
                </c:pt>
                <c:pt idx="4078">
                  <c:v>44732</c:v>
                </c:pt>
                <c:pt idx="4079">
                  <c:v>44732.041666666664</c:v>
                </c:pt>
                <c:pt idx="4080">
                  <c:v>44732.083333333336</c:v>
                </c:pt>
                <c:pt idx="4081">
                  <c:v>44732.125</c:v>
                </c:pt>
                <c:pt idx="4082">
                  <c:v>44732.166666666664</c:v>
                </c:pt>
                <c:pt idx="4083">
                  <c:v>44732.208333333336</c:v>
                </c:pt>
                <c:pt idx="4084">
                  <c:v>44732.25</c:v>
                </c:pt>
                <c:pt idx="4085">
                  <c:v>44732.291666666664</c:v>
                </c:pt>
                <c:pt idx="4086">
                  <c:v>44732.333333333336</c:v>
                </c:pt>
                <c:pt idx="4087">
                  <c:v>44732.375</c:v>
                </c:pt>
                <c:pt idx="4088">
                  <c:v>44732.416666666664</c:v>
                </c:pt>
                <c:pt idx="4089">
                  <c:v>44732.458333333336</c:v>
                </c:pt>
                <c:pt idx="4090">
                  <c:v>44732.5</c:v>
                </c:pt>
                <c:pt idx="4091">
                  <c:v>44732.541666666664</c:v>
                </c:pt>
                <c:pt idx="4092">
                  <c:v>44732.583333333336</c:v>
                </c:pt>
                <c:pt idx="4093">
                  <c:v>44732.625</c:v>
                </c:pt>
                <c:pt idx="4094">
                  <c:v>44732.666666666664</c:v>
                </c:pt>
                <c:pt idx="4095">
                  <c:v>44732.708333333336</c:v>
                </c:pt>
                <c:pt idx="4096">
                  <c:v>44732.75</c:v>
                </c:pt>
                <c:pt idx="4097">
                  <c:v>44732.791666666664</c:v>
                </c:pt>
                <c:pt idx="4098">
                  <c:v>44732.833333333336</c:v>
                </c:pt>
                <c:pt idx="4099">
                  <c:v>44732.875</c:v>
                </c:pt>
                <c:pt idx="4100">
                  <c:v>44732.916666666664</c:v>
                </c:pt>
                <c:pt idx="4101">
                  <c:v>44732.958333333336</c:v>
                </c:pt>
                <c:pt idx="4102">
                  <c:v>44733</c:v>
                </c:pt>
                <c:pt idx="4103">
                  <c:v>44733.041666666664</c:v>
                </c:pt>
                <c:pt idx="4104">
                  <c:v>44733.083333333336</c:v>
                </c:pt>
                <c:pt idx="4105">
                  <c:v>44733.125</c:v>
                </c:pt>
                <c:pt idx="4106">
                  <c:v>44733.166666666664</c:v>
                </c:pt>
                <c:pt idx="4107">
                  <c:v>44733.208333333336</c:v>
                </c:pt>
                <c:pt idx="4108">
                  <c:v>44733.25</c:v>
                </c:pt>
                <c:pt idx="4109">
                  <c:v>44733.291666666664</c:v>
                </c:pt>
                <c:pt idx="4110">
                  <c:v>44733.333333333336</c:v>
                </c:pt>
                <c:pt idx="4111">
                  <c:v>44733.375</c:v>
                </c:pt>
                <c:pt idx="4112">
                  <c:v>44733.416666666664</c:v>
                </c:pt>
                <c:pt idx="4113">
                  <c:v>44733.458333333336</c:v>
                </c:pt>
                <c:pt idx="4114">
                  <c:v>44733.5</c:v>
                </c:pt>
                <c:pt idx="4115">
                  <c:v>44733.541666666664</c:v>
                </c:pt>
                <c:pt idx="4116">
                  <c:v>44733.583333333336</c:v>
                </c:pt>
                <c:pt idx="4117">
                  <c:v>44733.625</c:v>
                </c:pt>
                <c:pt idx="4118">
                  <c:v>44733.666666666664</c:v>
                </c:pt>
                <c:pt idx="4119">
                  <c:v>44733.708333333336</c:v>
                </c:pt>
                <c:pt idx="4120">
                  <c:v>44733.75</c:v>
                </c:pt>
                <c:pt idx="4121">
                  <c:v>44733.791666666664</c:v>
                </c:pt>
                <c:pt idx="4122">
                  <c:v>44733.833333333336</c:v>
                </c:pt>
                <c:pt idx="4123">
                  <c:v>44733.875</c:v>
                </c:pt>
                <c:pt idx="4124">
                  <c:v>44733.916666666664</c:v>
                </c:pt>
                <c:pt idx="4125">
                  <c:v>44733.958333333336</c:v>
                </c:pt>
                <c:pt idx="4126">
                  <c:v>44734</c:v>
                </c:pt>
                <c:pt idx="4127">
                  <c:v>44734.041666666664</c:v>
                </c:pt>
                <c:pt idx="4128">
                  <c:v>44734.083333333336</c:v>
                </c:pt>
                <c:pt idx="4129">
                  <c:v>44734.125</c:v>
                </c:pt>
                <c:pt idx="4130">
                  <c:v>44734.166666666664</c:v>
                </c:pt>
                <c:pt idx="4131">
                  <c:v>44734.208333333336</c:v>
                </c:pt>
                <c:pt idx="4132">
                  <c:v>44734.25</c:v>
                </c:pt>
                <c:pt idx="4133">
                  <c:v>44734.291666666664</c:v>
                </c:pt>
                <c:pt idx="4134">
                  <c:v>44734.333333333336</c:v>
                </c:pt>
                <c:pt idx="4135">
                  <c:v>44734.375</c:v>
                </c:pt>
                <c:pt idx="4136">
                  <c:v>44734.416666666664</c:v>
                </c:pt>
                <c:pt idx="4137">
                  <c:v>44734.458333333336</c:v>
                </c:pt>
                <c:pt idx="4138">
                  <c:v>44734.5</c:v>
                </c:pt>
                <c:pt idx="4139">
                  <c:v>44734.541666666664</c:v>
                </c:pt>
                <c:pt idx="4140">
                  <c:v>44734.583333333336</c:v>
                </c:pt>
                <c:pt idx="4141">
                  <c:v>44734.625</c:v>
                </c:pt>
                <c:pt idx="4142">
                  <c:v>44734.666666666664</c:v>
                </c:pt>
                <c:pt idx="4143">
                  <c:v>44734.708333333336</c:v>
                </c:pt>
                <c:pt idx="4144">
                  <c:v>44734.75</c:v>
                </c:pt>
                <c:pt idx="4145">
                  <c:v>44734.791666666664</c:v>
                </c:pt>
                <c:pt idx="4146">
                  <c:v>44734.833333333336</c:v>
                </c:pt>
                <c:pt idx="4147">
                  <c:v>44734.875</c:v>
                </c:pt>
                <c:pt idx="4148">
                  <c:v>44734.916666666664</c:v>
                </c:pt>
                <c:pt idx="4149">
                  <c:v>44734.958333333336</c:v>
                </c:pt>
                <c:pt idx="4150">
                  <c:v>44735</c:v>
                </c:pt>
                <c:pt idx="4151">
                  <c:v>44735.041666666664</c:v>
                </c:pt>
                <c:pt idx="4152">
                  <c:v>44735.083333333336</c:v>
                </c:pt>
                <c:pt idx="4153">
                  <c:v>44735.125</c:v>
                </c:pt>
                <c:pt idx="4154">
                  <c:v>44735.166666666664</c:v>
                </c:pt>
                <c:pt idx="4155">
                  <c:v>44735.208333333336</c:v>
                </c:pt>
                <c:pt idx="4156">
                  <c:v>44735.25</c:v>
                </c:pt>
                <c:pt idx="4157">
                  <c:v>44735.291666666664</c:v>
                </c:pt>
                <c:pt idx="4158">
                  <c:v>44735.333333333336</c:v>
                </c:pt>
                <c:pt idx="4159">
                  <c:v>44735.375</c:v>
                </c:pt>
                <c:pt idx="4160">
                  <c:v>44735.416666666664</c:v>
                </c:pt>
                <c:pt idx="4161">
                  <c:v>44735.458333333336</c:v>
                </c:pt>
                <c:pt idx="4162">
                  <c:v>44735.5</c:v>
                </c:pt>
                <c:pt idx="4163">
                  <c:v>44735.541666666664</c:v>
                </c:pt>
                <c:pt idx="4164">
                  <c:v>44735.583333333336</c:v>
                </c:pt>
                <c:pt idx="4165">
                  <c:v>44735.625</c:v>
                </c:pt>
                <c:pt idx="4166">
                  <c:v>44735.666666666664</c:v>
                </c:pt>
                <c:pt idx="4167">
                  <c:v>44735.708333333336</c:v>
                </c:pt>
                <c:pt idx="4168">
                  <c:v>44735.75</c:v>
                </c:pt>
                <c:pt idx="4169">
                  <c:v>44735.791666666664</c:v>
                </c:pt>
                <c:pt idx="4170">
                  <c:v>44735.833333333336</c:v>
                </c:pt>
                <c:pt idx="4171">
                  <c:v>44735.875</c:v>
                </c:pt>
                <c:pt idx="4172">
                  <c:v>44735.916666666664</c:v>
                </c:pt>
                <c:pt idx="4173">
                  <c:v>44735.958333333336</c:v>
                </c:pt>
                <c:pt idx="4174">
                  <c:v>44736</c:v>
                </c:pt>
                <c:pt idx="4175">
                  <c:v>44736.041666666664</c:v>
                </c:pt>
                <c:pt idx="4176">
                  <c:v>44736.083333333336</c:v>
                </c:pt>
                <c:pt idx="4177">
                  <c:v>44736.125</c:v>
                </c:pt>
                <c:pt idx="4178">
                  <c:v>44736.166666666664</c:v>
                </c:pt>
                <c:pt idx="4179">
                  <c:v>44736.208333333336</c:v>
                </c:pt>
                <c:pt idx="4180">
                  <c:v>44736.25</c:v>
                </c:pt>
                <c:pt idx="4181">
                  <c:v>44736.291666666664</c:v>
                </c:pt>
                <c:pt idx="4182">
                  <c:v>44736.333333333336</c:v>
                </c:pt>
                <c:pt idx="4183">
                  <c:v>44736.375</c:v>
                </c:pt>
                <c:pt idx="4184">
                  <c:v>44736.416666666664</c:v>
                </c:pt>
                <c:pt idx="4185">
                  <c:v>44736.458333333336</c:v>
                </c:pt>
                <c:pt idx="4186">
                  <c:v>44736.5</c:v>
                </c:pt>
                <c:pt idx="4187">
                  <c:v>44736.541666666664</c:v>
                </c:pt>
                <c:pt idx="4188">
                  <c:v>44736.583333333336</c:v>
                </c:pt>
                <c:pt idx="4189">
                  <c:v>44736.625</c:v>
                </c:pt>
                <c:pt idx="4190">
                  <c:v>44736.666666666664</c:v>
                </c:pt>
                <c:pt idx="4191">
                  <c:v>44736.708333333336</c:v>
                </c:pt>
                <c:pt idx="4192">
                  <c:v>44736.75</c:v>
                </c:pt>
                <c:pt idx="4193">
                  <c:v>44736.791666666664</c:v>
                </c:pt>
                <c:pt idx="4194">
                  <c:v>44736.833333333336</c:v>
                </c:pt>
                <c:pt idx="4195">
                  <c:v>44736.875</c:v>
                </c:pt>
                <c:pt idx="4196">
                  <c:v>44736.916666666664</c:v>
                </c:pt>
                <c:pt idx="4197">
                  <c:v>44736.958333333336</c:v>
                </c:pt>
                <c:pt idx="4198">
                  <c:v>44737</c:v>
                </c:pt>
                <c:pt idx="4199">
                  <c:v>44737.041666666664</c:v>
                </c:pt>
                <c:pt idx="4200">
                  <c:v>44737.083333333336</c:v>
                </c:pt>
                <c:pt idx="4201">
                  <c:v>44737.125</c:v>
                </c:pt>
                <c:pt idx="4202">
                  <c:v>44737.166666666664</c:v>
                </c:pt>
                <c:pt idx="4203">
                  <c:v>44737.208333333336</c:v>
                </c:pt>
                <c:pt idx="4204">
                  <c:v>44737.25</c:v>
                </c:pt>
                <c:pt idx="4205">
                  <c:v>44737.291666666664</c:v>
                </c:pt>
                <c:pt idx="4206">
                  <c:v>44737.333333333336</c:v>
                </c:pt>
                <c:pt idx="4207">
                  <c:v>44737.375</c:v>
                </c:pt>
                <c:pt idx="4208">
                  <c:v>44737.416666666664</c:v>
                </c:pt>
                <c:pt idx="4209">
                  <c:v>44737.458333333336</c:v>
                </c:pt>
                <c:pt idx="4210">
                  <c:v>44737.5</c:v>
                </c:pt>
                <c:pt idx="4211">
                  <c:v>44737.541666666664</c:v>
                </c:pt>
                <c:pt idx="4212">
                  <c:v>44737.583333333336</c:v>
                </c:pt>
                <c:pt idx="4213">
                  <c:v>44737.625</c:v>
                </c:pt>
                <c:pt idx="4214">
                  <c:v>44737.666666666664</c:v>
                </c:pt>
                <c:pt idx="4215">
                  <c:v>44737.708333333336</c:v>
                </c:pt>
                <c:pt idx="4216">
                  <c:v>44737.75</c:v>
                </c:pt>
                <c:pt idx="4217">
                  <c:v>44737.791666666664</c:v>
                </c:pt>
                <c:pt idx="4218">
                  <c:v>44737.833333333336</c:v>
                </c:pt>
                <c:pt idx="4219">
                  <c:v>44737.875</c:v>
                </c:pt>
                <c:pt idx="4220">
                  <c:v>44737.916666666664</c:v>
                </c:pt>
                <c:pt idx="4221">
                  <c:v>44737.958333333336</c:v>
                </c:pt>
                <c:pt idx="4222">
                  <c:v>44738</c:v>
                </c:pt>
                <c:pt idx="4223">
                  <c:v>44738.041666666664</c:v>
                </c:pt>
                <c:pt idx="4224">
                  <c:v>44738.083333333336</c:v>
                </c:pt>
                <c:pt idx="4225">
                  <c:v>44738.125</c:v>
                </c:pt>
                <c:pt idx="4226">
                  <c:v>44738.166666666664</c:v>
                </c:pt>
                <c:pt idx="4227">
                  <c:v>44738.208333333336</c:v>
                </c:pt>
                <c:pt idx="4228">
                  <c:v>44738.25</c:v>
                </c:pt>
                <c:pt idx="4229">
                  <c:v>44738.291666666664</c:v>
                </c:pt>
                <c:pt idx="4230">
                  <c:v>44738.333333333336</c:v>
                </c:pt>
                <c:pt idx="4231">
                  <c:v>44738.375</c:v>
                </c:pt>
                <c:pt idx="4232">
                  <c:v>44738.416666666664</c:v>
                </c:pt>
                <c:pt idx="4233">
                  <c:v>44738.458333333336</c:v>
                </c:pt>
                <c:pt idx="4234">
                  <c:v>44738.5</c:v>
                </c:pt>
                <c:pt idx="4235">
                  <c:v>44738.541666666664</c:v>
                </c:pt>
                <c:pt idx="4236">
                  <c:v>44738.583333333336</c:v>
                </c:pt>
                <c:pt idx="4237">
                  <c:v>44738.625</c:v>
                </c:pt>
                <c:pt idx="4238">
                  <c:v>44738.666666666664</c:v>
                </c:pt>
                <c:pt idx="4239">
                  <c:v>44738.708333333336</c:v>
                </c:pt>
                <c:pt idx="4240">
                  <c:v>44738.75</c:v>
                </c:pt>
                <c:pt idx="4241">
                  <c:v>44738.791666666664</c:v>
                </c:pt>
                <c:pt idx="4242">
                  <c:v>44738.833333333336</c:v>
                </c:pt>
                <c:pt idx="4243">
                  <c:v>44738.875</c:v>
                </c:pt>
                <c:pt idx="4244">
                  <c:v>44738.916666666664</c:v>
                </c:pt>
                <c:pt idx="4245">
                  <c:v>44738.958333333336</c:v>
                </c:pt>
                <c:pt idx="4246">
                  <c:v>44739</c:v>
                </c:pt>
                <c:pt idx="4247">
                  <c:v>44739.041666666664</c:v>
                </c:pt>
                <c:pt idx="4248">
                  <c:v>44739.083333333336</c:v>
                </c:pt>
                <c:pt idx="4249">
                  <c:v>44739.125</c:v>
                </c:pt>
                <c:pt idx="4250">
                  <c:v>44739.166666666664</c:v>
                </c:pt>
                <c:pt idx="4251">
                  <c:v>44739.208333333336</c:v>
                </c:pt>
                <c:pt idx="4252">
                  <c:v>44739.25</c:v>
                </c:pt>
                <c:pt idx="4253">
                  <c:v>44739.291666666664</c:v>
                </c:pt>
                <c:pt idx="4254">
                  <c:v>44739.333333333336</c:v>
                </c:pt>
                <c:pt idx="4255">
                  <c:v>44739.375</c:v>
                </c:pt>
                <c:pt idx="4256">
                  <c:v>44739.416666666664</c:v>
                </c:pt>
                <c:pt idx="4257">
                  <c:v>44739.458333333336</c:v>
                </c:pt>
                <c:pt idx="4258">
                  <c:v>44739.5</c:v>
                </c:pt>
                <c:pt idx="4259">
                  <c:v>44739.541666666664</c:v>
                </c:pt>
                <c:pt idx="4260">
                  <c:v>44739.583333333336</c:v>
                </c:pt>
                <c:pt idx="4261">
                  <c:v>44739.625</c:v>
                </c:pt>
                <c:pt idx="4262">
                  <c:v>44739.666666666664</c:v>
                </c:pt>
                <c:pt idx="4263">
                  <c:v>44739.708333333336</c:v>
                </c:pt>
                <c:pt idx="4264">
                  <c:v>44739.75</c:v>
                </c:pt>
                <c:pt idx="4265">
                  <c:v>44739.791666666664</c:v>
                </c:pt>
                <c:pt idx="4266">
                  <c:v>44739.833333333336</c:v>
                </c:pt>
                <c:pt idx="4267">
                  <c:v>44739.875</c:v>
                </c:pt>
                <c:pt idx="4268">
                  <c:v>44739.916666666664</c:v>
                </c:pt>
                <c:pt idx="4269">
                  <c:v>44739.958333333336</c:v>
                </c:pt>
                <c:pt idx="4270">
                  <c:v>44740</c:v>
                </c:pt>
                <c:pt idx="4271">
                  <c:v>44740.041666666664</c:v>
                </c:pt>
                <c:pt idx="4272">
                  <c:v>44740.083333333336</c:v>
                </c:pt>
                <c:pt idx="4273">
                  <c:v>44740.125</c:v>
                </c:pt>
                <c:pt idx="4274">
                  <c:v>44740.166666666664</c:v>
                </c:pt>
                <c:pt idx="4275">
                  <c:v>44740.208333333336</c:v>
                </c:pt>
                <c:pt idx="4276">
                  <c:v>44740.25</c:v>
                </c:pt>
                <c:pt idx="4277">
                  <c:v>44740.291666666664</c:v>
                </c:pt>
                <c:pt idx="4278">
                  <c:v>44740.333333333336</c:v>
                </c:pt>
                <c:pt idx="4279">
                  <c:v>44740.375</c:v>
                </c:pt>
                <c:pt idx="4280">
                  <c:v>44740.416666666664</c:v>
                </c:pt>
                <c:pt idx="4281">
                  <c:v>44740.458333333336</c:v>
                </c:pt>
                <c:pt idx="4282">
                  <c:v>44740.5</c:v>
                </c:pt>
                <c:pt idx="4283">
                  <c:v>44740.541666666664</c:v>
                </c:pt>
                <c:pt idx="4284">
                  <c:v>44740.583333333336</c:v>
                </c:pt>
                <c:pt idx="4285">
                  <c:v>44740.625</c:v>
                </c:pt>
                <c:pt idx="4286">
                  <c:v>44740.666666666664</c:v>
                </c:pt>
                <c:pt idx="4287">
                  <c:v>44740.708333333336</c:v>
                </c:pt>
                <c:pt idx="4288">
                  <c:v>44740.75</c:v>
                </c:pt>
                <c:pt idx="4289">
                  <c:v>44740.791666666664</c:v>
                </c:pt>
                <c:pt idx="4290">
                  <c:v>44740.833333333336</c:v>
                </c:pt>
                <c:pt idx="4291">
                  <c:v>44740.875</c:v>
                </c:pt>
                <c:pt idx="4292">
                  <c:v>44740.916666666664</c:v>
                </c:pt>
                <c:pt idx="4293">
                  <c:v>44740.958333333336</c:v>
                </c:pt>
                <c:pt idx="4294">
                  <c:v>44741</c:v>
                </c:pt>
                <c:pt idx="4295">
                  <c:v>44741.041666666664</c:v>
                </c:pt>
                <c:pt idx="4296">
                  <c:v>44741.083333333336</c:v>
                </c:pt>
                <c:pt idx="4297">
                  <c:v>44741.125</c:v>
                </c:pt>
                <c:pt idx="4298">
                  <c:v>44741.166666666664</c:v>
                </c:pt>
                <c:pt idx="4299">
                  <c:v>44741.208333333336</c:v>
                </c:pt>
                <c:pt idx="4300">
                  <c:v>44741.25</c:v>
                </c:pt>
                <c:pt idx="4301">
                  <c:v>44741.291666666664</c:v>
                </c:pt>
                <c:pt idx="4302">
                  <c:v>44741.333333333336</c:v>
                </c:pt>
                <c:pt idx="4303">
                  <c:v>44741.375</c:v>
                </c:pt>
                <c:pt idx="4304">
                  <c:v>44741.416666666664</c:v>
                </c:pt>
                <c:pt idx="4305">
                  <c:v>44741.458333333336</c:v>
                </c:pt>
                <c:pt idx="4306">
                  <c:v>44741.5</c:v>
                </c:pt>
                <c:pt idx="4307">
                  <c:v>44741.541666666664</c:v>
                </c:pt>
                <c:pt idx="4308">
                  <c:v>44741.583333333336</c:v>
                </c:pt>
                <c:pt idx="4309">
                  <c:v>44741.625</c:v>
                </c:pt>
                <c:pt idx="4310">
                  <c:v>44741.666666666664</c:v>
                </c:pt>
                <c:pt idx="4311">
                  <c:v>44741.708333333336</c:v>
                </c:pt>
                <c:pt idx="4312">
                  <c:v>44741.75</c:v>
                </c:pt>
                <c:pt idx="4313">
                  <c:v>44741.791666666664</c:v>
                </c:pt>
                <c:pt idx="4314">
                  <c:v>44741.833333333336</c:v>
                </c:pt>
                <c:pt idx="4315">
                  <c:v>44741.875</c:v>
                </c:pt>
                <c:pt idx="4316">
                  <c:v>44741.916666666664</c:v>
                </c:pt>
                <c:pt idx="4317">
                  <c:v>44741.958333333336</c:v>
                </c:pt>
                <c:pt idx="4318">
                  <c:v>44742</c:v>
                </c:pt>
                <c:pt idx="4319">
                  <c:v>44742.041666666664</c:v>
                </c:pt>
                <c:pt idx="4320">
                  <c:v>44742.083333333336</c:v>
                </c:pt>
                <c:pt idx="4321">
                  <c:v>44742.125</c:v>
                </c:pt>
                <c:pt idx="4322">
                  <c:v>44742.166666666664</c:v>
                </c:pt>
                <c:pt idx="4323">
                  <c:v>44742.208333333336</c:v>
                </c:pt>
                <c:pt idx="4324">
                  <c:v>44742.25</c:v>
                </c:pt>
                <c:pt idx="4325">
                  <c:v>44742.291666666664</c:v>
                </c:pt>
                <c:pt idx="4326">
                  <c:v>44742.333333333336</c:v>
                </c:pt>
                <c:pt idx="4327">
                  <c:v>44742.375</c:v>
                </c:pt>
                <c:pt idx="4328">
                  <c:v>44742.416666666664</c:v>
                </c:pt>
                <c:pt idx="4329">
                  <c:v>44742.458333333336</c:v>
                </c:pt>
                <c:pt idx="4330">
                  <c:v>44742.5</c:v>
                </c:pt>
                <c:pt idx="4331">
                  <c:v>44742.541666666664</c:v>
                </c:pt>
                <c:pt idx="4332">
                  <c:v>44742.583333333336</c:v>
                </c:pt>
                <c:pt idx="4333">
                  <c:v>44742.625</c:v>
                </c:pt>
                <c:pt idx="4334">
                  <c:v>44742.666666666664</c:v>
                </c:pt>
                <c:pt idx="4335">
                  <c:v>44742.708333333336</c:v>
                </c:pt>
                <c:pt idx="4336">
                  <c:v>44742.75</c:v>
                </c:pt>
                <c:pt idx="4337">
                  <c:v>44742.791666666664</c:v>
                </c:pt>
                <c:pt idx="4338">
                  <c:v>44742.833333333336</c:v>
                </c:pt>
                <c:pt idx="4339">
                  <c:v>44742.875</c:v>
                </c:pt>
                <c:pt idx="4340">
                  <c:v>44742.916666666664</c:v>
                </c:pt>
                <c:pt idx="4341">
                  <c:v>44742.958333333336</c:v>
                </c:pt>
                <c:pt idx="4342">
                  <c:v>44743</c:v>
                </c:pt>
                <c:pt idx="4343">
                  <c:v>44743.041666666664</c:v>
                </c:pt>
                <c:pt idx="4344">
                  <c:v>44743.083333333336</c:v>
                </c:pt>
                <c:pt idx="4345">
                  <c:v>44743.125</c:v>
                </c:pt>
                <c:pt idx="4346">
                  <c:v>44743.166666666664</c:v>
                </c:pt>
                <c:pt idx="4347">
                  <c:v>44743.208333333336</c:v>
                </c:pt>
                <c:pt idx="4348">
                  <c:v>44743.25</c:v>
                </c:pt>
                <c:pt idx="4349">
                  <c:v>44743.291666666664</c:v>
                </c:pt>
                <c:pt idx="4350">
                  <c:v>44743.333333333336</c:v>
                </c:pt>
                <c:pt idx="4351">
                  <c:v>44743.375</c:v>
                </c:pt>
                <c:pt idx="4352">
                  <c:v>44743.416666666664</c:v>
                </c:pt>
                <c:pt idx="4353">
                  <c:v>44743.458333333336</c:v>
                </c:pt>
                <c:pt idx="4354">
                  <c:v>44743.5</c:v>
                </c:pt>
                <c:pt idx="4355">
                  <c:v>44743.541666666664</c:v>
                </c:pt>
                <c:pt idx="4356">
                  <c:v>44743.583333333336</c:v>
                </c:pt>
                <c:pt idx="4357">
                  <c:v>44743.625</c:v>
                </c:pt>
                <c:pt idx="4358">
                  <c:v>44743.666666666664</c:v>
                </c:pt>
                <c:pt idx="4359">
                  <c:v>44743.708333333336</c:v>
                </c:pt>
                <c:pt idx="4360">
                  <c:v>44743.75</c:v>
                </c:pt>
                <c:pt idx="4361">
                  <c:v>44743.791666666664</c:v>
                </c:pt>
                <c:pt idx="4362">
                  <c:v>44743.833333333336</c:v>
                </c:pt>
                <c:pt idx="4363">
                  <c:v>44743.875</c:v>
                </c:pt>
                <c:pt idx="4364">
                  <c:v>44743.916666666664</c:v>
                </c:pt>
                <c:pt idx="4365">
                  <c:v>44743.958333333336</c:v>
                </c:pt>
                <c:pt idx="4366">
                  <c:v>44744</c:v>
                </c:pt>
                <c:pt idx="4367">
                  <c:v>44744.041666666664</c:v>
                </c:pt>
                <c:pt idx="4368">
                  <c:v>44744.083333333336</c:v>
                </c:pt>
                <c:pt idx="4369">
                  <c:v>44744.125</c:v>
                </c:pt>
                <c:pt idx="4370">
                  <c:v>44744.166666666664</c:v>
                </c:pt>
                <c:pt idx="4371">
                  <c:v>44744.208333333336</c:v>
                </c:pt>
                <c:pt idx="4372">
                  <c:v>44744.25</c:v>
                </c:pt>
                <c:pt idx="4373">
                  <c:v>44744.291666666664</c:v>
                </c:pt>
                <c:pt idx="4374">
                  <c:v>44744.333333333336</c:v>
                </c:pt>
                <c:pt idx="4375">
                  <c:v>44744.375</c:v>
                </c:pt>
                <c:pt idx="4376">
                  <c:v>44744.416666666664</c:v>
                </c:pt>
                <c:pt idx="4377">
                  <c:v>44744.458333333336</c:v>
                </c:pt>
                <c:pt idx="4378">
                  <c:v>44744.5</c:v>
                </c:pt>
                <c:pt idx="4379">
                  <c:v>44744.541666666664</c:v>
                </c:pt>
                <c:pt idx="4380">
                  <c:v>44744.583333333336</c:v>
                </c:pt>
                <c:pt idx="4381">
                  <c:v>44744.625</c:v>
                </c:pt>
                <c:pt idx="4382">
                  <c:v>44744.666666666664</c:v>
                </c:pt>
                <c:pt idx="4383">
                  <c:v>44744.708333333336</c:v>
                </c:pt>
                <c:pt idx="4384">
                  <c:v>44744.75</c:v>
                </c:pt>
                <c:pt idx="4385">
                  <c:v>44744.791666666664</c:v>
                </c:pt>
                <c:pt idx="4386">
                  <c:v>44744.833333333336</c:v>
                </c:pt>
                <c:pt idx="4387">
                  <c:v>44744.875</c:v>
                </c:pt>
                <c:pt idx="4388">
                  <c:v>44744.916666666664</c:v>
                </c:pt>
                <c:pt idx="4389">
                  <c:v>44744.958333333336</c:v>
                </c:pt>
                <c:pt idx="4390">
                  <c:v>44745</c:v>
                </c:pt>
                <c:pt idx="4391">
                  <c:v>44745.041666666664</c:v>
                </c:pt>
                <c:pt idx="4392">
                  <c:v>44745.083333333336</c:v>
                </c:pt>
                <c:pt idx="4393">
                  <c:v>44745.125</c:v>
                </c:pt>
                <c:pt idx="4394">
                  <c:v>44745.166666666664</c:v>
                </c:pt>
                <c:pt idx="4395">
                  <c:v>44745.208333333336</c:v>
                </c:pt>
                <c:pt idx="4396">
                  <c:v>44745.25</c:v>
                </c:pt>
                <c:pt idx="4397">
                  <c:v>44745.291666666664</c:v>
                </c:pt>
                <c:pt idx="4398">
                  <c:v>44745.333333333336</c:v>
                </c:pt>
                <c:pt idx="4399">
                  <c:v>44745.375</c:v>
                </c:pt>
                <c:pt idx="4400">
                  <c:v>44745.416666666664</c:v>
                </c:pt>
                <c:pt idx="4401">
                  <c:v>44745.458333333336</c:v>
                </c:pt>
                <c:pt idx="4402">
                  <c:v>44745.5</c:v>
                </c:pt>
                <c:pt idx="4403">
                  <c:v>44745.541666666664</c:v>
                </c:pt>
                <c:pt idx="4404">
                  <c:v>44745.583333333336</c:v>
                </c:pt>
                <c:pt idx="4405">
                  <c:v>44745.625</c:v>
                </c:pt>
                <c:pt idx="4406">
                  <c:v>44745.666666666664</c:v>
                </c:pt>
                <c:pt idx="4407">
                  <c:v>44745.708333333336</c:v>
                </c:pt>
                <c:pt idx="4408">
                  <c:v>44745.75</c:v>
                </c:pt>
                <c:pt idx="4409">
                  <c:v>44745.791666666664</c:v>
                </c:pt>
                <c:pt idx="4410">
                  <c:v>44745.833333333336</c:v>
                </c:pt>
                <c:pt idx="4411">
                  <c:v>44745.875</c:v>
                </c:pt>
                <c:pt idx="4412">
                  <c:v>44745.916666666664</c:v>
                </c:pt>
                <c:pt idx="4413">
                  <c:v>44745.958333333336</c:v>
                </c:pt>
                <c:pt idx="4414">
                  <c:v>44746</c:v>
                </c:pt>
                <c:pt idx="4415">
                  <c:v>44746.041666666664</c:v>
                </c:pt>
                <c:pt idx="4416">
                  <c:v>44746.083333333336</c:v>
                </c:pt>
                <c:pt idx="4417">
                  <c:v>44746.125</c:v>
                </c:pt>
                <c:pt idx="4418">
                  <c:v>44746.166666666664</c:v>
                </c:pt>
                <c:pt idx="4419">
                  <c:v>44746.208333333336</c:v>
                </c:pt>
                <c:pt idx="4420">
                  <c:v>44746.25</c:v>
                </c:pt>
                <c:pt idx="4421">
                  <c:v>44746.291666666664</c:v>
                </c:pt>
                <c:pt idx="4422">
                  <c:v>44746.333333333336</c:v>
                </c:pt>
                <c:pt idx="4423">
                  <c:v>44746.375</c:v>
                </c:pt>
                <c:pt idx="4424">
                  <c:v>44746.416666666664</c:v>
                </c:pt>
                <c:pt idx="4425">
                  <c:v>44746.458333333336</c:v>
                </c:pt>
                <c:pt idx="4426">
                  <c:v>44746.5</c:v>
                </c:pt>
                <c:pt idx="4427">
                  <c:v>44746.541666666664</c:v>
                </c:pt>
                <c:pt idx="4428">
                  <c:v>44746.583333333336</c:v>
                </c:pt>
                <c:pt idx="4429">
                  <c:v>44746.625</c:v>
                </c:pt>
                <c:pt idx="4430">
                  <c:v>44746.666666666664</c:v>
                </c:pt>
                <c:pt idx="4431">
                  <c:v>44746.708333333336</c:v>
                </c:pt>
                <c:pt idx="4432">
                  <c:v>44746.75</c:v>
                </c:pt>
                <c:pt idx="4433">
                  <c:v>44746.791666666664</c:v>
                </c:pt>
                <c:pt idx="4434">
                  <c:v>44746.833333333336</c:v>
                </c:pt>
                <c:pt idx="4435">
                  <c:v>44746.875</c:v>
                </c:pt>
                <c:pt idx="4436">
                  <c:v>44746.916666666664</c:v>
                </c:pt>
                <c:pt idx="4437">
                  <c:v>44746.958333333336</c:v>
                </c:pt>
                <c:pt idx="4438">
                  <c:v>44747</c:v>
                </c:pt>
                <c:pt idx="4439">
                  <c:v>44747.041666666664</c:v>
                </c:pt>
                <c:pt idx="4440">
                  <c:v>44747.083333333336</c:v>
                </c:pt>
                <c:pt idx="4441">
                  <c:v>44747.125</c:v>
                </c:pt>
                <c:pt idx="4442">
                  <c:v>44747.166666666664</c:v>
                </c:pt>
                <c:pt idx="4443">
                  <c:v>44747.208333333336</c:v>
                </c:pt>
                <c:pt idx="4444">
                  <c:v>44747.25</c:v>
                </c:pt>
                <c:pt idx="4445">
                  <c:v>44747.291666666664</c:v>
                </c:pt>
                <c:pt idx="4446">
                  <c:v>44747.333333333336</c:v>
                </c:pt>
                <c:pt idx="4447">
                  <c:v>44747.375</c:v>
                </c:pt>
                <c:pt idx="4448">
                  <c:v>44747.416666666664</c:v>
                </c:pt>
                <c:pt idx="4449">
                  <c:v>44747.458333333336</c:v>
                </c:pt>
                <c:pt idx="4450">
                  <c:v>44747.5</c:v>
                </c:pt>
                <c:pt idx="4451">
                  <c:v>44747.541666666664</c:v>
                </c:pt>
                <c:pt idx="4452">
                  <c:v>44747.583333333336</c:v>
                </c:pt>
                <c:pt idx="4453">
                  <c:v>44747.625</c:v>
                </c:pt>
                <c:pt idx="4454">
                  <c:v>44747.666666666664</c:v>
                </c:pt>
                <c:pt idx="4455">
                  <c:v>44747.708333333336</c:v>
                </c:pt>
                <c:pt idx="4456">
                  <c:v>44747.75</c:v>
                </c:pt>
                <c:pt idx="4457">
                  <c:v>44747.791666666664</c:v>
                </c:pt>
                <c:pt idx="4458">
                  <c:v>44747.833333333336</c:v>
                </c:pt>
                <c:pt idx="4459">
                  <c:v>44747.875</c:v>
                </c:pt>
                <c:pt idx="4460">
                  <c:v>44747.916666666664</c:v>
                </c:pt>
                <c:pt idx="4461">
                  <c:v>44747.958333333336</c:v>
                </c:pt>
                <c:pt idx="4462">
                  <c:v>44748</c:v>
                </c:pt>
                <c:pt idx="4463">
                  <c:v>44748.041666666664</c:v>
                </c:pt>
                <c:pt idx="4464">
                  <c:v>44748.083333333336</c:v>
                </c:pt>
                <c:pt idx="4465">
                  <c:v>44748.125</c:v>
                </c:pt>
                <c:pt idx="4466">
                  <c:v>44748.166666666664</c:v>
                </c:pt>
                <c:pt idx="4467">
                  <c:v>44748.208333333336</c:v>
                </c:pt>
                <c:pt idx="4468">
                  <c:v>44748.25</c:v>
                </c:pt>
                <c:pt idx="4469">
                  <c:v>44748.291666666664</c:v>
                </c:pt>
                <c:pt idx="4470">
                  <c:v>44748.333333333336</c:v>
                </c:pt>
                <c:pt idx="4471">
                  <c:v>44748.375</c:v>
                </c:pt>
                <c:pt idx="4472">
                  <c:v>44748.416666666664</c:v>
                </c:pt>
                <c:pt idx="4473">
                  <c:v>44748.458333333336</c:v>
                </c:pt>
                <c:pt idx="4474">
                  <c:v>44748.5</c:v>
                </c:pt>
                <c:pt idx="4475">
                  <c:v>44748.541666666664</c:v>
                </c:pt>
                <c:pt idx="4476">
                  <c:v>44748.583333333336</c:v>
                </c:pt>
                <c:pt idx="4477">
                  <c:v>44748.625</c:v>
                </c:pt>
                <c:pt idx="4478">
                  <c:v>44748.666666666664</c:v>
                </c:pt>
                <c:pt idx="4479">
                  <c:v>44748.708333333336</c:v>
                </c:pt>
                <c:pt idx="4480">
                  <c:v>44748.75</c:v>
                </c:pt>
                <c:pt idx="4481">
                  <c:v>44748.791666666664</c:v>
                </c:pt>
                <c:pt idx="4482">
                  <c:v>44748.833333333336</c:v>
                </c:pt>
                <c:pt idx="4483">
                  <c:v>44748.875</c:v>
                </c:pt>
                <c:pt idx="4484">
                  <c:v>44748.916666666664</c:v>
                </c:pt>
                <c:pt idx="4485">
                  <c:v>44748.958333333336</c:v>
                </c:pt>
                <c:pt idx="4486">
                  <c:v>44749</c:v>
                </c:pt>
                <c:pt idx="4487">
                  <c:v>44749.041666666664</c:v>
                </c:pt>
                <c:pt idx="4488">
                  <c:v>44749.083333333336</c:v>
                </c:pt>
                <c:pt idx="4489">
                  <c:v>44749.125</c:v>
                </c:pt>
                <c:pt idx="4490">
                  <c:v>44749.166666666664</c:v>
                </c:pt>
                <c:pt idx="4491">
                  <c:v>44749.208333333336</c:v>
                </c:pt>
                <c:pt idx="4492">
                  <c:v>44749.25</c:v>
                </c:pt>
                <c:pt idx="4493">
                  <c:v>44749.291666666664</c:v>
                </c:pt>
                <c:pt idx="4494">
                  <c:v>44749.333333333336</c:v>
                </c:pt>
                <c:pt idx="4495">
                  <c:v>44749.375</c:v>
                </c:pt>
                <c:pt idx="4496">
                  <c:v>44749.416666666664</c:v>
                </c:pt>
                <c:pt idx="4497">
                  <c:v>44749.458333333336</c:v>
                </c:pt>
                <c:pt idx="4498">
                  <c:v>44749.5</c:v>
                </c:pt>
                <c:pt idx="4499">
                  <c:v>44749.541666666664</c:v>
                </c:pt>
                <c:pt idx="4500">
                  <c:v>44749.583333333336</c:v>
                </c:pt>
                <c:pt idx="4501">
                  <c:v>44749.625</c:v>
                </c:pt>
                <c:pt idx="4502">
                  <c:v>44749.666666666664</c:v>
                </c:pt>
                <c:pt idx="4503">
                  <c:v>44749.708333333336</c:v>
                </c:pt>
                <c:pt idx="4504">
                  <c:v>44749.75</c:v>
                </c:pt>
                <c:pt idx="4505">
                  <c:v>44749.791666666664</c:v>
                </c:pt>
                <c:pt idx="4506">
                  <c:v>44749.833333333336</c:v>
                </c:pt>
                <c:pt idx="4507">
                  <c:v>44749.875</c:v>
                </c:pt>
                <c:pt idx="4508">
                  <c:v>44749.916666666664</c:v>
                </c:pt>
                <c:pt idx="4509">
                  <c:v>44749.958333333336</c:v>
                </c:pt>
                <c:pt idx="4510">
                  <c:v>44750</c:v>
                </c:pt>
                <c:pt idx="4511">
                  <c:v>44750.041666666664</c:v>
                </c:pt>
                <c:pt idx="4512">
                  <c:v>44750.083333333336</c:v>
                </c:pt>
                <c:pt idx="4513">
                  <c:v>44750.125</c:v>
                </c:pt>
                <c:pt idx="4514">
                  <c:v>44750.166666666664</c:v>
                </c:pt>
                <c:pt idx="4515">
                  <c:v>44750.208333333336</c:v>
                </c:pt>
                <c:pt idx="4516">
                  <c:v>44750.25</c:v>
                </c:pt>
                <c:pt idx="4517">
                  <c:v>44750.291666666664</c:v>
                </c:pt>
                <c:pt idx="4518">
                  <c:v>44750.333333333336</c:v>
                </c:pt>
                <c:pt idx="4519">
                  <c:v>44750.375</c:v>
                </c:pt>
                <c:pt idx="4520">
                  <c:v>44750.416666666664</c:v>
                </c:pt>
                <c:pt idx="4521">
                  <c:v>44750.458333333336</c:v>
                </c:pt>
                <c:pt idx="4522">
                  <c:v>44750.5</c:v>
                </c:pt>
                <c:pt idx="4523">
                  <c:v>44750.541666666664</c:v>
                </c:pt>
                <c:pt idx="4524">
                  <c:v>44750.583333333336</c:v>
                </c:pt>
                <c:pt idx="4525">
                  <c:v>44750.625</c:v>
                </c:pt>
                <c:pt idx="4526">
                  <c:v>44750.666666666664</c:v>
                </c:pt>
                <c:pt idx="4527">
                  <c:v>44750.708333333336</c:v>
                </c:pt>
                <c:pt idx="4528">
                  <c:v>44750.75</c:v>
                </c:pt>
                <c:pt idx="4529">
                  <c:v>44750.791666666664</c:v>
                </c:pt>
                <c:pt idx="4530">
                  <c:v>44750.833333333336</c:v>
                </c:pt>
                <c:pt idx="4531">
                  <c:v>44750.875</c:v>
                </c:pt>
                <c:pt idx="4532">
                  <c:v>44750.916666666664</c:v>
                </c:pt>
                <c:pt idx="4533">
                  <c:v>44750.958333333336</c:v>
                </c:pt>
                <c:pt idx="4534">
                  <c:v>44751</c:v>
                </c:pt>
                <c:pt idx="4535">
                  <c:v>44751.041666666664</c:v>
                </c:pt>
                <c:pt idx="4536">
                  <c:v>44751.083333333336</c:v>
                </c:pt>
                <c:pt idx="4537">
                  <c:v>44751.125</c:v>
                </c:pt>
                <c:pt idx="4538">
                  <c:v>44751.166666666664</c:v>
                </c:pt>
                <c:pt idx="4539">
                  <c:v>44751.208333333336</c:v>
                </c:pt>
                <c:pt idx="4540">
                  <c:v>44751.25</c:v>
                </c:pt>
                <c:pt idx="4541">
                  <c:v>44751.291666666664</c:v>
                </c:pt>
                <c:pt idx="4542">
                  <c:v>44751.333333333336</c:v>
                </c:pt>
                <c:pt idx="4543">
                  <c:v>44751.375</c:v>
                </c:pt>
                <c:pt idx="4544">
                  <c:v>44751.416666666664</c:v>
                </c:pt>
                <c:pt idx="4545">
                  <c:v>44751.458333333336</c:v>
                </c:pt>
                <c:pt idx="4546">
                  <c:v>44751.5</c:v>
                </c:pt>
                <c:pt idx="4547">
                  <c:v>44751.541666666664</c:v>
                </c:pt>
                <c:pt idx="4548">
                  <c:v>44751.583333333336</c:v>
                </c:pt>
                <c:pt idx="4549">
                  <c:v>44751.625</c:v>
                </c:pt>
                <c:pt idx="4550">
                  <c:v>44751.666666666664</c:v>
                </c:pt>
                <c:pt idx="4551">
                  <c:v>44751.708333333336</c:v>
                </c:pt>
                <c:pt idx="4552">
                  <c:v>44751.75</c:v>
                </c:pt>
                <c:pt idx="4553">
                  <c:v>44751.791666666664</c:v>
                </c:pt>
                <c:pt idx="4554">
                  <c:v>44751.833333333336</c:v>
                </c:pt>
                <c:pt idx="4555">
                  <c:v>44751.875</c:v>
                </c:pt>
                <c:pt idx="4556">
                  <c:v>44751.916666666664</c:v>
                </c:pt>
                <c:pt idx="4557">
                  <c:v>44751.958333333336</c:v>
                </c:pt>
                <c:pt idx="4558">
                  <c:v>44752</c:v>
                </c:pt>
                <c:pt idx="4559">
                  <c:v>44752.041666666664</c:v>
                </c:pt>
                <c:pt idx="4560">
                  <c:v>44752.083333333336</c:v>
                </c:pt>
                <c:pt idx="4561">
                  <c:v>44752.125</c:v>
                </c:pt>
                <c:pt idx="4562">
                  <c:v>44752.166666666664</c:v>
                </c:pt>
                <c:pt idx="4563">
                  <c:v>44752.208333333336</c:v>
                </c:pt>
                <c:pt idx="4564">
                  <c:v>44752.25</c:v>
                </c:pt>
                <c:pt idx="4565">
                  <c:v>44752.291666666664</c:v>
                </c:pt>
                <c:pt idx="4566">
                  <c:v>44752.333333333336</c:v>
                </c:pt>
                <c:pt idx="4567">
                  <c:v>44752.375</c:v>
                </c:pt>
                <c:pt idx="4568">
                  <c:v>44752.416666666664</c:v>
                </c:pt>
                <c:pt idx="4569">
                  <c:v>44752.458333333336</c:v>
                </c:pt>
                <c:pt idx="4570">
                  <c:v>44752.5</c:v>
                </c:pt>
                <c:pt idx="4571">
                  <c:v>44752.541666666664</c:v>
                </c:pt>
                <c:pt idx="4572">
                  <c:v>44752.583333333336</c:v>
                </c:pt>
                <c:pt idx="4573">
                  <c:v>44752.625</c:v>
                </c:pt>
                <c:pt idx="4574">
                  <c:v>44752.666666666664</c:v>
                </c:pt>
                <c:pt idx="4575">
                  <c:v>44752.708333333336</c:v>
                </c:pt>
                <c:pt idx="4576">
                  <c:v>44752.75</c:v>
                </c:pt>
                <c:pt idx="4577">
                  <c:v>44752.791666666664</c:v>
                </c:pt>
                <c:pt idx="4578">
                  <c:v>44752.833333333336</c:v>
                </c:pt>
                <c:pt idx="4579">
                  <c:v>44752.875</c:v>
                </c:pt>
                <c:pt idx="4580">
                  <c:v>44752.916666666664</c:v>
                </c:pt>
                <c:pt idx="4581">
                  <c:v>44752.958333333336</c:v>
                </c:pt>
                <c:pt idx="4582">
                  <c:v>44753</c:v>
                </c:pt>
                <c:pt idx="4583">
                  <c:v>44753.041666666664</c:v>
                </c:pt>
                <c:pt idx="4584">
                  <c:v>44753.083333333336</c:v>
                </c:pt>
                <c:pt idx="4585">
                  <c:v>44753.125</c:v>
                </c:pt>
                <c:pt idx="4586">
                  <c:v>44753.166666666664</c:v>
                </c:pt>
                <c:pt idx="4587">
                  <c:v>44753.208333333336</c:v>
                </c:pt>
                <c:pt idx="4588">
                  <c:v>44753.25</c:v>
                </c:pt>
                <c:pt idx="4589">
                  <c:v>44753.291666666664</c:v>
                </c:pt>
                <c:pt idx="4590">
                  <c:v>44753.333333333336</c:v>
                </c:pt>
                <c:pt idx="4591">
                  <c:v>44753.375</c:v>
                </c:pt>
                <c:pt idx="4592">
                  <c:v>44753.416666666664</c:v>
                </c:pt>
                <c:pt idx="4593">
                  <c:v>44753.458333333336</c:v>
                </c:pt>
                <c:pt idx="4594">
                  <c:v>44753.5</c:v>
                </c:pt>
                <c:pt idx="4595">
                  <c:v>44753.541666666664</c:v>
                </c:pt>
                <c:pt idx="4596">
                  <c:v>44753.583333333336</c:v>
                </c:pt>
                <c:pt idx="4597">
                  <c:v>44753.625</c:v>
                </c:pt>
                <c:pt idx="4598">
                  <c:v>44753.666666666664</c:v>
                </c:pt>
                <c:pt idx="4599">
                  <c:v>44753.708333333336</c:v>
                </c:pt>
                <c:pt idx="4600">
                  <c:v>44753.75</c:v>
                </c:pt>
                <c:pt idx="4601">
                  <c:v>44753.791666666664</c:v>
                </c:pt>
                <c:pt idx="4602">
                  <c:v>44753.833333333336</c:v>
                </c:pt>
                <c:pt idx="4603">
                  <c:v>44753.875</c:v>
                </c:pt>
                <c:pt idx="4604">
                  <c:v>44753.916666666664</c:v>
                </c:pt>
                <c:pt idx="4605">
                  <c:v>44753.958333333336</c:v>
                </c:pt>
                <c:pt idx="4606">
                  <c:v>44754</c:v>
                </c:pt>
                <c:pt idx="4607">
                  <c:v>44754.041666666664</c:v>
                </c:pt>
                <c:pt idx="4608">
                  <c:v>44754.083333333336</c:v>
                </c:pt>
                <c:pt idx="4609">
                  <c:v>44754.125</c:v>
                </c:pt>
                <c:pt idx="4610">
                  <c:v>44754.166666666664</c:v>
                </c:pt>
                <c:pt idx="4611">
                  <c:v>44754.208333333336</c:v>
                </c:pt>
                <c:pt idx="4612">
                  <c:v>44754.25</c:v>
                </c:pt>
                <c:pt idx="4613">
                  <c:v>44754.291666666664</c:v>
                </c:pt>
                <c:pt idx="4614">
                  <c:v>44754.333333333336</c:v>
                </c:pt>
                <c:pt idx="4615">
                  <c:v>44754.375</c:v>
                </c:pt>
                <c:pt idx="4616">
                  <c:v>44754.416666666664</c:v>
                </c:pt>
                <c:pt idx="4617">
                  <c:v>44754.458333333336</c:v>
                </c:pt>
                <c:pt idx="4618">
                  <c:v>44754.5</c:v>
                </c:pt>
                <c:pt idx="4619">
                  <c:v>44754.541666666664</c:v>
                </c:pt>
                <c:pt idx="4620">
                  <c:v>44754.583333333336</c:v>
                </c:pt>
                <c:pt idx="4621">
                  <c:v>44754.625</c:v>
                </c:pt>
                <c:pt idx="4622">
                  <c:v>44754.666666666664</c:v>
                </c:pt>
                <c:pt idx="4623">
                  <c:v>44754.708333333336</c:v>
                </c:pt>
                <c:pt idx="4624">
                  <c:v>44754.75</c:v>
                </c:pt>
                <c:pt idx="4625">
                  <c:v>44754.791666666664</c:v>
                </c:pt>
                <c:pt idx="4626">
                  <c:v>44754.833333333336</c:v>
                </c:pt>
                <c:pt idx="4627">
                  <c:v>44754.875</c:v>
                </c:pt>
                <c:pt idx="4628">
                  <c:v>44754.916666666664</c:v>
                </c:pt>
                <c:pt idx="4629">
                  <c:v>44754.958333333336</c:v>
                </c:pt>
                <c:pt idx="4630">
                  <c:v>44755</c:v>
                </c:pt>
                <c:pt idx="4631">
                  <c:v>44755.041666666664</c:v>
                </c:pt>
                <c:pt idx="4632">
                  <c:v>44755.083333333336</c:v>
                </c:pt>
                <c:pt idx="4633">
                  <c:v>44755.125</c:v>
                </c:pt>
                <c:pt idx="4634">
                  <c:v>44755.166666666664</c:v>
                </c:pt>
                <c:pt idx="4635">
                  <c:v>44755.208333333336</c:v>
                </c:pt>
                <c:pt idx="4636">
                  <c:v>44755.25</c:v>
                </c:pt>
                <c:pt idx="4637">
                  <c:v>44755.291666666664</c:v>
                </c:pt>
                <c:pt idx="4638">
                  <c:v>44755.333333333336</c:v>
                </c:pt>
                <c:pt idx="4639">
                  <c:v>44755.375</c:v>
                </c:pt>
                <c:pt idx="4640">
                  <c:v>44755.416666666664</c:v>
                </c:pt>
                <c:pt idx="4641">
                  <c:v>44755.458333333336</c:v>
                </c:pt>
                <c:pt idx="4642">
                  <c:v>44755.5</c:v>
                </c:pt>
                <c:pt idx="4643">
                  <c:v>44755.541666666664</c:v>
                </c:pt>
                <c:pt idx="4644">
                  <c:v>44755.583333333336</c:v>
                </c:pt>
                <c:pt idx="4645">
                  <c:v>44755.625</c:v>
                </c:pt>
                <c:pt idx="4646">
                  <c:v>44755.666666666664</c:v>
                </c:pt>
                <c:pt idx="4647">
                  <c:v>44755.708333333336</c:v>
                </c:pt>
                <c:pt idx="4648">
                  <c:v>44755.75</c:v>
                </c:pt>
                <c:pt idx="4649">
                  <c:v>44755.791666666664</c:v>
                </c:pt>
                <c:pt idx="4650">
                  <c:v>44755.833333333336</c:v>
                </c:pt>
                <c:pt idx="4651">
                  <c:v>44755.875</c:v>
                </c:pt>
                <c:pt idx="4652">
                  <c:v>44755.916666666664</c:v>
                </c:pt>
                <c:pt idx="4653">
                  <c:v>44755.958333333336</c:v>
                </c:pt>
                <c:pt idx="4654">
                  <c:v>44756</c:v>
                </c:pt>
                <c:pt idx="4655">
                  <c:v>44756.041666666664</c:v>
                </c:pt>
                <c:pt idx="4656">
                  <c:v>44756.083333333336</c:v>
                </c:pt>
                <c:pt idx="4657">
                  <c:v>44756.125</c:v>
                </c:pt>
                <c:pt idx="4658">
                  <c:v>44756.166666666664</c:v>
                </c:pt>
                <c:pt idx="4659">
                  <c:v>44756.208333333336</c:v>
                </c:pt>
                <c:pt idx="4660">
                  <c:v>44756.25</c:v>
                </c:pt>
                <c:pt idx="4661">
                  <c:v>44756.291666666664</c:v>
                </c:pt>
                <c:pt idx="4662">
                  <c:v>44756.333333333336</c:v>
                </c:pt>
                <c:pt idx="4663">
                  <c:v>44756.375</c:v>
                </c:pt>
                <c:pt idx="4664">
                  <c:v>44756.416666666664</c:v>
                </c:pt>
                <c:pt idx="4665">
                  <c:v>44756.458333333336</c:v>
                </c:pt>
                <c:pt idx="4666">
                  <c:v>44756.5</c:v>
                </c:pt>
                <c:pt idx="4667">
                  <c:v>44756.541666666664</c:v>
                </c:pt>
                <c:pt idx="4668">
                  <c:v>44756.583333333336</c:v>
                </c:pt>
                <c:pt idx="4669">
                  <c:v>44756.625</c:v>
                </c:pt>
                <c:pt idx="4670">
                  <c:v>44756.666666666664</c:v>
                </c:pt>
                <c:pt idx="4671">
                  <c:v>44756.708333333336</c:v>
                </c:pt>
                <c:pt idx="4672">
                  <c:v>44756.75</c:v>
                </c:pt>
                <c:pt idx="4673">
                  <c:v>44756.791666666664</c:v>
                </c:pt>
                <c:pt idx="4674">
                  <c:v>44756.833333333336</c:v>
                </c:pt>
                <c:pt idx="4675">
                  <c:v>44756.875</c:v>
                </c:pt>
                <c:pt idx="4676">
                  <c:v>44756.916666666664</c:v>
                </c:pt>
                <c:pt idx="4677">
                  <c:v>44756.958333333336</c:v>
                </c:pt>
                <c:pt idx="4678">
                  <c:v>44757</c:v>
                </c:pt>
                <c:pt idx="4679">
                  <c:v>44757.041666666664</c:v>
                </c:pt>
                <c:pt idx="4680">
                  <c:v>44757.083333333336</c:v>
                </c:pt>
                <c:pt idx="4681">
                  <c:v>44757.125</c:v>
                </c:pt>
                <c:pt idx="4682">
                  <c:v>44757.166666666664</c:v>
                </c:pt>
                <c:pt idx="4683">
                  <c:v>44757.208333333336</c:v>
                </c:pt>
                <c:pt idx="4684">
                  <c:v>44757.25</c:v>
                </c:pt>
                <c:pt idx="4685">
                  <c:v>44757.291666666664</c:v>
                </c:pt>
                <c:pt idx="4686">
                  <c:v>44757.333333333336</c:v>
                </c:pt>
                <c:pt idx="4687">
                  <c:v>44757.375</c:v>
                </c:pt>
                <c:pt idx="4688">
                  <c:v>44757.416666666664</c:v>
                </c:pt>
                <c:pt idx="4689">
                  <c:v>44757.458333333336</c:v>
                </c:pt>
                <c:pt idx="4690">
                  <c:v>44757.5</c:v>
                </c:pt>
                <c:pt idx="4691">
                  <c:v>44757.541666666664</c:v>
                </c:pt>
                <c:pt idx="4692">
                  <c:v>44757.583333333336</c:v>
                </c:pt>
                <c:pt idx="4693">
                  <c:v>44757.625</c:v>
                </c:pt>
                <c:pt idx="4694">
                  <c:v>44757.666666666664</c:v>
                </c:pt>
                <c:pt idx="4695">
                  <c:v>44757.708333333336</c:v>
                </c:pt>
                <c:pt idx="4696">
                  <c:v>44757.75</c:v>
                </c:pt>
                <c:pt idx="4697">
                  <c:v>44757.791666666664</c:v>
                </c:pt>
                <c:pt idx="4698">
                  <c:v>44757.833333333336</c:v>
                </c:pt>
                <c:pt idx="4699">
                  <c:v>44757.875</c:v>
                </c:pt>
                <c:pt idx="4700">
                  <c:v>44757.916666666664</c:v>
                </c:pt>
                <c:pt idx="4701">
                  <c:v>44757.958333333336</c:v>
                </c:pt>
                <c:pt idx="4702">
                  <c:v>44758</c:v>
                </c:pt>
                <c:pt idx="4703">
                  <c:v>44758.041666666664</c:v>
                </c:pt>
                <c:pt idx="4704">
                  <c:v>44758.083333333336</c:v>
                </c:pt>
                <c:pt idx="4705">
                  <c:v>44758.125</c:v>
                </c:pt>
                <c:pt idx="4706">
                  <c:v>44758.166666666664</c:v>
                </c:pt>
                <c:pt idx="4707">
                  <c:v>44758.208333333336</c:v>
                </c:pt>
                <c:pt idx="4708">
                  <c:v>44758.25</c:v>
                </c:pt>
                <c:pt idx="4709">
                  <c:v>44758.291666666664</c:v>
                </c:pt>
                <c:pt idx="4710">
                  <c:v>44758.333333333336</c:v>
                </c:pt>
                <c:pt idx="4711">
                  <c:v>44758.375</c:v>
                </c:pt>
                <c:pt idx="4712">
                  <c:v>44758.416666666664</c:v>
                </c:pt>
                <c:pt idx="4713">
                  <c:v>44758.458333333336</c:v>
                </c:pt>
                <c:pt idx="4714">
                  <c:v>44758.5</c:v>
                </c:pt>
                <c:pt idx="4715">
                  <c:v>44758.541666666664</c:v>
                </c:pt>
                <c:pt idx="4716">
                  <c:v>44758.583333333336</c:v>
                </c:pt>
                <c:pt idx="4717">
                  <c:v>44758.625</c:v>
                </c:pt>
                <c:pt idx="4718">
                  <c:v>44758.666666666664</c:v>
                </c:pt>
                <c:pt idx="4719">
                  <c:v>44758.708333333336</c:v>
                </c:pt>
                <c:pt idx="4720">
                  <c:v>44758.75</c:v>
                </c:pt>
                <c:pt idx="4721">
                  <c:v>44758.791666666664</c:v>
                </c:pt>
                <c:pt idx="4722">
                  <c:v>44758.833333333336</c:v>
                </c:pt>
                <c:pt idx="4723">
                  <c:v>44758.875</c:v>
                </c:pt>
                <c:pt idx="4724">
                  <c:v>44758.916666666664</c:v>
                </c:pt>
                <c:pt idx="4725">
                  <c:v>44758.958333333336</c:v>
                </c:pt>
                <c:pt idx="4726">
                  <c:v>44759</c:v>
                </c:pt>
                <c:pt idx="4727">
                  <c:v>44759.041666666664</c:v>
                </c:pt>
                <c:pt idx="4728">
                  <c:v>44759.083333333336</c:v>
                </c:pt>
                <c:pt idx="4729">
                  <c:v>44759.125</c:v>
                </c:pt>
                <c:pt idx="4730">
                  <c:v>44759.166666666664</c:v>
                </c:pt>
                <c:pt idx="4731">
                  <c:v>44759.208333333336</c:v>
                </c:pt>
                <c:pt idx="4732">
                  <c:v>44759.25</c:v>
                </c:pt>
                <c:pt idx="4733">
                  <c:v>44759.291666666664</c:v>
                </c:pt>
                <c:pt idx="4734">
                  <c:v>44759.333333333336</c:v>
                </c:pt>
                <c:pt idx="4735">
                  <c:v>44759.375</c:v>
                </c:pt>
                <c:pt idx="4736">
                  <c:v>44759.416666666664</c:v>
                </c:pt>
                <c:pt idx="4737">
                  <c:v>44759.458333333336</c:v>
                </c:pt>
                <c:pt idx="4738">
                  <c:v>44759.5</c:v>
                </c:pt>
                <c:pt idx="4739">
                  <c:v>44759.541666666664</c:v>
                </c:pt>
                <c:pt idx="4740">
                  <c:v>44759.583333333336</c:v>
                </c:pt>
                <c:pt idx="4741">
                  <c:v>44759.625</c:v>
                </c:pt>
                <c:pt idx="4742">
                  <c:v>44759.666666666664</c:v>
                </c:pt>
                <c:pt idx="4743">
                  <c:v>44759.708333333336</c:v>
                </c:pt>
                <c:pt idx="4744">
                  <c:v>44759.75</c:v>
                </c:pt>
                <c:pt idx="4745">
                  <c:v>44759.791666666664</c:v>
                </c:pt>
                <c:pt idx="4746">
                  <c:v>44759.833333333336</c:v>
                </c:pt>
                <c:pt idx="4747">
                  <c:v>44759.875</c:v>
                </c:pt>
                <c:pt idx="4748">
                  <c:v>44759.916666666664</c:v>
                </c:pt>
                <c:pt idx="4749">
                  <c:v>44759.958333333336</c:v>
                </c:pt>
                <c:pt idx="4750">
                  <c:v>44760</c:v>
                </c:pt>
                <c:pt idx="4751">
                  <c:v>44760.041666666664</c:v>
                </c:pt>
                <c:pt idx="4752">
                  <c:v>44760.083333333336</c:v>
                </c:pt>
                <c:pt idx="4753">
                  <c:v>44760.125</c:v>
                </c:pt>
                <c:pt idx="4754">
                  <c:v>44760.166666666664</c:v>
                </c:pt>
                <c:pt idx="4755">
                  <c:v>44760.208333333336</c:v>
                </c:pt>
                <c:pt idx="4756">
                  <c:v>44760.25</c:v>
                </c:pt>
                <c:pt idx="4757">
                  <c:v>44760.291666666664</c:v>
                </c:pt>
                <c:pt idx="4758">
                  <c:v>44760.333333333336</c:v>
                </c:pt>
                <c:pt idx="4759">
                  <c:v>44760.375</c:v>
                </c:pt>
                <c:pt idx="4760">
                  <c:v>44760.416666666664</c:v>
                </c:pt>
                <c:pt idx="4761">
                  <c:v>44760.458333333336</c:v>
                </c:pt>
                <c:pt idx="4762">
                  <c:v>44760.5</c:v>
                </c:pt>
                <c:pt idx="4763">
                  <c:v>44760.541666666664</c:v>
                </c:pt>
                <c:pt idx="4764">
                  <c:v>44760.583333333336</c:v>
                </c:pt>
                <c:pt idx="4765">
                  <c:v>44760.625</c:v>
                </c:pt>
                <c:pt idx="4766">
                  <c:v>44760.666666666664</c:v>
                </c:pt>
                <c:pt idx="4767">
                  <c:v>44760.708333333336</c:v>
                </c:pt>
                <c:pt idx="4768">
                  <c:v>44760.75</c:v>
                </c:pt>
                <c:pt idx="4769">
                  <c:v>44760.791666666664</c:v>
                </c:pt>
                <c:pt idx="4770">
                  <c:v>44760.833333333336</c:v>
                </c:pt>
                <c:pt idx="4771">
                  <c:v>44760.875</c:v>
                </c:pt>
                <c:pt idx="4772">
                  <c:v>44760.916666666664</c:v>
                </c:pt>
                <c:pt idx="4773">
                  <c:v>44760.958333333336</c:v>
                </c:pt>
                <c:pt idx="4774">
                  <c:v>44761</c:v>
                </c:pt>
                <c:pt idx="4775">
                  <c:v>44761.041666666664</c:v>
                </c:pt>
                <c:pt idx="4776">
                  <c:v>44761.083333333336</c:v>
                </c:pt>
                <c:pt idx="4777">
                  <c:v>44761.125</c:v>
                </c:pt>
                <c:pt idx="4778">
                  <c:v>44761.166666666664</c:v>
                </c:pt>
                <c:pt idx="4779">
                  <c:v>44761.208333333336</c:v>
                </c:pt>
                <c:pt idx="4780">
                  <c:v>44761.25</c:v>
                </c:pt>
                <c:pt idx="4781">
                  <c:v>44761.291666666664</c:v>
                </c:pt>
                <c:pt idx="4782">
                  <c:v>44761.333333333336</c:v>
                </c:pt>
                <c:pt idx="4783">
                  <c:v>44761.375</c:v>
                </c:pt>
                <c:pt idx="4784">
                  <c:v>44761.416666666664</c:v>
                </c:pt>
                <c:pt idx="4785">
                  <c:v>44761.458333333336</c:v>
                </c:pt>
                <c:pt idx="4786">
                  <c:v>44761.5</c:v>
                </c:pt>
                <c:pt idx="4787">
                  <c:v>44761.541666666664</c:v>
                </c:pt>
                <c:pt idx="4788">
                  <c:v>44761.583333333336</c:v>
                </c:pt>
                <c:pt idx="4789">
                  <c:v>44761.625</c:v>
                </c:pt>
                <c:pt idx="4790">
                  <c:v>44761.666666666664</c:v>
                </c:pt>
                <c:pt idx="4791">
                  <c:v>44761.708333333336</c:v>
                </c:pt>
                <c:pt idx="4792">
                  <c:v>44761.75</c:v>
                </c:pt>
                <c:pt idx="4793">
                  <c:v>44761.791666666664</c:v>
                </c:pt>
                <c:pt idx="4794">
                  <c:v>44761.833333333336</c:v>
                </c:pt>
                <c:pt idx="4795">
                  <c:v>44761.875</c:v>
                </c:pt>
                <c:pt idx="4796">
                  <c:v>44761.916666666664</c:v>
                </c:pt>
                <c:pt idx="4797">
                  <c:v>44761.958333333336</c:v>
                </c:pt>
                <c:pt idx="4798">
                  <c:v>44762</c:v>
                </c:pt>
                <c:pt idx="4799">
                  <c:v>44762.041666666664</c:v>
                </c:pt>
                <c:pt idx="4800">
                  <c:v>44762.083333333336</c:v>
                </c:pt>
                <c:pt idx="4801">
                  <c:v>44762.125</c:v>
                </c:pt>
                <c:pt idx="4802">
                  <c:v>44762.166666666664</c:v>
                </c:pt>
                <c:pt idx="4803">
                  <c:v>44762.208333333336</c:v>
                </c:pt>
                <c:pt idx="4804">
                  <c:v>44762.25</c:v>
                </c:pt>
                <c:pt idx="4805">
                  <c:v>44762.291666666664</c:v>
                </c:pt>
                <c:pt idx="4806">
                  <c:v>44762.333333333336</c:v>
                </c:pt>
                <c:pt idx="4807">
                  <c:v>44762.375</c:v>
                </c:pt>
                <c:pt idx="4808">
                  <c:v>44762.416666666664</c:v>
                </c:pt>
                <c:pt idx="4809">
                  <c:v>44762.458333333336</c:v>
                </c:pt>
                <c:pt idx="4810">
                  <c:v>44762.5</c:v>
                </c:pt>
                <c:pt idx="4811">
                  <c:v>44762.541666666664</c:v>
                </c:pt>
                <c:pt idx="4812">
                  <c:v>44762.583333333336</c:v>
                </c:pt>
                <c:pt idx="4813">
                  <c:v>44762.625</c:v>
                </c:pt>
                <c:pt idx="4814">
                  <c:v>44762.666666666664</c:v>
                </c:pt>
                <c:pt idx="4815">
                  <c:v>44762.708333333336</c:v>
                </c:pt>
                <c:pt idx="4816">
                  <c:v>44762.75</c:v>
                </c:pt>
                <c:pt idx="4817">
                  <c:v>44762.791666666664</c:v>
                </c:pt>
                <c:pt idx="4818">
                  <c:v>44762.833333333336</c:v>
                </c:pt>
                <c:pt idx="4819">
                  <c:v>44762.875</c:v>
                </c:pt>
                <c:pt idx="4820">
                  <c:v>44762.916666666664</c:v>
                </c:pt>
                <c:pt idx="4821">
                  <c:v>44762.958333333336</c:v>
                </c:pt>
                <c:pt idx="4822">
                  <c:v>44763</c:v>
                </c:pt>
                <c:pt idx="4823">
                  <c:v>44763.041666666664</c:v>
                </c:pt>
                <c:pt idx="4824">
                  <c:v>44763.083333333336</c:v>
                </c:pt>
                <c:pt idx="4825">
                  <c:v>44763.125</c:v>
                </c:pt>
                <c:pt idx="4826">
                  <c:v>44763.166666666664</c:v>
                </c:pt>
                <c:pt idx="4827">
                  <c:v>44763.208333333336</c:v>
                </c:pt>
                <c:pt idx="4828">
                  <c:v>44763.25</c:v>
                </c:pt>
                <c:pt idx="4829">
                  <c:v>44763.291666666664</c:v>
                </c:pt>
                <c:pt idx="4830">
                  <c:v>44763.333333333336</c:v>
                </c:pt>
                <c:pt idx="4831">
                  <c:v>44763.375</c:v>
                </c:pt>
                <c:pt idx="4832">
                  <c:v>44763.416666666664</c:v>
                </c:pt>
                <c:pt idx="4833">
                  <c:v>44763.458333333336</c:v>
                </c:pt>
                <c:pt idx="4834">
                  <c:v>44763.5</c:v>
                </c:pt>
                <c:pt idx="4835">
                  <c:v>44763.541666666664</c:v>
                </c:pt>
                <c:pt idx="4836">
                  <c:v>44763.583333333336</c:v>
                </c:pt>
                <c:pt idx="4837">
                  <c:v>44763.625</c:v>
                </c:pt>
                <c:pt idx="4838">
                  <c:v>44763.666666666664</c:v>
                </c:pt>
                <c:pt idx="4839">
                  <c:v>44763.708333333336</c:v>
                </c:pt>
                <c:pt idx="4840">
                  <c:v>44763.75</c:v>
                </c:pt>
                <c:pt idx="4841">
                  <c:v>44763.791666666664</c:v>
                </c:pt>
                <c:pt idx="4842">
                  <c:v>44763.833333333336</c:v>
                </c:pt>
                <c:pt idx="4843">
                  <c:v>44763.875</c:v>
                </c:pt>
                <c:pt idx="4844">
                  <c:v>44763.916666666664</c:v>
                </c:pt>
                <c:pt idx="4845">
                  <c:v>44763.958333333336</c:v>
                </c:pt>
                <c:pt idx="4846">
                  <c:v>44764</c:v>
                </c:pt>
                <c:pt idx="4847">
                  <c:v>44764.041666666664</c:v>
                </c:pt>
                <c:pt idx="4848">
                  <c:v>44764.083333333336</c:v>
                </c:pt>
                <c:pt idx="4849">
                  <c:v>44764.125</c:v>
                </c:pt>
                <c:pt idx="4850">
                  <c:v>44764.166666666664</c:v>
                </c:pt>
                <c:pt idx="4851">
                  <c:v>44764.208333333336</c:v>
                </c:pt>
                <c:pt idx="4852">
                  <c:v>44764.25</c:v>
                </c:pt>
                <c:pt idx="4853">
                  <c:v>44764.291666666664</c:v>
                </c:pt>
                <c:pt idx="4854">
                  <c:v>44764.333333333336</c:v>
                </c:pt>
                <c:pt idx="4855">
                  <c:v>44764.375</c:v>
                </c:pt>
                <c:pt idx="4856">
                  <c:v>44764.416666666664</c:v>
                </c:pt>
                <c:pt idx="4857">
                  <c:v>44764.458333333336</c:v>
                </c:pt>
                <c:pt idx="4858">
                  <c:v>44764.5</c:v>
                </c:pt>
                <c:pt idx="4859">
                  <c:v>44764.541666666664</c:v>
                </c:pt>
                <c:pt idx="4860">
                  <c:v>44764.583333333336</c:v>
                </c:pt>
                <c:pt idx="4861">
                  <c:v>44764.625</c:v>
                </c:pt>
                <c:pt idx="4862">
                  <c:v>44764.666666666664</c:v>
                </c:pt>
                <c:pt idx="4863">
                  <c:v>44764.708333333336</c:v>
                </c:pt>
                <c:pt idx="4864">
                  <c:v>44764.75</c:v>
                </c:pt>
                <c:pt idx="4865">
                  <c:v>44764.791666666664</c:v>
                </c:pt>
                <c:pt idx="4866">
                  <c:v>44764.833333333336</c:v>
                </c:pt>
                <c:pt idx="4867">
                  <c:v>44764.875</c:v>
                </c:pt>
                <c:pt idx="4868">
                  <c:v>44764.916666666664</c:v>
                </c:pt>
                <c:pt idx="4869">
                  <c:v>44764.958333333336</c:v>
                </c:pt>
                <c:pt idx="4870">
                  <c:v>44765</c:v>
                </c:pt>
                <c:pt idx="4871">
                  <c:v>44765.041666666664</c:v>
                </c:pt>
                <c:pt idx="4872">
                  <c:v>44765.083333333336</c:v>
                </c:pt>
                <c:pt idx="4873">
                  <c:v>44765.125</c:v>
                </c:pt>
                <c:pt idx="4874">
                  <c:v>44765.166666666664</c:v>
                </c:pt>
                <c:pt idx="4875">
                  <c:v>44765.208333333336</c:v>
                </c:pt>
                <c:pt idx="4876">
                  <c:v>44765.25</c:v>
                </c:pt>
                <c:pt idx="4877">
                  <c:v>44765.291666666664</c:v>
                </c:pt>
                <c:pt idx="4878">
                  <c:v>44765.333333333336</c:v>
                </c:pt>
                <c:pt idx="4879">
                  <c:v>44765.375</c:v>
                </c:pt>
                <c:pt idx="4880">
                  <c:v>44765.416666666664</c:v>
                </c:pt>
                <c:pt idx="4881">
                  <c:v>44765.458333333336</c:v>
                </c:pt>
                <c:pt idx="4882">
                  <c:v>44765.5</c:v>
                </c:pt>
                <c:pt idx="4883">
                  <c:v>44765.541666666664</c:v>
                </c:pt>
                <c:pt idx="4884">
                  <c:v>44765.583333333336</c:v>
                </c:pt>
                <c:pt idx="4885">
                  <c:v>44765.625</c:v>
                </c:pt>
                <c:pt idx="4886">
                  <c:v>44765.666666666664</c:v>
                </c:pt>
                <c:pt idx="4887">
                  <c:v>44765.708333333336</c:v>
                </c:pt>
                <c:pt idx="4888">
                  <c:v>44765.75</c:v>
                </c:pt>
                <c:pt idx="4889">
                  <c:v>44765.791666666664</c:v>
                </c:pt>
                <c:pt idx="4890">
                  <c:v>44765.833333333336</c:v>
                </c:pt>
                <c:pt idx="4891">
                  <c:v>44765.875</c:v>
                </c:pt>
                <c:pt idx="4892">
                  <c:v>44765.916666666664</c:v>
                </c:pt>
                <c:pt idx="4893">
                  <c:v>44765.958333333336</c:v>
                </c:pt>
                <c:pt idx="4894">
                  <c:v>44766</c:v>
                </c:pt>
                <c:pt idx="4895">
                  <c:v>44766.041666666664</c:v>
                </c:pt>
                <c:pt idx="4896">
                  <c:v>44766.083333333336</c:v>
                </c:pt>
                <c:pt idx="4897">
                  <c:v>44766.125</c:v>
                </c:pt>
                <c:pt idx="4898">
                  <c:v>44766.166666666664</c:v>
                </c:pt>
                <c:pt idx="4899">
                  <c:v>44766.208333333336</c:v>
                </c:pt>
                <c:pt idx="4900">
                  <c:v>44766.25</c:v>
                </c:pt>
                <c:pt idx="4901">
                  <c:v>44766.291666666664</c:v>
                </c:pt>
                <c:pt idx="4902">
                  <c:v>44766.333333333336</c:v>
                </c:pt>
                <c:pt idx="4903">
                  <c:v>44766.375</c:v>
                </c:pt>
                <c:pt idx="4904">
                  <c:v>44766.416666666664</c:v>
                </c:pt>
                <c:pt idx="4905">
                  <c:v>44766.458333333336</c:v>
                </c:pt>
                <c:pt idx="4906">
                  <c:v>44766.5</c:v>
                </c:pt>
                <c:pt idx="4907">
                  <c:v>44766.541666666664</c:v>
                </c:pt>
                <c:pt idx="4908">
                  <c:v>44766.583333333336</c:v>
                </c:pt>
                <c:pt idx="4909">
                  <c:v>44766.625</c:v>
                </c:pt>
                <c:pt idx="4910">
                  <c:v>44766.666666666664</c:v>
                </c:pt>
                <c:pt idx="4911">
                  <c:v>44766.708333333336</c:v>
                </c:pt>
                <c:pt idx="4912">
                  <c:v>44766.75</c:v>
                </c:pt>
                <c:pt idx="4913">
                  <c:v>44766.791666666664</c:v>
                </c:pt>
                <c:pt idx="4914">
                  <c:v>44766.833333333336</c:v>
                </c:pt>
                <c:pt idx="4915">
                  <c:v>44766.875</c:v>
                </c:pt>
                <c:pt idx="4916">
                  <c:v>44766.916666666664</c:v>
                </c:pt>
                <c:pt idx="4917">
                  <c:v>44766.958333333336</c:v>
                </c:pt>
                <c:pt idx="4918">
                  <c:v>44767</c:v>
                </c:pt>
                <c:pt idx="4919">
                  <c:v>44767.041666666664</c:v>
                </c:pt>
                <c:pt idx="4920">
                  <c:v>44767.083333333336</c:v>
                </c:pt>
                <c:pt idx="4921">
                  <c:v>44767.125</c:v>
                </c:pt>
                <c:pt idx="4922">
                  <c:v>44767.166666666664</c:v>
                </c:pt>
                <c:pt idx="4923">
                  <c:v>44767.208333333336</c:v>
                </c:pt>
                <c:pt idx="4924">
                  <c:v>44767.25</c:v>
                </c:pt>
                <c:pt idx="4925">
                  <c:v>44767.291666666664</c:v>
                </c:pt>
                <c:pt idx="4926">
                  <c:v>44767.333333333336</c:v>
                </c:pt>
                <c:pt idx="4927">
                  <c:v>44767.375</c:v>
                </c:pt>
                <c:pt idx="4928">
                  <c:v>44767.416666666664</c:v>
                </c:pt>
                <c:pt idx="4929">
                  <c:v>44767.458333333336</c:v>
                </c:pt>
                <c:pt idx="4930">
                  <c:v>44767.5</c:v>
                </c:pt>
                <c:pt idx="4931">
                  <c:v>44767.541666666664</c:v>
                </c:pt>
                <c:pt idx="4932">
                  <c:v>44767.583333333336</c:v>
                </c:pt>
                <c:pt idx="4933">
                  <c:v>44767.625</c:v>
                </c:pt>
                <c:pt idx="4934">
                  <c:v>44767.666666666664</c:v>
                </c:pt>
                <c:pt idx="4935">
                  <c:v>44767.708333333336</c:v>
                </c:pt>
                <c:pt idx="4936">
                  <c:v>44767.75</c:v>
                </c:pt>
                <c:pt idx="4937">
                  <c:v>44767.791666666664</c:v>
                </c:pt>
                <c:pt idx="4938">
                  <c:v>44767.833333333336</c:v>
                </c:pt>
                <c:pt idx="4939">
                  <c:v>44767.875</c:v>
                </c:pt>
                <c:pt idx="4940">
                  <c:v>44767.916666666664</c:v>
                </c:pt>
                <c:pt idx="4941">
                  <c:v>44767.958333333336</c:v>
                </c:pt>
                <c:pt idx="4942">
                  <c:v>44768</c:v>
                </c:pt>
                <c:pt idx="4943">
                  <c:v>44768.041666666664</c:v>
                </c:pt>
                <c:pt idx="4944">
                  <c:v>44768.083333333336</c:v>
                </c:pt>
                <c:pt idx="4945">
                  <c:v>44768.125</c:v>
                </c:pt>
                <c:pt idx="4946">
                  <c:v>44768.166666666664</c:v>
                </c:pt>
                <c:pt idx="4947">
                  <c:v>44768.208333333336</c:v>
                </c:pt>
                <c:pt idx="4948">
                  <c:v>44768.25</c:v>
                </c:pt>
                <c:pt idx="4949">
                  <c:v>44768.291666666664</c:v>
                </c:pt>
                <c:pt idx="4950">
                  <c:v>44768.333333333336</c:v>
                </c:pt>
                <c:pt idx="4951">
                  <c:v>44768.375</c:v>
                </c:pt>
                <c:pt idx="4952">
                  <c:v>44768.416666666664</c:v>
                </c:pt>
                <c:pt idx="4953">
                  <c:v>44768.458333333336</c:v>
                </c:pt>
                <c:pt idx="4954">
                  <c:v>44768.5</c:v>
                </c:pt>
                <c:pt idx="4955">
                  <c:v>44768.541666666664</c:v>
                </c:pt>
                <c:pt idx="4956">
                  <c:v>44768.583333333336</c:v>
                </c:pt>
                <c:pt idx="4957">
                  <c:v>44768.625</c:v>
                </c:pt>
                <c:pt idx="4958">
                  <c:v>44768.666666666664</c:v>
                </c:pt>
                <c:pt idx="4959">
                  <c:v>44768.708333333336</c:v>
                </c:pt>
                <c:pt idx="4960">
                  <c:v>44768.75</c:v>
                </c:pt>
                <c:pt idx="4961">
                  <c:v>44768.791666666664</c:v>
                </c:pt>
                <c:pt idx="4962">
                  <c:v>44768.833333333336</c:v>
                </c:pt>
                <c:pt idx="4963">
                  <c:v>44768.875</c:v>
                </c:pt>
                <c:pt idx="4964">
                  <c:v>44768.916666666664</c:v>
                </c:pt>
                <c:pt idx="4965">
                  <c:v>44768.958333333336</c:v>
                </c:pt>
                <c:pt idx="4966">
                  <c:v>44769</c:v>
                </c:pt>
                <c:pt idx="4967">
                  <c:v>44769.041666666664</c:v>
                </c:pt>
                <c:pt idx="4968">
                  <c:v>44769.083333333336</c:v>
                </c:pt>
                <c:pt idx="4969">
                  <c:v>44769.125</c:v>
                </c:pt>
                <c:pt idx="4970">
                  <c:v>44769.166666666664</c:v>
                </c:pt>
                <c:pt idx="4971">
                  <c:v>44769.208333333336</c:v>
                </c:pt>
                <c:pt idx="4972">
                  <c:v>44769.25</c:v>
                </c:pt>
                <c:pt idx="4973">
                  <c:v>44769.291666666664</c:v>
                </c:pt>
                <c:pt idx="4974">
                  <c:v>44769.333333333336</c:v>
                </c:pt>
                <c:pt idx="4975">
                  <c:v>44769.375</c:v>
                </c:pt>
                <c:pt idx="4976">
                  <c:v>44769.416666666664</c:v>
                </c:pt>
                <c:pt idx="4977">
                  <c:v>44769.458333333336</c:v>
                </c:pt>
                <c:pt idx="4978">
                  <c:v>44769.5</c:v>
                </c:pt>
                <c:pt idx="4979">
                  <c:v>44769.541666666664</c:v>
                </c:pt>
                <c:pt idx="4980">
                  <c:v>44769.583333333336</c:v>
                </c:pt>
                <c:pt idx="4981">
                  <c:v>44769.625</c:v>
                </c:pt>
                <c:pt idx="4982">
                  <c:v>44769.666666666664</c:v>
                </c:pt>
                <c:pt idx="4983">
                  <c:v>44769.708333333336</c:v>
                </c:pt>
                <c:pt idx="4984">
                  <c:v>44769.75</c:v>
                </c:pt>
                <c:pt idx="4985">
                  <c:v>44769.791666666664</c:v>
                </c:pt>
                <c:pt idx="4986">
                  <c:v>44769.833333333336</c:v>
                </c:pt>
                <c:pt idx="4987">
                  <c:v>44769.875</c:v>
                </c:pt>
                <c:pt idx="4988">
                  <c:v>44769.916666666664</c:v>
                </c:pt>
                <c:pt idx="4989">
                  <c:v>44769.958333333336</c:v>
                </c:pt>
                <c:pt idx="4990">
                  <c:v>44770</c:v>
                </c:pt>
                <c:pt idx="4991">
                  <c:v>44770.041666666664</c:v>
                </c:pt>
                <c:pt idx="4992">
                  <c:v>44770.083333333336</c:v>
                </c:pt>
                <c:pt idx="4993">
                  <c:v>44770.125</c:v>
                </c:pt>
                <c:pt idx="4994">
                  <c:v>44770.166666666664</c:v>
                </c:pt>
                <c:pt idx="4995">
                  <c:v>44770.208333333336</c:v>
                </c:pt>
                <c:pt idx="4996">
                  <c:v>44770.25</c:v>
                </c:pt>
                <c:pt idx="4997">
                  <c:v>44770.291666666664</c:v>
                </c:pt>
                <c:pt idx="4998">
                  <c:v>44770.333333333336</c:v>
                </c:pt>
                <c:pt idx="4999">
                  <c:v>44770.375</c:v>
                </c:pt>
                <c:pt idx="5000">
                  <c:v>44770.416666666664</c:v>
                </c:pt>
                <c:pt idx="5001">
                  <c:v>44770.458333333336</c:v>
                </c:pt>
                <c:pt idx="5002">
                  <c:v>44770.5</c:v>
                </c:pt>
                <c:pt idx="5003">
                  <c:v>44770.541666666664</c:v>
                </c:pt>
                <c:pt idx="5004">
                  <c:v>44770.583333333336</c:v>
                </c:pt>
                <c:pt idx="5005">
                  <c:v>44770.625</c:v>
                </c:pt>
                <c:pt idx="5006">
                  <c:v>44770.666666666664</c:v>
                </c:pt>
                <c:pt idx="5007">
                  <c:v>44770.708333333336</c:v>
                </c:pt>
                <c:pt idx="5008">
                  <c:v>44770.75</c:v>
                </c:pt>
                <c:pt idx="5009">
                  <c:v>44770.791666666664</c:v>
                </c:pt>
                <c:pt idx="5010">
                  <c:v>44770.833333333336</c:v>
                </c:pt>
                <c:pt idx="5011">
                  <c:v>44770.875</c:v>
                </c:pt>
                <c:pt idx="5012">
                  <c:v>44770.916666666664</c:v>
                </c:pt>
                <c:pt idx="5013">
                  <c:v>44770.958333333336</c:v>
                </c:pt>
                <c:pt idx="5014">
                  <c:v>44771</c:v>
                </c:pt>
                <c:pt idx="5015">
                  <c:v>44771.041666666664</c:v>
                </c:pt>
                <c:pt idx="5016">
                  <c:v>44771.083333333336</c:v>
                </c:pt>
                <c:pt idx="5017">
                  <c:v>44771.125</c:v>
                </c:pt>
                <c:pt idx="5018">
                  <c:v>44771.166666666664</c:v>
                </c:pt>
                <c:pt idx="5019">
                  <c:v>44771.208333333336</c:v>
                </c:pt>
                <c:pt idx="5020">
                  <c:v>44771.25</c:v>
                </c:pt>
                <c:pt idx="5021">
                  <c:v>44771.291666666664</c:v>
                </c:pt>
                <c:pt idx="5022">
                  <c:v>44771.333333333336</c:v>
                </c:pt>
                <c:pt idx="5023">
                  <c:v>44771.375</c:v>
                </c:pt>
                <c:pt idx="5024">
                  <c:v>44771.416666666664</c:v>
                </c:pt>
                <c:pt idx="5025">
                  <c:v>44771.458333333336</c:v>
                </c:pt>
                <c:pt idx="5026">
                  <c:v>44771.5</c:v>
                </c:pt>
                <c:pt idx="5027">
                  <c:v>44771.541666666664</c:v>
                </c:pt>
                <c:pt idx="5028">
                  <c:v>44771.583333333336</c:v>
                </c:pt>
                <c:pt idx="5029">
                  <c:v>44771.625</c:v>
                </c:pt>
                <c:pt idx="5030">
                  <c:v>44771.666666666664</c:v>
                </c:pt>
                <c:pt idx="5031">
                  <c:v>44771.708333333336</c:v>
                </c:pt>
                <c:pt idx="5032">
                  <c:v>44771.75</c:v>
                </c:pt>
                <c:pt idx="5033">
                  <c:v>44771.791666666664</c:v>
                </c:pt>
                <c:pt idx="5034">
                  <c:v>44771.833333333336</c:v>
                </c:pt>
                <c:pt idx="5035">
                  <c:v>44771.875</c:v>
                </c:pt>
                <c:pt idx="5036">
                  <c:v>44771.916666666664</c:v>
                </c:pt>
                <c:pt idx="5037">
                  <c:v>44771.958333333336</c:v>
                </c:pt>
                <c:pt idx="5038">
                  <c:v>44772</c:v>
                </c:pt>
                <c:pt idx="5039">
                  <c:v>44772.041666666664</c:v>
                </c:pt>
                <c:pt idx="5040">
                  <c:v>44772.083333333336</c:v>
                </c:pt>
                <c:pt idx="5041">
                  <c:v>44772.125</c:v>
                </c:pt>
                <c:pt idx="5042">
                  <c:v>44772.166666666664</c:v>
                </c:pt>
                <c:pt idx="5043">
                  <c:v>44772.208333333336</c:v>
                </c:pt>
                <c:pt idx="5044">
                  <c:v>44772.25</c:v>
                </c:pt>
                <c:pt idx="5045">
                  <c:v>44772.291666666664</c:v>
                </c:pt>
                <c:pt idx="5046">
                  <c:v>44772.333333333336</c:v>
                </c:pt>
                <c:pt idx="5047">
                  <c:v>44772.375</c:v>
                </c:pt>
                <c:pt idx="5048">
                  <c:v>44772.416666666664</c:v>
                </c:pt>
                <c:pt idx="5049">
                  <c:v>44772.458333333336</c:v>
                </c:pt>
                <c:pt idx="5050">
                  <c:v>44772.5</c:v>
                </c:pt>
                <c:pt idx="5051">
                  <c:v>44772.541666666664</c:v>
                </c:pt>
                <c:pt idx="5052">
                  <c:v>44772.583333333336</c:v>
                </c:pt>
                <c:pt idx="5053">
                  <c:v>44772.625</c:v>
                </c:pt>
                <c:pt idx="5054">
                  <c:v>44772.666666666664</c:v>
                </c:pt>
                <c:pt idx="5055">
                  <c:v>44772.708333333336</c:v>
                </c:pt>
                <c:pt idx="5056">
                  <c:v>44772.75</c:v>
                </c:pt>
                <c:pt idx="5057">
                  <c:v>44772.791666666664</c:v>
                </c:pt>
                <c:pt idx="5058">
                  <c:v>44772.833333333336</c:v>
                </c:pt>
                <c:pt idx="5059">
                  <c:v>44772.875</c:v>
                </c:pt>
                <c:pt idx="5060">
                  <c:v>44772.916666666664</c:v>
                </c:pt>
                <c:pt idx="5061">
                  <c:v>44772.958333333336</c:v>
                </c:pt>
                <c:pt idx="5062">
                  <c:v>44773</c:v>
                </c:pt>
                <c:pt idx="5063">
                  <c:v>44773.041666666664</c:v>
                </c:pt>
                <c:pt idx="5064">
                  <c:v>44773.083333333336</c:v>
                </c:pt>
                <c:pt idx="5065">
                  <c:v>44773.125</c:v>
                </c:pt>
                <c:pt idx="5066">
                  <c:v>44773.166666666664</c:v>
                </c:pt>
                <c:pt idx="5067">
                  <c:v>44773.208333333336</c:v>
                </c:pt>
                <c:pt idx="5068">
                  <c:v>44773.25</c:v>
                </c:pt>
                <c:pt idx="5069">
                  <c:v>44773.291666666664</c:v>
                </c:pt>
                <c:pt idx="5070">
                  <c:v>44773.333333333336</c:v>
                </c:pt>
                <c:pt idx="5071">
                  <c:v>44773.375</c:v>
                </c:pt>
                <c:pt idx="5072">
                  <c:v>44773.416666666664</c:v>
                </c:pt>
                <c:pt idx="5073">
                  <c:v>44773.458333333336</c:v>
                </c:pt>
                <c:pt idx="5074">
                  <c:v>44773.5</c:v>
                </c:pt>
                <c:pt idx="5075">
                  <c:v>44773.541666666664</c:v>
                </c:pt>
                <c:pt idx="5076">
                  <c:v>44773.583333333336</c:v>
                </c:pt>
                <c:pt idx="5077">
                  <c:v>44773.625</c:v>
                </c:pt>
                <c:pt idx="5078">
                  <c:v>44773.666666666664</c:v>
                </c:pt>
                <c:pt idx="5079">
                  <c:v>44773.708333333336</c:v>
                </c:pt>
                <c:pt idx="5080">
                  <c:v>44773.75</c:v>
                </c:pt>
                <c:pt idx="5081">
                  <c:v>44773.791666666664</c:v>
                </c:pt>
                <c:pt idx="5082">
                  <c:v>44773.833333333336</c:v>
                </c:pt>
                <c:pt idx="5083">
                  <c:v>44773.875</c:v>
                </c:pt>
                <c:pt idx="5084">
                  <c:v>44773.916666666664</c:v>
                </c:pt>
                <c:pt idx="5085">
                  <c:v>44773.958333333336</c:v>
                </c:pt>
                <c:pt idx="5086">
                  <c:v>44774</c:v>
                </c:pt>
                <c:pt idx="5087">
                  <c:v>44774.041666666664</c:v>
                </c:pt>
                <c:pt idx="5088">
                  <c:v>44774.083333333336</c:v>
                </c:pt>
                <c:pt idx="5089">
                  <c:v>44774.125</c:v>
                </c:pt>
                <c:pt idx="5090">
                  <c:v>44774.166666666664</c:v>
                </c:pt>
                <c:pt idx="5091">
                  <c:v>44774.208333333336</c:v>
                </c:pt>
                <c:pt idx="5092">
                  <c:v>44774.25</c:v>
                </c:pt>
                <c:pt idx="5093">
                  <c:v>44774.291666666664</c:v>
                </c:pt>
                <c:pt idx="5094">
                  <c:v>44774.333333333336</c:v>
                </c:pt>
                <c:pt idx="5095">
                  <c:v>44774.375</c:v>
                </c:pt>
                <c:pt idx="5096">
                  <c:v>44774.416666666664</c:v>
                </c:pt>
                <c:pt idx="5097">
                  <c:v>44774.458333333336</c:v>
                </c:pt>
                <c:pt idx="5098">
                  <c:v>44774.5</c:v>
                </c:pt>
                <c:pt idx="5099">
                  <c:v>44774.541666666664</c:v>
                </c:pt>
                <c:pt idx="5100">
                  <c:v>44774.583333333336</c:v>
                </c:pt>
                <c:pt idx="5101">
                  <c:v>44774.625</c:v>
                </c:pt>
                <c:pt idx="5102">
                  <c:v>44774.666666666664</c:v>
                </c:pt>
                <c:pt idx="5103">
                  <c:v>44774.708333333336</c:v>
                </c:pt>
                <c:pt idx="5104">
                  <c:v>44774.75</c:v>
                </c:pt>
                <c:pt idx="5105">
                  <c:v>44774.791666666664</c:v>
                </c:pt>
                <c:pt idx="5106">
                  <c:v>44774.833333333336</c:v>
                </c:pt>
                <c:pt idx="5107">
                  <c:v>44774.875</c:v>
                </c:pt>
                <c:pt idx="5108">
                  <c:v>44774.916666666664</c:v>
                </c:pt>
                <c:pt idx="5109">
                  <c:v>44774.958333333336</c:v>
                </c:pt>
                <c:pt idx="5110">
                  <c:v>44775</c:v>
                </c:pt>
                <c:pt idx="5111">
                  <c:v>44775.041666666664</c:v>
                </c:pt>
                <c:pt idx="5112">
                  <c:v>44775.083333333336</c:v>
                </c:pt>
                <c:pt idx="5113">
                  <c:v>44775.125</c:v>
                </c:pt>
                <c:pt idx="5114">
                  <c:v>44775.166666666664</c:v>
                </c:pt>
                <c:pt idx="5115">
                  <c:v>44775.208333333336</c:v>
                </c:pt>
                <c:pt idx="5116">
                  <c:v>44775.25</c:v>
                </c:pt>
                <c:pt idx="5117">
                  <c:v>44775.291666666664</c:v>
                </c:pt>
                <c:pt idx="5118">
                  <c:v>44775.333333333336</c:v>
                </c:pt>
                <c:pt idx="5119">
                  <c:v>44775.375</c:v>
                </c:pt>
                <c:pt idx="5120">
                  <c:v>44775.416666666664</c:v>
                </c:pt>
                <c:pt idx="5121">
                  <c:v>44775.458333333336</c:v>
                </c:pt>
                <c:pt idx="5122">
                  <c:v>44775.5</c:v>
                </c:pt>
                <c:pt idx="5123">
                  <c:v>44775.541666666664</c:v>
                </c:pt>
                <c:pt idx="5124">
                  <c:v>44775.583333333336</c:v>
                </c:pt>
                <c:pt idx="5125">
                  <c:v>44775.625</c:v>
                </c:pt>
                <c:pt idx="5126">
                  <c:v>44775.666666666664</c:v>
                </c:pt>
                <c:pt idx="5127">
                  <c:v>44775.708333333336</c:v>
                </c:pt>
                <c:pt idx="5128">
                  <c:v>44775.75</c:v>
                </c:pt>
                <c:pt idx="5129">
                  <c:v>44775.791666666664</c:v>
                </c:pt>
                <c:pt idx="5130">
                  <c:v>44775.833333333336</c:v>
                </c:pt>
                <c:pt idx="5131">
                  <c:v>44775.875</c:v>
                </c:pt>
                <c:pt idx="5132">
                  <c:v>44775.916666666664</c:v>
                </c:pt>
                <c:pt idx="5133">
                  <c:v>44775.958333333336</c:v>
                </c:pt>
                <c:pt idx="5134">
                  <c:v>44776</c:v>
                </c:pt>
                <c:pt idx="5135">
                  <c:v>44776.041666666664</c:v>
                </c:pt>
                <c:pt idx="5136">
                  <c:v>44776.083333333336</c:v>
                </c:pt>
                <c:pt idx="5137">
                  <c:v>44776.125</c:v>
                </c:pt>
                <c:pt idx="5138">
                  <c:v>44776.166666666664</c:v>
                </c:pt>
                <c:pt idx="5139">
                  <c:v>44776.208333333336</c:v>
                </c:pt>
                <c:pt idx="5140">
                  <c:v>44776.25</c:v>
                </c:pt>
                <c:pt idx="5141">
                  <c:v>44776.291666666664</c:v>
                </c:pt>
                <c:pt idx="5142">
                  <c:v>44776.333333333336</c:v>
                </c:pt>
                <c:pt idx="5143">
                  <c:v>44776.375</c:v>
                </c:pt>
                <c:pt idx="5144">
                  <c:v>44776.416666666664</c:v>
                </c:pt>
                <c:pt idx="5145">
                  <c:v>44776.458333333336</c:v>
                </c:pt>
                <c:pt idx="5146">
                  <c:v>44776.5</c:v>
                </c:pt>
                <c:pt idx="5147">
                  <c:v>44776.541666666664</c:v>
                </c:pt>
                <c:pt idx="5148">
                  <c:v>44776.583333333336</c:v>
                </c:pt>
                <c:pt idx="5149">
                  <c:v>44776.625</c:v>
                </c:pt>
                <c:pt idx="5150">
                  <c:v>44776.666666666664</c:v>
                </c:pt>
                <c:pt idx="5151">
                  <c:v>44776.708333333336</c:v>
                </c:pt>
                <c:pt idx="5152">
                  <c:v>44776.75</c:v>
                </c:pt>
                <c:pt idx="5153">
                  <c:v>44776.791666666664</c:v>
                </c:pt>
                <c:pt idx="5154">
                  <c:v>44776.833333333336</c:v>
                </c:pt>
                <c:pt idx="5155">
                  <c:v>44776.875</c:v>
                </c:pt>
                <c:pt idx="5156">
                  <c:v>44776.916666666664</c:v>
                </c:pt>
                <c:pt idx="5157">
                  <c:v>44776.958333333336</c:v>
                </c:pt>
                <c:pt idx="5158">
                  <c:v>44777</c:v>
                </c:pt>
                <c:pt idx="5159">
                  <c:v>44777.041666666664</c:v>
                </c:pt>
                <c:pt idx="5160">
                  <c:v>44777.083333333336</c:v>
                </c:pt>
                <c:pt idx="5161">
                  <c:v>44777.125</c:v>
                </c:pt>
                <c:pt idx="5162">
                  <c:v>44777.166666666664</c:v>
                </c:pt>
                <c:pt idx="5163">
                  <c:v>44777.208333333336</c:v>
                </c:pt>
                <c:pt idx="5164">
                  <c:v>44777.25</c:v>
                </c:pt>
                <c:pt idx="5165">
                  <c:v>44777.291666666664</c:v>
                </c:pt>
                <c:pt idx="5166">
                  <c:v>44777.333333333336</c:v>
                </c:pt>
                <c:pt idx="5167">
                  <c:v>44777.375</c:v>
                </c:pt>
                <c:pt idx="5168">
                  <c:v>44777.416666666664</c:v>
                </c:pt>
                <c:pt idx="5169">
                  <c:v>44777.458333333336</c:v>
                </c:pt>
                <c:pt idx="5170">
                  <c:v>44777.5</c:v>
                </c:pt>
                <c:pt idx="5171">
                  <c:v>44777.541666666664</c:v>
                </c:pt>
                <c:pt idx="5172">
                  <c:v>44777.583333333336</c:v>
                </c:pt>
                <c:pt idx="5173">
                  <c:v>44777.625</c:v>
                </c:pt>
                <c:pt idx="5174">
                  <c:v>44777.666666666664</c:v>
                </c:pt>
                <c:pt idx="5175">
                  <c:v>44777.708333333336</c:v>
                </c:pt>
                <c:pt idx="5176">
                  <c:v>44777.75</c:v>
                </c:pt>
                <c:pt idx="5177">
                  <c:v>44777.791666666664</c:v>
                </c:pt>
                <c:pt idx="5178">
                  <c:v>44777.833333333336</c:v>
                </c:pt>
                <c:pt idx="5179">
                  <c:v>44777.875</c:v>
                </c:pt>
                <c:pt idx="5180">
                  <c:v>44777.916666666664</c:v>
                </c:pt>
                <c:pt idx="5181">
                  <c:v>44777.958333333336</c:v>
                </c:pt>
                <c:pt idx="5182">
                  <c:v>44778</c:v>
                </c:pt>
                <c:pt idx="5183">
                  <c:v>44778.041666666664</c:v>
                </c:pt>
                <c:pt idx="5184">
                  <c:v>44778.083333333336</c:v>
                </c:pt>
                <c:pt idx="5185">
                  <c:v>44778.125</c:v>
                </c:pt>
                <c:pt idx="5186">
                  <c:v>44778.166666666664</c:v>
                </c:pt>
                <c:pt idx="5187">
                  <c:v>44778.208333333336</c:v>
                </c:pt>
                <c:pt idx="5188">
                  <c:v>44778.25</c:v>
                </c:pt>
                <c:pt idx="5189">
                  <c:v>44778.291666666664</c:v>
                </c:pt>
                <c:pt idx="5190">
                  <c:v>44778.333333333336</c:v>
                </c:pt>
                <c:pt idx="5191">
                  <c:v>44778.375</c:v>
                </c:pt>
                <c:pt idx="5192">
                  <c:v>44778.416666666664</c:v>
                </c:pt>
                <c:pt idx="5193">
                  <c:v>44778.458333333336</c:v>
                </c:pt>
                <c:pt idx="5194">
                  <c:v>44778.5</c:v>
                </c:pt>
                <c:pt idx="5195">
                  <c:v>44778.541666666664</c:v>
                </c:pt>
                <c:pt idx="5196">
                  <c:v>44778.583333333336</c:v>
                </c:pt>
                <c:pt idx="5197">
                  <c:v>44778.625</c:v>
                </c:pt>
                <c:pt idx="5198">
                  <c:v>44778.666666666664</c:v>
                </c:pt>
                <c:pt idx="5199">
                  <c:v>44778.708333333336</c:v>
                </c:pt>
                <c:pt idx="5200">
                  <c:v>44778.75</c:v>
                </c:pt>
                <c:pt idx="5201">
                  <c:v>44778.791666666664</c:v>
                </c:pt>
                <c:pt idx="5202">
                  <c:v>44778.833333333336</c:v>
                </c:pt>
                <c:pt idx="5203">
                  <c:v>44778.875</c:v>
                </c:pt>
                <c:pt idx="5204">
                  <c:v>44778.916666666664</c:v>
                </c:pt>
                <c:pt idx="5205">
                  <c:v>44778.958333333336</c:v>
                </c:pt>
                <c:pt idx="5206">
                  <c:v>44779</c:v>
                </c:pt>
                <c:pt idx="5207">
                  <c:v>44779.041666666664</c:v>
                </c:pt>
                <c:pt idx="5208">
                  <c:v>44779.083333333336</c:v>
                </c:pt>
                <c:pt idx="5209">
                  <c:v>44779.125</c:v>
                </c:pt>
                <c:pt idx="5210">
                  <c:v>44779.166666666664</c:v>
                </c:pt>
                <c:pt idx="5211">
                  <c:v>44779.208333333336</c:v>
                </c:pt>
                <c:pt idx="5212">
                  <c:v>44779.25</c:v>
                </c:pt>
                <c:pt idx="5213">
                  <c:v>44779.291666666664</c:v>
                </c:pt>
                <c:pt idx="5214">
                  <c:v>44779.333333333336</c:v>
                </c:pt>
                <c:pt idx="5215">
                  <c:v>44779.375</c:v>
                </c:pt>
                <c:pt idx="5216">
                  <c:v>44779.416666666664</c:v>
                </c:pt>
                <c:pt idx="5217">
                  <c:v>44779.458333333336</c:v>
                </c:pt>
                <c:pt idx="5218">
                  <c:v>44779.5</c:v>
                </c:pt>
                <c:pt idx="5219">
                  <c:v>44779.541666666664</c:v>
                </c:pt>
                <c:pt idx="5220">
                  <c:v>44779.583333333336</c:v>
                </c:pt>
                <c:pt idx="5221">
                  <c:v>44779.625</c:v>
                </c:pt>
                <c:pt idx="5222">
                  <c:v>44779.666666666664</c:v>
                </c:pt>
                <c:pt idx="5223">
                  <c:v>44779.708333333336</c:v>
                </c:pt>
                <c:pt idx="5224">
                  <c:v>44779.75</c:v>
                </c:pt>
                <c:pt idx="5225">
                  <c:v>44779.791666666664</c:v>
                </c:pt>
                <c:pt idx="5226">
                  <c:v>44779.833333333336</c:v>
                </c:pt>
                <c:pt idx="5227">
                  <c:v>44779.875</c:v>
                </c:pt>
                <c:pt idx="5228">
                  <c:v>44779.916666666664</c:v>
                </c:pt>
                <c:pt idx="5229">
                  <c:v>44779.958333333336</c:v>
                </c:pt>
                <c:pt idx="5230">
                  <c:v>44780</c:v>
                </c:pt>
                <c:pt idx="5231">
                  <c:v>44780.041666666664</c:v>
                </c:pt>
                <c:pt idx="5232">
                  <c:v>44780.083333333336</c:v>
                </c:pt>
                <c:pt idx="5233">
                  <c:v>44780.125</c:v>
                </c:pt>
                <c:pt idx="5234">
                  <c:v>44780.166666666664</c:v>
                </c:pt>
                <c:pt idx="5235">
                  <c:v>44780.208333333336</c:v>
                </c:pt>
                <c:pt idx="5236">
                  <c:v>44780.25</c:v>
                </c:pt>
                <c:pt idx="5237">
                  <c:v>44780.291666666664</c:v>
                </c:pt>
                <c:pt idx="5238">
                  <c:v>44780.333333333336</c:v>
                </c:pt>
                <c:pt idx="5239">
                  <c:v>44780.375</c:v>
                </c:pt>
                <c:pt idx="5240">
                  <c:v>44780.416666666664</c:v>
                </c:pt>
                <c:pt idx="5241">
                  <c:v>44780.458333333336</c:v>
                </c:pt>
                <c:pt idx="5242">
                  <c:v>44780.5</c:v>
                </c:pt>
                <c:pt idx="5243">
                  <c:v>44780.541666666664</c:v>
                </c:pt>
                <c:pt idx="5244">
                  <c:v>44780.583333333336</c:v>
                </c:pt>
                <c:pt idx="5245">
                  <c:v>44780.625</c:v>
                </c:pt>
                <c:pt idx="5246">
                  <c:v>44780.666666666664</c:v>
                </c:pt>
                <c:pt idx="5247">
                  <c:v>44780.708333333336</c:v>
                </c:pt>
                <c:pt idx="5248">
                  <c:v>44780.75</c:v>
                </c:pt>
                <c:pt idx="5249">
                  <c:v>44780.791666666664</c:v>
                </c:pt>
                <c:pt idx="5250">
                  <c:v>44780.833333333336</c:v>
                </c:pt>
                <c:pt idx="5251">
                  <c:v>44780.875</c:v>
                </c:pt>
                <c:pt idx="5252">
                  <c:v>44780.916666666664</c:v>
                </c:pt>
                <c:pt idx="5253">
                  <c:v>44780.958333333336</c:v>
                </c:pt>
                <c:pt idx="5254">
                  <c:v>44781</c:v>
                </c:pt>
                <c:pt idx="5255">
                  <c:v>44781.041666666664</c:v>
                </c:pt>
                <c:pt idx="5256">
                  <c:v>44781.083333333336</c:v>
                </c:pt>
                <c:pt idx="5257">
                  <c:v>44781.125</c:v>
                </c:pt>
                <c:pt idx="5258">
                  <c:v>44781.166666666664</c:v>
                </c:pt>
                <c:pt idx="5259">
                  <c:v>44781.208333333336</c:v>
                </c:pt>
                <c:pt idx="5260">
                  <c:v>44781.25</c:v>
                </c:pt>
                <c:pt idx="5261">
                  <c:v>44781.291666666664</c:v>
                </c:pt>
                <c:pt idx="5262">
                  <c:v>44781.333333333336</c:v>
                </c:pt>
                <c:pt idx="5263">
                  <c:v>44781.375</c:v>
                </c:pt>
                <c:pt idx="5264">
                  <c:v>44781.416666666664</c:v>
                </c:pt>
                <c:pt idx="5265">
                  <c:v>44781.458333333336</c:v>
                </c:pt>
                <c:pt idx="5266">
                  <c:v>44781.5</c:v>
                </c:pt>
                <c:pt idx="5267">
                  <c:v>44781.541666666664</c:v>
                </c:pt>
                <c:pt idx="5268">
                  <c:v>44781.583333333336</c:v>
                </c:pt>
                <c:pt idx="5269">
                  <c:v>44781.625</c:v>
                </c:pt>
                <c:pt idx="5270">
                  <c:v>44781.666666666664</c:v>
                </c:pt>
                <c:pt idx="5271">
                  <c:v>44781.708333333336</c:v>
                </c:pt>
                <c:pt idx="5272">
                  <c:v>44781.75</c:v>
                </c:pt>
                <c:pt idx="5273">
                  <c:v>44781.791666666664</c:v>
                </c:pt>
                <c:pt idx="5274">
                  <c:v>44781.833333333336</c:v>
                </c:pt>
                <c:pt idx="5275">
                  <c:v>44781.875</c:v>
                </c:pt>
                <c:pt idx="5276">
                  <c:v>44781.916666666664</c:v>
                </c:pt>
                <c:pt idx="5277">
                  <c:v>44781.958333333336</c:v>
                </c:pt>
                <c:pt idx="5278">
                  <c:v>44782</c:v>
                </c:pt>
                <c:pt idx="5279">
                  <c:v>44782.041666666664</c:v>
                </c:pt>
                <c:pt idx="5280">
                  <c:v>44782.083333333336</c:v>
                </c:pt>
                <c:pt idx="5281">
                  <c:v>44782.125</c:v>
                </c:pt>
                <c:pt idx="5282">
                  <c:v>44782.166666666664</c:v>
                </c:pt>
                <c:pt idx="5283">
                  <c:v>44782.208333333336</c:v>
                </c:pt>
                <c:pt idx="5284">
                  <c:v>44782.25</c:v>
                </c:pt>
                <c:pt idx="5285">
                  <c:v>44782.291666666664</c:v>
                </c:pt>
                <c:pt idx="5286">
                  <c:v>44782.333333333336</c:v>
                </c:pt>
                <c:pt idx="5287">
                  <c:v>44782.375</c:v>
                </c:pt>
                <c:pt idx="5288">
                  <c:v>44782.416666666664</c:v>
                </c:pt>
                <c:pt idx="5289">
                  <c:v>44782.458333333336</c:v>
                </c:pt>
                <c:pt idx="5290">
                  <c:v>44782.5</c:v>
                </c:pt>
                <c:pt idx="5291">
                  <c:v>44782.541666666664</c:v>
                </c:pt>
                <c:pt idx="5292">
                  <c:v>44782.583333333336</c:v>
                </c:pt>
                <c:pt idx="5293">
                  <c:v>44782.625</c:v>
                </c:pt>
                <c:pt idx="5294">
                  <c:v>44782.666666666664</c:v>
                </c:pt>
                <c:pt idx="5295">
                  <c:v>44782.708333333336</c:v>
                </c:pt>
                <c:pt idx="5296">
                  <c:v>44782.75</c:v>
                </c:pt>
                <c:pt idx="5297">
                  <c:v>44782.791666666664</c:v>
                </c:pt>
                <c:pt idx="5298">
                  <c:v>44782.833333333336</c:v>
                </c:pt>
                <c:pt idx="5299">
                  <c:v>44782.875</c:v>
                </c:pt>
                <c:pt idx="5300">
                  <c:v>44782.916666666664</c:v>
                </c:pt>
                <c:pt idx="5301">
                  <c:v>44782.958333333336</c:v>
                </c:pt>
                <c:pt idx="5302">
                  <c:v>44783</c:v>
                </c:pt>
                <c:pt idx="5303">
                  <c:v>44783.041666666664</c:v>
                </c:pt>
                <c:pt idx="5304">
                  <c:v>44783.083333333336</c:v>
                </c:pt>
                <c:pt idx="5305">
                  <c:v>44783.125</c:v>
                </c:pt>
                <c:pt idx="5306">
                  <c:v>44783.166666666664</c:v>
                </c:pt>
                <c:pt idx="5307">
                  <c:v>44783.208333333336</c:v>
                </c:pt>
                <c:pt idx="5308">
                  <c:v>44783.25</c:v>
                </c:pt>
                <c:pt idx="5309">
                  <c:v>44783.291666666664</c:v>
                </c:pt>
                <c:pt idx="5310">
                  <c:v>44783.333333333336</c:v>
                </c:pt>
                <c:pt idx="5311">
                  <c:v>44783.375</c:v>
                </c:pt>
                <c:pt idx="5312">
                  <c:v>44783.416666666664</c:v>
                </c:pt>
                <c:pt idx="5313">
                  <c:v>44783.458333333336</c:v>
                </c:pt>
                <c:pt idx="5314">
                  <c:v>44783.5</c:v>
                </c:pt>
                <c:pt idx="5315">
                  <c:v>44783.541666666664</c:v>
                </c:pt>
                <c:pt idx="5316">
                  <c:v>44783.583333333336</c:v>
                </c:pt>
                <c:pt idx="5317">
                  <c:v>44783.625</c:v>
                </c:pt>
                <c:pt idx="5318">
                  <c:v>44783.666666666664</c:v>
                </c:pt>
                <c:pt idx="5319">
                  <c:v>44783.708333333336</c:v>
                </c:pt>
                <c:pt idx="5320">
                  <c:v>44783.75</c:v>
                </c:pt>
                <c:pt idx="5321">
                  <c:v>44783.791666666664</c:v>
                </c:pt>
                <c:pt idx="5322">
                  <c:v>44783.833333333336</c:v>
                </c:pt>
                <c:pt idx="5323">
                  <c:v>44783.875</c:v>
                </c:pt>
                <c:pt idx="5324">
                  <c:v>44783.916666666664</c:v>
                </c:pt>
                <c:pt idx="5325">
                  <c:v>44783.958333333336</c:v>
                </c:pt>
                <c:pt idx="5326">
                  <c:v>44784</c:v>
                </c:pt>
                <c:pt idx="5327">
                  <c:v>44784.041666666664</c:v>
                </c:pt>
                <c:pt idx="5328">
                  <c:v>44784.083333333336</c:v>
                </c:pt>
                <c:pt idx="5329">
                  <c:v>44784.125</c:v>
                </c:pt>
                <c:pt idx="5330">
                  <c:v>44784.166666666664</c:v>
                </c:pt>
                <c:pt idx="5331">
                  <c:v>44784.208333333336</c:v>
                </c:pt>
                <c:pt idx="5332">
                  <c:v>44784.25</c:v>
                </c:pt>
                <c:pt idx="5333">
                  <c:v>44784.291666666664</c:v>
                </c:pt>
                <c:pt idx="5334">
                  <c:v>44784.333333333336</c:v>
                </c:pt>
                <c:pt idx="5335">
                  <c:v>44784.375</c:v>
                </c:pt>
                <c:pt idx="5336">
                  <c:v>44784.416666666664</c:v>
                </c:pt>
                <c:pt idx="5337">
                  <c:v>44784.458333333336</c:v>
                </c:pt>
                <c:pt idx="5338">
                  <c:v>44784.5</c:v>
                </c:pt>
                <c:pt idx="5339">
                  <c:v>44784.541666666664</c:v>
                </c:pt>
                <c:pt idx="5340">
                  <c:v>44784.583333333336</c:v>
                </c:pt>
                <c:pt idx="5341">
                  <c:v>44784.625</c:v>
                </c:pt>
                <c:pt idx="5342">
                  <c:v>44784.666666666664</c:v>
                </c:pt>
                <c:pt idx="5343">
                  <c:v>44784.708333333336</c:v>
                </c:pt>
                <c:pt idx="5344">
                  <c:v>44784.75</c:v>
                </c:pt>
                <c:pt idx="5345">
                  <c:v>44784.791666666664</c:v>
                </c:pt>
                <c:pt idx="5346">
                  <c:v>44784.833333333336</c:v>
                </c:pt>
                <c:pt idx="5347">
                  <c:v>44784.875</c:v>
                </c:pt>
                <c:pt idx="5348">
                  <c:v>44784.916666666664</c:v>
                </c:pt>
                <c:pt idx="5349">
                  <c:v>44784.958333333336</c:v>
                </c:pt>
                <c:pt idx="5350">
                  <c:v>44785</c:v>
                </c:pt>
                <c:pt idx="5351">
                  <c:v>44785.041666666664</c:v>
                </c:pt>
                <c:pt idx="5352">
                  <c:v>44785.083333333336</c:v>
                </c:pt>
                <c:pt idx="5353">
                  <c:v>44785.125</c:v>
                </c:pt>
                <c:pt idx="5354">
                  <c:v>44785.166666666664</c:v>
                </c:pt>
                <c:pt idx="5355">
                  <c:v>44785.208333333336</c:v>
                </c:pt>
                <c:pt idx="5356">
                  <c:v>44785.25</c:v>
                </c:pt>
                <c:pt idx="5357">
                  <c:v>44785.291666666664</c:v>
                </c:pt>
                <c:pt idx="5358">
                  <c:v>44785.333333333336</c:v>
                </c:pt>
                <c:pt idx="5359">
                  <c:v>44785.375</c:v>
                </c:pt>
                <c:pt idx="5360">
                  <c:v>44785.416666666664</c:v>
                </c:pt>
                <c:pt idx="5361">
                  <c:v>44785.458333333336</c:v>
                </c:pt>
                <c:pt idx="5362">
                  <c:v>44785.5</c:v>
                </c:pt>
                <c:pt idx="5363">
                  <c:v>44785.541666666664</c:v>
                </c:pt>
                <c:pt idx="5364">
                  <c:v>44785.583333333336</c:v>
                </c:pt>
                <c:pt idx="5365">
                  <c:v>44785.625</c:v>
                </c:pt>
                <c:pt idx="5366">
                  <c:v>44785.666666666664</c:v>
                </c:pt>
                <c:pt idx="5367">
                  <c:v>44785.708333333336</c:v>
                </c:pt>
                <c:pt idx="5368">
                  <c:v>44785.75</c:v>
                </c:pt>
                <c:pt idx="5369">
                  <c:v>44785.791666666664</c:v>
                </c:pt>
                <c:pt idx="5370">
                  <c:v>44785.833333333336</c:v>
                </c:pt>
                <c:pt idx="5371">
                  <c:v>44785.875</c:v>
                </c:pt>
                <c:pt idx="5372">
                  <c:v>44785.916666666664</c:v>
                </c:pt>
                <c:pt idx="5373">
                  <c:v>44785.958333333336</c:v>
                </c:pt>
                <c:pt idx="5374">
                  <c:v>44786</c:v>
                </c:pt>
                <c:pt idx="5375">
                  <c:v>44786.041666666664</c:v>
                </c:pt>
                <c:pt idx="5376">
                  <c:v>44786.083333333336</c:v>
                </c:pt>
                <c:pt idx="5377">
                  <c:v>44786.125</c:v>
                </c:pt>
                <c:pt idx="5378">
                  <c:v>44786.166666666664</c:v>
                </c:pt>
                <c:pt idx="5379">
                  <c:v>44786.208333333336</c:v>
                </c:pt>
                <c:pt idx="5380">
                  <c:v>44786.25</c:v>
                </c:pt>
                <c:pt idx="5381">
                  <c:v>44786.291666666664</c:v>
                </c:pt>
                <c:pt idx="5382">
                  <c:v>44786.333333333336</c:v>
                </c:pt>
                <c:pt idx="5383">
                  <c:v>44786.375</c:v>
                </c:pt>
                <c:pt idx="5384">
                  <c:v>44786.416666666664</c:v>
                </c:pt>
                <c:pt idx="5385">
                  <c:v>44786.458333333336</c:v>
                </c:pt>
                <c:pt idx="5386">
                  <c:v>44786.5</c:v>
                </c:pt>
                <c:pt idx="5387">
                  <c:v>44786.541666666664</c:v>
                </c:pt>
                <c:pt idx="5388">
                  <c:v>44786.583333333336</c:v>
                </c:pt>
                <c:pt idx="5389">
                  <c:v>44786.625</c:v>
                </c:pt>
                <c:pt idx="5390">
                  <c:v>44786.666666666664</c:v>
                </c:pt>
                <c:pt idx="5391">
                  <c:v>44786.708333333336</c:v>
                </c:pt>
                <c:pt idx="5392">
                  <c:v>44786.75</c:v>
                </c:pt>
                <c:pt idx="5393">
                  <c:v>44786.791666666664</c:v>
                </c:pt>
                <c:pt idx="5394">
                  <c:v>44786.833333333336</c:v>
                </c:pt>
                <c:pt idx="5395">
                  <c:v>44786.875</c:v>
                </c:pt>
                <c:pt idx="5396">
                  <c:v>44786.916666666664</c:v>
                </c:pt>
                <c:pt idx="5397">
                  <c:v>44786.958333333336</c:v>
                </c:pt>
                <c:pt idx="5398">
                  <c:v>44787</c:v>
                </c:pt>
                <c:pt idx="5399">
                  <c:v>44787.041666666664</c:v>
                </c:pt>
                <c:pt idx="5400">
                  <c:v>44787.083333333336</c:v>
                </c:pt>
                <c:pt idx="5401">
                  <c:v>44787.125</c:v>
                </c:pt>
                <c:pt idx="5402">
                  <c:v>44787.166666666664</c:v>
                </c:pt>
                <c:pt idx="5403">
                  <c:v>44787.208333333336</c:v>
                </c:pt>
                <c:pt idx="5404">
                  <c:v>44787.25</c:v>
                </c:pt>
                <c:pt idx="5405">
                  <c:v>44787.291666666664</c:v>
                </c:pt>
                <c:pt idx="5406">
                  <c:v>44787.333333333336</c:v>
                </c:pt>
                <c:pt idx="5407">
                  <c:v>44787.375</c:v>
                </c:pt>
                <c:pt idx="5408">
                  <c:v>44787.416666666664</c:v>
                </c:pt>
                <c:pt idx="5409">
                  <c:v>44787.458333333336</c:v>
                </c:pt>
                <c:pt idx="5410">
                  <c:v>44787.5</c:v>
                </c:pt>
                <c:pt idx="5411">
                  <c:v>44787.541666666664</c:v>
                </c:pt>
                <c:pt idx="5412">
                  <c:v>44787.583333333336</c:v>
                </c:pt>
                <c:pt idx="5413">
                  <c:v>44787.625</c:v>
                </c:pt>
                <c:pt idx="5414">
                  <c:v>44787.666666666664</c:v>
                </c:pt>
                <c:pt idx="5415">
                  <c:v>44787.708333333336</c:v>
                </c:pt>
                <c:pt idx="5416">
                  <c:v>44787.75</c:v>
                </c:pt>
                <c:pt idx="5417">
                  <c:v>44787.791666666664</c:v>
                </c:pt>
                <c:pt idx="5418">
                  <c:v>44787.833333333336</c:v>
                </c:pt>
                <c:pt idx="5419">
                  <c:v>44787.875</c:v>
                </c:pt>
                <c:pt idx="5420">
                  <c:v>44787.916666666664</c:v>
                </c:pt>
                <c:pt idx="5421">
                  <c:v>44787.958333333336</c:v>
                </c:pt>
                <c:pt idx="5422">
                  <c:v>44788</c:v>
                </c:pt>
                <c:pt idx="5423">
                  <c:v>44788.041666666664</c:v>
                </c:pt>
                <c:pt idx="5424">
                  <c:v>44788.083333333336</c:v>
                </c:pt>
                <c:pt idx="5425">
                  <c:v>44788.125</c:v>
                </c:pt>
                <c:pt idx="5426">
                  <c:v>44788.166666666664</c:v>
                </c:pt>
                <c:pt idx="5427">
                  <c:v>44788.208333333336</c:v>
                </c:pt>
                <c:pt idx="5428">
                  <c:v>44788.25</c:v>
                </c:pt>
                <c:pt idx="5429">
                  <c:v>44788.291666666664</c:v>
                </c:pt>
                <c:pt idx="5430">
                  <c:v>44788.333333333336</c:v>
                </c:pt>
                <c:pt idx="5431">
                  <c:v>44788.375</c:v>
                </c:pt>
                <c:pt idx="5432">
                  <c:v>44788.416666666664</c:v>
                </c:pt>
                <c:pt idx="5433">
                  <c:v>44788.458333333336</c:v>
                </c:pt>
                <c:pt idx="5434">
                  <c:v>44788.5</c:v>
                </c:pt>
                <c:pt idx="5435">
                  <c:v>44788.541666666664</c:v>
                </c:pt>
                <c:pt idx="5436">
                  <c:v>44788.583333333336</c:v>
                </c:pt>
                <c:pt idx="5437">
                  <c:v>44788.625</c:v>
                </c:pt>
                <c:pt idx="5438">
                  <c:v>44788.666666666664</c:v>
                </c:pt>
                <c:pt idx="5439">
                  <c:v>44788.708333333336</c:v>
                </c:pt>
                <c:pt idx="5440">
                  <c:v>44788.75</c:v>
                </c:pt>
                <c:pt idx="5441">
                  <c:v>44788.791666666664</c:v>
                </c:pt>
                <c:pt idx="5442">
                  <c:v>44788.833333333336</c:v>
                </c:pt>
                <c:pt idx="5443">
                  <c:v>44788.875</c:v>
                </c:pt>
                <c:pt idx="5444">
                  <c:v>44788.916666666664</c:v>
                </c:pt>
                <c:pt idx="5445">
                  <c:v>44788.958333333336</c:v>
                </c:pt>
                <c:pt idx="5446">
                  <c:v>44789</c:v>
                </c:pt>
                <c:pt idx="5447">
                  <c:v>44789.041666666664</c:v>
                </c:pt>
                <c:pt idx="5448">
                  <c:v>44789.083333333336</c:v>
                </c:pt>
                <c:pt idx="5449">
                  <c:v>44789.125</c:v>
                </c:pt>
                <c:pt idx="5450">
                  <c:v>44789.166666666664</c:v>
                </c:pt>
                <c:pt idx="5451">
                  <c:v>44789.208333333336</c:v>
                </c:pt>
                <c:pt idx="5452">
                  <c:v>44789.25</c:v>
                </c:pt>
                <c:pt idx="5453">
                  <c:v>44789.291666666664</c:v>
                </c:pt>
                <c:pt idx="5454">
                  <c:v>44789.333333333336</c:v>
                </c:pt>
                <c:pt idx="5455">
                  <c:v>44789.375</c:v>
                </c:pt>
                <c:pt idx="5456">
                  <c:v>44789.416666666664</c:v>
                </c:pt>
                <c:pt idx="5457">
                  <c:v>44789.458333333336</c:v>
                </c:pt>
                <c:pt idx="5458">
                  <c:v>44789.5</c:v>
                </c:pt>
                <c:pt idx="5459">
                  <c:v>44789.541666666664</c:v>
                </c:pt>
                <c:pt idx="5460">
                  <c:v>44789.583333333336</c:v>
                </c:pt>
                <c:pt idx="5461">
                  <c:v>44789.625</c:v>
                </c:pt>
                <c:pt idx="5462">
                  <c:v>44789.666666666664</c:v>
                </c:pt>
                <c:pt idx="5463">
                  <c:v>44789.708333333336</c:v>
                </c:pt>
                <c:pt idx="5464">
                  <c:v>44789.75</c:v>
                </c:pt>
                <c:pt idx="5465">
                  <c:v>44789.791666666664</c:v>
                </c:pt>
                <c:pt idx="5466">
                  <c:v>44789.833333333336</c:v>
                </c:pt>
                <c:pt idx="5467">
                  <c:v>44789.875</c:v>
                </c:pt>
                <c:pt idx="5468">
                  <c:v>44789.916666666664</c:v>
                </c:pt>
                <c:pt idx="5469">
                  <c:v>44789.958333333336</c:v>
                </c:pt>
                <c:pt idx="5470">
                  <c:v>44790</c:v>
                </c:pt>
                <c:pt idx="5471">
                  <c:v>44790.041666666664</c:v>
                </c:pt>
                <c:pt idx="5472">
                  <c:v>44790.083333333336</c:v>
                </c:pt>
                <c:pt idx="5473">
                  <c:v>44790.125</c:v>
                </c:pt>
                <c:pt idx="5474">
                  <c:v>44790.166666666664</c:v>
                </c:pt>
                <c:pt idx="5475">
                  <c:v>44790.208333333336</c:v>
                </c:pt>
                <c:pt idx="5476">
                  <c:v>44790.25</c:v>
                </c:pt>
                <c:pt idx="5477">
                  <c:v>44790.291666666664</c:v>
                </c:pt>
                <c:pt idx="5478">
                  <c:v>44790.333333333336</c:v>
                </c:pt>
                <c:pt idx="5479">
                  <c:v>44790.375</c:v>
                </c:pt>
                <c:pt idx="5480">
                  <c:v>44790.416666666664</c:v>
                </c:pt>
                <c:pt idx="5481">
                  <c:v>44790.458333333336</c:v>
                </c:pt>
                <c:pt idx="5482">
                  <c:v>44790.5</c:v>
                </c:pt>
                <c:pt idx="5483">
                  <c:v>44790.541666666664</c:v>
                </c:pt>
                <c:pt idx="5484">
                  <c:v>44790.583333333336</c:v>
                </c:pt>
                <c:pt idx="5485">
                  <c:v>44790.625</c:v>
                </c:pt>
                <c:pt idx="5486">
                  <c:v>44790.666666666664</c:v>
                </c:pt>
                <c:pt idx="5487">
                  <c:v>44790.708333333336</c:v>
                </c:pt>
                <c:pt idx="5488">
                  <c:v>44790.75</c:v>
                </c:pt>
                <c:pt idx="5489">
                  <c:v>44790.791666666664</c:v>
                </c:pt>
                <c:pt idx="5490">
                  <c:v>44790.833333333336</c:v>
                </c:pt>
                <c:pt idx="5491">
                  <c:v>44790.875</c:v>
                </c:pt>
                <c:pt idx="5492">
                  <c:v>44790.916666666664</c:v>
                </c:pt>
                <c:pt idx="5493">
                  <c:v>44790.958333333336</c:v>
                </c:pt>
                <c:pt idx="5494">
                  <c:v>44791</c:v>
                </c:pt>
                <c:pt idx="5495">
                  <c:v>44791.041666666664</c:v>
                </c:pt>
                <c:pt idx="5496">
                  <c:v>44791.083333333336</c:v>
                </c:pt>
                <c:pt idx="5497">
                  <c:v>44791.125</c:v>
                </c:pt>
                <c:pt idx="5498">
                  <c:v>44791.166666666664</c:v>
                </c:pt>
                <c:pt idx="5499">
                  <c:v>44791.208333333336</c:v>
                </c:pt>
                <c:pt idx="5500">
                  <c:v>44791.25</c:v>
                </c:pt>
                <c:pt idx="5501">
                  <c:v>44791.291666666664</c:v>
                </c:pt>
                <c:pt idx="5502">
                  <c:v>44791.333333333336</c:v>
                </c:pt>
                <c:pt idx="5503">
                  <c:v>44791.375</c:v>
                </c:pt>
                <c:pt idx="5504">
                  <c:v>44791.416666666664</c:v>
                </c:pt>
                <c:pt idx="5505">
                  <c:v>44791.458333333336</c:v>
                </c:pt>
                <c:pt idx="5506">
                  <c:v>44791.5</c:v>
                </c:pt>
                <c:pt idx="5507">
                  <c:v>44791.541666666664</c:v>
                </c:pt>
                <c:pt idx="5508">
                  <c:v>44791.583333333336</c:v>
                </c:pt>
                <c:pt idx="5509">
                  <c:v>44791.625</c:v>
                </c:pt>
                <c:pt idx="5510">
                  <c:v>44791.666666666664</c:v>
                </c:pt>
                <c:pt idx="5511">
                  <c:v>44791.708333333336</c:v>
                </c:pt>
                <c:pt idx="5512">
                  <c:v>44791.75</c:v>
                </c:pt>
                <c:pt idx="5513">
                  <c:v>44791.791666666664</c:v>
                </c:pt>
                <c:pt idx="5514">
                  <c:v>44791.833333333336</c:v>
                </c:pt>
                <c:pt idx="5515">
                  <c:v>44791.875</c:v>
                </c:pt>
                <c:pt idx="5516">
                  <c:v>44791.916666666664</c:v>
                </c:pt>
                <c:pt idx="5517">
                  <c:v>44791.958333333336</c:v>
                </c:pt>
                <c:pt idx="5518">
                  <c:v>44792</c:v>
                </c:pt>
                <c:pt idx="5519">
                  <c:v>44792.041666666664</c:v>
                </c:pt>
                <c:pt idx="5520">
                  <c:v>44792.083333333336</c:v>
                </c:pt>
                <c:pt idx="5521">
                  <c:v>44792.125</c:v>
                </c:pt>
                <c:pt idx="5522">
                  <c:v>44792.166666666664</c:v>
                </c:pt>
                <c:pt idx="5523">
                  <c:v>44792.208333333336</c:v>
                </c:pt>
                <c:pt idx="5524">
                  <c:v>44792.25</c:v>
                </c:pt>
                <c:pt idx="5525">
                  <c:v>44792.291666666664</c:v>
                </c:pt>
                <c:pt idx="5526">
                  <c:v>44792.333333333336</c:v>
                </c:pt>
                <c:pt idx="5527">
                  <c:v>44792.375</c:v>
                </c:pt>
                <c:pt idx="5528">
                  <c:v>44792.416666666664</c:v>
                </c:pt>
                <c:pt idx="5529">
                  <c:v>44792.458333333336</c:v>
                </c:pt>
                <c:pt idx="5530">
                  <c:v>44792.5</c:v>
                </c:pt>
                <c:pt idx="5531">
                  <c:v>44792.541666666664</c:v>
                </c:pt>
                <c:pt idx="5532">
                  <c:v>44792.583333333336</c:v>
                </c:pt>
                <c:pt idx="5533">
                  <c:v>44792.625</c:v>
                </c:pt>
                <c:pt idx="5534">
                  <c:v>44792.666666666664</c:v>
                </c:pt>
                <c:pt idx="5535">
                  <c:v>44792.708333333336</c:v>
                </c:pt>
                <c:pt idx="5536">
                  <c:v>44792.75</c:v>
                </c:pt>
                <c:pt idx="5537">
                  <c:v>44792.791666666664</c:v>
                </c:pt>
                <c:pt idx="5538">
                  <c:v>44792.833333333336</c:v>
                </c:pt>
                <c:pt idx="5539">
                  <c:v>44792.875</c:v>
                </c:pt>
                <c:pt idx="5540">
                  <c:v>44792.916666666664</c:v>
                </c:pt>
                <c:pt idx="5541">
                  <c:v>44792.958333333336</c:v>
                </c:pt>
                <c:pt idx="5542">
                  <c:v>44793</c:v>
                </c:pt>
                <c:pt idx="5543">
                  <c:v>44793.041666666664</c:v>
                </c:pt>
                <c:pt idx="5544">
                  <c:v>44793.083333333336</c:v>
                </c:pt>
                <c:pt idx="5545">
                  <c:v>44793.125</c:v>
                </c:pt>
                <c:pt idx="5546">
                  <c:v>44793.166666666664</c:v>
                </c:pt>
                <c:pt idx="5547">
                  <c:v>44793.208333333336</c:v>
                </c:pt>
                <c:pt idx="5548">
                  <c:v>44793.25</c:v>
                </c:pt>
                <c:pt idx="5549">
                  <c:v>44793.291666666664</c:v>
                </c:pt>
                <c:pt idx="5550">
                  <c:v>44793.333333333336</c:v>
                </c:pt>
                <c:pt idx="5551">
                  <c:v>44793.375</c:v>
                </c:pt>
                <c:pt idx="5552">
                  <c:v>44793.416666666664</c:v>
                </c:pt>
                <c:pt idx="5553">
                  <c:v>44793.458333333336</c:v>
                </c:pt>
                <c:pt idx="5554">
                  <c:v>44793.5</c:v>
                </c:pt>
                <c:pt idx="5555">
                  <c:v>44793.541666666664</c:v>
                </c:pt>
                <c:pt idx="5556">
                  <c:v>44793.583333333336</c:v>
                </c:pt>
                <c:pt idx="5557">
                  <c:v>44793.625</c:v>
                </c:pt>
                <c:pt idx="5558">
                  <c:v>44793.666666666664</c:v>
                </c:pt>
                <c:pt idx="5559">
                  <c:v>44793.708333333336</c:v>
                </c:pt>
                <c:pt idx="5560">
                  <c:v>44793.75</c:v>
                </c:pt>
                <c:pt idx="5561">
                  <c:v>44793.791666666664</c:v>
                </c:pt>
                <c:pt idx="5562">
                  <c:v>44793.833333333336</c:v>
                </c:pt>
                <c:pt idx="5563">
                  <c:v>44793.875</c:v>
                </c:pt>
                <c:pt idx="5564">
                  <c:v>44793.916666666664</c:v>
                </c:pt>
                <c:pt idx="5565">
                  <c:v>44793.958333333336</c:v>
                </c:pt>
                <c:pt idx="5566">
                  <c:v>44794</c:v>
                </c:pt>
                <c:pt idx="5567">
                  <c:v>44794.041666666664</c:v>
                </c:pt>
                <c:pt idx="5568">
                  <c:v>44794.083333333336</c:v>
                </c:pt>
                <c:pt idx="5569">
                  <c:v>44794.125</c:v>
                </c:pt>
                <c:pt idx="5570">
                  <c:v>44794.166666666664</c:v>
                </c:pt>
                <c:pt idx="5571">
                  <c:v>44794.208333333336</c:v>
                </c:pt>
                <c:pt idx="5572">
                  <c:v>44794.25</c:v>
                </c:pt>
                <c:pt idx="5573">
                  <c:v>44794.291666666664</c:v>
                </c:pt>
                <c:pt idx="5574">
                  <c:v>44794.333333333336</c:v>
                </c:pt>
                <c:pt idx="5575">
                  <c:v>44794.375</c:v>
                </c:pt>
                <c:pt idx="5576">
                  <c:v>44794.416666666664</c:v>
                </c:pt>
                <c:pt idx="5577">
                  <c:v>44794.458333333336</c:v>
                </c:pt>
                <c:pt idx="5578">
                  <c:v>44794.5</c:v>
                </c:pt>
                <c:pt idx="5579">
                  <c:v>44794.541666666664</c:v>
                </c:pt>
                <c:pt idx="5580">
                  <c:v>44794.583333333336</c:v>
                </c:pt>
                <c:pt idx="5581">
                  <c:v>44794.625</c:v>
                </c:pt>
                <c:pt idx="5582">
                  <c:v>44794.666666666664</c:v>
                </c:pt>
                <c:pt idx="5583">
                  <c:v>44794.708333333336</c:v>
                </c:pt>
                <c:pt idx="5584">
                  <c:v>44794.75</c:v>
                </c:pt>
                <c:pt idx="5585">
                  <c:v>44794.791666666664</c:v>
                </c:pt>
                <c:pt idx="5586">
                  <c:v>44794.833333333336</c:v>
                </c:pt>
                <c:pt idx="5587">
                  <c:v>44794.875</c:v>
                </c:pt>
                <c:pt idx="5588">
                  <c:v>44794.916666666664</c:v>
                </c:pt>
                <c:pt idx="5589">
                  <c:v>44794.958333333336</c:v>
                </c:pt>
                <c:pt idx="5590">
                  <c:v>44795</c:v>
                </c:pt>
                <c:pt idx="5591">
                  <c:v>44795.041666666664</c:v>
                </c:pt>
                <c:pt idx="5592">
                  <c:v>44795.083333333336</c:v>
                </c:pt>
                <c:pt idx="5593">
                  <c:v>44795.125</c:v>
                </c:pt>
                <c:pt idx="5594">
                  <c:v>44795.166666666664</c:v>
                </c:pt>
                <c:pt idx="5595">
                  <c:v>44795.208333333336</c:v>
                </c:pt>
                <c:pt idx="5596">
                  <c:v>44795.25</c:v>
                </c:pt>
                <c:pt idx="5597">
                  <c:v>44795.291666666664</c:v>
                </c:pt>
                <c:pt idx="5598">
                  <c:v>44795.333333333336</c:v>
                </c:pt>
                <c:pt idx="5599">
                  <c:v>44795.375</c:v>
                </c:pt>
                <c:pt idx="5600">
                  <c:v>44795.416666666664</c:v>
                </c:pt>
                <c:pt idx="5601">
                  <c:v>44795.458333333336</c:v>
                </c:pt>
                <c:pt idx="5602">
                  <c:v>44795.5</c:v>
                </c:pt>
                <c:pt idx="5603">
                  <c:v>44795.541666666664</c:v>
                </c:pt>
                <c:pt idx="5604">
                  <c:v>44795.583333333336</c:v>
                </c:pt>
                <c:pt idx="5605">
                  <c:v>44795.625</c:v>
                </c:pt>
                <c:pt idx="5606">
                  <c:v>44795.666666666664</c:v>
                </c:pt>
                <c:pt idx="5607">
                  <c:v>44795.708333333336</c:v>
                </c:pt>
                <c:pt idx="5608">
                  <c:v>44795.75</c:v>
                </c:pt>
                <c:pt idx="5609">
                  <c:v>44795.791666666664</c:v>
                </c:pt>
                <c:pt idx="5610">
                  <c:v>44795.833333333336</c:v>
                </c:pt>
                <c:pt idx="5611">
                  <c:v>44795.875</c:v>
                </c:pt>
                <c:pt idx="5612">
                  <c:v>44795.916666666664</c:v>
                </c:pt>
                <c:pt idx="5613">
                  <c:v>44795.958333333336</c:v>
                </c:pt>
                <c:pt idx="5614">
                  <c:v>44796</c:v>
                </c:pt>
                <c:pt idx="5615">
                  <c:v>44796.041666666664</c:v>
                </c:pt>
                <c:pt idx="5616">
                  <c:v>44796.083333333336</c:v>
                </c:pt>
                <c:pt idx="5617">
                  <c:v>44796.125</c:v>
                </c:pt>
                <c:pt idx="5618">
                  <c:v>44796.166666666664</c:v>
                </c:pt>
                <c:pt idx="5619">
                  <c:v>44796.208333333336</c:v>
                </c:pt>
                <c:pt idx="5620">
                  <c:v>44796.25</c:v>
                </c:pt>
                <c:pt idx="5621">
                  <c:v>44796.291666666664</c:v>
                </c:pt>
                <c:pt idx="5622">
                  <c:v>44796.333333333336</c:v>
                </c:pt>
                <c:pt idx="5623">
                  <c:v>44796.375</c:v>
                </c:pt>
                <c:pt idx="5624">
                  <c:v>44796.416666666664</c:v>
                </c:pt>
                <c:pt idx="5625">
                  <c:v>44796.458333333336</c:v>
                </c:pt>
                <c:pt idx="5626">
                  <c:v>44796.5</c:v>
                </c:pt>
                <c:pt idx="5627">
                  <c:v>44796.541666666664</c:v>
                </c:pt>
                <c:pt idx="5628">
                  <c:v>44796.583333333336</c:v>
                </c:pt>
                <c:pt idx="5629">
                  <c:v>44796.625</c:v>
                </c:pt>
                <c:pt idx="5630">
                  <c:v>44796.666666666664</c:v>
                </c:pt>
                <c:pt idx="5631">
                  <c:v>44796.708333333336</c:v>
                </c:pt>
                <c:pt idx="5632">
                  <c:v>44796.75</c:v>
                </c:pt>
                <c:pt idx="5633">
                  <c:v>44796.791666666664</c:v>
                </c:pt>
                <c:pt idx="5634">
                  <c:v>44796.833333333336</c:v>
                </c:pt>
                <c:pt idx="5635">
                  <c:v>44796.875</c:v>
                </c:pt>
                <c:pt idx="5636">
                  <c:v>44796.916666666664</c:v>
                </c:pt>
                <c:pt idx="5637">
                  <c:v>44796.958333333336</c:v>
                </c:pt>
                <c:pt idx="5638">
                  <c:v>44797</c:v>
                </c:pt>
                <c:pt idx="5639">
                  <c:v>44797.041666666664</c:v>
                </c:pt>
                <c:pt idx="5640">
                  <c:v>44797.083333333336</c:v>
                </c:pt>
                <c:pt idx="5641">
                  <c:v>44797.125</c:v>
                </c:pt>
                <c:pt idx="5642">
                  <c:v>44797.166666666664</c:v>
                </c:pt>
                <c:pt idx="5643">
                  <c:v>44797.208333333336</c:v>
                </c:pt>
                <c:pt idx="5644">
                  <c:v>44797.25</c:v>
                </c:pt>
                <c:pt idx="5645">
                  <c:v>44797.291666666664</c:v>
                </c:pt>
                <c:pt idx="5646">
                  <c:v>44797.333333333336</c:v>
                </c:pt>
                <c:pt idx="5647">
                  <c:v>44797.375</c:v>
                </c:pt>
                <c:pt idx="5648">
                  <c:v>44797.416666666664</c:v>
                </c:pt>
                <c:pt idx="5649">
                  <c:v>44797.458333333336</c:v>
                </c:pt>
                <c:pt idx="5650">
                  <c:v>44797.5</c:v>
                </c:pt>
                <c:pt idx="5651">
                  <c:v>44797.541666666664</c:v>
                </c:pt>
                <c:pt idx="5652">
                  <c:v>44797.583333333336</c:v>
                </c:pt>
                <c:pt idx="5653">
                  <c:v>44797.625</c:v>
                </c:pt>
                <c:pt idx="5654">
                  <c:v>44797.666666666664</c:v>
                </c:pt>
                <c:pt idx="5655">
                  <c:v>44797.708333333336</c:v>
                </c:pt>
                <c:pt idx="5656">
                  <c:v>44797.75</c:v>
                </c:pt>
                <c:pt idx="5657">
                  <c:v>44797.791666666664</c:v>
                </c:pt>
                <c:pt idx="5658">
                  <c:v>44797.833333333336</c:v>
                </c:pt>
                <c:pt idx="5659">
                  <c:v>44797.875</c:v>
                </c:pt>
                <c:pt idx="5660">
                  <c:v>44797.916666666664</c:v>
                </c:pt>
                <c:pt idx="5661">
                  <c:v>44797.958333333336</c:v>
                </c:pt>
                <c:pt idx="5662">
                  <c:v>44798</c:v>
                </c:pt>
                <c:pt idx="5663">
                  <c:v>44798.041666666664</c:v>
                </c:pt>
                <c:pt idx="5664">
                  <c:v>44798.083333333336</c:v>
                </c:pt>
                <c:pt idx="5665">
                  <c:v>44798.125</c:v>
                </c:pt>
                <c:pt idx="5666">
                  <c:v>44798.166666666664</c:v>
                </c:pt>
                <c:pt idx="5667">
                  <c:v>44798.208333333336</c:v>
                </c:pt>
                <c:pt idx="5668">
                  <c:v>44798.25</c:v>
                </c:pt>
                <c:pt idx="5669">
                  <c:v>44798.291666666664</c:v>
                </c:pt>
                <c:pt idx="5670">
                  <c:v>44798.333333333336</c:v>
                </c:pt>
                <c:pt idx="5671">
                  <c:v>44798.375</c:v>
                </c:pt>
                <c:pt idx="5672">
                  <c:v>44798.416666666664</c:v>
                </c:pt>
                <c:pt idx="5673">
                  <c:v>44798.458333333336</c:v>
                </c:pt>
                <c:pt idx="5674">
                  <c:v>44798.5</c:v>
                </c:pt>
                <c:pt idx="5675">
                  <c:v>44798.541666666664</c:v>
                </c:pt>
                <c:pt idx="5676">
                  <c:v>44798.583333333336</c:v>
                </c:pt>
                <c:pt idx="5677">
                  <c:v>44798.625</c:v>
                </c:pt>
                <c:pt idx="5678">
                  <c:v>44798.666666666664</c:v>
                </c:pt>
                <c:pt idx="5679">
                  <c:v>44798.708333333336</c:v>
                </c:pt>
                <c:pt idx="5680">
                  <c:v>44798.75</c:v>
                </c:pt>
                <c:pt idx="5681">
                  <c:v>44798.791666666664</c:v>
                </c:pt>
                <c:pt idx="5682">
                  <c:v>44798.833333333336</c:v>
                </c:pt>
                <c:pt idx="5683">
                  <c:v>44798.875</c:v>
                </c:pt>
                <c:pt idx="5684">
                  <c:v>44798.916666666664</c:v>
                </c:pt>
                <c:pt idx="5685">
                  <c:v>44798.958333333336</c:v>
                </c:pt>
                <c:pt idx="5686">
                  <c:v>44799</c:v>
                </c:pt>
                <c:pt idx="5687">
                  <c:v>44799.041666666664</c:v>
                </c:pt>
                <c:pt idx="5688">
                  <c:v>44799.083333333336</c:v>
                </c:pt>
                <c:pt idx="5689">
                  <c:v>44799.125</c:v>
                </c:pt>
                <c:pt idx="5690">
                  <c:v>44799.166666666664</c:v>
                </c:pt>
                <c:pt idx="5691">
                  <c:v>44799.208333333336</c:v>
                </c:pt>
                <c:pt idx="5692">
                  <c:v>44799.25</c:v>
                </c:pt>
                <c:pt idx="5693">
                  <c:v>44799.291666666664</c:v>
                </c:pt>
                <c:pt idx="5694">
                  <c:v>44799.333333333336</c:v>
                </c:pt>
                <c:pt idx="5695">
                  <c:v>44799.375</c:v>
                </c:pt>
                <c:pt idx="5696">
                  <c:v>44799.416666666664</c:v>
                </c:pt>
                <c:pt idx="5697">
                  <c:v>44799.458333333336</c:v>
                </c:pt>
                <c:pt idx="5698">
                  <c:v>44799.5</c:v>
                </c:pt>
                <c:pt idx="5699">
                  <c:v>44799.541666666664</c:v>
                </c:pt>
                <c:pt idx="5700">
                  <c:v>44799.583333333336</c:v>
                </c:pt>
                <c:pt idx="5701">
                  <c:v>44799.625</c:v>
                </c:pt>
                <c:pt idx="5702">
                  <c:v>44799.666666666664</c:v>
                </c:pt>
                <c:pt idx="5703">
                  <c:v>44799.708333333336</c:v>
                </c:pt>
                <c:pt idx="5704">
                  <c:v>44799.75</c:v>
                </c:pt>
                <c:pt idx="5705">
                  <c:v>44799.791666666664</c:v>
                </c:pt>
                <c:pt idx="5706">
                  <c:v>44799.833333333336</c:v>
                </c:pt>
                <c:pt idx="5707">
                  <c:v>44799.875</c:v>
                </c:pt>
                <c:pt idx="5708">
                  <c:v>44799.916666666664</c:v>
                </c:pt>
                <c:pt idx="5709">
                  <c:v>44799.958333333336</c:v>
                </c:pt>
                <c:pt idx="5710">
                  <c:v>44800</c:v>
                </c:pt>
                <c:pt idx="5711">
                  <c:v>44800.041666666664</c:v>
                </c:pt>
                <c:pt idx="5712">
                  <c:v>44800.083333333336</c:v>
                </c:pt>
                <c:pt idx="5713">
                  <c:v>44800.125</c:v>
                </c:pt>
                <c:pt idx="5714">
                  <c:v>44800.166666666664</c:v>
                </c:pt>
                <c:pt idx="5715">
                  <c:v>44800.208333333336</c:v>
                </c:pt>
                <c:pt idx="5716">
                  <c:v>44800.25</c:v>
                </c:pt>
                <c:pt idx="5717">
                  <c:v>44800.291666666664</c:v>
                </c:pt>
                <c:pt idx="5718">
                  <c:v>44800.333333333336</c:v>
                </c:pt>
                <c:pt idx="5719">
                  <c:v>44800.375</c:v>
                </c:pt>
                <c:pt idx="5720">
                  <c:v>44800.416666666664</c:v>
                </c:pt>
                <c:pt idx="5721">
                  <c:v>44800.458333333336</c:v>
                </c:pt>
                <c:pt idx="5722">
                  <c:v>44800.5</c:v>
                </c:pt>
                <c:pt idx="5723">
                  <c:v>44800.541666666664</c:v>
                </c:pt>
                <c:pt idx="5724">
                  <c:v>44800.583333333336</c:v>
                </c:pt>
                <c:pt idx="5725">
                  <c:v>44800.625</c:v>
                </c:pt>
                <c:pt idx="5726">
                  <c:v>44800.666666666664</c:v>
                </c:pt>
                <c:pt idx="5727">
                  <c:v>44800.708333333336</c:v>
                </c:pt>
                <c:pt idx="5728">
                  <c:v>44800.75</c:v>
                </c:pt>
                <c:pt idx="5729">
                  <c:v>44800.791666666664</c:v>
                </c:pt>
                <c:pt idx="5730">
                  <c:v>44800.833333333336</c:v>
                </c:pt>
                <c:pt idx="5731">
                  <c:v>44800.875</c:v>
                </c:pt>
                <c:pt idx="5732">
                  <c:v>44800.916666666664</c:v>
                </c:pt>
                <c:pt idx="5733">
                  <c:v>44800.958333333336</c:v>
                </c:pt>
                <c:pt idx="5734">
                  <c:v>44801</c:v>
                </c:pt>
                <c:pt idx="5735">
                  <c:v>44801.041666666664</c:v>
                </c:pt>
                <c:pt idx="5736">
                  <c:v>44801.083333333336</c:v>
                </c:pt>
                <c:pt idx="5737">
                  <c:v>44801.125</c:v>
                </c:pt>
                <c:pt idx="5738">
                  <c:v>44801.166666666664</c:v>
                </c:pt>
                <c:pt idx="5739">
                  <c:v>44801.208333333336</c:v>
                </c:pt>
                <c:pt idx="5740">
                  <c:v>44801.25</c:v>
                </c:pt>
                <c:pt idx="5741">
                  <c:v>44801.291666666664</c:v>
                </c:pt>
                <c:pt idx="5742">
                  <c:v>44801.333333333336</c:v>
                </c:pt>
                <c:pt idx="5743">
                  <c:v>44801.375</c:v>
                </c:pt>
                <c:pt idx="5744">
                  <c:v>44801.416666666664</c:v>
                </c:pt>
                <c:pt idx="5745">
                  <c:v>44801.458333333336</c:v>
                </c:pt>
                <c:pt idx="5746">
                  <c:v>44801.5</c:v>
                </c:pt>
                <c:pt idx="5747">
                  <c:v>44801.541666666664</c:v>
                </c:pt>
                <c:pt idx="5748">
                  <c:v>44801.583333333336</c:v>
                </c:pt>
                <c:pt idx="5749">
                  <c:v>44801.625</c:v>
                </c:pt>
                <c:pt idx="5750">
                  <c:v>44801.666666666664</c:v>
                </c:pt>
                <c:pt idx="5751">
                  <c:v>44801.708333333336</c:v>
                </c:pt>
                <c:pt idx="5752">
                  <c:v>44801.75</c:v>
                </c:pt>
                <c:pt idx="5753">
                  <c:v>44801.791666666664</c:v>
                </c:pt>
                <c:pt idx="5754">
                  <c:v>44801.833333333336</c:v>
                </c:pt>
                <c:pt idx="5755">
                  <c:v>44801.875</c:v>
                </c:pt>
                <c:pt idx="5756">
                  <c:v>44801.916666666664</c:v>
                </c:pt>
                <c:pt idx="5757">
                  <c:v>44801.958333333336</c:v>
                </c:pt>
                <c:pt idx="5758">
                  <c:v>44802</c:v>
                </c:pt>
                <c:pt idx="5759">
                  <c:v>44802.041666666664</c:v>
                </c:pt>
                <c:pt idx="5760">
                  <c:v>44802.083333333336</c:v>
                </c:pt>
                <c:pt idx="5761">
                  <c:v>44802.125</c:v>
                </c:pt>
                <c:pt idx="5762">
                  <c:v>44802.166666666664</c:v>
                </c:pt>
                <c:pt idx="5763">
                  <c:v>44802.208333333336</c:v>
                </c:pt>
                <c:pt idx="5764">
                  <c:v>44802.25</c:v>
                </c:pt>
                <c:pt idx="5765">
                  <c:v>44802.291666666664</c:v>
                </c:pt>
                <c:pt idx="5766">
                  <c:v>44802.333333333336</c:v>
                </c:pt>
                <c:pt idx="5767">
                  <c:v>44802.375</c:v>
                </c:pt>
                <c:pt idx="5768">
                  <c:v>44802.416666666664</c:v>
                </c:pt>
                <c:pt idx="5769">
                  <c:v>44802.458333333336</c:v>
                </c:pt>
                <c:pt idx="5770">
                  <c:v>44802.5</c:v>
                </c:pt>
                <c:pt idx="5771">
                  <c:v>44802.541666666664</c:v>
                </c:pt>
                <c:pt idx="5772">
                  <c:v>44802.583333333336</c:v>
                </c:pt>
                <c:pt idx="5773">
                  <c:v>44802.625</c:v>
                </c:pt>
                <c:pt idx="5774">
                  <c:v>44802.666666666664</c:v>
                </c:pt>
                <c:pt idx="5775">
                  <c:v>44802.708333333336</c:v>
                </c:pt>
                <c:pt idx="5776">
                  <c:v>44802.75</c:v>
                </c:pt>
                <c:pt idx="5777">
                  <c:v>44802.791666666664</c:v>
                </c:pt>
                <c:pt idx="5778">
                  <c:v>44802.833333333336</c:v>
                </c:pt>
                <c:pt idx="5779">
                  <c:v>44802.875</c:v>
                </c:pt>
                <c:pt idx="5780">
                  <c:v>44802.916666666664</c:v>
                </c:pt>
                <c:pt idx="5781">
                  <c:v>44802.958333333336</c:v>
                </c:pt>
                <c:pt idx="5782">
                  <c:v>44803</c:v>
                </c:pt>
                <c:pt idx="5783">
                  <c:v>44803.041666666664</c:v>
                </c:pt>
                <c:pt idx="5784">
                  <c:v>44803.083333333336</c:v>
                </c:pt>
                <c:pt idx="5785">
                  <c:v>44803.125</c:v>
                </c:pt>
                <c:pt idx="5786">
                  <c:v>44803.166666666664</c:v>
                </c:pt>
                <c:pt idx="5787">
                  <c:v>44803.208333333336</c:v>
                </c:pt>
                <c:pt idx="5788">
                  <c:v>44803.25</c:v>
                </c:pt>
                <c:pt idx="5789">
                  <c:v>44803.291666666664</c:v>
                </c:pt>
                <c:pt idx="5790">
                  <c:v>44803.333333333336</c:v>
                </c:pt>
                <c:pt idx="5791">
                  <c:v>44803.375</c:v>
                </c:pt>
                <c:pt idx="5792">
                  <c:v>44803.416666666664</c:v>
                </c:pt>
                <c:pt idx="5793">
                  <c:v>44803.458333333336</c:v>
                </c:pt>
                <c:pt idx="5794">
                  <c:v>44803.5</c:v>
                </c:pt>
                <c:pt idx="5795">
                  <c:v>44803.541666666664</c:v>
                </c:pt>
                <c:pt idx="5796">
                  <c:v>44803.583333333336</c:v>
                </c:pt>
                <c:pt idx="5797">
                  <c:v>44803.625</c:v>
                </c:pt>
                <c:pt idx="5798">
                  <c:v>44803.666666666664</c:v>
                </c:pt>
                <c:pt idx="5799">
                  <c:v>44803.708333333336</c:v>
                </c:pt>
                <c:pt idx="5800">
                  <c:v>44803.75</c:v>
                </c:pt>
                <c:pt idx="5801">
                  <c:v>44803.791666666664</c:v>
                </c:pt>
                <c:pt idx="5802">
                  <c:v>44803.833333333336</c:v>
                </c:pt>
                <c:pt idx="5803">
                  <c:v>44803.875</c:v>
                </c:pt>
                <c:pt idx="5804">
                  <c:v>44803.916666666664</c:v>
                </c:pt>
                <c:pt idx="5805">
                  <c:v>44803.958333333336</c:v>
                </c:pt>
                <c:pt idx="5806">
                  <c:v>44804</c:v>
                </c:pt>
                <c:pt idx="5807">
                  <c:v>44804.041666666664</c:v>
                </c:pt>
                <c:pt idx="5808">
                  <c:v>44804.083333333336</c:v>
                </c:pt>
                <c:pt idx="5809">
                  <c:v>44804.125</c:v>
                </c:pt>
                <c:pt idx="5810">
                  <c:v>44804.166666666664</c:v>
                </c:pt>
                <c:pt idx="5811">
                  <c:v>44804.208333333336</c:v>
                </c:pt>
                <c:pt idx="5812">
                  <c:v>44804.25</c:v>
                </c:pt>
                <c:pt idx="5813">
                  <c:v>44804.291666666664</c:v>
                </c:pt>
                <c:pt idx="5814">
                  <c:v>44804.333333333336</c:v>
                </c:pt>
                <c:pt idx="5815">
                  <c:v>44804.375</c:v>
                </c:pt>
                <c:pt idx="5816">
                  <c:v>44804.416666666664</c:v>
                </c:pt>
                <c:pt idx="5817">
                  <c:v>44804.458333333336</c:v>
                </c:pt>
                <c:pt idx="5818">
                  <c:v>44804.5</c:v>
                </c:pt>
                <c:pt idx="5819">
                  <c:v>44804.541666666664</c:v>
                </c:pt>
                <c:pt idx="5820">
                  <c:v>44804.583333333336</c:v>
                </c:pt>
                <c:pt idx="5821">
                  <c:v>44804.625</c:v>
                </c:pt>
                <c:pt idx="5822">
                  <c:v>44804.666666666664</c:v>
                </c:pt>
                <c:pt idx="5823">
                  <c:v>44804.708333333336</c:v>
                </c:pt>
                <c:pt idx="5824">
                  <c:v>44804.75</c:v>
                </c:pt>
                <c:pt idx="5825">
                  <c:v>44804.791666666664</c:v>
                </c:pt>
                <c:pt idx="5826">
                  <c:v>44804.833333333336</c:v>
                </c:pt>
                <c:pt idx="5827">
                  <c:v>44804.875</c:v>
                </c:pt>
                <c:pt idx="5828">
                  <c:v>44804.916666666664</c:v>
                </c:pt>
                <c:pt idx="5829">
                  <c:v>44804.958333333336</c:v>
                </c:pt>
                <c:pt idx="5830">
                  <c:v>44805</c:v>
                </c:pt>
                <c:pt idx="5831">
                  <c:v>44805.041666666664</c:v>
                </c:pt>
                <c:pt idx="5832">
                  <c:v>44805.083333333336</c:v>
                </c:pt>
                <c:pt idx="5833">
                  <c:v>44805.125</c:v>
                </c:pt>
                <c:pt idx="5834">
                  <c:v>44805.166666666664</c:v>
                </c:pt>
                <c:pt idx="5835">
                  <c:v>44805.208333333336</c:v>
                </c:pt>
                <c:pt idx="5836">
                  <c:v>44805.25</c:v>
                </c:pt>
                <c:pt idx="5837">
                  <c:v>44805.291666666664</c:v>
                </c:pt>
                <c:pt idx="5838">
                  <c:v>44805.333333333336</c:v>
                </c:pt>
                <c:pt idx="5839">
                  <c:v>44805.375</c:v>
                </c:pt>
                <c:pt idx="5840">
                  <c:v>44805.416666666664</c:v>
                </c:pt>
                <c:pt idx="5841">
                  <c:v>44805.458333333336</c:v>
                </c:pt>
                <c:pt idx="5842">
                  <c:v>44805.5</c:v>
                </c:pt>
                <c:pt idx="5843">
                  <c:v>44805.541666666664</c:v>
                </c:pt>
                <c:pt idx="5844">
                  <c:v>44805.583333333336</c:v>
                </c:pt>
                <c:pt idx="5845">
                  <c:v>44805.625</c:v>
                </c:pt>
                <c:pt idx="5846">
                  <c:v>44805.666666666664</c:v>
                </c:pt>
                <c:pt idx="5847">
                  <c:v>44805.708333333336</c:v>
                </c:pt>
                <c:pt idx="5848">
                  <c:v>44805.75</c:v>
                </c:pt>
                <c:pt idx="5849">
                  <c:v>44805.791666666664</c:v>
                </c:pt>
                <c:pt idx="5850">
                  <c:v>44805.833333333336</c:v>
                </c:pt>
                <c:pt idx="5851">
                  <c:v>44805.875</c:v>
                </c:pt>
                <c:pt idx="5852">
                  <c:v>44805.916666666664</c:v>
                </c:pt>
                <c:pt idx="5853">
                  <c:v>44805.958333333336</c:v>
                </c:pt>
                <c:pt idx="5854">
                  <c:v>44806</c:v>
                </c:pt>
                <c:pt idx="5855">
                  <c:v>44806.041666666664</c:v>
                </c:pt>
                <c:pt idx="5856">
                  <c:v>44806.083333333336</c:v>
                </c:pt>
                <c:pt idx="5857">
                  <c:v>44806.125</c:v>
                </c:pt>
                <c:pt idx="5858">
                  <c:v>44806.166666666664</c:v>
                </c:pt>
                <c:pt idx="5859">
                  <c:v>44806.208333333336</c:v>
                </c:pt>
                <c:pt idx="5860">
                  <c:v>44806.25</c:v>
                </c:pt>
                <c:pt idx="5861">
                  <c:v>44806.291666666664</c:v>
                </c:pt>
                <c:pt idx="5862">
                  <c:v>44806.333333333336</c:v>
                </c:pt>
                <c:pt idx="5863">
                  <c:v>44806.375</c:v>
                </c:pt>
                <c:pt idx="5864">
                  <c:v>44806.416666666664</c:v>
                </c:pt>
                <c:pt idx="5865">
                  <c:v>44806.458333333336</c:v>
                </c:pt>
                <c:pt idx="5866">
                  <c:v>44806.5</c:v>
                </c:pt>
                <c:pt idx="5867">
                  <c:v>44806.541666666664</c:v>
                </c:pt>
                <c:pt idx="5868">
                  <c:v>44806.583333333336</c:v>
                </c:pt>
                <c:pt idx="5869">
                  <c:v>44806.625</c:v>
                </c:pt>
                <c:pt idx="5870">
                  <c:v>44806.666666666664</c:v>
                </c:pt>
                <c:pt idx="5871">
                  <c:v>44806.708333333336</c:v>
                </c:pt>
                <c:pt idx="5872">
                  <c:v>44806.75</c:v>
                </c:pt>
                <c:pt idx="5873">
                  <c:v>44806.791666666664</c:v>
                </c:pt>
                <c:pt idx="5874">
                  <c:v>44806.833333333336</c:v>
                </c:pt>
                <c:pt idx="5875">
                  <c:v>44806.875</c:v>
                </c:pt>
                <c:pt idx="5876">
                  <c:v>44806.916666666664</c:v>
                </c:pt>
                <c:pt idx="5877">
                  <c:v>44806.958333333336</c:v>
                </c:pt>
                <c:pt idx="5878">
                  <c:v>44807</c:v>
                </c:pt>
                <c:pt idx="5879">
                  <c:v>44807.041666666664</c:v>
                </c:pt>
                <c:pt idx="5880">
                  <c:v>44807.083333333336</c:v>
                </c:pt>
                <c:pt idx="5881">
                  <c:v>44807.125</c:v>
                </c:pt>
                <c:pt idx="5882">
                  <c:v>44807.166666666664</c:v>
                </c:pt>
                <c:pt idx="5883">
                  <c:v>44807.208333333336</c:v>
                </c:pt>
                <c:pt idx="5884">
                  <c:v>44807.25</c:v>
                </c:pt>
                <c:pt idx="5885">
                  <c:v>44807.291666666664</c:v>
                </c:pt>
                <c:pt idx="5886">
                  <c:v>44807.333333333336</c:v>
                </c:pt>
                <c:pt idx="5887">
                  <c:v>44807.375</c:v>
                </c:pt>
                <c:pt idx="5888">
                  <c:v>44807.416666666664</c:v>
                </c:pt>
                <c:pt idx="5889">
                  <c:v>44807.458333333336</c:v>
                </c:pt>
                <c:pt idx="5890">
                  <c:v>44807.5</c:v>
                </c:pt>
                <c:pt idx="5891">
                  <c:v>44807.541666666664</c:v>
                </c:pt>
                <c:pt idx="5892">
                  <c:v>44807.583333333336</c:v>
                </c:pt>
                <c:pt idx="5893">
                  <c:v>44807.625</c:v>
                </c:pt>
                <c:pt idx="5894">
                  <c:v>44807.666666666664</c:v>
                </c:pt>
                <c:pt idx="5895">
                  <c:v>44807.708333333336</c:v>
                </c:pt>
                <c:pt idx="5896">
                  <c:v>44807.75</c:v>
                </c:pt>
                <c:pt idx="5897">
                  <c:v>44807.791666666664</c:v>
                </c:pt>
                <c:pt idx="5898">
                  <c:v>44807.833333333336</c:v>
                </c:pt>
                <c:pt idx="5899">
                  <c:v>44807.875</c:v>
                </c:pt>
                <c:pt idx="5900">
                  <c:v>44807.916666666664</c:v>
                </c:pt>
                <c:pt idx="5901">
                  <c:v>44807.958333333336</c:v>
                </c:pt>
                <c:pt idx="5902">
                  <c:v>44808</c:v>
                </c:pt>
                <c:pt idx="5903">
                  <c:v>44808.041666666664</c:v>
                </c:pt>
                <c:pt idx="5904">
                  <c:v>44808.083333333336</c:v>
                </c:pt>
                <c:pt idx="5905">
                  <c:v>44808.125</c:v>
                </c:pt>
                <c:pt idx="5906">
                  <c:v>44808.166666666664</c:v>
                </c:pt>
                <c:pt idx="5907">
                  <c:v>44808.208333333336</c:v>
                </c:pt>
                <c:pt idx="5908">
                  <c:v>44808.25</c:v>
                </c:pt>
                <c:pt idx="5909">
                  <c:v>44808.291666666664</c:v>
                </c:pt>
                <c:pt idx="5910">
                  <c:v>44808.333333333336</c:v>
                </c:pt>
                <c:pt idx="5911">
                  <c:v>44808.375</c:v>
                </c:pt>
                <c:pt idx="5912">
                  <c:v>44808.416666666664</c:v>
                </c:pt>
                <c:pt idx="5913">
                  <c:v>44808.458333333336</c:v>
                </c:pt>
                <c:pt idx="5914">
                  <c:v>44808.5</c:v>
                </c:pt>
                <c:pt idx="5915">
                  <c:v>44808.541666666664</c:v>
                </c:pt>
                <c:pt idx="5916">
                  <c:v>44808.583333333336</c:v>
                </c:pt>
                <c:pt idx="5917">
                  <c:v>44808.625</c:v>
                </c:pt>
                <c:pt idx="5918">
                  <c:v>44808.666666666664</c:v>
                </c:pt>
                <c:pt idx="5919">
                  <c:v>44808.708333333336</c:v>
                </c:pt>
                <c:pt idx="5920">
                  <c:v>44808.75</c:v>
                </c:pt>
                <c:pt idx="5921">
                  <c:v>44808.791666666664</c:v>
                </c:pt>
                <c:pt idx="5922">
                  <c:v>44808.833333333336</c:v>
                </c:pt>
                <c:pt idx="5923">
                  <c:v>44808.875</c:v>
                </c:pt>
                <c:pt idx="5924">
                  <c:v>44808.916666666664</c:v>
                </c:pt>
                <c:pt idx="5925">
                  <c:v>44808.958333333336</c:v>
                </c:pt>
                <c:pt idx="5926">
                  <c:v>44809</c:v>
                </c:pt>
                <c:pt idx="5927">
                  <c:v>44809.041666666664</c:v>
                </c:pt>
                <c:pt idx="5928">
                  <c:v>44809.083333333336</c:v>
                </c:pt>
                <c:pt idx="5929">
                  <c:v>44809.125</c:v>
                </c:pt>
                <c:pt idx="5930">
                  <c:v>44809.166666666664</c:v>
                </c:pt>
                <c:pt idx="5931">
                  <c:v>44809.208333333336</c:v>
                </c:pt>
                <c:pt idx="5932">
                  <c:v>44809.25</c:v>
                </c:pt>
                <c:pt idx="5933">
                  <c:v>44809.291666666664</c:v>
                </c:pt>
                <c:pt idx="5934">
                  <c:v>44809.333333333336</c:v>
                </c:pt>
                <c:pt idx="5935">
                  <c:v>44809.375</c:v>
                </c:pt>
                <c:pt idx="5936">
                  <c:v>44809.416666666664</c:v>
                </c:pt>
                <c:pt idx="5937">
                  <c:v>44809.458333333336</c:v>
                </c:pt>
                <c:pt idx="5938">
                  <c:v>44809.5</c:v>
                </c:pt>
                <c:pt idx="5939">
                  <c:v>44809.541666666664</c:v>
                </c:pt>
                <c:pt idx="5940">
                  <c:v>44809.583333333336</c:v>
                </c:pt>
                <c:pt idx="5941">
                  <c:v>44809.625</c:v>
                </c:pt>
                <c:pt idx="5942">
                  <c:v>44809.666666666664</c:v>
                </c:pt>
                <c:pt idx="5943">
                  <c:v>44809.708333333336</c:v>
                </c:pt>
                <c:pt idx="5944">
                  <c:v>44809.75</c:v>
                </c:pt>
                <c:pt idx="5945">
                  <c:v>44809.791666666664</c:v>
                </c:pt>
                <c:pt idx="5946">
                  <c:v>44809.833333333336</c:v>
                </c:pt>
                <c:pt idx="5947">
                  <c:v>44809.875</c:v>
                </c:pt>
                <c:pt idx="5948">
                  <c:v>44809.916666666664</c:v>
                </c:pt>
                <c:pt idx="5949">
                  <c:v>44809.958333333336</c:v>
                </c:pt>
                <c:pt idx="5950">
                  <c:v>44810</c:v>
                </c:pt>
                <c:pt idx="5951">
                  <c:v>44810.041666666664</c:v>
                </c:pt>
                <c:pt idx="5952">
                  <c:v>44810.083333333336</c:v>
                </c:pt>
                <c:pt idx="5953">
                  <c:v>44810.125</c:v>
                </c:pt>
                <c:pt idx="5954">
                  <c:v>44810.166666666664</c:v>
                </c:pt>
                <c:pt idx="5955">
                  <c:v>44810.208333333336</c:v>
                </c:pt>
                <c:pt idx="5956">
                  <c:v>44810.25</c:v>
                </c:pt>
                <c:pt idx="5957">
                  <c:v>44810.291666666664</c:v>
                </c:pt>
                <c:pt idx="5958">
                  <c:v>44810.333333333336</c:v>
                </c:pt>
                <c:pt idx="5959">
                  <c:v>44810.375</c:v>
                </c:pt>
                <c:pt idx="5960">
                  <c:v>44810.416666666664</c:v>
                </c:pt>
                <c:pt idx="5961">
                  <c:v>44810.458333333336</c:v>
                </c:pt>
                <c:pt idx="5962">
                  <c:v>44810.5</c:v>
                </c:pt>
                <c:pt idx="5963">
                  <c:v>44810.541666666664</c:v>
                </c:pt>
                <c:pt idx="5964">
                  <c:v>44810.583333333336</c:v>
                </c:pt>
                <c:pt idx="5965">
                  <c:v>44810.625</c:v>
                </c:pt>
                <c:pt idx="5966">
                  <c:v>44810.666666666664</c:v>
                </c:pt>
                <c:pt idx="5967">
                  <c:v>44810.708333333336</c:v>
                </c:pt>
                <c:pt idx="5968">
                  <c:v>44810.75</c:v>
                </c:pt>
                <c:pt idx="5969">
                  <c:v>44810.791666666664</c:v>
                </c:pt>
                <c:pt idx="5970">
                  <c:v>44810.833333333336</c:v>
                </c:pt>
                <c:pt idx="5971">
                  <c:v>44810.875</c:v>
                </c:pt>
                <c:pt idx="5972">
                  <c:v>44810.916666666664</c:v>
                </c:pt>
                <c:pt idx="5973">
                  <c:v>44810.958333333336</c:v>
                </c:pt>
                <c:pt idx="5974">
                  <c:v>44811</c:v>
                </c:pt>
                <c:pt idx="5975">
                  <c:v>44811.041666666664</c:v>
                </c:pt>
                <c:pt idx="5976">
                  <c:v>44811.083333333336</c:v>
                </c:pt>
                <c:pt idx="5977">
                  <c:v>44811.125</c:v>
                </c:pt>
                <c:pt idx="5978">
                  <c:v>44811.166666666664</c:v>
                </c:pt>
                <c:pt idx="5979">
                  <c:v>44811.208333333336</c:v>
                </c:pt>
                <c:pt idx="5980">
                  <c:v>44811.25</c:v>
                </c:pt>
                <c:pt idx="5981">
                  <c:v>44811.291666666664</c:v>
                </c:pt>
                <c:pt idx="5982">
                  <c:v>44811.333333333336</c:v>
                </c:pt>
                <c:pt idx="5983">
                  <c:v>44811.375</c:v>
                </c:pt>
                <c:pt idx="5984">
                  <c:v>44811.416666666664</c:v>
                </c:pt>
                <c:pt idx="5985">
                  <c:v>44811.458333333336</c:v>
                </c:pt>
                <c:pt idx="5986">
                  <c:v>44811.5</c:v>
                </c:pt>
                <c:pt idx="5987">
                  <c:v>44811.541666666664</c:v>
                </c:pt>
                <c:pt idx="5988">
                  <c:v>44811.583333333336</c:v>
                </c:pt>
                <c:pt idx="5989">
                  <c:v>44811.625</c:v>
                </c:pt>
                <c:pt idx="5990">
                  <c:v>44811.666666666664</c:v>
                </c:pt>
                <c:pt idx="5991">
                  <c:v>44811.708333333336</c:v>
                </c:pt>
                <c:pt idx="5992">
                  <c:v>44811.75</c:v>
                </c:pt>
                <c:pt idx="5993">
                  <c:v>44811.791666666664</c:v>
                </c:pt>
                <c:pt idx="5994">
                  <c:v>44811.833333333336</c:v>
                </c:pt>
                <c:pt idx="5995">
                  <c:v>44811.875</c:v>
                </c:pt>
                <c:pt idx="5996">
                  <c:v>44811.916666666664</c:v>
                </c:pt>
                <c:pt idx="5997">
                  <c:v>44811.958333333336</c:v>
                </c:pt>
                <c:pt idx="5998">
                  <c:v>44812</c:v>
                </c:pt>
                <c:pt idx="5999">
                  <c:v>44812.041666666664</c:v>
                </c:pt>
                <c:pt idx="6000">
                  <c:v>44812.083333333336</c:v>
                </c:pt>
                <c:pt idx="6001">
                  <c:v>44812.125</c:v>
                </c:pt>
                <c:pt idx="6002">
                  <c:v>44812.166666666664</c:v>
                </c:pt>
                <c:pt idx="6003">
                  <c:v>44812.208333333336</c:v>
                </c:pt>
                <c:pt idx="6004">
                  <c:v>44812.25</c:v>
                </c:pt>
                <c:pt idx="6005">
                  <c:v>44812.291666666664</c:v>
                </c:pt>
                <c:pt idx="6006">
                  <c:v>44812.333333333336</c:v>
                </c:pt>
                <c:pt idx="6007">
                  <c:v>44812.375</c:v>
                </c:pt>
                <c:pt idx="6008">
                  <c:v>44812.416666666664</c:v>
                </c:pt>
                <c:pt idx="6009">
                  <c:v>44812.458333333336</c:v>
                </c:pt>
                <c:pt idx="6010">
                  <c:v>44812.5</c:v>
                </c:pt>
                <c:pt idx="6011">
                  <c:v>44812.541666666664</c:v>
                </c:pt>
                <c:pt idx="6012">
                  <c:v>44812.583333333336</c:v>
                </c:pt>
                <c:pt idx="6013">
                  <c:v>44812.625</c:v>
                </c:pt>
                <c:pt idx="6014">
                  <c:v>44812.666666666664</c:v>
                </c:pt>
                <c:pt idx="6015">
                  <c:v>44812.708333333336</c:v>
                </c:pt>
                <c:pt idx="6016">
                  <c:v>44812.75</c:v>
                </c:pt>
                <c:pt idx="6017">
                  <c:v>44812.791666666664</c:v>
                </c:pt>
                <c:pt idx="6018">
                  <c:v>44812.833333333336</c:v>
                </c:pt>
                <c:pt idx="6019">
                  <c:v>44812.875</c:v>
                </c:pt>
                <c:pt idx="6020">
                  <c:v>44812.916666666664</c:v>
                </c:pt>
                <c:pt idx="6021">
                  <c:v>44812.958333333336</c:v>
                </c:pt>
                <c:pt idx="6022">
                  <c:v>44813</c:v>
                </c:pt>
                <c:pt idx="6023">
                  <c:v>44813.041666666664</c:v>
                </c:pt>
                <c:pt idx="6024">
                  <c:v>44813.083333333336</c:v>
                </c:pt>
                <c:pt idx="6025">
                  <c:v>44813.125</c:v>
                </c:pt>
                <c:pt idx="6026">
                  <c:v>44813.166666666664</c:v>
                </c:pt>
                <c:pt idx="6027">
                  <c:v>44813.208333333336</c:v>
                </c:pt>
                <c:pt idx="6028">
                  <c:v>44813.25</c:v>
                </c:pt>
                <c:pt idx="6029">
                  <c:v>44813.291666666664</c:v>
                </c:pt>
                <c:pt idx="6030">
                  <c:v>44813.333333333336</c:v>
                </c:pt>
                <c:pt idx="6031">
                  <c:v>44813.375</c:v>
                </c:pt>
                <c:pt idx="6032">
                  <c:v>44813.416666666664</c:v>
                </c:pt>
                <c:pt idx="6033">
                  <c:v>44813.458333333336</c:v>
                </c:pt>
                <c:pt idx="6034">
                  <c:v>44813.5</c:v>
                </c:pt>
                <c:pt idx="6035">
                  <c:v>44813.541666666664</c:v>
                </c:pt>
                <c:pt idx="6036">
                  <c:v>44813.583333333336</c:v>
                </c:pt>
                <c:pt idx="6037">
                  <c:v>44813.625</c:v>
                </c:pt>
                <c:pt idx="6038">
                  <c:v>44813.666666666664</c:v>
                </c:pt>
                <c:pt idx="6039">
                  <c:v>44813.708333333336</c:v>
                </c:pt>
                <c:pt idx="6040">
                  <c:v>44813.75</c:v>
                </c:pt>
                <c:pt idx="6041">
                  <c:v>44813.791666666664</c:v>
                </c:pt>
                <c:pt idx="6042">
                  <c:v>44813.833333333336</c:v>
                </c:pt>
                <c:pt idx="6043">
                  <c:v>44813.875</c:v>
                </c:pt>
                <c:pt idx="6044">
                  <c:v>44813.916666666664</c:v>
                </c:pt>
                <c:pt idx="6045">
                  <c:v>44813.958333333336</c:v>
                </c:pt>
                <c:pt idx="6046">
                  <c:v>44814</c:v>
                </c:pt>
                <c:pt idx="6047">
                  <c:v>44814.041666666664</c:v>
                </c:pt>
                <c:pt idx="6048">
                  <c:v>44814.083333333336</c:v>
                </c:pt>
                <c:pt idx="6049">
                  <c:v>44814.125</c:v>
                </c:pt>
                <c:pt idx="6050">
                  <c:v>44814.166666666664</c:v>
                </c:pt>
                <c:pt idx="6051">
                  <c:v>44814.208333333336</c:v>
                </c:pt>
                <c:pt idx="6052">
                  <c:v>44814.25</c:v>
                </c:pt>
                <c:pt idx="6053">
                  <c:v>44814.291666666664</c:v>
                </c:pt>
                <c:pt idx="6054">
                  <c:v>44814.333333333336</c:v>
                </c:pt>
                <c:pt idx="6055">
                  <c:v>44814.375</c:v>
                </c:pt>
                <c:pt idx="6056">
                  <c:v>44814.416666666664</c:v>
                </c:pt>
                <c:pt idx="6057">
                  <c:v>44814.458333333336</c:v>
                </c:pt>
                <c:pt idx="6058">
                  <c:v>44814.5</c:v>
                </c:pt>
                <c:pt idx="6059">
                  <c:v>44814.541666666664</c:v>
                </c:pt>
                <c:pt idx="6060">
                  <c:v>44814.583333333336</c:v>
                </c:pt>
                <c:pt idx="6061">
                  <c:v>44814.625</c:v>
                </c:pt>
                <c:pt idx="6062">
                  <c:v>44814.666666666664</c:v>
                </c:pt>
                <c:pt idx="6063">
                  <c:v>44814.708333333336</c:v>
                </c:pt>
                <c:pt idx="6064">
                  <c:v>44814.75</c:v>
                </c:pt>
                <c:pt idx="6065">
                  <c:v>44814.791666666664</c:v>
                </c:pt>
                <c:pt idx="6066">
                  <c:v>44814.833333333336</c:v>
                </c:pt>
                <c:pt idx="6067">
                  <c:v>44814.875</c:v>
                </c:pt>
                <c:pt idx="6068">
                  <c:v>44814.916666666664</c:v>
                </c:pt>
                <c:pt idx="6069">
                  <c:v>44814.958333333336</c:v>
                </c:pt>
                <c:pt idx="6070">
                  <c:v>44815</c:v>
                </c:pt>
                <c:pt idx="6071">
                  <c:v>44815.041666666664</c:v>
                </c:pt>
                <c:pt idx="6072">
                  <c:v>44815.083333333336</c:v>
                </c:pt>
                <c:pt idx="6073">
                  <c:v>44815.125</c:v>
                </c:pt>
                <c:pt idx="6074">
                  <c:v>44815.166666666664</c:v>
                </c:pt>
                <c:pt idx="6075">
                  <c:v>44815.208333333336</c:v>
                </c:pt>
                <c:pt idx="6076">
                  <c:v>44815.25</c:v>
                </c:pt>
                <c:pt idx="6077">
                  <c:v>44815.291666666664</c:v>
                </c:pt>
                <c:pt idx="6078">
                  <c:v>44815.333333333336</c:v>
                </c:pt>
                <c:pt idx="6079">
                  <c:v>44815.375</c:v>
                </c:pt>
                <c:pt idx="6080">
                  <c:v>44815.416666666664</c:v>
                </c:pt>
                <c:pt idx="6081">
                  <c:v>44815.458333333336</c:v>
                </c:pt>
                <c:pt idx="6082">
                  <c:v>44815.5</c:v>
                </c:pt>
                <c:pt idx="6083">
                  <c:v>44815.541666666664</c:v>
                </c:pt>
                <c:pt idx="6084">
                  <c:v>44815.583333333336</c:v>
                </c:pt>
                <c:pt idx="6085">
                  <c:v>44815.625</c:v>
                </c:pt>
                <c:pt idx="6086">
                  <c:v>44815.666666666664</c:v>
                </c:pt>
                <c:pt idx="6087">
                  <c:v>44815.708333333336</c:v>
                </c:pt>
                <c:pt idx="6088">
                  <c:v>44815.75</c:v>
                </c:pt>
                <c:pt idx="6089">
                  <c:v>44815.791666666664</c:v>
                </c:pt>
                <c:pt idx="6090">
                  <c:v>44815.833333333336</c:v>
                </c:pt>
                <c:pt idx="6091">
                  <c:v>44815.875</c:v>
                </c:pt>
                <c:pt idx="6092">
                  <c:v>44815.916666666664</c:v>
                </c:pt>
                <c:pt idx="6093">
                  <c:v>44815.958333333336</c:v>
                </c:pt>
                <c:pt idx="6094">
                  <c:v>44816</c:v>
                </c:pt>
                <c:pt idx="6095">
                  <c:v>44816.041666666664</c:v>
                </c:pt>
                <c:pt idx="6096">
                  <c:v>44816.083333333336</c:v>
                </c:pt>
                <c:pt idx="6097">
                  <c:v>44816.125</c:v>
                </c:pt>
                <c:pt idx="6098">
                  <c:v>44816.166666666664</c:v>
                </c:pt>
                <c:pt idx="6099">
                  <c:v>44816.208333333336</c:v>
                </c:pt>
                <c:pt idx="6100">
                  <c:v>44816.25</c:v>
                </c:pt>
                <c:pt idx="6101">
                  <c:v>44816.291666666664</c:v>
                </c:pt>
                <c:pt idx="6102">
                  <c:v>44816.333333333336</c:v>
                </c:pt>
                <c:pt idx="6103">
                  <c:v>44816.375</c:v>
                </c:pt>
                <c:pt idx="6104">
                  <c:v>44816.416666666664</c:v>
                </c:pt>
                <c:pt idx="6105">
                  <c:v>44816.458333333336</c:v>
                </c:pt>
                <c:pt idx="6106">
                  <c:v>44816.5</c:v>
                </c:pt>
                <c:pt idx="6107">
                  <c:v>44816.541666666664</c:v>
                </c:pt>
                <c:pt idx="6108">
                  <c:v>44816.583333333336</c:v>
                </c:pt>
                <c:pt idx="6109">
                  <c:v>44816.625</c:v>
                </c:pt>
                <c:pt idx="6110">
                  <c:v>44816.666666666664</c:v>
                </c:pt>
                <c:pt idx="6111">
                  <c:v>44816.708333333336</c:v>
                </c:pt>
                <c:pt idx="6112">
                  <c:v>44816.75</c:v>
                </c:pt>
                <c:pt idx="6113">
                  <c:v>44816.791666666664</c:v>
                </c:pt>
                <c:pt idx="6114">
                  <c:v>44816.833333333336</c:v>
                </c:pt>
                <c:pt idx="6115">
                  <c:v>44816.875</c:v>
                </c:pt>
                <c:pt idx="6116">
                  <c:v>44816.916666666664</c:v>
                </c:pt>
                <c:pt idx="6117">
                  <c:v>44816.958333333336</c:v>
                </c:pt>
                <c:pt idx="6118">
                  <c:v>44817</c:v>
                </c:pt>
                <c:pt idx="6119">
                  <c:v>44817.041666666664</c:v>
                </c:pt>
                <c:pt idx="6120">
                  <c:v>44817.083333333336</c:v>
                </c:pt>
                <c:pt idx="6121">
                  <c:v>44817.125</c:v>
                </c:pt>
                <c:pt idx="6122">
                  <c:v>44817.166666666664</c:v>
                </c:pt>
                <c:pt idx="6123">
                  <c:v>44817.208333333336</c:v>
                </c:pt>
                <c:pt idx="6124">
                  <c:v>44817.25</c:v>
                </c:pt>
                <c:pt idx="6125">
                  <c:v>44817.291666666664</c:v>
                </c:pt>
                <c:pt idx="6126">
                  <c:v>44817.333333333336</c:v>
                </c:pt>
                <c:pt idx="6127">
                  <c:v>44817.375</c:v>
                </c:pt>
                <c:pt idx="6128">
                  <c:v>44817.416666666664</c:v>
                </c:pt>
                <c:pt idx="6129">
                  <c:v>44817.458333333336</c:v>
                </c:pt>
                <c:pt idx="6130">
                  <c:v>44817.5</c:v>
                </c:pt>
                <c:pt idx="6131">
                  <c:v>44817.541666666664</c:v>
                </c:pt>
                <c:pt idx="6132">
                  <c:v>44817.583333333336</c:v>
                </c:pt>
                <c:pt idx="6133">
                  <c:v>44817.625</c:v>
                </c:pt>
                <c:pt idx="6134">
                  <c:v>44817.666666666664</c:v>
                </c:pt>
                <c:pt idx="6135">
                  <c:v>44817.708333333336</c:v>
                </c:pt>
                <c:pt idx="6136">
                  <c:v>44817.75</c:v>
                </c:pt>
                <c:pt idx="6137">
                  <c:v>44817.791666666664</c:v>
                </c:pt>
                <c:pt idx="6138">
                  <c:v>44817.833333333336</c:v>
                </c:pt>
                <c:pt idx="6139">
                  <c:v>44817.875</c:v>
                </c:pt>
                <c:pt idx="6140">
                  <c:v>44817.916666666664</c:v>
                </c:pt>
                <c:pt idx="6141">
                  <c:v>44817.958333333336</c:v>
                </c:pt>
                <c:pt idx="6142">
                  <c:v>44818</c:v>
                </c:pt>
                <c:pt idx="6143">
                  <c:v>44818.041666666664</c:v>
                </c:pt>
                <c:pt idx="6144">
                  <c:v>44818.083333333336</c:v>
                </c:pt>
                <c:pt idx="6145">
                  <c:v>44818.125</c:v>
                </c:pt>
                <c:pt idx="6146">
                  <c:v>44818.166666666664</c:v>
                </c:pt>
                <c:pt idx="6147">
                  <c:v>44818.208333333336</c:v>
                </c:pt>
                <c:pt idx="6148">
                  <c:v>44818.25</c:v>
                </c:pt>
                <c:pt idx="6149">
                  <c:v>44818.291666666664</c:v>
                </c:pt>
                <c:pt idx="6150">
                  <c:v>44818.333333333336</c:v>
                </c:pt>
                <c:pt idx="6151">
                  <c:v>44818.375</c:v>
                </c:pt>
                <c:pt idx="6152">
                  <c:v>44818.416666666664</c:v>
                </c:pt>
                <c:pt idx="6153">
                  <c:v>44818.458333333336</c:v>
                </c:pt>
                <c:pt idx="6154">
                  <c:v>44818.5</c:v>
                </c:pt>
                <c:pt idx="6155">
                  <c:v>44818.541666666664</c:v>
                </c:pt>
                <c:pt idx="6156">
                  <c:v>44818.583333333336</c:v>
                </c:pt>
                <c:pt idx="6157">
                  <c:v>44818.625</c:v>
                </c:pt>
                <c:pt idx="6158">
                  <c:v>44818.666666666664</c:v>
                </c:pt>
                <c:pt idx="6159">
                  <c:v>44818.708333333336</c:v>
                </c:pt>
                <c:pt idx="6160">
                  <c:v>44818.75</c:v>
                </c:pt>
                <c:pt idx="6161">
                  <c:v>44818.791666666664</c:v>
                </c:pt>
                <c:pt idx="6162">
                  <c:v>44818.833333333336</c:v>
                </c:pt>
                <c:pt idx="6163">
                  <c:v>44818.875</c:v>
                </c:pt>
                <c:pt idx="6164">
                  <c:v>44818.916666666664</c:v>
                </c:pt>
                <c:pt idx="6165">
                  <c:v>44818.958333333336</c:v>
                </c:pt>
                <c:pt idx="6166">
                  <c:v>44819</c:v>
                </c:pt>
                <c:pt idx="6167">
                  <c:v>44819.041666666664</c:v>
                </c:pt>
                <c:pt idx="6168">
                  <c:v>44819.083333333336</c:v>
                </c:pt>
                <c:pt idx="6169">
                  <c:v>44819.125</c:v>
                </c:pt>
                <c:pt idx="6170">
                  <c:v>44819.166666666664</c:v>
                </c:pt>
                <c:pt idx="6171">
                  <c:v>44819.208333333336</c:v>
                </c:pt>
                <c:pt idx="6172">
                  <c:v>44819.25</c:v>
                </c:pt>
                <c:pt idx="6173">
                  <c:v>44819.291666666664</c:v>
                </c:pt>
                <c:pt idx="6174">
                  <c:v>44819.333333333336</c:v>
                </c:pt>
                <c:pt idx="6175">
                  <c:v>44819.375</c:v>
                </c:pt>
                <c:pt idx="6176">
                  <c:v>44819.416666666664</c:v>
                </c:pt>
                <c:pt idx="6177">
                  <c:v>44819.458333333336</c:v>
                </c:pt>
                <c:pt idx="6178">
                  <c:v>44819.5</c:v>
                </c:pt>
                <c:pt idx="6179">
                  <c:v>44819.541666666664</c:v>
                </c:pt>
                <c:pt idx="6180">
                  <c:v>44819.583333333336</c:v>
                </c:pt>
                <c:pt idx="6181">
                  <c:v>44819.625</c:v>
                </c:pt>
                <c:pt idx="6182">
                  <c:v>44819.666666666664</c:v>
                </c:pt>
                <c:pt idx="6183">
                  <c:v>44819.708333333336</c:v>
                </c:pt>
                <c:pt idx="6184">
                  <c:v>44819.75</c:v>
                </c:pt>
                <c:pt idx="6185">
                  <c:v>44819.791666666664</c:v>
                </c:pt>
                <c:pt idx="6186">
                  <c:v>44819.833333333336</c:v>
                </c:pt>
                <c:pt idx="6187">
                  <c:v>44819.875</c:v>
                </c:pt>
                <c:pt idx="6188">
                  <c:v>44819.916666666664</c:v>
                </c:pt>
                <c:pt idx="6189">
                  <c:v>44819.958333333336</c:v>
                </c:pt>
                <c:pt idx="6190">
                  <c:v>44820</c:v>
                </c:pt>
                <c:pt idx="6191">
                  <c:v>44820.041666666664</c:v>
                </c:pt>
                <c:pt idx="6192">
                  <c:v>44820.083333333336</c:v>
                </c:pt>
                <c:pt idx="6193">
                  <c:v>44820.125</c:v>
                </c:pt>
                <c:pt idx="6194">
                  <c:v>44820.166666666664</c:v>
                </c:pt>
                <c:pt idx="6195">
                  <c:v>44820.208333333336</c:v>
                </c:pt>
                <c:pt idx="6196">
                  <c:v>44820.25</c:v>
                </c:pt>
                <c:pt idx="6197">
                  <c:v>44820.291666666664</c:v>
                </c:pt>
                <c:pt idx="6198">
                  <c:v>44820.333333333336</c:v>
                </c:pt>
                <c:pt idx="6199">
                  <c:v>44820.375</c:v>
                </c:pt>
                <c:pt idx="6200">
                  <c:v>44820.416666666664</c:v>
                </c:pt>
                <c:pt idx="6201">
                  <c:v>44820.458333333336</c:v>
                </c:pt>
                <c:pt idx="6202">
                  <c:v>44820.5</c:v>
                </c:pt>
                <c:pt idx="6203">
                  <c:v>44820.541666666664</c:v>
                </c:pt>
                <c:pt idx="6204">
                  <c:v>44820.583333333336</c:v>
                </c:pt>
                <c:pt idx="6205">
                  <c:v>44820.625</c:v>
                </c:pt>
                <c:pt idx="6206">
                  <c:v>44820.666666666664</c:v>
                </c:pt>
                <c:pt idx="6207">
                  <c:v>44820.708333333336</c:v>
                </c:pt>
                <c:pt idx="6208">
                  <c:v>44820.75</c:v>
                </c:pt>
                <c:pt idx="6209">
                  <c:v>44820.791666666664</c:v>
                </c:pt>
                <c:pt idx="6210">
                  <c:v>44820.833333333336</c:v>
                </c:pt>
                <c:pt idx="6211">
                  <c:v>44820.875</c:v>
                </c:pt>
                <c:pt idx="6212">
                  <c:v>44820.916666666664</c:v>
                </c:pt>
                <c:pt idx="6213">
                  <c:v>44820.958333333336</c:v>
                </c:pt>
                <c:pt idx="6214">
                  <c:v>44821</c:v>
                </c:pt>
                <c:pt idx="6215">
                  <c:v>44821.041666666664</c:v>
                </c:pt>
                <c:pt idx="6216">
                  <c:v>44821.083333333336</c:v>
                </c:pt>
                <c:pt idx="6217">
                  <c:v>44821.125</c:v>
                </c:pt>
                <c:pt idx="6218">
                  <c:v>44821.166666666664</c:v>
                </c:pt>
                <c:pt idx="6219">
                  <c:v>44821.208333333336</c:v>
                </c:pt>
                <c:pt idx="6220">
                  <c:v>44821.25</c:v>
                </c:pt>
                <c:pt idx="6221">
                  <c:v>44821.291666666664</c:v>
                </c:pt>
                <c:pt idx="6222">
                  <c:v>44821.333333333336</c:v>
                </c:pt>
                <c:pt idx="6223">
                  <c:v>44821.375</c:v>
                </c:pt>
                <c:pt idx="6224">
                  <c:v>44821.416666666664</c:v>
                </c:pt>
                <c:pt idx="6225">
                  <c:v>44821.458333333336</c:v>
                </c:pt>
                <c:pt idx="6226">
                  <c:v>44821.5</c:v>
                </c:pt>
                <c:pt idx="6227">
                  <c:v>44821.541666666664</c:v>
                </c:pt>
                <c:pt idx="6228">
                  <c:v>44821.583333333336</c:v>
                </c:pt>
                <c:pt idx="6229">
                  <c:v>44821.625</c:v>
                </c:pt>
                <c:pt idx="6230">
                  <c:v>44821.666666666664</c:v>
                </c:pt>
                <c:pt idx="6231">
                  <c:v>44821.708333333336</c:v>
                </c:pt>
                <c:pt idx="6232">
                  <c:v>44821.75</c:v>
                </c:pt>
                <c:pt idx="6233">
                  <c:v>44821.791666666664</c:v>
                </c:pt>
                <c:pt idx="6234">
                  <c:v>44821.833333333336</c:v>
                </c:pt>
                <c:pt idx="6235">
                  <c:v>44821.875</c:v>
                </c:pt>
                <c:pt idx="6236">
                  <c:v>44821.916666666664</c:v>
                </c:pt>
                <c:pt idx="6237">
                  <c:v>44821.958333333336</c:v>
                </c:pt>
                <c:pt idx="6238">
                  <c:v>44822</c:v>
                </c:pt>
                <c:pt idx="6239">
                  <c:v>44822.041666666664</c:v>
                </c:pt>
                <c:pt idx="6240">
                  <c:v>44822.083333333336</c:v>
                </c:pt>
                <c:pt idx="6241">
                  <c:v>44822.125</c:v>
                </c:pt>
                <c:pt idx="6242">
                  <c:v>44822.166666666664</c:v>
                </c:pt>
                <c:pt idx="6243">
                  <c:v>44822.208333333336</c:v>
                </c:pt>
                <c:pt idx="6244">
                  <c:v>44822.25</c:v>
                </c:pt>
                <c:pt idx="6245">
                  <c:v>44822.291666666664</c:v>
                </c:pt>
                <c:pt idx="6246">
                  <c:v>44822.333333333336</c:v>
                </c:pt>
                <c:pt idx="6247">
                  <c:v>44822.375</c:v>
                </c:pt>
                <c:pt idx="6248">
                  <c:v>44822.416666666664</c:v>
                </c:pt>
                <c:pt idx="6249">
                  <c:v>44822.458333333336</c:v>
                </c:pt>
                <c:pt idx="6250">
                  <c:v>44822.5</c:v>
                </c:pt>
                <c:pt idx="6251">
                  <c:v>44822.541666666664</c:v>
                </c:pt>
                <c:pt idx="6252">
                  <c:v>44822.583333333336</c:v>
                </c:pt>
                <c:pt idx="6253">
                  <c:v>44822.625</c:v>
                </c:pt>
                <c:pt idx="6254">
                  <c:v>44822.666666666664</c:v>
                </c:pt>
                <c:pt idx="6255">
                  <c:v>44822.708333333336</c:v>
                </c:pt>
                <c:pt idx="6256">
                  <c:v>44822.75</c:v>
                </c:pt>
                <c:pt idx="6257">
                  <c:v>44822.791666666664</c:v>
                </c:pt>
                <c:pt idx="6258">
                  <c:v>44822.833333333336</c:v>
                </c:pt>
                <c:pt idx="6259">
                  <c:v>44822.875</c:v>
                </c:pt>
                <c:pt idx="6260">
                  <c:v>44822.916666666664</c:v>
                </c:pt>
                <c:pt idx="6261">
                  <c:v>44822.958333333336</c:v>
                </c:pt>
                <c:pt idx="6262">
                  <c:v>44823</c:v>
                </c:pt>
                <c:pt idx="6263">
                  <c:v>44823.041666666664</c:v>
                </c:pt>
                <c:pt idx="6264">
                  <c:v>44823.083333333336</c:v>
                </c:pt>
                <c:pt idx="6265">
                  <c:v>44823.125</c:v>
                </c:pt>
                <c:pt idx="6266">
                  <c:v>44823.166666666664</c:v>
                </c:pt>
                <c:pt idx="6267">
                  <c:v>44823.208333333336</c:v>
                </c:pt>
                <c:pt idx="6268">
                  <c:v>44823.25</c:v>
                </c:pt>
                <c:pt idx="6269">
                  <c:v>44823.291666666664</c:v>
                </c:pt>
                <c:pt idx="6270">
                  <c:v>44823.333333333336</c:v>
                </c:pt>
                <c:pt idx="6271">
                  <c:v>44823.375</c:v>
                </c:pt>
                <c:pt idx="6272">
                  <c:v>44823.416666666664</c:v>
                </c:pt>
                <c:pt idx="6273">
                  <c:v>44823.458333333336</c:v>
                </c:pt>
                <c:pt idx="6274">
                  <c:v>44823.5</c:v>
                </c:pt>
                <c:pt idx="6275">
                  <c:v>44823.541666666664</c:v>
                </c:pt>
                <c:pt idx="6276">
                  <c:v>44823.583333333336</c:v>
                </c:pt>
                <c:pt idx="6277">
                  <c:v>44823.625</c:v>
                </c:pt>
                <c:pt idx="6278">
                  <c:v>44823.666666666664</c:v>
                </c:pt>
                <c:pt idx="6279">
                  <c:v>44823.708333333336</c:v>
                </c:pt>
                <c:pt idx="6280">
                  <c:v>44823.75</c:v>
                </c:pt>
                <c:pt idx="6281">
                  <c:v>44823.791666666664</c:v>
                </c:pt>
                <c:pt idx="6282">
                  <c:v>44823.833333333336</c:v>
                </c:pt>
                <c:pt idx="6283">
                  <c:v>44823.875</c:v>
                </c:pt>
                <c:pt idx="6284">
                  <c:v>44823.916666666664</c:v>
                </c:pt>
                <c:pt idx="6285">
                  <c:v>44823.958333333336</c:v>
                </c:pt>
                <c:pt idx="6286">
                  <c:v>44824</c:v>
                </c:pt>
                <c:pt idx="6287">
                  <c:v>44824.041666666664</c:v>
                </c:pt>
                <c:pt idx="6288">
                  <c:v>44824.083333333336</c:v>
                </c:pt>
                <c:pt idx="6289">
                  <c:v>44824.125</c:v>
                </c:pt>
                <c:pt idx="6290">
                  <c:v>44824.166666666664</c:v>
                </c:pt>
                <c:pt idx="6291">
                  <c:v>44824.208333333336</c:v>
                </c:pt>
                <c:pt idx="6292">
                  <c:v>44824.25</c:v>
                </c:pt>
                <c:pt idx="6293">
                  <c:v>44824.291666666664</c:v>
                </c:pt>
                <c:pt idx="6294">
                  <c:v>44824.333333333336</c:v>
                </c:pt>
                <c:pt idx="6295">
                  <c:v>44824.375</c:v>
                </c:pt>
                <c:pt idx="6296">
                  <c:v>44824.416666666664</c:v>
                </c:pt>
                <c:pt idx="6297">
                  <c:v>44824.458333333336</c:v>
                </c:pt>
                <c:pt idx="6298">
                  <c:v>44824.5</c:v>
                </c:pt>
                <c:pt idx="6299">
                  <c:v>44824.541666666664</c:v>
                </c:pt>
                <c:pt idx="6300">
                  <c:v>44824.583333333336</c:v>
                </c:pt>
                <c:pt idx="6301">
                  <c:v>44824.625</c:v>
                </c:pt>
                <c:pt idx="6302">
                  <c:v>44824.666666666664</c:v>
                </c:pt>
                <c:pt idx="6303">
                  <c:v>44824.708333333336</c:v>
                </c:pt>
                <c:pt idx="6304">
                  <c:v>44824.75</c:v>
                </c:pt>
                <c:pt idx="6305">
                  <c:v>44824.791666666664</c:v>
                </c:pt>
                <c:pt idx="6306">
                  <c:v>44824.833333333336</c:v>
                </c:pt>
                <c:pt idx="6307">
                  <c:v>44824.875</c:v>
                </c:pt>
                <c:pt idx="6308">
                  <c:v>44824.916666666664</c:v>
                </c:pt>
                <c:pt idx="6309">
                  <c:v>44824.958333333336</c:v>
                </c:pt>
                <c:pt idx="6310">
                  <c:v>44825</c:v>
                </c:pt>
                <c:pt idx="6311">
                  <c:v>44825.041666666664</c:v>
                </c:pt>
                <c:pt idx="6312">
                  <c:v>44825.083333333336</c:v>
                </c:pt>
                <c:pt idx="6313">
                  <c:v>44825.125</c:v>
                </c:pt>
                <c:pt idx="6314">
                  <c:v>44825.166666666664</c:v>
                </c:pt>
                <c:pt idx="6315">
                  <c:v>44825.208333333336</c:v>
                </c:pt>
                <c:pt idx="6316">
                  <c:v>44825.25</c:v>
                </c:pt>
                <c:pt idx="6317">
                  <c:v>44825.291666666664</c:v>
                </c:pt>
                <c:pt idx="6318">
                  <c:v>44825.333333333336</c:v>
                </c:pt>
                <c:pt idx="6319">
                  <c:v>44825.375</c:v>
                </c:pt>
                <c:pt idx="6320">
                  <c:v>44825.416666666664</c:v>
                </c:pt>
                <c:pt idx="6321">
                  <c:v>44825.458333333336</c:v>
                </c:pt>
                <c:pt idx="6322">
                  <c:v>44825.5</c:v>
                </c:pt>
                <c:pt idx="6323">
                  <c:v>44825.541666666664</c:v>
                </c:pt>
                <c:pt idx="6324">
                  <c:v>44825.583333333336</c:v>
                </c:pt>
                <c:pt idx="6325">
                  <c:v>44825.625</c:v>
                </c:pt>
                <c:pt idx="6326">
                  <c:v>44825.666666666664</c:v>
                </c:pt>
                <c:pt idx="6327">
                  <c:v>44825.708333333336</c:v>
                </c:pt>
                <c:pt idx="6328">
                  <c:v>44825.75</c:v>
                </c:pt>
                <c:pt idx="6329">
                  <c:v>44825.791666666664</c:v>
                </c:pt>
                <c:pt idx="6330">
                  <c:v>44825.833333333336</c:v>
                </c:pt>
                <c:pt idx="6331">
                  <c:v>44825.875</c:v>
                </c:pt>
                <c:pt idx="6332">
                  <c:v>44825.916666666664</c:v>
                </c:pt>
                <c:pt idx="6333">
                  <c:v>44825.958333333336</c:v>
                </c:pt>
                <c:pt idx="6334">
                  <c:v>44826</c:v>
                </c:pt>
                <c:pt idx="6335">
                  <c:v>44826.041666666664</c:v>
                </c:pt>
                <c:pt idx="6336">
                  <c:v>44826.083333333336</c:v>
                </c:pt>
                <c:pt idx="6337">
                  <c:v>44826.125</c:v>
                </c:pt>
                <c:pt idx="6338">
                  <c:v>44826.166666666664</c:v>
                </c:pt>
                <c:pt idx="6339">
                  <c:v>44826.208333333336</c:v>
                </c:pt>
                <c:pt idx="6340">
                  <c:v>44826.25</c:v>
                </c:pt>
                <c:pt idx="6341">
                  <c:v>44826.291666666664</c:v>
                </c:pt>
                <c:pt idx="6342">
                  <c:v>44826.333333333336</c:v>
                </c:pt>
                <c:pt idx="6343">
                  <c:v>44826.375</c:v>
                </c:pt>
                <c:pt idx="6344">
                  <c:v>44826.416666666664</c:v>
                </c:pt>
                <c:pt idx="6345">
                  <c:v>44826.458333333336</c:v>
                </c:pt>
                <c:pt idx="6346">
                  <c:v>44826.5</c:v>
                </c:pt>
                <c:pt idx="6347">
                  <c:v>44826.541666666664</c:v>
                </c:pt>
                <c:pt idx="6348">
                  <c:v>44826.583333333336</c:v>
                </c:pt>
                <c:pt idx="6349">
                  <c:v>44826.625</c:v>
                </c:pt>
                <c:pt idx="6350">
                  <c:v>44826.666666666664</c:v>
                </c:pt>
                <c:pt idx="6351">
                  <c:v>44826.708333333336</c:v>
                </c:pt>
                <c:pt idx="6352">
                  <c:v>44826.75</c:v>
                </c:pt>
                <c:pt idx="6353">
                  <c:v>44826.791666666664</c:v>
                </c:pt>
                <c:pt idx="6354">
                  <c:v>44826.833333333336</c:v>
                </c:pt>
                <c:pt idx="6355">
                  <c:v>44826.875</c:v>
                </c:pt>
                <c:pt idx="6356">
                  <c:v>44826.916666666664</c:v>
                </c:pt>
                <c:pt idx="6357">
                  <c:v>44826.958333333336</c:v>
                </c:pt>
                <c:pt idx="6358">
                  <c:v>44827</c:v>
                </c:pt>
                <c:pt idx="6359">
                  <c:v>44827.041666666664</c:v>
                </c:pt>
                <c:pt idx="6360">
                  <c:v>44827.083333333336</c:v>
                </c:pt>
                <c:pt idx="6361">
                  <c:v>44827.125</c:v>
                </c:pt>
                <c:pt idx="6362">
                  <c:v>44827.166666666664</c:v>
                </c:pt>
                <c:pt idx="6363">
                  <c:v>44827.208333333336</c:v>
                </c:pt>
                <c:pt idx="6364">
                  <c:v>44827.25</c:v>
                </c:pt>
                <c:pt idx="6365">
                  <c:v>44827.291666666664</c:v>
                </c:pt>
                <c:pt idx="6366">
                  <c:v>44827.333333333336</c:v>
                </c:pt>
                <c:pt idx="6367">
                  <c:v>44827.375</c:v>
                </c:pt>
                <c:pt idx="6368">
                  <c:v>44827.416666666664</c:v>
                </c:pt>
                <c:pt idx="6369">
                  <c:v>44827.458333333336</c:v>
                </c:pt>
                <c:pt idx="6370">
                  <c:v>44827.5</c:v>
                </c:pt>
                <c:pt idx="6371">
                  <c:v>44827.541666666664</c:v>
                </c:pt>
                <c:pt idx="6372">
                  <c:v>44827.583333333336</c:v>
                </c:pt>
                <c:pt idx="6373">
                  <c:v>44827.625</c:v>
                </c:pt>
                <c:pt idx="6374">
                  <c:v>44827.666666666664</c:v>
                </c:pt>
                <c:pt idx="6375">
                  <c:v>44827.708333333336</c:v>
                </c:pt>
                <c:pt idx="6376">
                  <c:v>44827.75</c:v>
                </c:pt>
                <c:pt idx="6377">
                  <c:v>44827.791666666664</c:v>
                </c:pt>
                <c:pt idx="6378">
                  <c:v>44827.833333333336</c:v>
                </c:pt>
                <c:pt idx="6379">
                  <c:v>44827.875</c:v>
                </c:pt>
                <c:pt idx="6380">
                  <c:v>44827.916666666664</c:v>
                </c:pt>
                <c:pt idx="6381">
                  <c:v>44827.958333333336</c:v>
                </c:pt>
                <c:pt idx="6382">
                  <c:v>44828</c:v>
                </c:pt>
                <c:pt idx="6383">
                  <c:v>44828.041666666664</c:v>
                </c:pt>
                <c:pt idx="6384">
                  <c:v>44828.083333333336</c:v>
                </c:pt>
                <c:pt idx="6385">
                  <c:v>44828.125</c:v>
                </c:pt>
                <c:pt idx="6386">
                  <c:v>44828.166666666664</c:v>
                </c:pt>
                <c:pt idx="6387">
                  <c:v>44828.208333333336</c:v>
                </c:pt>
                <c:pt idx="6388">
                  <c:v>44828.25</c:v>
                </c:pt>
                <c:pt idx="6389">
                  <c:v>44828.291666666664</c:v>
                </c:pt>
                <c:pt idx="6390">
                  <c:v>44828.333333333336</c:v>
                </c:pt>
                <c:pt idx="6391">
                  <c:v>44828.375</c:v>
                </c:pt>
                <c:pt idx="6392">
                  <c:v>44828.416666666664</c:v>
                </c:pt>
                <c:pt idx="6393">
                  <c:v>44828.458333333336</c:v>
                </c:pt>
                <c:pt idx="6394">
                  <c:v>44828.5</c:v>
                </c:pt>
                <c:pt idx="6395">
                  <c:v>44828.541666666664</c:v>
                </c:pt>
                <c:pt idx="6396">
                  <c:v>44828.583333333336</c:v>
                </c:pt>
                <c:pt idx="6397">
                  <c:v>44828.625</c:v>
                </c:pt>
                <c:pt idx="6398">
                  <c:v>44828.666666666664</c:v>
                </c:pt>
                <c:pt idx="6399">
                  <c:v>44828.708333333336</c:v>
                </c:pt>
                <c:pt idx="6400">
                  <c:v>44828.75</c:v>
                </c:pt>
                <c:pt idx="6401">
                  <c:v>44828.791666666664</c:v>
                </c:pt>
                <c:pt idx="6402">
                  <c:v>44828.833333333336</c:v>
                </c:pt>
                <c:pt idx="6403">
                  <c:v>44828.875</c:v>
                </c:pt>
                <c:pt idx="6404">
                  <c:v>44828.916666666664</c:v>
                </c:pt>
                <c:pt idx="6405">
                  <c:v>44828.958333333336</c:v>
                </c:pt>
                <c:pt idx="6406">
                  <c:v>44829</c:v>
                </c:pt>
                <c:pt idx="6407">
                  <c:v>44829.041666666664</c:v>
                </c:pt>
                <c:pt idx="6408">
                  <c:v>44829.083333333336</c:v>
                </c:pt>
                <c:pt idx="6409">
                  <c:v>44829.125</c:v>
                </c:pt>
                <c:pt idx="6410">
                  <c:v>44829.166666666664</c:v>
                </c:pt>
                <c:pt idx="6411">
                  <c:v>44829.208333333336</c:v>
                </c:pt>
                <c:pt idx="6412">
                  <c:v>44829.25</c:v>
                </c:pt>
                <c:pt idx="6413">
                  <c:v>44829.291666666664</c:v>
                </c:pt>
                <c:pt idx="6414">
                  <c:v>44829.333333333336</c:v>
                </c:pt>
                <c:pt idx="6415">
                  <c:v>44829.375</c:v>
                </c:pt>
                <c:pt idx="6416">
                  <c:v>44829.416666666664</c:v>
                </c:pt>
                <c:pt idx="6417">
                  <c:v>44829.458333333336</c:v>
                </c:pt>
                <c:pt idx="6418">
                  <c:v>44829.5</c:v>
                </c:pt>
                <c:pt idx="6419">
                  <c:v>44829.541666666664</c:v>
                </c:pt>
                <c:pt idx="6420">
                  <c:v>44829.583333333336</c:v>
                </c:pt>
                <c:pt idx="6421">
                  <c:v>44829.625</c:v>
                </c:pt>
                <c:pt idx="6422">
                  <c:v>44829.666666666664</c:v>
                </c:pt>
                <c:pt idx="6423">
                  <c:v>44829.708333333336</c:v>
                </c:pt>
                <c:pt idx="6424">
                  <c:v>44829.75</c:v>
                </c:pt>
                <c:pt idx="6425">
                  <c:v>44829.791666666664</c:v>
                </c:pt>
                <c:pt idx="6426">
                  <c:v>44829.833333333336</c:v>
                </c:pt>
                <c:pt idx="6427">
                  <c:v>44829.875</c:v>
                </c:pt>
                <c:pt idx="6428">
                  <c:v>44829.916666666664</c:v>
                </c:pt>
                <c:pt idx="6429">
                  <c:v>44829.958333333336</c:v>
                </c:pt>
                <c:pt idx="6430">
                  <c:v>44830</c:v>
                </c:pt>
                <c:pt idx="6431">
                  <c:v>44830.041666666664</c:v>
                </c:pt>
                <c:pt idx="6432">
                  <c:v>44830.083333333336</c:v>
                </c:pt>
                <c:pt idx="6433">
                  <c:v>44830.125</c:v>
                </c:pt>
                <c:pt idx="6434">
                  <c:v>44830.166666666664</c:v>
                </c:pt>
                <c:pt idx="6435">
                  <c:v>44830.208333333336</c:v>
                </c:pt>
                <c:pt idx="6436">
                  <c:v>44830.25</c:v>
                </c:pt>
                <c:pt idx="6437">
                  <c:v>44830.291666666664</c:v>
                </c:pt>
                <c:pt idx="6438">
                  <c:v>44830.333333333336</c:v>
                </c:pt>
                <c:pt idx="6439">
                  <c:v>44830.375</c:v>
                </c:pt>
                <c:pt idx="6440">
                  <c:v>44830.416666666664</c:v>
                </c:pt>
                <c:pt idx="6441">
                  <c:v>44830.458333333336</c:v>
                </c:pt>
                <c:pt idx="6442">
                  <c:v>44830.5</c:v>
                </c:pt>
                <c:pt idx="6443">
                  <c:v>44830.541666666664</c:v>
                </c:pt>
                <c:pt idx="6444">
                  <c:v>44830.583333333336</c:v>
                </c:pt>
                <c:pt idx="6445">
                  <c:v>44830.625</c:v>
                </c:pt>
                <c:pt idx="6446">
                  <c:v>44830.666666666664</c:v>
                </c:pt>
                <c:pt idx="6447">
                  <c:v>44830.708333333336</c:v>
                </c:pt>
                <c:pt idx="6448">
                  <c:v>44830.75</c:v>
                </c:pt>
                <c:pt idx="6449">
                  <c:v>44830.791666666664</c:v>
                </c:pt>
                <c:pt idx="6450">
                  <c:v>44830.833333333336</c:v>
                </c:pt>
                <c:pt idx="6451">
                  <c:v>44830.875</c:v>
                </c:pt>
                <c:pt idx="6452">
                  <c:v>44830.916666666664</c:v>
                </c:pt>
                <c:pt idx="6453">
                  <c:v>44830.958333333336</c:v>
                </c:pt>
                <c:pt idx="6454">
                  <c:v>44831</c:v>
                </c:pt>
                <c:pt idx="6455">
                  <c:v>44831.041666666664</c:v>
                </c:pt>
                <c:pt idx="6456">
                  <c:v>44831.083333333336</c:v>
                </c:pt>
                <c:pt idx="6457">
                  <c:v>44831.125</c:v>
                </c:pt>
                <c:pt idx="6458">
                  <c:v>44831.166666666664</c:v>
                </c:pt>
                <c:pt idx="6459">
                  <c:v>44831.208333333336</c:v>
                </c:pt>
                <c:pt idx="6460">
                  <c:v>44831.25</c:v>
                </c:pt>
                <c:pt idx="6461">
                  <c:v>44831.291666666664</c:v>
                </c:pt>
                <c:pt idx="6462">
                  <c:v>44831.333333333336</c:v>
                </c:pt>
                <c:pt idx="6463">
                  <c:v>44831.375</c:v>
                </c:pt>
                <c:pt idx="6464">
                  <c:v>44831.416666666664</c:v>
                </c:pt>
                <c:pt idx="6465">
                  <c:v>44831.458333333336</c:v>
                </c:pt>
                <c:pt idx="6466">
                  <c:v>44831.5</c:v>
                </c:pt>
                <c:pt idx="6467">
                  <c:v>44831.541666666664</c:v>
                </c:pt>
                <c:pt idx="6468">
                  <c:v>44831.583333333336</c:v>
                </c:pt>
                <c:pt idx="6469">
                  <c:v>44831.625</c:v>
                </c:pt>
                <c:pt idx="6470">
                  <c:v>44831.666666666664</c:v>
                </c:pt>
                <c:pt idx="6471">
                  <c:v>44831.708333333336</c:v>
                </c:pt>
                <c:pt idx="6472">
                  <c:v>44831.75</c:v>
                </c:pt>
                <c:pt idx="6473">
                  <c:v>44831.791666666664</c:v>
                </c:pt>
                <c:pt idx="6474">
                  <c:v>44831.833333333336</c:v>
                </c:pt>
                <c:pt idx="6475">
                  <c:v>44831.875</c:v>
                </c:pt>
                <c:pt idx="6476">
                  <c:v>44831.916666666664</c:v>
                </c:pt>
                <c:pt idx="6477">
                  <c:v>44831.958333333336</c:v>
                </c:pt>
                <c:pt idx="6478">
                  <c:v>44832</c:v>
                </c:pt>
                <c:pt idx="6479">
                  <c:v>44832.041666666664</c:v>
                </c:pt>
                <c:pt idx="6480">
                  <c:v>44832.083333333336</c:v>
                </c:pt>
                <c:pt idx="6481">
                  <c:v>44832.125</c:v>
                </c:pt>
                <c:pt idx="6482">
                  <c:v>44832.166666666664</c:v>
                </c:pt>
                <c:pt idx="6483">
                  <c:v>44832.208333333336</c:v>
                </c:pt>
                <c:pt idx="6484">
                  <c:v>44832.25</c:v>
                </c:pt>
                <c:pt idx="6485">
                  <c:v>44832.291666666664</c:v>
                </c:pt>
                <c:pt idx="6486">
                  <c:v>44832.333333333336</c:v>
                </c:pt>
                <c:pt idx="6487">
                  <c:v>44832.375</c:v>
                </c:pt>
                <c:pt idx="6488">
                  <c:v>44832.416666666664</c:v>
                </c:pt>
                <c:pt idx="6489">
                  <c:v>44832.458333333336</c:v>
                </c:pt>
                <c:pt idx="6490">
                  <c:v>44832.5</c:v>
                </c:pt>
                <c:pt idx="6491">
                  <c:v>44832.541666666664</c:v>
                </c:pt>
                <c:pt idx="6492">
                  <c:v>44832.583333333336</c:v>
                </c:pt>
                <c:pt idx="6493">
                  <c:v>44832.625</c:v>
                </c:pt>
                <c:pt idx="6494">
                  <c:v>44832.666666666664</c:v>
                </c:pt>
                <c:pt idx="6495">
                  <c:v>44832.708333333336</c:v>
                </c:pt>
                <c:pt idx="6496">
                  <c:v>44832.75</c:v>
                </c:pt>
                <c:pt idx="6497">
                  <c:v>44832.791666666664</c:v>
                </c:pt>
                <c:pt idx="6498">
                  <c:v>44832.833333333336</c:v>
                </c:pt>
                <c:pt idx="6499">
                  <c:v>44832.875</c:v>
                </c:pt>
                <c:pt idx="6500">
                  <c:v>44832.916666666664</c:v>
                </c:pt>
                <c:pt idx="6501">
                  <c:v>44832.958333333336</c:v>
                </c:pt>
                <c:pt idx="6502">
                  <c:v>44833</c:v>
                </c:pt>
                <c:pt idx="6503">
                  <c:v>44833.041666666664</c:v>
                </c:pt>
                <c:pt idx="6504">
                  <c:v>44833.083333333336</c:v>
                </c:pt>
                <c:pt idx="6505">
                  <c:v>44833.125</c:v>
                </c:pt>
                <c:pt idx="6506">
                  <c:v>44833.166666666664</c:v>
                </c:pt>
                <c:pt idx="6507">
                  <c:v>44833.208333333336</c:v>
                </c:pt>
                <c:pt idx="6508">
                  <c:v>44833.25</c:v>
                </c:pt>
                <c:pt idx="6509">
                  <c:v>44833.291666666664</c:v>
                </c:pt>
                <c:pt idx="6510">
                  <c:v>44833.333333333336</c:v>
                </c:pt>
                <c:pt idx="6511">
                  <c:v>44833.375</c:v>
                </c:pt>
                <c:pt idx="6512">
                  <c:v>44833.416666666664</c:v>
                </c:pt>
                <c:pt idx="6513">
                  <c:v>44833.458333333336</c:v>
                </c:pt>
                <c:pt idx="6514">
                  <c:v>44833.5</c:v>
                </c:pt>
                <c:pt idx="6515">
                  <c:v>44833.541666666664</c:v>
                </c:pt>
                <c:pt idx="6516">
                  <c:v>44833.583333333336</c:v>
                </c:pt>
                <c:pt idx="6517">
                  <c:v>44833.625</c:v>
                </c:pt>
                <c:pt idx="6518">
                  <c:v>44833.666666666664</c:v>
                </c:pt>
                <c:pt idx="6519">
                  <c:v>44833.708333333336</c:v>
                </c:pt>
                <c:pt idx="6520">
                  <c:v>44833.75</c:v>
                </c:pt>
                <c:pt idx="6521">
                  <c:v>44833.791666666664</c:v>
                </c:pt>
                <c:pt idx="6522">
                  <c:v>44833.833333333336</c:v>
                </c:pt>
                <c:pt idx="6523">
                  <c:v>44833.875</c:v>
                </c:pt>
                <c:pt idx="6524">
                  <c:v>44833.916666666664</c:v>
                </c:pt>
                <c:pt idx="6525">
                  <c:v>44833.958333333336</c:v>
                </c:pt>
                <c:pt idx="6526">
                  <c:v>44834</c:v>
                </c:pt>
                <c:pt idx="6527">
                  <c:v>44834.041666666664</c:v>
                </c:pt>
                <c:pt idx="6528">
                  <c:v>44834.083333333336</c:v>
                </c:pt>
                <c:pt idx="6529">
                  <c:v>44834.125</c:v>
                </c:pt>
                <c:pt idx="6530">
                  <c:v>44834.166666666664</c:v>
                </c:pt>
                <c:pt idx="6531">
                  <c:v>44834.208333333336</c:v>
                </c:pt>
                <c:pt idx="6532">
                  <c:v>44834.25</c:v>
                </c:pt>
                <c:pt idx="6533">
                  <c:v>44834.291666666664</c:v>
                </c:pt>
                <c:pt idx="6534">
                  <c:v>44834.333333333336</c:v>
                </c:pt>
                <c:pt idx="6535">
                  <c:v>44834.375</c:v>
                </c:pt>
                <c:pt idx="6536">
                  <c:v>44834.416666666664</c:v>
                </c:pt>
                <c:pt idx="6537">
                  <c:v>44834.458333333336</c:v>
                </c:pt>
                <c:pt idx="6538">
                  <c:v>44834.5</c:v>
                </c:pt>
                <c:pt idx="6539">
                  <c:v>44834.541666666664</c:v>
                </c:pt>
                <c:pt idx="6540">
                  <c:v>44834.583333333336</c:v>
                </c:pt>
                <c:pt idx="6541">
                  <c:v>44834.625</c:v>
                </c:pt>
                <c:pt idx="6542">
                  <c:v>44834.666666666664</c:v>
                </c:pt>
                <c:pt idx="6543">
                  <c:v>44834.708333333336</c:v>
                </c:pt>
                <c:pt idx="6544">
                  <c:v>44834.75</c:v>
                </c:pt>
                <c:pt idx="6545">
                  <c:v>44834.791666666664</c:v>
                </c:pt>
                <c:pt idx="6546">
                  <c:v>44834.833333333336</c:v>
                </c:pt>
                <c:pt idx="6547">
                  <c:v>44834.875</c:v>
                </c:pt>
                <c:pt idx="6548">
                  <c:v>44834.916666666664</c:v>
                </c:pt>
                <c:pt idx="6549">
                  <c:v>44834.958333333336</c:v>
                </c:pt>
                <c:pt idx="6550">
                  <c:v>44835</c:v>
                </c:pt>
                <c:pt idx="6551">
                  <c:v>44835.041666666664</c:v>
                </c:pt>
                <c:pt idx="6552">
                  <c:v>44835.083333333336</c:v>
                </c:pt>
                <c:pt idx="6553">
                  <c:v>44835.125</c:v>
                </c:pt>
                <c:pt idx="6554">
                  <c:v>44835.166666666664</c:v>
                </c:pt>
                <c:pt idx="6555">
                  <c:v>44835.208333333336</c:v>
                </c:pt>
                <c:pt idx="6556">
                  <c:v>44835.25</c:v>
                </c:pt>
                <c:pt idx="6557">
                  <c:v>44835.291666666664</c:v>
                </c:pt>
                <c:pt idx="6558">
                  <c:v>44835.333333333336</c:v>
                </c:pt>
                <c:pt idx="6559">
                  <c:v>44835.375</c:v>
                </c:pt>
                <c:pt idx="6560">
                  <c:v>44835.416666666664</c:v>
                </c:pt>
                <c:pt idx="6561">
                  <c:v>44835.458333333336</c:v>
                </c:pt>
                <c:pt idx="6562">
                  <c:v>44835.5</c:v>
                </c:pt>
                <c:pt idx="6563">
                  <c:v>44835.541666666664</c:v>
                </c:pt>
                <c:pt idx="6564">
                  <c:v>44835.583333333336</c:v>
                </c:pt>
                <c:pt idx="6565">
                  <c:v>44835.625</c:v>
                </c:pt>
                <c:pt idx="6566">
                  <c:v>44835.666666666664</c:v>
                </c:pt>
                <c:pt idx="6567">
                  <c:v>44835.708333333336</c:v>
                </c:pt>
                <c:pt idx="6568">
                  <c:v>44835.75</c:v>
                </c:pt>
                <c:pt idx="6569">
                  <c:v>44835.791666666664</c:v>
                </c:pt>
                <c:pt idx="6570">
                  <c:v>44835.833333333336</c:v>
                </c:pt>
                <c:pt idx="6571">
                  <c:v>44835.875</c:v>
                </c:pt>
                <c:pt idx="6572">
                  <c:v>44835.916666666664</c:v>
                </c:pt>
                <c:pt idx="6573">
                  <c:v>44835.958333333336</c:v>
                </c:pt>
                <c:pt idx="6574">
                  <c:v>44836</c:v>
                </c:pt>
                <c:pt idx="6575">
                  <c:v>44836.041666666664</c:v>
                </c:pt>
                <c:pt idx="6576">
                  <c:v>44836.083333333336</c:v>
                </c:pt>
                <c:pt idx="6577">
                  <c:v>44836.125</c:v>
                </c:pt>
                <c:pt idx="6578">
                  <c:v>44836.166666666664</c:v>
                </c:pt>
                <c:pt idx="6579">
                  <c:v>44836.208333333336</c:v>
                </c:pt>
                <c:pt idx="6580">
                  <c:v>44836.25</c:v>
                </c:pt>
                <c:pt idx="6581">
                  <c:v>44836.291666666664</c:v>
                </c:pt>
                <c:pt idx="6582">
                  <c:v>44836.333333333336</c:v>
                </c:pt>
                <c:pt idx="6583">
                  <c:v>44836.375</c:v>
                </c:pt>
                <c:pt idx="6584">
                  <c:v>44836.416666666664</c:v>
                </c:pt>
                <c:pt idx="6585">
                  <c:v>44836.458333333336</c:v>
                </c:pt>
                <c:pt idx="6586">
                  <c:v>44836.5</c:v>
                </c:pt>
                <c:pt idx="6587">
                  <c:v>44836.541666666664</c:v>
                </c:pt>
                <c:pt idx="6588">
                  <c:v>44836.583333333336</c:v>
                </c:pt>
                <c:pt idx="6589">
                  <c:v>44836.625</c:v>
                </c:pt>
                <c:pt idx="6590">
                  <c:v>44836.666666666664</c:v>
                </c:pt>
                <c:pt idx="6591">
                  <c:v>44836.708333333336</c:v>
                </c:pt>
                <c:pt idx="6592">
                  <c:v>44836.75</c:v>
                </c:pt>
                <c:pt idx="6593">
                  <c:v>44836.791666666664</c:v>
                </c:pt>
                <c:pt idx="6594">
                  <c:v>44836.833333333336</c:v>
                </c:pt>
                <c:pt idx="6595">
                  <c:v>44836.875</c:v>
                </c:pt>
                <c:pt idx="6596">
                  <c:v>44836.916666666664</c:v>
                </c:pt>
                <c:pt idx="6597">
                  <c:v>44836.958333333336</c:v>
                </c:pt>
                <c:pt idx="6598">
                  <c:v>44837</c:v>
                </c:pt>
                <c:pt idx="6599">
                  <c:v>44837.041666666664</c:v>
                </c:pt>
                <c:pt idx="6600">
                  <c:v>44837.083333333336</c:v>
                </c:pt>
                <c:pt idx="6601">
                  <c:v>44837.125</c:v>
                </c:pt>
                <c:pt idx="6602">
                  <c:v>44837.166666666664</c:v>
                </c:pt>
                <c:pt idx="6603">
                  <c:v>44837.208333333336</c:v>
                </c:pt>
                <c:pt idx="6604">
                  <c:v>44837.25</c:v>
                </c:pt>
                <c:pt idx="6605">
                  <c:v>44837.291666666664</c:v>
                </c:pt>
                <c:pt idx="6606">
                  <c:v>44837.333333333336</c:v>
                </c:pt>
                <c:pt idx="6607">
                  <c:v>44837.375</c:v>
                </c:pt>
                <c:pt idx="6608">
                  <c:v>44837.416666666664</c:v>
                </c:pt>
                <c:pt idx="6609">
                  <c:v>44837.458333333336</c:v>
                </c:pt>
                <c:pt idx="6610">
                  <c:v>44837.5</c:v>
                </c:pt>
                <c:pt idx="6611">
                  <c:v>44837.541666666664</c:v>
                </c:pt>
                <c:pt idx="6612">
                  <c:v>44837.583333333336</c:v>
                </c:pt>
                <c:pt idx="6613">
                  <c:v>44837.625</c:v>
                </c:pt>
                <c:pt idx="6614">
                  <c:v>44837.666666666664</c:v>
                </c:pt>
                <c:pt idx="6615">
                  <c:v>44837.708333333336</c:v>
                </c:pt>
                <c:pt idx="6616">
                  <c:v>44837.75</c:v>
                </c:pt>
                <c:pt idx="6617">
                  <c:v>44837.791666666664</c:v>
                </c:pt>
                <c:pt idx="6618">
                  <c:v>44837.833333333336</c:v>
                </c:pt>
                <c:pt idx="6619">
                  <c:v>44837.875</c:v>
                </c:pt>
                <c:pt idx="6620">
                  <c:v>44837.916666666664</c:v>
                </c:pt>
                <c:pt idx="6621">
                  <c:v>44837.958333333336</c:v>
                </c:pt>
                <c:pt idx="6622">
                  <c:v>44838</c:v>
                </c:pt>
                <c:pt idx="6623">
                  <c:v>44838.041666666664</c:v>
                </c:pt>
                <c:pt idx="6624">
                  <c:v>44838.083333333336</c:v>
                </c:pt>
                <c:pt idx="6625">
                  <c:v>44838.125</c:v>
                </c:pt>
                <c:pt idx="6626">
                  <c:v>44838.166666666664</c:v>
                </c:pt>
                <c:pt idx="6627">
                  <c:v>44838.208333333336</c:v>
                </c:pt>
                <c:pt idx="6628">
                  <c:v>44838.25</c:v>
                </c:pt>
                <c:pt idx="6629">
                  <c:v>44838.291666666664</c:v>
                </c:pt>
                <c:pt idx="6630">
                  <c:v>44838.333333333336</c:v>
                </c:pt>
                <c:pt idx="6631">
                  <c:v>44838.375</c:v>
                </c:pt>
                <c:pt idx="6632">
                  <c:v>44838.416666666664</c:v>
                </c:pt>
                <c:pt idx="6633">
                  <c:v>44838.458333333336</c:v>
                </c:pt>
                <c:pt idx="6634">
                  <c:v>44838.5</c:v>
                </c:pt>
                <c:pt idx="6635">
                  <c:v>44838.541666666664</c:v>
                </c:pt>
                <c:pt idx="6636">
                  <c:v>44838.583333333336</c:v>
                </c:pt>
                <c:pt idx="6637">
                  <c:v>44838.625</c:v>
                </c:pt>
                <c:pt idx="6638">
                  <c:v>44838.666666666664</c:v>
                </c:pt>
                <c:pt idx="6639">
                  <c:v>44838.708333333336</c:v>
                </c:pt>
                <c:pt idx="6640">
                  <c:v>44838.75</c:v>
                </c:pt>
                <c:pt idx="6641">
                  <c:v>44838.791666666664</c:v>
                </c:pt>
                <c:pt idx="6642">
                  <c:v>44838.833333333336</c:v>
                </c:pt>
                <c:pt idx="6643">
                  <c:v>44838.875</c:v>
                </c:pt>
                <c:pt idx="6644">
                  <c:v>44838.916666666664</c:v>
                </c:pt>
                <c:pt idx="6645">
                  <c:v>44838.958333333336</c:v>
                </c:pt>
                <c:pt idx="6646">
                  <c:v>44839</c:v>
                </c:pt>
                <c:pt idx="6647">
                  <c:v>44839.041666666664</c:v>
                </c:pt>
                <c:pt idx="6648">
                  <c:v>44839.083333333336</c:v>
                </c:pt>
                <c:pt idx="6649">
                  <c:v>44839.125</c:v>
                </c:pt>
                <c:pt idx="6650">
                  <c:v>44839.166666666664</c:v>
                </c:pt>
                <c:pt idx="6651">
                  <c:v>44839.208333333336</c:v>
                </c:pt>
                <c:pt idx="6652">
                  <c:v>44839.25</c:v>
                </c:pt>
                <c:pt idx="6653">
                  <c:v>44839.291666666664</c:v>
                </c:pt>
                <c:pt idx="6654">
                  <c:v>44839.333333333336</c:v>
                </c:pt>
                <c:pt idx="6655">
                  <c:v>44839.375</c:v>
                </c:pt>
                <c:pt idx="6656">
                  <c:v>44839.416666666664</c:v>
                </c:pt>
                <c:pt idx="6657">
                  <c:v>44839.458333333336</c:v>
                </c:pt>
                <c:pt idx="6658">
                  <c:v>44839.5</c:v>
                </c:pt>
                <c:pt idx="6659">
                  <c:v>44839.541666666664</c:v>
                </c:pt>
                <c:pt idx="6660">
                  <c:v>44839.583333333336</c:v>
                </c:pt>
                <c:pt idx="6661">
                  <c:v>44839.625</c:v>
                </c:pt>
                <c:pt idx="6662">
                  <c:v>44839.666666666664</c:v>
                </c:pt>
                <c:pt idx="6663">
                  <c:v>44839.708333333336</c:v>
                </c:pt>
                <c:pt idx="6664">
                  <c:v>44839.75</c:v>
                </c:pt>
                <c:pt idx="6665">
                  <c:v>44839.791666666664</c:v>
                </c:pt>
                <c:pt idx="6666">
                  <c:v>44839.833333333336</c:v>
                </c:pt>
                <c:pt idx="6667">
                  <c:v>44839.875</c:v>
                </c:pt>
                <c:pt idx="6668">
                  <c:v>44839.916666666664</c:v>
                </c:pt>
                <c:pt idx="6669">
                  <c:v>44839.958333333336</c:v>
                </c:pt>
                <c:pt idx="6670">
                  <c:v>44840</c:v>
                </c:pt>
                <c:pt idx="6671">
                  <c:v>44840.041666666664</c:v>
                </c:pt>
                <c:pt idx="6672">
                  <c:v>44840.083333333336</c:v>
                </c:pt>
                <c:pt idx="6673">
                  <c:v>44840.125</c:v>
                </c:pt>
                <c:pt idx="6674">
                  <c:v>44840.166666666664</c:v>
                </c:pt>
                <c:pt idx="6675">
                  <c:v>44840.208333333336</c:v>
                </c:pt>
                <c:pt idx="6676">
                  <c:v>44840.25</c:v>
                </c:pt>
                <c:pt idx="6677">
                  <c:v>44840.291666666664</c:v>
                </c:pt>
                <c:pt idx="6678">
                  <c:v>44840.333333333336</c:v>
                </c:pt>
                <c:pt idx="6679">
                  <c:v>44840.375</c:v>
                </c:pt>
                <c:pt idx="6680">
                  <c:v>44840.416666666664</c:v>
                </c:pt>
                <c:pt idx="6681">
                  <c:v>44840.458333333336</c:v>
                </c:pt>
                <c:pt idx="6682">
                  <c:v>44840.5</c:v>
                </c:pt>
                <c:pt idx="6683">
                  <c:v>44840.541666666664</c:v>
                </c:pt>
                <c:pt idx="6684">
                  <c:v>44840.583333333336</c:v>
                </c:pt>
                <c:pt idx="6685">
                  <c:v>44840.625</c:v>
                </c:pt>
                <c:pt idx="6686">
                  <c:v>44840.666666666664</c:v>
                </c:pt>
                <c:pt idx="6687">
                  <c:v>44840.708333333336</c:v>
                </c:pt>
                <c:pt idx="6688">
                  <c:v>44840.75</c:v>
                </c:pt>
                <c:pt idx="6689">
                  <c:v>44840.791666666664</c:v>
                </c:pt>
                <c:pt idx="6690">
                  <c:v>44840.833333333336</c:v>
                </c:pt>
                <c:pt idx="6691">
                  <c:v>44840.875</c:v>
                </c:pt>
                <c:pt idx="6692">
                  <c:v>44840.916666666664</c:v>
                </c:pt>
                <c:pt idx="6693">
                  <c:v>44840.958333333336</c:v>
                </c:pt>
                <c:pt idx="6694">
                  <c:v>44841</c:v>
                </c:pt>
                <c:pt idx="6695">
                  <c:v>44841.041666666664</c:v>
                </c:pt>
                <c:pt idx="6696">
                  <c:v>44841.083333333336</c:v>
                </c:pt>
                <c:pt idx="6697">
                  <c:v>44841.125</c:v>
                </c:pt>
                <c:pt idx="6698">
                  <c:v>44841.166666666664</c:v>
                </c:pt>
                <c:pt idx="6699">
                  <c:v>44841.208333333336</c:v>
                </c:pt>
                <c:pt idx="6700">
                  <c:v>44841.25</c:v>
                </c:pt>
                <c:pt idx="6701">
                  <c:v>44841.291666666664</c:v>
                </c:pt>
                <c:pt idx="6702">
                  <c:v>44841.333333333336</c:v>
                </c:pt>
                <c:pt idx="6703">
                  <c:v>44841.375</c:v>
                </c:pt>
                <c:pt idx="6704">
                  <c:v>44841.416666666664</c:v>
                </c:pt>
                <c:pt idx="6705">
                  <c:v>44841.458333333336</c:v>
                </c:pt>
                <c:pt idx="6706">
                  <c:v>44841.5</c:v>
                </c:pt>
                <c:pt idx="6707">
                  <c:v>44841.541666666664</c:v>
                </c:pt>
                <c:pt idx="6708">
                  <c:v>44841.583333333336</c:v>
                </c:pt>
                <c:pt idx="6709">
                  <c:v>44841.625</c:v>
                </c:pt>
                <c:pt idx="6710">
                  <c:v>44841.666666666664</c:v>
                </c:pt>
                <c:pt idx="6711">
                  <c:v>44841.708333333336</c:v>
                </c:pt>
                <c:pt idx="6712">
                  <c:v>44841.75</c:v>
                </c:pt>
                <c:pt idx="6713">
                  <c:v>44841.791666666664</c:v>
                </c:pt>
                <c:pt idx="6714">
                  <c:v>44841.833333333336</c:v>
                </c:pt>
                <c:pt idx="6715">
                  <c:v>44841.875</c:v>
                </c:pt>
                <c:pt idx="6716">
                  <c:v>44841.916666666664</c:v>
                </c:pt>
                <c:pt idx="6717">
                  <c:v>44841.958333333336</c:v>
                </c:pt>
                <c:pt idx="6718">
                  <c:v>44842</c:v>
                </c:pt>
                <c:pt idx="6719">
                  <c:v>44842.041666666664</c:v>
                </c:pt>
                <c:pt idx="6720">
                  <c:v>44842.083333333336</c:v>
                </c:pt>
                <c:pt idx="6721">
                  <c:v>44842.125</c:v>
                </c:pt>
                <c:pt idx="6722">
                  <c:v>44842.166666666664</c:v>
                </c:pt>
                <c:pt idx="6723">
                  <c:v>44842.208333333336</c:v>
                </c:pt>
                <c:pt idx="6724">
                  <c:v>44842.25</c:v>
                </c:pt>
                <c:pt idx="6725">
                  <c:v>44842.291666666664</c:v>
                </c:pt>
                <c:pt idx="6726">
                  <c:v>44842.333333333336</c:v>
                </c:pt>
                <c:pt idx="6727">
                  <c:v>44842.375</c:v>
                </c:pt>
                <c:pt idx="6728">
                  <c:v>44842.416666666664</c:v>
                </c:pt>
                <c:pt idx="6729">
                  <c:v>44842.458333333336</c:v>
                </c:pt>
                <c:pt idx="6730">
                  <c:v>44842.5</c:v>
                </c:pt>
                <c:pt idx="6731">
                  <c:v>44842.541666666664</c:v>
                </c:pt>
                <c:pt idx="6732">
                  <c:v>44842.583333333336</c:v>
                </c:pt>
                <c:pt idx="6733">
                  <c:v>44842.625</c:v>
                </c:pt>
                <c:pt idx="6734">
                  <c:v>44842.666666666664</c:v>
                </c:pt>
                <c:pt idx="6735">
                  <c:v>44842.708333333336</c:v>
                </c:pt>
                <c:pt idx="6736">
                  <c:v>44842.75</c:v>
                </c:pt>
                <c:pt idx="6737">
                  <c:v>44842.791666666664</c:v>
                </c:pt>
                <c:pt idx="6738">
                  <c:v>44842.833333333336</c:v>
                </c:pt>
                <c:pt idx="6739">
                  <c:v>44842.875</c:v>
                </c:pt>
                <c:pt idx="6740">
                  <c:v>44842.916666666664</c:v>
                </c:pt>
                <c:pt idx="6741">
                  <c:v>44842.958333333336</c:v>
                </c:pt>
                <c:pt idx="6742">
                  <c:v>44843</c:v>
                </c:pt>
                <c:pt idx="6743">
                  <c:v>44843.041666666664</c:v>
                </c:pt>
                <c:pt idx="6744">
                  <c:v>44843.083333333336</c:v>
                </c:pt>
                <c:pt idx="6745">
                  <c:v>44843.125</c:v>
                </c:pt>
                <c:pt idx="6746">
                  <c:v>44843.166666666664</c:v>
                </c:pt>
                <c:pt idx="6747">
                  <c:v>44843.208333333336</c:v>
                </c:pt>
                <c:pt idx="6748">
                  <c:v>44843.25</c:v>
                </c:pt>
                <c:pt idx="6749">
                  <c:v>44843.291666666664</c:v>
                </c:pt>
                <c:pt idx="6750">
                  <c:v>44843.333333333336</c:v>
                </c:pt>
                <c:pt idx="6751">
                  <c:v>44843.375</c:v>
                </c:pt>
                <c:pt idx="6752">
                  <c:v>44843.416666666664</c:v>
                </c:pt>
                <c:pt idx="6753">
                  <c:v>44843.458333333336</c:v>
                </c:pt>
                <c:pt idx="6754">
                  <c:v>44843.5</c:v>
                </c:pt>
                <c:pt idx="6755">
                  <c:v>44843.541666666664</c:v>
                </c:pt>
                <c:pt idx="6756">
                  <c:v>44843.583333333336</c:v>
                </c:pt>
                <c:pt idx="6757">
                  <c:v>44843.625</c:v>
                </c:pt>
                <c:pt idx="6758">
                  <c:v>44843.666666666664</c:v>
                </c:pt>
                <c:pt idx="6759">
                  <c:v>44843.708333333336</c:v>
                </c:pt>
                <c:pt idx="6760">
                  <c:v>44843.75</c:v>
                </c:pt>
                <c:pt idx="6761">
                  <c:v>44843.791666666664</c:v>
                </c:pt>
                <c:pt idx="6762">
                  <c:v>44843.833333333336</c:v>
                </c:pt>
                <c:pt idx="6763">
                  <c:v>44843.875</c:v>
                </c:pt>
                <c:pt idx="6764">
                  <c:v>44843.916666666664</c:v>
                </c:pt>
                <c:pt idx="6765">
                  <c:v>44843.958333333336</c:v>
                </c:pt>
                <c:pt idx="6766">
                  <c:v>44844</c:v>
                </c:pt>
                <c:pt idx="6767">
                  <c:v>44844.041666666664</c:v>
                </c:pt>
                <c:pt idx="6768">
                  <c:v>44844.083333333336</c:v>
                </c:pt>
                <c:pt idx="6769">
                  <c:v>44844.125</c:v>
                </c:pt>
                <c:pt idx="6770">
                  <c:v>44844.166666666664</c:v>
                </c:pt>
                <c:pt idx="6771">
                  <c:v>44844.208333333336</c:v>
                </c:pt>
                <c:pt idx="6772">
                  <c:v>44844.25</c:v>
                </c:pt>
                <c:pt idx="6773">
                  <c:v>44844.291666666664</c:v>
                </c:pt>
                <c:pt idx="6774">
                  <c:v>44844.333333333336</c:v>
                </c:pt>
                <c:pt idx="6775">
                  <c:v>44844.375</c:v>
                </c:pt>
                <c:pt idx="6776">
                  <c:v>44844.416666666664</c:v>
                </c:pt>
                <c:pt idx="6777">
                  <c:v>44844.458333333336</c:v>
                </c:pt>
                <c:pt idx="6778">
                  <c:v>44844.5</c:v>
                </c:pt>
                <c:pt idx="6779">
                  <c:v>44844.541666666664</c:v>
                </c:pt>
                <c:pt idx="6780">
                  <c:v>44844.583333333336</c:v>
                </c:pt>
                <c:pt idx="6781">
                  <c:v>44844.625</c:v>
                </c:pt>
                <c:pt idx="6782">
                  <c:v>44844.666666666664</c:v>
                </c:pt>
                <c:pt idx="6783">
                  <c:v>44844.708333333336</c:v>
                </c:pt>
                <c:pt idx="6784">
                  <c:v>44844.75</c:v>
                </c:pt>
                <c:pt idx="6785">
                  <c:v>44844.791666666664</c:v>
                </c:pt>
                <c:pt idx="6786">
                  <c:v>44844.833333333336</c:v>
                </c:pt>
                <c:pt idx="6787">
                  <c:v>44844.875</c:v>
                </c:pt>
                <c:pt idx="6788">
                  <c:v>44844.916666666664</c:v>
                </c:pt>
                <c:pt idx="6789">
                  <c:v>44844.958333333336</c:v>
                </c:pt>
                <c:pt idx="6790">
                  <c:v>44845</c:v>
                </c:pt>
                <c:pt idx="6791">
                  <c:v>44845.041666666664</c:v>
                </c:pt>
                <c:pt idx="6792">
                  <c:v>44845.083333333336</c:v>
                </c:pt>
                <c:pt idx="6793">
                  <c:v>44845.125</c:v>
                </c:pt>
                <c:pt idx="6794">
                  <c:v>44845.166666666664</c:v>
                </c:pt>
                <c:pt idx="6795">
                  <c:v>44845.208333333336</c:v>
                </c:pt>
                <c:pt idx="6796">
                  <c:v>44845.25</c:v>
                </c:pt>
                <c:pt idx="6797">
                  <c:v>44845.291666666664</c:v>
                </c:pt>
                <c:pt idx="6798">
                  <c:v>44845.333333333336</c:v>
                </c:pt>
                <c:pt idx="6799">
                  <c:v>44845.375</c:v>
                </c:pt>
                <c:pt idx="6800">
                  <c:v>44845.416666666664</c:v>
                </c:pt>
                <c:pt idx="6801">
                  <c:v>44845.458333333336</c:v>
                </c:pt>
                <c:pt idx="6802">
                  <c:v>44845.5</c:v>
                </c:pt>
                <c:pt idx="6803">
                  <c:v>44845.541666666664</c:v>
                </c:pt>
                <c:pt idx="6804">
                  <c:v>44845.583333333336</c:v>
                </c:pt>
                <c:pt idx="6805">
                  <c:v>44845.625</c:v>
                </c:pt>
                <c:pt idx="6806">
                  <c:v>44845.666666666664</c:v>
                </c:pt>
                <c:pt idx="6807">
                  <c:v>44845.708333333336</c:v>
                </c:pt>
                <c:pt idx="6808">
                  <c:v>44845.75</c:v>
                </c:pt>
                <c:pt idx="6809">
                  <c:v>44845.791666666664</c:v>
                </c:pt>
                <c:pt idx="6810">
                  <c:v>44845.833333333336</c:v>
                </c:pt>
                <c:pt idx="6811">
                  <c:v>44845.875</c:v>
                </c:pt>
                <c:pt idx="6812">
                  <c:v>44845.916666666664</c:v>
                </c:pt>
                <c:pt idx="6813">
                  <c:v>44845.958333333336</c:v>
                </c:pt>
                <c:pt idx="6814">
                  <c:v>44846</c:v>
                </c:pt>
                <c:pt idx="6815">
                  <c:v>44846.041666666664</c:v>
                </c:pt>
                <c:pt idx="6816">
                  <c:v>44846.083333333336</c:v>
                </c:pt>
                <c:pt idx="6817">
                  <c:v>44846.125</c:v>
                </c:pt>
                <c:pt idx="6818">
                  <c:v>44846.166666666664</c:v>
                </c:pt>
                <c:pt idx="6819">
                  <c:v>44846.208333333336</c:v>
                </c:pt>
                <c:pt idx="6820">
                  <c:v>44846.25</c:v>
                </c:pt>
                <c:pt idx="6821">
                  <c:v>44846.291666666664</c:v>
                </c:pt>
                <c:pt idx="6822">
                  <c:v>44846.333333333336</c:v>
                </c:pt>
                <c:pt idx="6823">
                  <c:v>44846.375</c:v>
                </c:pt>
                <c:pt idx="6824">
                  <c:v>44846.416666666664</c:v>
                </c:pt>
                <c:pt idx="6825">
                  <c:v>44846.458333333336</c:v>
                </c:pt>
                <c:pt idx="6826">
                  <c:v>44846.5</c:v>
                </c:pt>
                <c:pt idx="6827">
                  <c:v>44846.541666666664</c:v>
                </c:pt>
                <c:pt idx="6828">
                  <c:v>44846.583333333336</c:v>
                </c:pt>
                <c:pt idx="6829">
                  <c:v>44846.625</c:v>
                </c:pt>
                <c:pt idx="6830">
                  <c:v>44846.666666666664</c:v>
                </c:pt>
                <c:pt idx="6831">
                  <c:v>44846.708333333336</c:v>
                </c:pt>
                <c:pt idx="6832">
                  <c:v>44846.75</c:v>
                </c:pt>
                <c:pt idx="6833">
                  <c:v>44846.791666666664</c:v>
                </c:pt>
                <c:pt idx="6834">
                  <c:v>44846.833333333336</c:v>
                </c:pt>
                <c:pt idx="6835">
                  <c:v>44846.875</c:v>
                </c:pt>
                <c:pt idx="6836">
                  <c:v>44846.916666666664</c:v>
                </c:pt>
                <c:pt idx="6837">
                  <c:v>44846.958333333336</c:v>
                </c:pt>
                <c:pt idx="6838">
                  <c:v>44847</c:v>
                </c:pt>
                <c:pt idx="6839">
                  <c:v>44847.041666666664</c:v>
                </c:pt>
                <c:pt idx="6840">
                  <c:v>44847.083333333336</c:v>
                </c:pt>
                <c:pt idx="6841">
                  <c:v>44847.125</c:v>
                </c:pt>
                <c:pt idx="6842">
                  <c:v>44847.166666666664</c:v>
                </c:pt>
                <c:pt idx="6843">
                  <c:v>44847.208333333336</c:v>
                </c:pt>
                <c:pt idx="6844">
                  <c:v>44847.25</c:v>
                </c:pt>
                <c:pt idx="6845">
                  <c:v>44847.291666666664</c:v>
                </c:pt>
                <c:pt idx="6846">
                  <c:v>44847.333333333336</c:v>
                </c:pt>
                <c:pt idx="6847">
                  <c:v>44847.375</c:v>
                </c:pt>
                <c:pt idx="6848">
                  <c:v>44847.416666666664</c:v>
                </c:pt>
                <c:pt idx="6849">
                  <c:v>44847.458333333336</c:v>
                </c:pt>
                <c:pt idx="6850">
                  <c:v>44847.5</c:v>
                </c:pt>
                <c:pt idx="6851">
                  <c:v>44847.541666666664</c:v>
                </c:pt>
                <c:pt idx="6852">
                  <c:v>44847.583333333336</c:v>
                </c:pt>
                <c:pt idx="6853">
                  <c:v>44847.625</c:v>
                </c:pt>
                <c:pt idx="6854">
                  <c:v>44847.666666666664</c:v>
                </c:pt>
                <c:pt idx="6855">
                  <c:v>44847.708333333336</c:v>
                </c:pt>
                <c:pt idx="6856">
                  <c:v>44847.75</c:v>
                </c:pt>
                <c:pt idx="6857">
                  <c:v>44847.791666666664</c:v>
                </c:pt>
                <c:pt idx="6858">
                  <c:v>44847.833333333336</c:v>
                </c:pt>
                <c:pt idx="6859">
                  <c:v>44847.875</c:v>
                </c:pt>
                <c:pt idx="6860">
                  <c:v>44847.916666666664</c:v>
                </c:pt>
                <c:pt idx="6861">
                  <c:v>44847.958333333336</c:v>
                </c:pt>
                <c:pt idx="6862">
                  <c:v>44848</c:v>
                </c:pt>
                <c:pt idx="6863">
                  <c:v>44848.041666666664</c:v>
                </c:pt>
                <c:pt idx="6864">
                  <c:v>44848.083333333336</c:v>
                </c:pt>
                <c:pt idx="6865">
                  <c:v>44848.125</c:v>
                </c:pt>
                <c:pt idx="6866">
                  <c:v>44848.166666666664</c:v>
                </c:pt>
                <c:pt idx="6867">
                  <c:v>44848.208333333336</c:v>
                </c:pt>
                <c:pt idx="6868">
                  <c:v>44848.25</c:v>
                </c:pt>
                <c:pt idx="6869">
                  <c:v>44848.291666666664</c:v>
                </c:pt>
                <c:pt idx="6870">
                  <c:v>44848.333333333336</c:v>
                </c:pt>
                <c:pt idx="6871">
                  <c:v>44848.375</c:v>
                </c:pt>
                <c:pt idx="6872">
                  <c:v>44848.416666666664</c:v>
                </c:pt>
                <c:pt idx="6873">
                  <c:v>44848.458333333336</c:v>
                </c:pt>
                <c:pt idx="6874">
                  <c:v>44848.5</c:v>
                </c:pt>
                <c:pt idx="6875">
                  <c:v>44848.541666666664</c:v>
                </c:pt>
                <c:pt idx="6876">
                  <c:v>44848.583333333336</c:v>
                </c:pt>
                <c:pt idx="6877">
                  <c:v>44848.625</c:v>
                </c:pt>
                <c:pt idx="6878">
                  <c:v>44848.666666666664</c:v>
                </c:pt>
                <c:pt idx="6879">
                  <c:v>44848.708333333336</c:v>
                </c:pt>
                <c:pt idx="6880">
                  <c:v>44848.75</c:v>
                </c:pt>
                <c:pt idx="6881">
                  <c:v>44848.791666666664</c:v>
                </c:pt>
                <c:pt idx="6882">
                  <c:v>44848.833333333336</c:v>
                </c:pt>
                <c:pt idx="6883">
                  <c:v>44848.875</c:v>
                </c:pt>
                <c:pt idx="6884">
                  <c:v>44848.916666666664</c:v>
                </c:pt>
                <c:pt idx="6885">
                  <c:v>44848.958333333336</c:v>
                </c:pt>
                <c:pt idx="6886">
                  <c:v>44849</c:v>
                </c:pt>
                <c:pt idx="6887">
                  <c:v>44849.041666666664</c:v>
                </c:pt>
                <c:pt idx="6888">
                  <c:v>44849.083333333336</c:v>
                </c:pt>
                <c:pt idx="6889">
                  <c:v>44849.125</c:v>
                </c:pt>
                <c:pt idx="6890">
                  <c:v>44849.166666666664</c:v>
                </c:pt>
                <c:pt idx="6891">
                  <c:v>44849.208333333336</c:v>
                </c:pt>
                <c:pt idx="6892">
                  <c:v>44849.25</c:v>
                </c:pt>
                <c:pt idx="6893">
                  <c:v>44849.291666666664</c:v>
                </c:pt>
                <c:pt idx="6894">
                  <c:v>44849.333333333336</c:v>
                </c:pt>
                <c:pt idx="6895">
                  <c:v>44849.375</c:v>
                </c:pt>
                <c:pt idx="6896">
                  <c:v>44849.416666666664</c:v>
                </c:pt>
                <c:pt idx="6897">
                  <c:v>44849.458333333336</c:v>
                </c:pt>
                <c:pt idx="6898">
                  <c:v>44849.5</c:v>
                </c:pt>
                <c:pt idx="6899">
                  <c:v>44849.541666666664</c:v>
                </c:pt>
                <c:pt idx="6900">
                  <c:v>44849.583333333336</c:v>
                </c:pt>
                <c:pt idx="6901">
                  <c:v>44849.625</c:v>
                </c:pt>
                <c:pt idx="6902">
                  <c:v>44849.666666666664</c:v>
                </c:pt>
                <c:pt idx="6903">
                  <c:v>44849.708333333336</c:v>
                </c:pt>
                <c:pt idx="6904">
                  <c:v>44849.75</c:v>
                </c:pt>
                <c:pt idx="6905">
                  <c:v>44849.791666666664</c:v>
                </c:pt>
                <c:pt idx="6906">
                  <c:v>44849.833333333336</c:v>
                </c:pt>
                <c:pt idx="6907">
                  <c:v>44849.875</c:v>
                </c:pt>
                <c:pt idx="6908">
                  <c:v>44849.916666666664</c:v>
                </c:pt>
                <c:pt idx="6909">
                  <c:v>44849.958333333336</c:v>
                </c:pt>
                <c:pt idx="6910">
                  <c:v>44850</c:v>
                </c:pt>
                <c:pt idx="6911">
                  <c:v>44850.041666666664</c:v>
                </c:pt>
                <c:pt idx="6912">
                  <c:v>44850.083333333336</c:v>
                </c:pt>
                <c:pt idx="6913">
                  <c:v>44850.125</c:v>
                </c:pt>
                <c:pt idx="6914">
                  <c:v>44850.166666666664</c:v>
                </c:pt>
                <c:pt idx="6915">
                  <c:v>44850.208333333336</c:v>
                </c:pt>
                <c:pt idx="6916">
                  <c:v>44850.25</c:v>
                </c:pt>
                <c:pt idx="6917">
                  <c:v>44850.291666666664</c:v>
                </c:pt>
                <c:pt idx="6918">
                  <c:v>44850.333333333336</c:v>
                </c:pt>
                <c:pt idx="6919">
                  <c:v>44850.375</c:v>
                </c:pt>
                <c:pt idx="6920">
                  <c:v>44850.416666666664</c:v>
                </c:pt>
                <c:pt idx="6921">
                  <c:v>44850.458333333336</c:v>
                </c:pt>
                <c:pt idx="6922">
                  <c:v>44850.5</c:v>
                </c:pt>
                <c:pt idx="6923">
                  <c:v>44850.541666666664</c:v>
                </c:pt>
                <c:pt idx="6924">
                  <c:v>44850.583333333336</c:v>
                </c:pt>
                <c:pt idx="6925">
                  <c:v>44850.625</c:v>
                </c:pt>
                <c:pt idx="6926">
                  <c:v>44850.666666666664</c:v>
                </c:pt>
                <c:pt idx="6927">
                  <c:v>44850.708333333336</c:v>
                </c:pt>
                <c:pt idx="6928">
                  <c:v>44850.75</c:v>
                </c:pt>
                <c:pt idx="6929">
                  <c:v>44850.791666666664</c:v>
                </c:pt>
                <c:pt idx="6930">
                  <c:v>44850.833333333336</c:v>
                </c:pt>
                <c:pt idx="6931">
                  <c:v>44850.875</c:v>
                </c:pt>
                <c:pt idx="6932">
                  <c:v>44850.916666666664</c:v>
                </c:pt>
                <c:pt idx="6933">
                  <c:v>44850.958333333336</c:v>
                </c:pt>
                <c:pt idx="6934">
                  <c:v>44851</c:v>
                </c:pt>
                <c:pt idx="6935">
                  <c:v>44851.041666666664</c:v>
                </c:pt>
                <c:pt idx="6936">
                  <c:v>44851.083333333336</c:v>
                </c:pt>
                <c:pt idx="6937">
                  <c:v>44851.125</c:v>
                </c:pt>
                <c:pt idx="6938">
                  <c:v>44851.166666666664</c:v>
                </c:pt>
                <c:pt idx="6939">
                  <c:v>44851.208333333336</c:v>
                </c:pt>
                <c:pt idx="6940">
                  <c:v>44851.25</c:v>
                </c:pt>
                <c:pt idx="6941">
                  <c:v>44851.291666666664</c:v>
                </c:pt>
                <c:pt idx="6942">
                  <c:v>44851.333333333336</c:v>
                </c:pt>
                <c:pt idx="6943">
                  <c:v>44851.375</c:v>
                </c:pt>
                <c:pt idx="6944">
                  <c:v>44851.416666666664</c:v>
                </c:pt>
                <c:pt idx="6945">
                  <c:v>44851.458333333336</c:v>
                </c:pt>
                <c:pt idx="6946">
                  <c:v>44851.5</c:v>
                </c:pt>
                <c:pt idx="6947">
                  <c:v>44851.541666666664</c:v>
                </c:pt>
                <c:pt idx="6948">
                  <c:v>44851.583333333336</c:v>
                </c:pt>
                <c:pt idx="6949">
                  <c:v>44851.625</c:v>
                </c:pt>
                <c:pt idx="6950">
                  <c:v>44851.666666666664</c:v>
                </c:pt>
                <c:pt idx="6951">
                  <c:v>44851.708333333336</c:v>
                </c:pt>
                <c:pt idx="6952">
                  <c:v>44851.75</c:v>
                </c:pt>
                <c:pt idx="6953">
                  <c:v>44851.791666666664</c:v>
                </c:pt>
                <c:pt idx="6954">
                  <c:v>44851.833333333336</c:v>
                </c:pt>
                <c:pt idx="6955">
                  <c:v>44851.875</c:v>
                </c:pt>
                <c:pt idx="6956">
                  <c:v>44851.916666666664</c:v>
                </c:pt>
                <c:pt idx="6957">
                  <c:v>44851.958333333336</c:v>
                </c:pt>
                <c:pt idx="6958">
                  <c:v>44852</c:v>
                </c:pt>
                <c:pt idx="6959">
                  <c:v>44852.041666666664</c:v>
                </c:pt>
                <c:pt idx="6960">
                  <c:v>44852.083333333336</c:v>
                </c:pt>
                <c:pt idx="6961">
                  <c:v>44852.125</c:v>
                </c:pt>
                <c:pt idx="6962">
                  <c:v>44852.166666666664</c:v>
                </c:pt>
                <c:pt idx="6963">
                  <c:v>44852.208333333336</c:v>
                </c:pt>
                <c:pt idx="6964">
                  <c:v>44852.25</c:v>
                </c:pt>
                <c:pt idx="6965">
                  <c:v>44852.291666666664</c:v>
                </c:pt>
                <c:pt idx="6966">
                  <c:v>44852.333333333336</c:v>
                </c:pt>
                <c:pt idx="6967">
                  <c:v>44852.375</c:v>
                </c:pt>
                <c:pt idx="6968">
                  <c:v>44852.416666666664</c:v>
                </c:pt>
                <c:pt idx="6969">
                  <c:v>44852.458333333336</c:v>
                </c:pt>
                <c:pt idx="6970">
                  <c:v>44852.5</c:v>
                </c:pt>
                <c:pt idx="6971">
                  <c:v>44852.541666666664</c:v>
                </c:pt>
                <c:pt idx="6972">
                  <c:v>44852.583333333336</c:v>
                </c:pt>
                <c:pt idx="6973">
                  <c:v>44852.625</c:v>
                </c:pt>
                <c:pt idx="6974">
                  <c:v>44852.666666666664</c:v>
                </c:pt>
                <c:pt idx="6975">
                  <c:v>44852.708333333336</c:v>
                </c:pt>
                <c:pt idx="6976">
                  <c:v>44852.75</c:v>
                </c:pt>
                <c:pt idx="6977">
                  <c:v>44852.791666666664</c:v>
                </c:pt>
                <c:pt idx="6978">
                  <c:v>44852.833333333336</c:v>
                </c:pt>
                <c:pt idx="6979">
                  <c:v>44852.875</c:v>
                </c:pt>
                <c:pt idx="6980">
                  <c:v>44852.916666666664</c:v>
                </c:pt>
                <c:pt idx="6981">
                  <c:v>44852.958333333336</c:v>
                </c:pt>
                <c:pt idx="6982">
                  <c:v>44853</c:v>
                </c:pt>
                <c:pt idx="6983">
                  <c:v>44853.041666666664</c:v>
                </c:pt>
                <c:pt idx="6984">
                  <c:v>44853.083333333336</c:v>
                </c:pt>
                <c:pt idx="6985">
                  <c:v>44853.125</c:v>
                </c:pt>
                <c:pt idx="6986">
                  <c:v>44853.166666666664</c:v>
                </c:pt>
                <c:pt idx="6987">
                  <c:v>44853.208333333336</c:v>
                </c:pt>
                <c:pt idx="6988">
                  <c:v>44853.25</c:v>
                </c:pt>
                <c:pt idx="6989">
                  <c:v>44853.291666666664</c:v>
                </c:pt>
                <c:pt idx="6990">
                  <c:v>44853.333333333336</c:v>
                </c:pt>
                <c:pt idx="6991">
                  <c:v>44853.375</c:v>
                </c:pt>
                <c:pt idx="6992">
                  <c:v>44853.416666666664</c:v>
                </c:pt>
                <c:pt idx="6993">
                  <c:v>44853.458333333336</c:v>
                </c:pt>
                <c:pt idx="6994">
                  <c:v>44853.5</c:v>
                </c:pt>
                <c:pt idx="6995">
                  <c:v>44853.541666666664</c:v>
                </c:pt>
                <c:pt idx="6996">
                  <c:v>44853.583333333336</c:v>
                </c:pt>
                <c:pt idx="6997">
                  <c:v>44853.625</c:v>
                </c:pt>
                <c:pt idx="6998">
                  <c:v>44853.666666666664</c:v>
                </c:pt>
                <c:pt idx="6999">
                  <c:v>44853.708333333336</c:v>
                </c:pt>
                <c:pt idx="7000">
                  <c:v>44853.75</c:v>
                </c:pt>
                <c:pt idx="7001">
                  <c:v>44853.791666666664</c:v>
                </c:pt>
                <c:pt idx="7002">
                  <c:v>44853.833333333336</c:v>
                </c:pt>
                <c:pt idx="7003">
                  <c:v>44853.875</c:v>
                </c:pt>
                <c:pt idx="7004">
                  <c:v>44853.916666666664</c:v>
                </c:pt>
                <c:pt idx="7005">
                  <c:v>44853.958333333336</c:v>
                </c:pt>
                <c:pt idx="7006">
                  <c:v>44854</c:v>
                </c:pt>
                <c:pt idx="7007">
                  <c:v>44854.041666666664</c:v>
                </c:pt>
                <c:pt idx="7008">
                  <c:v>44854.083333333336</c:v>
                </c:pt>
                <c:pt idx="7009">
                  <c:v>44854.125</c:v>
                </c:pt>
                <c:pt idx="7010">
                  <c:v>44854.166666666664</c:v>
                </c:pt>
                <c:pt idx="7011">
                  <c:v>44854.208333333336</c:v>
                </c:pt>
                <c:pt idx="7012">
                  <c:v>44854.25</c:v>
                </c:pt>
                <c:pt idx="7013">
                  <c:v>44854.291666666664</c:v>
                </c:pt>
                <c:pt idx="7014">
                  <c:v>44854.333333333336</c:v>
                </c:pt>
                <c:pt idx="7015">
                  <c:v>44854.375</c:v>
                </c:pt>
                <c:pt idx="7016">
                  <c:v>44854.416666666664</c:v>
                </c:pt>
                <c:pt idx="7017">
                  <c:v>44854.458333333336</c:v>
                </c:pt>
                <c:pt idx="7018">
                  <c:v>44854.5</c:v>
                </c:pt>
                <c:pt idx="7019">
                  <c:v>44854.541666666664</c:v>
                </c:pt>
                <c:pt idx="7020">
                  <c:v>44854.583333333336</c:v>
                </c:pt>
                <c:pt idx="7021">
                  <c:v>44854.625</c:v>
                </c:pt>
                <c:pt idx="7022">
                  <c:v>44854.666666666664</c:v>
                </c:pt>
                <c:pt idx="7023">
                  <c:v>44854.708333333336</c:v>
                </c:pt>
                <c:pt idx="7024">
                  <c:v>44854.75</c:v>
                </c:pt>
                <c:pt idx="7025">
                  <c:v>44854.791666666664</c:v>
                </c:pt>
                <c:pt idx="7026">
                  <c:v>44854.833333333336</c:v>
                </c:pt>
                <c:pt idx="7027">
                  <c:v>44854.875</c:v>
                </c:pt>
                <c:pt idx="7028">
                  <c:v>44854.916666666664</c:v>
                </c:pt>
                <c:pt idx="7029">
                  <c:v>44854.958333333336</c:v>
                </c:pt>
                <c:pt idx="7030">
                  <c:v>44855</c:v>
                </c:pt>
                <c:pt idx="7031">
                  <c:v>44855.041666666664</c:v>
                </c:pt>
                <c:pt idx="7032">
                  <c:v>44855.083333333336</c:v>
                </c:pt>
                <c:pt idx="7033">
                  <c:v>44855.125</c:v>
                </c:pt>
                <c:pt idx="7034">
                  <c:v>44855.166666666664</c:v>
                </c:pt>
                <c:pt idx="7035">
                  <c:v>44855.208333333336</c:v>
                </c:pt>
                <c:pt idx="7036">
                  <c:v>44855.25</c:v>
                </c:pt>
                <c:pt idx="7037">
                  <c:v>44855.291666666664</c:v>
                </c:pt>
                <c:pt idx="7038">
                  <c:v>44855.333333333336</c:v>
                </c:pt>
                <c:pt idx="7039">
                  <c:v>44855.375</c:v>
                </c:pt>
                <c:pt idx="7040">
                  <c:v>44855.416666666664</c:v>
                </c:pt>
                <c:pt idx="7041">
                  <c:v>44855.458333333336</c:v>
                </c:pt>
                <c:pt idx="7042">
                  <c:v>44855.5</c:v>
                </c:pt>
                <c:pt idx="7043">
                  <c:v>44855.541666666664</c:v>
                </c:pt>
                <c:pt idx="7044">
                  <c:v>44855.583333333336</c:v>
                </c:pt>
                <c:pt idx="7045">
                  <c:v>44855.625</c:v>
                </c:pt>
                <c:pt idx="7046">
                  <c:v>44855.666666666664</c:v>
                </c:pt>
                <c:pt idx="7047">
                  <c:v>44855.708333333336</c:v>
                </c:pt>
                <c:pt idx="7048">
                  <c:v>44855.75</c:v>
                </c:pt>
                <c:pt idx="7049">
                  <c:v>44855.791666666664</c:v>
                </c:pt>
                <c:pt idx="7050">
                  <c:v>44855.833333333336</c:v>
                </c:pt>
                <c:pt idx="7051">
                  <c:v>44855.875</c:v>
                </c:pt>
                <c:pt idx="7052">
                  <c:v>44855.916666666664</c:v>
                </c:pt>
                <c:pt idx="7053">
                  <c:v>44855.958333333336</c:v>
                </c:pt>
                <c:pt idx="7054">
                  <c:v>44856</c:v>
                </c:pt>
                <c:pt idx="7055">
                  <c:v>44856.041666666664</c:v>
                </c:pt>
                <c:pt idx="7056">
                  <c:v>44856.083333333336</c:v>
                </c:pt>
                <c:pt idx="7057">
                  <c:v>44856.125</c:v>
                </c:pt>
                <c:pt idx="7058">
                  <c:v>44856.166666666664</c:v>
                </c:pt>
                <c:pt idx="7059">
                  <c:v>44856.208333333336</c:v>
                </c:pt>
                <c:pt idx="7060">
                  <c:v>44856.25</c:v>
                </c:pt>
                <c:pt idx="7061">
                  <c:v>44856.291666666664</c:v>
                </c:pt>
                <c:pt idx="7062">
                  <c:v>44856.333333333336</c:v>
                </c:pt>
                <c:pt idx="7063">
                  <c:v>44856.375</c:v>
                </c:pt>
                <c:pt idx="7064">
                  <c:v>44856.416666666664</c:v>
                </c:pt>
                <c:pt idx="7065">
                  <c:v>44856.458333333336</c:v>
                </c:pt>
                <c:pt idx="7066">
                  <c:v>44856.5</c:v>
                </c:pt>
                <c:pt idx="7067">
                  <c:v>44856.541666666664</c:v>
                </c:pt>
                <c:pt idx="7068">
                  <c:v>44856.583333333336</c:v>
                </c:pt>
                <c:pt idx="7069">
                  <c:v>44856.625</c:v>
                </c:pt>
                <c:pt idx="7070">
                  <c:v>44856.666666666664</c:v>
                </c:pt>
                <c:pt idx="7071">
                  <c:v>44856.708333333336</c:v>
                </c:pt>
                <c:pt idx="7072">
                  <c:v>44856.75</c:v>
                </c:pt>
                <c:pt idx="7073">
                  <c:v>44856.791666666664</c:v>
                </c:pt>
                <c:pt idx="7074">
                  <c:v>44856.833333333336</c:v>
                </c:pt>
                <c:pt idx="7075">
                  <c:v>44856.875</c:v>
                </c:pt>
                <c:pt idx="7076">
                  <c:v>44856.916666666664</c:v>
                </c:pt>
                <c:pt idx="7077">
                  <c:v>44856.958333333336</c:v>
                </c:pt>
                <c:pt idx="7078">
                  <c:v>44857</c:v>
                </c:pt>
                <c:pt idx="7079">
                  <c:v>44857.041666666664</c:v>
                </c:pt>
                <c:pt idx="7080">
                  <c:v>44857.083333333336</c:v>
                </c:pt>
                <c:pt idx="7081">
                  <c:v>44857.125</c:v>
                </c:pt>
                <c:pt idx="7082">
                  <c:v>44857.166666666664</c:v>
                </c:pt>
                <c:pt idx="7083">
                  <c:v>44857.208333333336</c:v>
                </c:pt>
                <c:pt idx="7084">
                  <c:v>44857.25</c:v>
                </c:pt>
                <c:pt idx="7085">
                  <c:v>44857.291666666664</c:v>
                </c:pt>
                <c:pt idx="7086">
                  <c:v>44857.333333333336</c:v>
                </c:pt>
                <c:pt idx="7087">
                  <c:v>44857.375</c:v>
                </c:pt>
                <c:pt idx="7088">
                  <c:v>44857.416666666664</c:v>
                </c:pt>
                <c:pt idx="7089">
                  <c:v>44857.458333333336</c:v>
                </c:pt>
                <c:pt idx="7090">
                  <c:v>44857.5</c:v>
                </c:pt>
                <c:pt idx="7091">
                  <c:v>44857.541666666664</c:v>
                </c:pt>
                <c:pt idx="7092">
                  <c:v>44857.583333333336</c:v>
                </c:pt>
                <c:pt idx="7093">
                  <c:v>44857.625</c:v>
                </c:pt>
                <c:pt idx="7094">
                  <c:v>44857.666666666664</c:v>
                </c:pt>
                <c:pt idx="7095">
                  <c:v>44857.708333333336</c:v>
                </c:pt>
                <c:pt idx="7096">
                  <c:v>44857.75</c:v>
                </c:pt>
                <c:pt idx="7097">
                  <c:v>44857.791666666664</c:v>
                </c:pt>
                <c:pt idx="7098">
                  <c:v>44857.833333333336</c:v>
                </c:pt>
                <c:pt idx="7099">
                  <c:v>44857.875</c:v>
                </c:pt>
                <c:pt idx="7100">
                  <c:v>44857.916666666664</c:v>
                </c:pt>
                <c:pt idx="7101">
                  <c:v>44857.958333333336</c:v>
                </c:pt>
                <c:pt idx="7102">
                  <c:v>44858</c:v>
                </c:pt>
                <c:pt idx="7103">
                  <c:v>44858.041666666664</c:v>
                </c:pt>
                <c:pt idx="7104">
                  <c:v>44858.083333333336</c:v>
                </c:pt>
                <c:pt idx="7105">
                  <c:v>44858.125</c:v>
                </c:pt>
                <c:pt idx="7106">
                  <c:v>44858.166666666664</c:v>
                </c:pt>
                <c:pt idx="7107">
                  <c:v>44858.208333333336</c:v>
                </c:pt>
                <c:pt idx="7108">
                  <c:v>44858.25</c:v>
                </c:pt>
                <c:pt idx="7109">
                  <c:v>44858.291666666664</c:v>
                </c:pt>
                <c:pt idx="7110">
                  <c:v>44858.333333333336</c:v>
                </c:pt>
                <c:pt idx="7111">
                  <c:v>44858.375</c:v>
                </c:pt>
                <c:pt idx="7112">
                  <c:v>44858.416666666664</c:v>
                </c:pt>
                <c:pt idx="7113">
                  <c:v>44858.458333333336</c:v>
                </c:pt>
                <c:pt idx="7114">
                  <c:v>44858.5</c:v>
                </c:pt>
                <c:pt idx="7115">
                  <c:v>44858.541666666664</c:v>
                </c:pt>
                <c:pt idx="7116">
                  <c:v>44858.583333333336</c:v>
                </c:pt>
                <c:pt idx="7117">
                  <c:v>44858.625</c:v>
                </c:pt>
                <c:pt idx="7118">
                  <c:v>44858.666666666664</c:v>
                </c:pt>
                <c:pt idx="7119">
                  <c:v>44858.708333333336</c:v>
                </c:pt>
                <c:pt idx="7120">
                  <c:v>44858.75</c:v>
                </c:pt>
                <c:pt idx="7121">
                  <c:v>44858.791666666664</c:v>
                </c:pt>
                <c:pt idx="7122">
                  <c:v>44858.833333333336</c:v>
                </c:pt>
                <c:pt idx="7123">
                  <c:v>44858.875</c:v>
                </c:pt>
                <c:pt idx="7124">
                  <c:v>44858.916666666664</c:v>
                </c:pt>
                <c:pt idx="7125">
                  <c:v>44858.958333333336</c:v>
                </c:pt>
                <c:pt idx="7126">
                  <c:v>44859</c:v>
                </c:pt>
                <c:pt idx="7127">
                  <c:v>44859.041666666664</c:v>
                </c:pt>
                <c:pt idx="7128">
                  <c:v>44859.083333333336</c:v>
                </c:pt>
                <c:pt idx="7129">
                  <c:v>44859.125</c:v>
                </c:pt>
                <c:pt idx="7130">
                  <c:v>44859.166666666664</c:v>
                </c:pt>
                <c:pt idx="7131">
                  <c:v>44859.208333333336</c:v>
                </c:pt>
                <c:pt idx="7132">
                  <c:v>44859.25</c:v>
                </c:pt>
                <c:pt idx="7133">
                  <c:v>44859.291666666664</c:v>
                </c:pt>
                <c:pt idx="7134">
                  <c:v>44859.333333333336</c:v>
                </c:pt>
                <c:pt idx="7135">
                  <c:v>44859.375</c:v>
                </c:pt>
                <c:pt idx="7136">
                  <c:v>44859.416666666664</c:v>
                </c:pt>
                <c:pt idx="7137">
                  <c:v>44859.458333333336</c:v>
                </c:pt>
                <c:pt idx="7138">
                  <c:v>44859.5</c:v>
                </c:pt>
                <c:pt idx="7139">
                  <c:v>44859.541666666664</c:v>
                </c:pt>
                <c:pt idx="7140">
                  <c:v>44859.583333333336</c:v>
                </c:pt>
                <c:pt idx="7141">
                  <c:v>44859.625</c:v>
                </c:pt>
                <c:pt idx="7142">
                  <c:v>44859.666666666664</c:v>
                </c:pt>
                <c:pt idx="7143">
                  <c:v>44859.708333333336</c:v>
                </c:pt>
                <c:pt idx="7144">
                  <c:v>44859.75</c:v>
                </c:pt>
                <c:pt idx="7145">
                  <c:v>44859.791666666664</c:v>
                </c:pt>
                <c:pt idx="7146">
                  <c:v>44859.833333333336</c:v>
                </c:pt>
                <c:pt idx="7147">
                  <c:v>44859.875</c:v>
                </c:pt>
                <c:pt idx="7148">
                  <c:v>44859.916666666664</c:v>
                </c:pt>
                <c:pt idx="7149">
                  <c:v>44859.958333333336</c:v>
                </c:pt>
                <c:pt idx="7150">
                  <c:v>44860</c:v>
                </c:pt>
                <c:pt idx="7151">
                  <c:v>44860.041666666664</c:v>
                </c:pt>
                <c:pt idx="7152">
                  <c:v>44860.083333333336</c:v>
                </c:pt>
                <c:pt idx="7153">
                  <c:v>44860.125</c:v>
                </c:pt>
                <c:pt idx="7154">
                  <c:v>44860.166666666664</c:v>
                </c:pt>
                <c:pt idx="7155">
                  <c:v>44860.208333333336</c:v>
                </c:pt>
                <c:pt idx="7156">
                  <c:v>44860.25</c:v>
                </c:pt>
                <c:pt idx="7157">
                  <c:v>44860.291666666664</c:v>
                </c:pt>
                <c:pt idx="7158">
                  <c:v>44860.333333333336</c:v>
                </c:pt>
                <c:pt idx="7159">
                  <c:v>44860.375</c:v>
                </c:pt>
                <c:pt idx="7160">
                  <c:v>44860.416666666664</c:v>
                </c:pt>
                <c:pt idx="7161">
                  <c:v>44860.458333333336</c:v>
                </c:pt>
                <c:pt idx="7162">
                  <c:v>44860.5</c:v>
                </c:pt>
                <c:pt idx="7163">
                  <c:v>44860.541666666664</c:v>
                </c:pt>
                <c:pt idx="7164">
                  <c:v>44860.583333333336</c:v>
                </c:pt>
                <c:pt idx="7165">
                  <c:v>44860.625</c:v>
                </c:pt>
                <c:pt idx="7166">
                  <c:v>44860.666666666664</c:v>
                </c:pt>
                <c:pt idx="7167">
                  <c:v>44860.708333333336</c:v>
                </c:pt>
                <c:pt idx="7168">
                  <c:v>44860.75</c:v>
                </c:pt>
                <c:pt idx="7169">
                  <c:v>44860.791666666664</c:v>
                </c:pt>
                <c:pt idx="7170">
                  <c:v>44860.833333333336</c:v>
                </c:pt>
                <c:pt idx="7171">
                  <c:v>44860.875</c:v>
                </c:pt>
                <c:pt idx="7172">
                  <c:v>44860.916666666664</c:v>
                </c:pt>
                <c:pt idx="7173">
                  <c:v>44860.958333333336</c:v>
                </c:pt>
                <c:pt idx="7174">
                  <c:v>44861</c:v>
                </c:pt>
                <c:pt idx="7175">
                  <c:v>44861.041666666664</c:v>
                </c:pt>
                <c:pt idx="7176">
                  <c:v>44861.083333333336</c:v>
                </c:pt>
                <c:pt idx="7177">
                  <c:v>44861.125</c:v>
                </c:pt>
                <c:pt idx="7178">
                  <c:v>44861.166666666664</c:v>
                </c:pt>
                <c:pt idx="7179">
                  <c:v>44861.208333333336</c:v>
                </c:pt>
                <c:pt idx="7180">
                  <c:v>44861.25</c:v>
                </c:pt>
                <c:pt idx="7181">
                  <c:v>44861.291666666664</c:v>
                </c:pt>
                <c:pt idx="7182">
                  <c:v>44861.333333333336</c:v>
                </c:pt>
                <c:pt idx="7183">
                  <c:v>44861.375</c:v>
                </c:pt>
                <c:pt idx="7184">
                  <c:v>44861.416666666664</c:v>
                </c:pt>
                <c:pt idx="7185">
                  <c:v>44861.458333333336</c:v>
                </c:pt>
                <c:pt idx="7186">
                  <c:v>44861.5</c:v>
                </c:pt>
                <c:pt idx="7187">
                  <c:v>44861.541666666664</c:v>
                </c:pt>
                <c:pt idx="7188">
                  <c:v>44861.583333333336</c:v>
                </c:pt>
                <c:pt idx="7189">
                  <c:v>44861.625</c:v>
                </c:pt>
                <c:pt idx="7190">
                  <c:v>44861.666666666664</c:v>
                </c:pt>
                <c:pt idx="7191">
                  <c:v>44861.708333333336</c:v>
                </c:pt>
                <c:pt idx="7192">
                  <c:v>44861.75</c:v>
                </c:pt>
                <c:pt idx="7193">
                  <c:v>44861.791666666664</c:v>
                </c:pt>
                <c:pt idx="7194">
                  <c:v>44861.833333333336</c:v>
                </c:pt>
                <c:pt idx="7195">
                  <c:v>44861.875</c:v>
                </c:pt>
                <c:pt idx="7196">
                  <c:v>44861.916666666664</c:v>
                </c:pt>
                <c:pt idx="7197">
                  <c:v>44861.958333333336</c:v>
                </c:pt>
                <c:pt idx="7198">
                  <c:v>44862</c:v>
                </c:pt>
                <c:pt idx="7199">
                  <c:v>44862.041666666664</c:v>
                </c:pt>
                <c:pt idx="7200">
                  <c:v>44862.083333333336</c:v>
                </c:pt>
                <c:pt idx="7201">
                  <c:v>44862.125</c:v>
                </c:pt>
                <c:pt idx="7202">
                  <c:v>44862.166666666664</c:v>
                </c:pt>
                <c:pt idx="7203">
                  <c:v>44862.208333333336</c:v>
                </c:pt>
                <c:pt idx="7204">
                  <c:v>44862.25</c:v>
                </c:pt>
                <c:pt idx="7205">
                  <c:v>44862.291666666664</c:v>
                </c:pt>
                <c:pt idx="7206">
                  <c:v>44862.333333333336</c:v>
                </c:pt>
                <c:pt idx="7207">
                  <c:v>44862.375</c:v>
                </c:pt>
                <c:pt idx="7208">
                  <c:v>44862.416666666664</c:v>
                </c:pt>
                <c:pt idx="7209">
                  <c:v>44862.458333333336</c:v>
                </c:pt>
                <c:pt idx="7210">
                  <c:v>44862.5</c:v>
                </c:pt>
                <c:pt idx="7211">
                  <c:v>44862.541666666664</c:v>
                </c:pt>
                <c:pt idx="7212">
                  <c:v>44862.583333333336</c:v>
                </c:pt>
                <c:pt idx="7213">
                  <c:v>44862.625</c:v>
                </c:pt>
                <c:pt idx="7214">
                  <c:v>44862.666666666664</c:v>
                </c:pt>
                <c:pt idx="7215">
                  <c:v>44862.708333333336</c:v>
                </c:pt>
                <c:pt idx="7216">
                  <c:v>44862.75</c:v>
                </c:pt>
                <c:pt idx="7217">
                  <c:v>44862.791666666664</c:v>
                </c:pt>
                <c:pt idx="7218">
                  <c:v>44862.833333333336</c:v>
                </c:pt>
                <c:pt idx="7219">
                  <c:v>44862.875</c:v>
                </c:pt>
                <c:pt idx="7220">
                  <c:v>44862.916666666664</c:v>
                </c:pt>
                <c:pt idx="7221">
                  <c:v>44862.958333333336</c:v>
                </c:pt>
                <c:pt idx="7222">
                  <c:v>44863</c:v>
                </c:pt>
                <c:pt idx="7223">
                  <c:v>44863.041666666664</c:v>
                </c:pt>
                <c:pt idx="7224">
                  <c:v>44863.083333333336</c:v>
                </c:pt>
                <c:pt idx="7225">
                  <c:v>44863.125</c:v>
                </c:pt>
                <c:pt idx="7226">
                  <c:v>44863.166666666664</c:v>
                </c:pt>
                <c:pt idx="7227">
                  <c:v>44863.208333333336</c:v>
                </c:pt>
                <c:pt idx="7228">
                  <c:v>44863.25</c:v>
                </c:pt>
                <c:pt idx="7229">
                  <c:v>44863.291666666664</c:v>
                </c:pt>
                <c:pt idx="7230">
                  <c:v>44863.333333333336</c:v>
                </c:pt>
                <c:pt idx="7231">
                  <c:v>44863.375</c:v>
                </c:pt>
                <c:pt idx="7232">
                  <c:v>44863.416666666664</c:v>
                </c:pt>
                <c:pt idx="7233">
                  <c:v>44863.458333333336</c:v>
                </c:pt>
                <c:pt idx="7234">
                  <c:v>44863.5</c:v>
                </c:pt>
                <c:pt idx="7235">
                  <c:v>44863.541666666664</c:v>
                </c:pt>
                <c:pt idx="7236">
                  <c:v>44863.583333333336</c:v>
                </c:pt>
                <c:pt idx="7237">
                  <c:v>44863.625</c:v>
                </c:pt>
                <c:pt idx="7238">
                  <c:v>44863.666666666664</c:v>
                </c:pt>
                <c:pt idx="7239">
                  <c:v>44863.708333333336</c:v>
                </c:pt>
                <c:pt idx="7240">
                  <c:v>44863.75</c:v>
                </c:pt>
                <c:pt idx="7241">
                  <c:v>44863.791666666664</c:v>
                </c:pt>
                <c:pt idx="7242">
                  <c:v>44863.833333333336</c:v>
                </c:pt>
                <c:pt idx="7243">
                  <c:v>44863.875</c:v>
                </c:pt>
                <c:pt idx="7244">
                  <c:v>44863.916666666664</c:v>
                </c:pt>
                <c:pt idx="7245">
                  <c:v>44863.958333333336</c:v>
                </c:pt>
                <c:pt idx="7246">
                  <c:v>44864</c:v>
                </c:pt>
                <c:pt idx="7247">
                  <c:v>44864.041666666664</c:v>
                </c:pt>
                <c:pt idx="7248">
                  <c:v>44864.083333333336</c:v>
                </c:pt>
                <c:pt idx="7249">
                  <c:v>44864.125</c:v>
                </c:pt>
                <c:pt idx="7250">
                  <c:v>44864.166666666664</c:v>
                </c:pt>
                <c:pt idx="7251">
                  <c:v>44864.208333333336</c:v>
                </c:pt>
                <c:pt idx="7252">
                  <c:v>44864.25</c:v>
                </c:pt>
                <c:pt idx="7253">
                  <c:v>44864.291666666664</c:v>
                </c:pt>
                <c:pt idx="7254">
                  <c:v>44864.333333333336</c:v>
                </c:pt>
                <c:pt idx="7255">
                  <c:v>44864.375</c:v>
                </c:pt>
                <c:pt idx="7256">
                  <c:v>44864.416666666664</c:v>
                </c:pt>
                <c:pt idx="7257">
                  <c:v>44864.458333333336</c:v>
                </c:pt>
                <c:pt idx="7258">
                  <c:v>44864.5</c:v>
                </c:pt>
                <c:pt idx="7259">
                  <c:v>44864.541666666664</c:v>
                </c:pt>
                <c:pt idx="7260">
                  <c:v>44864.583333333336</c:v>
                </c:pt>
                <c:pt idx="7261">
                  <c:v>44864.625</c:v>
                </c:pt>
                <c:pt idx="7262">
                  <c:v>44864.666666666664</c:v>
                </c:pt>
                <c:pt idx="7263">
                  <c:v>44864.708333333336</c:v>
                </c:pt>
                <c:pt idx="7264">
                  <c:v>44864.75</c:v>
                </c:pt>
                <c:pt idx="7265">
                  <c:v>44864.791666666664</c:v>
                </c:pt>
                <c:pt idx="7266">
                  <c:v>44864.833333333336</c:v>
                </c:pt>
                <c:pt idx="7267">
                  <c:v>44864.875</c:v>
                </c:pt>
                <c:pt idx="7268">
                  <c:v>44864.916666666664</c:v>
                </c:pt>
                <c:pt idx="7269">
                  <c:v>44864.958333333336</c:v>
                </c:pt>
                <c:pt idx="7270">
                  <c:v>44865</c:v>
                </c:pt>
                <c:pt idx="7271">
                  <c:v>44865.041666666664</c:v>
                </c:pt>
                <c:pt idx="7272">
                  <c:v>44865.083333333336</c:v>
                </c:pt>
                <c:pt idx="7273">
                  <c:v>44865.125</c:v>
                </c:pt>
                <c:pt idx="7274">
                  <c:v>44865.166666666664</c:v>
                </c:pt>
                <c:pt idx="7275">
                  <c:v>44865.208333333336</c:v>
                </c:pt>
                <c:pt idx="7276">
                  <c:v>44865.25</c:v>
                </c:pt>
                <c:pt idx="7277">
                  <c:v>44865.291666666664</c:v>
                </c:pt>
                <c:pt idx="7278">
                  <c:v>44865.333333333336</c:v>
                </c:pt>
                <c:pt idx="7279">
                  <c:v>44865.375</c:v>
                </c:pt>
                <c:pt idx="7280">
                  <c:v>44865.416666666664</c:v>
                </c:pt>
                <c:pt idx="7281">
                  <c:v>44865.458333333336</c:v>
                </c:pt>
                <c:pt idx="7282">
                  <c:v>44865.5</c:v>
                </c:pt>
                <c:pt idx="7283">
                  <c:v>44865.541666666664</c:v>
                </c:pt>
                <c:pt idx="7284">
                  <c:v>44865.583333333336</c:v>
                </c:pt>
                <c:pt idx="7285">
                  <c:v>44865.625</c:v>
                </c:pt>
                <c:pt idx="7286">
                  <c:v>44865.666666666664</c:v>
                </c:pt>
                <c:pt idx="7287">
                  <c:v>44865.708333333336</c:v>
                </c:pt>
                <c:pt idx="7288">
                  <c:v>44865.75</c:v>
                </c:pt>
                <c:pt idx="7289">
                  <c:v>44865.791666666664</c:v>
                </c:pt>
                <c:pt idx="7290">
                  <c:v>44865.833333333336</c:v>
                </c:pt>
                <c:pt idx="7291">
                  <c:v>44865.875</c:v>
                </c:pt>
                <c:pt idx="7292">
                  <c:v>44865.916666666664</c:v>
                </c:pt>
                <c:pt idx="7293">
                  <c:v>44865.958333333336</c:v>
                </c:pt>
                <c:pt idx="7294">
                  <c:v>44866</c:v>
                </c:pt>
                <c:pt idx="7295">
                  <c:v>44866.041666666664</c:v>
                </c:pt>
                <c:pt idx="7296">
                  <c:v>44866.083333333336</c:v>
                </c:pt>
                <c:pt idx="7297">
                  <c:v>44866.125</c:v>
                </c:pt>
                <c:pt idx="7298">
                  <c:v>44866.166666666664</c:v>
                </c:pt>
                <c:pt idx="7299">
                  <c:v>44866.208333333336</c:v>
                </c:pt>
                <c:pt idx="7300">
                  <c:v>44866.25</c:v>
                </c:pt>
                <c:pt idx="7301">
                  <c:v>44866.291666666664</c:v>
                </c:pt>
                <c:pt idx="7302">
                  <c:v>44866.333333333336</c:v>
                </c:pt>
                <c:pt idx="7303">
                  <c:v>44866.375</c:v>
                </c:pt>
                <c:pt idx="7304">
                  <c:v>44866.416666666664</c:v>
                </c:pt>
                <c:pt idx="7305">
                  <c:v>44866.458333333336</c:v>
                </c:pt>
                <c:pt idx="7306">
                  <c:v>44866.5</c:v>
                </c:pt>
                <c:pt idx="7307">
                  <c:v>44866.541666666664</c:v>
                </c:pt>
                <c:pt idx="7308">
                  <c:v>44866.583333333336</c:v>
                </c:pt>
                <c:pt idx="7309">
                  <c:v>44866.625</c:v>
                </c:pt>
                <c:pt idx="7310">
                  <c:v>44866.666666666664</c:v>
                </c:pt>
                <c:pt idx="7311">
                  <c:v>44866.708333333336</c:v>
                </c:pt>
                <c:pt idx="7312">
                  <c:v>44866.75</c:v>
                </c:pt>
                <c:pt idx="7313">
                  <c:v>44866.791666666664</c:v>
                </c:pt>
                <c:pt idx="7314">
                  <c:v>44866.833333333336</c:v>
                </c:pt>
                <c:pt idx="7315">
                  <c:v>44866.875</c:v>
                </c:pt>
                <c:pt idx="7316">
                  <c:v>44866.916666666664</c:v>
                </c:pt>
                <c:pt idx="7317">
                  <c:v>44866.958333333336</c:v>
                </c:pt>
                <c:pt idx="7318">
                  <c:v>44867</c:v>
                </c:pt>
                <c:pt idx="7319">
                  <c:v>44867.041666666664</c:v>
                </c:pt>
                <c:pt idx="7320">
                  <c:v>44867.083333333336</c:v>
                </c:pt>
                <c:pt idx="7321">
                  <c:v>44867.125</c:v>
                </c:pt>
                <c:pt idx="7322">
                  <c:v>44867.166666666664</c:v>
                </c:pt>
                <c:pt idx="7323">
                  <c:v>44867.208333333336</c:v>
                </c:pt>
                <c:pt idx="7324">
                  <c:v>44867.25</c:v>
                </c:pt>
                <c:pt idx="7325">
                  <c:v>44867.291666666664</c:v>
                </c:pt>
                <c:pt idx="7326">
                  <c:v>44867.333333333336</c:v>
                </c:pt>
                <c:pt idx="7327">
                  <c:v>44867.375</c:v>
                </c:pt>
                <c:pt idx="7328">
                  <c:v>44867.416666666664</c:v>
                </c:pt>
                <c:pt idx="7329">
                  <c:v>44867.458333333336</c:v>
                </c:pt>
                <c:pt idx="7330">
                  <c:v>44867.5</c:v>
                </c:pt>
                <c:pt idx="7331">
                  <c:v>44867.541666666664</c:v>
                </c:pt>
                <c:pt idx="7332">
                  <c:v>44867.583333333336</c:v>
                </c:pt>
                <c:pt idx="7333">
                  <c:v>44867.625</c:v>
                </c:pt>
                <c:pt idx="7334">
                  <c:v>44867.666666666664</c:v>
                </c:pt>
                <c:pt idx="7335">
                  <c:v>44867.708333333336</c:v>
                </c:pt>
                <c:pt idx="7336">
                  <c:v>44867.75</c:v>
                </c:pt>
                <c:pt idx="7337">
                  <c:v>44867.791666666664</c:v>
                </c:pt>
                <c:pt idx="7338">
                  <c:v>44867.833333333336</c:v>
                </c:pt>
                <c:pt idx="7339">
                  <c:v>44867.875</c:v>
                </c:pt>
                <c:pt idx="7340">
                  <c:v>44867.916666666664</c:v>
                </c:pt>
                <c:pt idx="7341">
                  <c:v>44867.958333333336</c:v>
                </c:pt>
                <c:pt idx="7342">
                  <c:v>44868</c:v>
                </c:pt>
                <c:pt idx="7343">
                  <c:v>44868.041666666664</c:v>
                </c:pt>
                <c:pt idx="7344">
                  <c:v>44868.083333333336</c:v>
                </c:pt>
                <c:pt idx="7345">
                  <c:v>44868.125</c:v>
                </c:pt>
                <c:pt idx="7346">
                  <c:v>44868.166666666664</c:v>
                </c:pt>
                <c:pt idx="7347">
                  <c:v>44868.208333333336</c:v>
                </c:pt>
                <c:pt idx="7348">
                  <c:v>44868.25</c:v>
                </c:pt>
                <c:pt idx="7349">
                  <c:v>44868.291666666664</c:v>
                </c:pt>
                <c:pt idx="7350">
                  <c:v>44868.333333333336</c:v>
                </c:pt>
                <c:pt idx="7351">
                  <c:v>44868.375</c:v>
                </c:pt>
                <c:pt idx="7352">
                  <c:v>44868.416666666664</c:v>
                </c:pt>
                <c:pt idx="7353">
                  <c:v>44868.458333333336</c:v>
                </c:pt>
                <c:pt idx="7354">
                  <c:v>44868.5</c:v>
                </c:pt>
                <c:pt idx="7355">
                  <c:v>44868.541666666664</c:v>
                </c:pt>
                <c:pt idx="7356">
                  <c:v>44868.583333333336</c:v>
                </c:pt>
                <c:pt idx="7357">
                  <c:v>44868.625</c:v>
                </c:pt>
                <c:pt idx="7358">
                  <c:v>44868.666666666664</c:v>
                </c:pt>
                <c:pt idx="7359">
                  <c:v>44868.708333333336</c:v>
                </c:pt>
                <c:pt idx="7360">
                  <c:v>44868.75</c:v>
                </c:pt>
                <c:pt idx="7361">
                  <c:v>44868.791666666664</c:v>
                </c:pt>
                <c:pt idx="7362">
                  <c:v>44868.833333333336</c:v>
                </c:pt>
                <c:pt idx="7363">
                  <c:v>44868.875</c:v>
                </c:pt>
                <c:pt idx="7364">
                  <c:v>44868.916666666664</c:v>
                </c:pt>
                <c:pt idx="7365">
                  <c:v>44868.958333333336</c:v>
                </c:pt>
                <c:pt idx="7366">
                  <c:v>44869</c:v>
                </c:pt>
                <c:pt idx="7367">
                  <c:v>44869.041666666664</c:v>
                </c:pt>
                <c:pt idx="7368">
                  <c:v>44869.083333333336</c:v>
                </c:pt>
                <c:pt idx="7369">
                  <c:v>44869.125</c:v>
                </c:pt>
                <c:pt idx="7370">
                  <c:v>44869.166666666664</c:v>
                </c:pt>
                <c:pt idx="7371">
                  <c:v>44869.208333333336</c:v>
                </c:pt>
                <c:pt idx="7372">
                  <c:v>44869.25</c:v>
                </c:pt>
                <c:pt idx="7373">
                  <c:v>44869.291666666664</c:v>
                </c:pt>
                <c:pt idx="7374">
                  <c:v>44869.333333333336</c:v>
                </c:pt>
                <c:pt idx="7375">
                  <c:v>44869.375</c:v>
                </c:pt>
                <c:pt idx="7376">
                  <c:v>44869.416666666664</c:v>
                </c:pt>
                <c:pt idx="7377">
                  <c:v>44869.458333333336</c:v>
                </c:pt>
                <c:pt idx="7378">
                  <c:v>44869.5</c:v>
                </c:pt>
                <c:pt idx="7379">
                  <c:v>44869.541666666664</c:v>
                </c:pt>
                <c:pt idx="7380">
                  <c:v>44869.583333333336</c:v>
                </c:pt>
                <c:pt idx="7381">
                  <c:v>44869.625</c:v>
                </c:pt>
                <c:pt idx="7382">
                  <c:v>44869.666666666664</c:v>
                </c:pt>
                <c:pt idx="7383">
                  <c:v>44869.708333333336</c:v>
                </c:pt>
                <c:pt idx="7384">
                  <c:v>44869.75</c:v>
                </c:pt>
                <c:pt idx="7385">
                  <c:v>44869.791666666664</c:v>
                </c:pt>
                <c:pt idx="7386">
                  <c:v>44869.833333333336</c:v>
                </c:pt>
                <c:pt idx="7387">
                  <c:v>44869.875</c:v>
                </c:pt>
                <c:pt idx="7388">
                  <c:v>44869.916666666664</c:v>
                </c:pt>
                <c:pt idx="7389">
                  <c:v>44869.958333333336</c:v>
                </c:pt>
                <c:pt idx="7390">
                  <c:v>44870</c:v>
                </c:pt>
                <c:pt idx="7391">
                  <c:v>44870.041666666664</c:v>
                </c:pt>
                <c:pt idx="7392">
                  <c:v>44870.083333333336</c:v>
                </c:pt>
                <c:pt idx="7393">
                  <c:v>44870.125</c:v>
                </c:pt>
                <c:pt idx="7394">
                  <c:v>44870.166666666664</c:v>
                </c:pt>
                <c:pt idx="7395">
                  <c:v>44870.208333333336</c:v>
                </c:pt>
                <c:pt idx="7396">
                  <c:v>44870.25</c:v>
                </c:pt>
                <c:pt idx="7397">
                  <c:v>44870.291666666664</c:v>
                </c:pt>
                <c:pt idx="7398">
                  <c:v>44870.333333333336</c:v>
                </c:pt>
                <c:pt idx="7399">
                  <c:v>44870.375</c:v>
                </c:pt>
                <c:pt idx="7400">
                  <c:v>44870.416666666664</c:v>
                </c:pt>
                <c:pt idx="7401">
                  <c:v>44870.458333333336</c:v>
                </c:pt>
                <c:pt idx="7402">
                  <c:v>44870.5</c:v>
                </c:pt>
                <c:pt idx="7403">
                  <c:v>44870.541666666664</c:v>
                </c:pt>
                <c:pt idx="7404">
                  <c:v>44870.583333333336</c:v>
                </c:pt>
                <c:pt idx="7405">
                  <c:v>44870.625</c:v>
                </c:pt>
                <c:pt idx="7406">
                  <c:v>44870.666666666664</c:v>
                </c:pt>
                <c:pt idx="7407">
                  <c:v>44870.708333333336</c:v>
                </c:pt>
                <c:pt idx="7408">
                  <c:v>44870.75</c:v>
                </c:pt>
                <c:pt idx="7409">
                  <c:v>44870.791666666664</c:v>
                </c:pt>
                <c:pt idx="7410">
                  <c:v>44870.833333333336</c:v>
                </c:pt>
                <c:pt idx="7411">
                  <c:v>44870.875</c:v>
                </c:pt>
                <c:pt idx="7412">
                  <c:v>44870.916666666664</c:v>
                </c:pt>
                <c:pt idx="7413">
                  <c:v>44870.958333333336</c:v>
                </c:pt>
                <c:pt idx="7414">
                  <c:v>44871</c:v>
                </c:pt>
                <c:pt idx="7415">
                  <c:v>44871.041666666664</c:v>
                </c:pt>
                <c:pt idx="7416">
                  <c:v>44871.083333333336</c:v>
                </c:pt>
                <c:pt idx="7417">
                  <c:v>44871.125</c:v>
                </c:pt>
                <c:pt idx="7418">
                  <c:v>44871.166666666664</c:v>
                </c:pt>
                <c:pt idx="7419">
                  <c:v>44871.208333333336</c:v>
                </c:pt>
                <c:pt idx="7420">
                  <c:v>44871.25</c:v>
                </c:pt>
                <c:pt idx="7421">
                  <c:v>44871.291666666664</c:v>
                </c:pt>
                <c:pt idx="7422">
                  <c:v>44871.333333333336</c:v>
                </c:pt>
                <c:pt idx="7423">
                  <c:v>44871.375</c:v>
                </c:pt>
                <c:pt idx="7424">
                  <c:v>44871.416666666664</c:v>
                </c:pt>
                <c:pt idx="7425">
                  <c:v>44871.458333333336</c:v>
                </c:pt>
                <c:pt idx="7426">
                  <c:v>44871.5</c:v>
                </c:pt>
                <c:pt idx="7427">
                  <c:v>44871.541666666664</c:v>
                </c:pt>
                <c:pt idx="7428">
                  <c:v>44871.583333333336</c:v>
                </c:pt>
                <c:pt idx="7429">
                  <c:v>44871.625</c:v>
                </c:pt>
                <c:pt idx="7430">
                  <c:v>44871.666666666664</c:v>
                </c:pt>
                <c:pt idx="7431">
                  <c:v>44871.708333333336</c:v>
                </c:pt>
                <c:pt idx="7432">
                  <c:v>44871.75</c:v>
                </c:pt>
                <c:pt idx="7433">
                  <c:v>44871.791666666664</c:v>
                </c:pt>
                <c:pt idx="7434">
                  <c:v>44871.833333333336</c:v>
                </c:pt>
                <c:pt idx="7435">
                  <c:v>44871.875</c:v>
                </c:pt>
                <c:pt idx="7436">
                  <c:v>44871.916666666664</c:v>
                </c:pt>
                <c:pt idx="7437">
                  <c:v>44871.958333333336</c:v>
                </c:pt>
                <c:pt idx="7438">
                  <c:v>44872</c:v>
                </c:pt>
                <c:pt idx="7439">
                  <c:v>44872.041666666664</c:v>
                </c:pt>
                <c:pt idx="7440">
                  <c:v>44872.083333333336</c:v>
                </c:pt>
                <c:pt idx="7441">
                  <c:v>44872.125</c:v>
                </c:pt>
                <c:pt idx="7442">
                  <c:v>44872.166666666664</c:v>
                </c:pt>
                <c:pt idx="7443">
                  <c:v>44872.208333333336</c:v>
                </c:pt>
                <c:pt idx="7444">
                  <c:v>44872.25</c:v>
                </c:pt>
                <c:pt idx="7445">
                  <c:v>44872.291666666664</c:v>
                </c:pt>
                <c:pt idx="7446">
                  <c:v>44872.333333333336</c:v>
                </c:pt>
                <c:pt idx="7447">
                  <c:v>44872.375</c:v>
                </c:pt>
                <c:pt idx="7448">
                  <c:v>44872.416666666664</c:v>
                </c:pt>
                <c:pt idx="7449">
                  <c:v>44872.458333333336</c:v>
                </c:pt>
                <c:pt idx="7450">
                  <c:v>44872.5</c:v>
                </c:pt>
                <c:pt idx="7451">
                  <c:v>44872.541666666664</c:v>
                </c:pt>
                <c:pt idx="7452">
                  <c:v>44872.583333333336</c:v>
                </c:pt>
                <c:pt idx="7453">
                  <c:v>44872.625</c:v>
                </c:pt>
                <c:pt idx="7454">
                  <c:v>44872.666666666664</c:v>
                </c:pt>
                <c:pt idx="7455">
                  <c:v>44872.708333333336</c:v>
                </c:pt>
                <c:pt idx="7456">
                  <c:v>44872.75</c:v>
                </c:pt>
                <c:pt idx="7457">
                  <c:v>44872.791666666664</c:v>
                </c:pt>
                <c:pt idx="7458">
                  <c:v>44872.833333333336</c:v>
                </c:pt>
                <c:pt idx="7459">
                  <c:v>44872.875</c:v>
                </c:pt>
                <c:pt idx="7460">
                  <c:v>44872.916666666664</c:v>
                </c:pt>
                <c:pt idx="7461">
                  <c:v>44872.958333333336</c:v>
                </c:pt>
                <c:pt idx="7462">
                  <c:v>44873</c:v>
                </c:pt>
                <c:pt idx="7463">
                  <c:v>44873.041666666664</c:v>
                </c:pt>
                <c:pt idx="7464">
                  <c:v>44873.083333333336</c:v>
                </c:pt>
                <c:pt idx="7465">
                  <c:v>44873.125</c:v>
                </c:pt>
                <c:pt idx="7466">
                  <c:v>44873.166666666664</c:v>
                </c:pt>
                <c:pt idx="7467">
                  <c:v>44873.208333333336</c:v>
                </c:pt>
                <c:pt idx="7468">
                  <c:v>44873.25</c:v>
                </c:pt>
                <c:pt idx="7469">
                  <c:v>44873.291666666664</c:v>
                </c:pt>
                <c:pt idx="7470">
                  <c:v>44873.333333333336</c:v>
                </c:pt>
                <c:pt idx="7471">
                  <c:v>44873.375</c:v>
                </c:pt>
                <c:pt idx="7472">
                  <c:v>44873.416666666664</c:v>
                </c:pt>
                <c:pt idx="7473">
                  <c:v>44873.458333333336</c:v>
                </c:pt>
                <c:pt idx="7474">
                  <c:v>44873.5</c:v>
                </c:pt>
                <c:pt idx="7475">
                  <c:v>44873.541666666664</c:v>
                </c:pt>
                <c:pt idx="7476">
                  <c:v>44873.583333333336</c:v>
                </c:pt>
                <c:pt idx="7477">
                  <c:v>44873.625</c:v>
                </c:pt>
                <c:pt idx="7478">
                  <c:v>44873.666666666664</c:v>
                </c:pt>
                <c:pt idx="7479">
                  <c:v>44873.708333333336</c:v>
                </c:pt>
                <c:pt idx="7480">
                  <c:v>44873.75</c:v>
                </c:pt>
                <c:pt idx="7481">
                  <c:v>44873.791666666664</c:v>
                </c:pt>
                <c:pt idx="7482">
                  <c:v>44873.833333333336</c:v>
                </c:pt>
                <c:pt idx="7483">
                  <c:v>44873.875</c:v>
                </c:pt>
                <c:pt idx="7484">
                  <c:v>44873.916666666664</c:v>
                </c:pt>
                <c:pt idx="7485">
                  <c:v>44873.958333333336</c:v>
                </c:pt>
                <c:pt idx="7486">
                  <c:v>44874</c:v>
                </c:pt>
                <c:pt idx="7487">
                  <c:v>44874.041666666664</c:v>
                </c:pt>
                <c:pt idx="7488">
                  <c:v>44874.083333333336</c:v>
                </c:pt>
                <c:pt idx="7489">
                  <c:v>44874.125</c:v>
                </c:pt>
                <c:pt idx="7490">
                  <c:v>44874.166666666664</c:v>
                </c:pt>
                <c:pt idx="7491">
                  <c:v>44874.208333333336</c:v>
                </c:pt>
                <c:pt idx="7492">
                  <c:v>44874.25</c:v>
                </c:pt>
                <c:pt idx="7493">
                  <c:v>44874.291666666664</c:v>
                </c:pt>
                <c:pt idx="7494">
                  <c:v>44874.333333333336</c:v>
                </c:pt>
                <c:pt idx="7495">
                  <c:v>44874.375</c:v>
                </c:pt>
                <c:pt idx="7496">
                  <c:v>44874.416666666664</c:v>
                </c:pt>
                <c:pt idx="7497">
                  <c:v>44874.458333333336</c:v>
                </c:pt>
                <c:pt idx="7498">
                  <c:v>44874.5</c:v>
                </c:pt>
                <c:pt idx="7499">
                  <c:v>44874.541666666664</c:v>
                </c:pt>
                <c:pt idx="7500">
                  <c:v>44874.583333333336</c:v>
                </c:pt>
                <c:pt idx="7501">
                  <c:v>44874.625</c:v>
                </c:pt>
                <c:pt idx="7502">
                  <c:v>44874.666666666664</c:v>
                </c:pt>
                <c:pt idx="7503">
                  <c:v>44874.708333333336</c:v>
                </c:pt>
                <c:pt idx="7504">
                  <c:v>44874.75</c:v>
                </c:pt>
                <c:pt idx="7505">
                  <c:v>44874.791666666664</c:v>
                </c:pt>
                <c:pt idx="7506">
                  <c:v>44874.833333333336</c:v>
                </c:pt>
                <c:pt idx="7507">
                  <c:v>44874.875</c:v>
                </c:pt>
                <c:pt idx="7508">
                  <c:v>44874.916666666664</c:v>
                </c:pt>
                <c:pt idx="7509">
                  <c:v>44874.958333333336</c:v>
                </c:pt>
                <c:pt idx="7510">
                  <c:v>44875</c:v>
                </c:pt>
                <c:pt idx="7511">
                  <c:v>44875.041666666664</c:v>
                </c:pt>
                <c:pt idx="7512">
                  <c:v>44875.083333333336</c:v>
                </c:pt>
                <c:pt idx="7513">
                  <c:v>44875.125</c:v>
                </c:pt>
                <c:pt idx="7514">
                  <c:v>44875.166666666664</c:v>
                </c:pt>
                <c:pt idx="7515">
                  <c:v>44875.208333333336</c:v>
                </c:pt>
                <c:pt idx="7516">
                  <c:v>44875.25</c:v>
                </c:pt>
                <c:pt idx="7517">
                  <c:v>44875.291666666664</c:v>
                </c:pt>
                <c:pt idx="7518">
                  <c:v>44875.333333333336</c:v>
                </c:pt>
                <c:pt idx="7519">
                  <c:v>44875.375</c:v>
                </c:pt>
                <c:pt idx="7520">
                  <c:v>44875.416666666664</c:v>
                </c:pt>
                <c:pt idx="7521">
                  <c:v>44875.458333333336</c:v>
                </c:pt>
                <c:pt idx="7522">
                  <c:v>44875.5</c:v>
                </c:pt>
                <c:pt idx="7523">
                  <c:v>44875.541666666664</c:v>
                </c:pt>
                <c:pt idx="7524">
                  <c:v>44875.583333333336</c:v>
                </c:pt>
                <c:pt idx="7525">
                  <c:v>44875.625</c:v>
                </c:pt>
                <c:pt idx="7526">
                  <c:v>44875.666666666664</c:v>
                </c:pt>
                <c:pt idx="7527">
                  <c:v>44875.708333333336</c:v>
                </c:pt>
                <c:pt idx="7528">
                  <c:v>44875.75</c:v>
                </c:pt>
                <c:pt idx="7529">
                  <c:v>44875.791666666664</c:v>
                </c:pt>
                <c:pt idx="7530">
                  <c:v>44875.833333333336</c:v>
                </c:pt>
                <c:pt idx="7531">
                  <c:v>44875.875</c:v>
                </c:pt>
                <c:pt idx="7532">
                  <c:v>44875.916666666664</c:v>
                </c:pt>
                <c:pt idx="7533">
                  <c:v>44875.958333333336</c:v>
                </c:pt>
                <c:pt idx="7534">
                  <c:v>44876</c:v>
                </c:pt>
                <c:pt idx="7535">
                  <c:v>44876.041666666664</c:v>
                </c:pt>
                <c:pt idx="7536">
                  <c:v>44876.083333333336</c:v>
                </c:pt>
                <c:pt idx="7537">
                  <c:v>44876.125</c:v>
                </c:pt>
                <c:pt idx="7538">
                  <c:v>44876.166666666664</c:v>
                </c:pt>
                <c:pt idx="7539">
                  <c:v>44876.208333333336</c:v>
                </c:pt>
                <c:pt idx="7540">
                  <c:v>44876.25</c:v>
                </c:pt>
                <c:pt idx="7541">
                  <c:v>44876.291666666664</c:v>
                </c:pt>
                <c:pt idx="7542">
                  <c:v>44876.333333333336</c:v>
                </c:pt>
                <c:pt idx="7543">
                  <c:v>44876.375</c:v>
                </c:pt>
                <c:pt idx="7544">
                  <c:v>44876.416666666664</c:v>
                </c:pt>
                <c:pt idx="7545">
                  <c:v>44876.458333333336</c:v>
                </c:pt>
                <c:pt idx="7546">
                  <c:v>44876.5</c:v>
                </c:pt>
                <c:pt idx="7547">
                  <c:v>44876.541666666664</c:v>
                </c:pt>
                <c:pt idx="7548">
                  <c:v>44876.583333333336</c:v>
                </c:pt>
                <c:pt idx="7549">
                  <c:v>44876.625</c:v>
                </c:pt>
                <c:pt idx="7550">
                  <c:v>44876.666666666664</c:v>
                </c:pt>
                <c:pt idx="7551">
                  <c:v>44876.708333333336</c:v>
                </c:pt>
                <c:pt idx="7552">
                  <c:v>44876.75</c:v>
                </c:pt>
                <c:pt idx="7553">
                  <c:v>44876.791666666664</c:v>
                </c:pt>
                <c:pt idx="7554">
                  <c:v>44876.833333333336</c:v>
                </c:pt>
                <c:pt idx="7555">
                  <c:v>44876.875</c:v>
                </c:pt>
                <c:pt idx="7556">
                  <c:v>44876.916666666664</c:v>
                </c:pt>
                <c:pt idx="7557">
                  <c:v>44876.958333333336</c:v>
                </c:pt>
                <c:pt idx="7558">
                  <c:v>44877</c:v>
                </c:pt>
                <c:pt idx="7559">
                  <c:v>44877.041666666664</c:v>
                </c:pt>
                <c:pt idx="7560">
                  <c:v>44877.083333333336</c:v>
                </c:pt>
                <c:pt idx="7561">
                  <c:v>44877.125</c:v>
                </c:pt>
                <c:pt idx="7562">
                  <c:v>44877.166666666664</c:v>
                </c:pt>
                <c:pt idx="7563">
                  <c:v>44877.208333333336</c:v>
                </c:pt>
                <c:pt idx="7564">
                  <c:v>44877.25</c:v>
                </c:pt>
                <c:pt idx="7565">
                  <c:v>44877.291666666664</c:v>
                </c:pt>
                <c:pt idx="7566">
                  <c:v>44877.333333333336</c:v>
                </c:pt>
                <c:pt idx="7567">
                  <c:v>44877.375</c:v>
                </c:pt>
                <c:pt idx="7568">
                  <c:v>44877.416666666664</c:v>
                </c:pt>
                <c:pt idx="7569">
                  <c:v>44877.458333333336</c:v>
                </c:pt>
                <c:pt idx="7570">
                  <c:v>44877.5</c:v>
                </c:pt>
                <c:pt idx="7571">
                  <c:v>44877.541666666664</c:v>
                </c:pt>
                <c:pt idx="7572">
                  <c:v>44877.583333333336</c:v>
                </c:pt>
                <c:pt idx="7573">
                  <c:v>44877.625</c:v>
                </c:pt>
                <c:pt idx="7574">
                  <c:v>44877.666666666664</c:v>
                </c:pt>
                <c:pt idx="7575">
                  <c:v>44877.708333333336</c:v>
                </c:pt>
                <c:pt idx="7576">
                  <c:v>44877.75</c:v>
                </c:pt>
                <c:pt idx="7577">
                  <c:v>44877.791666666664</c:v>
                </c:pt>
                <c:pt idx="7578">
                  <c:v>44877.833333333336</c:v>
                </c:pt>
                <c:pt idx="7579">
                  <c:v>44877.875</c:v>
                </c:pt>
                <c:pt idx="7580">
                  <c:v>44877.916666666664</c:v>
                </c:pt>
                <c:pt idx="7581">
                  <c:v>44877.958333333336</c:v>
                </c:pt>
                <c:pt idx="7582">
                  <c:v>44878</c:v>
                </c:pt>
                <c:pt idx="7583">
                  <c:v>44878.041666666664</c:v>
                </c:pt>
                <c:pt idx="7584">
                  <c:v>44878.083333333336</c:v>
                </c:pt>
                <c:pt idx="7585">
                  <c:v>44878.125</c:v>
                </c:pt>
                <c:pt idx="7586">
                  <c:v>44878.166666666664</c:v>
                </c:pt>
                <c:pt idx="7587">
                  <c:v>44878.208333333336</c:v>
                </c:pt>
                <c:pt idx="7588">
                  <c:v>44878.25</c:v>
                </c:pt>
                <c:pt idx="7589">
                  <c:v>44878.291666666664</c:v>
                </c:pt>
                <c:pt idx="7590">
                  <c:v>44878.333333333336</c:v>
                </c:pt>
                <c:pt idx="7591">
                  <c:v>44878.375</c:v>
                </c:pt>
                <c:pt idx="7592">
                  <c:v>44878.416666666664</c:v>
                </c:pt>
                <c:pt idx="7593">
                  <c:v>44878.458333333336</c:v>
                </c:pt>
                <c:pt idx="7594">
                  <c:v>44878.5</c:v>
                </c:pt>
                <c:pt idx="7595">
                  <c:v>44878.541666666664</c:v>
                </c:pt>
                <c:pt idx="7596">
                  <c:v>44878.583333333336</c:v>
                </c:pt>
                <c:pt idx="7597">
                  <c:v>44878.625</c:v>
                </c:pt>
                <c:pt idx="7598">
                  <c:v>44878.666666666664</c:v>
                </c:pt>
                <c:pt idx="7599">
                  <c:v>44878.708333333336</c:v>
                </c:pt>
                <c:pt idx="7600">
                  <c:v>44878.75</c:v>
                </c:pt>
                <c:pt idx="7601">
                  <c:v>44878.791666666664</c:v>
                </c:pt>
                <c:pt idx="7602">
                  <c:v>44878.833333333336</c:v>
                </c:pt>
                <c:pt idx="7603">
                  <c:v>44878.875</c:v>
                </c:pt>
                <c:pt idx="7604">
                  <c:v>44878.916666666664</c:v>
                </c:pt>
                <c:pt idx="7605">
                  <c:v>44878.958333333336</c:v>
                </c:pt>
                <c:pt idx="7606">
                  <c:v>44879</c:v>
                </c:pt>
                <c:pt idx="7607">
                  <c:v>44879.041666666664</c:v>
                </c:pt>
                <c:pt idx="7608">
                  <c:v>44879.083333333336</c:v>
                </c:pt>
                <c:pt idx="7609">
                  <c:v>44879.125</c:v>
                </c:pt>
                <c:pt idx="7610">
                  <c:v>44879.166666666664</c:v>
                </c:pt>
                <c:pt idx="7611">
                  <c:v>44879.208333333336</c:v>
                </c:pt>
                <c:pt idx="7612">
                  <c:v>44879.25</c:v>
                </c:pt>
                <c:pt idx="7613">
                  <c:v>44879.291666666664</c:v>
                </c:pt>
                <c:pt idx="7614">
                  <c:v>44879.333333333336</c:v>
                </c:pt>
                <c:pt idx="7615">
                  <c:v>44879.375</c:v>
                </c:pt>
                <c:pt idx="7616">
                  <c:v>44879.416666666664</c:v>
                </c:pt>
                <c:pt idx="7617">
                  <c:v>44879.458333333336</c:v>
                </c:pt>
                <c:pt idx="7618">
                  <c:v>44879.5</c:v>
                </c:pt>
                <c:pt idx="7619">
                  <c:v>44879.541666666664</c:v>
                </c:pt>
                <c:pt idx="7620">
                  <c:v>44879.583333333336</c:v>
                </c:pt>
                <c:pt idx="7621">
                  <c:v>44879.625</c:v>
                </c:pt>
                <c:pt idx="7622">
                  <c:v>44879.666666666664</c:v>
                </c:pt>
                <c:pt idx="7623">
                  <c:v>44879.708333333336</c:v>
                </c:pt>
                <c:pt idx="7624">
                  <c:v>44879.75</c:v>
                </c:pt>
                <c:pt idx="7625">
                  <c:v>44879.791666666664</c:v>
                </c:pt>
                <c:pt idx="7626">
                  <c:v>44879.833333333336</c:v>
                </c:pt>
                <c:pt idx="7627">
                  <c:v>44879.875</c:v>
                </c:pt>
                <c:pt idx="7628">
                  <c:v>44879.916666666664</c:v>
                </c:pt>
                <c:pt idx="7629">
                  <c:v>44879.958333333336</c:v>
                </c:pt>
                <c:pt idx="7630">
                  <c:v>44880</c:v>
                </c:pt>
                <c:pt idx="7631">
                  <c:v>44880.041666666664</c:v>
                </c:pt>
                <c:pt idx="7632">
                  <c:v>44880.083333333336</c:v>
                </c:pt>
                <c:pt idx="7633">
                  <c:v>44880.125</c:v>
                </c:pt>
                <c:pt idx="7634">
                  <c:v>44880.166666666664</c:v>
                </c:pt>
                <c:pt idx="7635">
                  <c:v>44880.208333333336</c:v>
                </c:pt>
                <c:pt idx="7636">
                  <c:v>44880.25</c:v>
                </c:pt>
                <c:pt idx="7637">
                  <c:v>44880.291666666664</c:v>
                </c:pt>
                <c:pt idx="7638">
                  <c:v>44880.333333333336</c:v>
                </c:pt>
                <c:pt idx="7639">
                  <c:v>44880.375</c:v>
                </c:pt>
                <c:pt idx="7640">
                  <c:v>44880.416666666664</c:v>
                </c:pt>
                <c:pt idx="7641">
                  <c:v>44880.458333333336</c:v>
                </c:pt>
                <c:pt idx="7642">
                  <c:v>44880.5</c:v>
                </c:pt>
                <c:pt idx="7643">
                  <c:v>44880.541666666664</c:v>
                </c:pt>
                <c:pt idx="7644">
                  <c:v>44880.583333333336</c:v>
                </c:pt>
                <c:pt idx="7645">
                  <c:v>44880.625</c:v>
                </c:pt>
                <c:pt idx="7646">
                  <c:v>44880.666666666664</c:v>
                </c:pt>
                <c:pt idx="7647">
                  <c:v>44880.708333333336</c:v>
                </c:pt>
                <c:pt idx="7648">
                  <c:v>44880.75</c:v>
                </c:pt>
                <c:pt idx="7649">
                  <c:v>44880.791666666664</c:v>
                </c:pt>
                <c:pt idx="7650">
                  <c:v>44880.833333333336</c:v>
                </c:pt>
                <c:pt idx="7651">
                  <c:v>44880.875</c:v>
                </c:pt>
                <c:pt idx="7652">
                  <c:v>44880.916666666664</c:v>
                </c:pt>
                <c:pt idx="7653">
                  <c:v>44880.958333333336</c:v>
                </c:pt>
                <c:pt idx="7654">
                  <c:v>44881</c:v>
                </c:pt>
                <c:pt idx="7655">
                  <c:v>44881.041666666664</c:v>
                </c:pt>
                <c:pt idx="7656">
                  <c:v>44881.083333333336</c:v>
                </c:pt>
                <c:pt idx="7657">
                  <c:v>44881.125</c:v>
                </c:pt>
                <c:pt idx="7658">
                  <c:v>44881.166666666664</c:v>
                </c:pt>
                <c:pt idx="7659">
                  <c:v>44881.208333333336</c:v>
                </c:pt>
                <c:pt idx="7660">
                  <c:v>44881.25</c:v>
                </c:pt>
                <c:pt idx="7661">
                  <c:v>44881.291666666664</c:v>
                </c:pt>
                <c:pt idx="7662">
                  <c:v>44881.333333333336</c:v>
                </c:pt>
                <c:pt idx="7663">
                  <c:v>44881.375</c:v>
                </c:pt>
                <c:pt idx="7664">
                  <c:v>44881.416666666664</c:v>
                </c:pt>
                <c:pt idx="7665">
                  <c:v>44881.458333333336</c:v>
                </c:pt>
                <c:pt idx="7666">
                  <c:v>44881.5</c:v>
                </c:pt>
                <c:pt idx="7667">
                  <c:v>44881.541666666664</c:v>
                </c:pt>
                <c:pt idx="7668">
                  <c:v>44881.583333333336</c:v>
                </c:pt>
                <c:pt idx="7669">
                  <c:v>44881.625</c:v>
                </c:pt>
                <c:pt idx="7670">
                  <c:v>44881.666666666664</c:v>
                </c:pt>
                <c:pt idx="7671">
                  <c:v>44881.708333333336</c:v>
                </c:pt>
                <c:pt idx="7672">
                  <c:v>44881.75</c:v>
                </c:pt>
                <c:pt idx="7673">
                  <c:v>44881.791666666664</c:v>
                </c:pt>
                <c:pt idx="7674">
                  <c:v>44881.833333333336</c:v>
                </c:pt>
                <c:pt idx="7675">
                  <c:v>44881.875</c:v>
                </c:pt>
                <c:pt idx="7676">
                  <c:v>44881.916666666664</c:v>
                </c:pt>
                <c:pt idx="7677">
                  <c:v>44881.958333333336</c:v>
                </c:pt>
                <c:pt idx="7678">
                  <c:v>44882</c:v>
                </c:pt>
                <c:pt idx="7679">
                  <c:v>44882.041666666664</c:v>
                </c:pt>
                <c:pt idx="7680">
                  <c:v>44882.083333333336</c:v>
                </c:pt>
                <c:pt idx="7681">
                  <c:v>44882.125</c:v>
                </c:pt>
                <c:pt idx="7682">
                  <c:v>44882.166666666664</c:v>
                </c:pt>
                <c:pt idx="7683">
                  <c:v>44882.208333333336</c:v>
                </c:pt>
                <c:pt idx="7684">
                  <c:v>44882.25</c:v>
                </c:pt>
                <c:pt idx="7685">
                  <c:v>44882.291666666664</c:v>
                </c:pt>
                <c:pt idx="7686">
                  <c:v>44882.333333333336</c:v>
                </c:pt>
                <c:pt idx="7687">
                  <c:v>44882.375</c:v>
                </c:pt>
                <c:pt idx="7688">
                  <c:v>44882.416666666664</c:v>
                </c:pt>
                <c:pt idx="7689">
                  <c:v>44882.458333333336</c:v>
                </c:pt>
                <c:pt idx="7690">
                  <c:v>44882.5</c:v>
                </c:pt>
                <c:pt idx="7691">
                  <c:v>44882.541666666664</c:v>
                </c:pt>
                <c:pt idx="7692">
                  <c:v>44882.583333333336</c:v>
                </c:pt>
                <c:pt idx="7693">
                  <c:v>44882.625</c:v>
                </c:pt>
                <c:pt idx="7694">
                  <c:v>44882.666666666664</c:v>
                </c:pt>
                <c:pt idx="7695">
                  <c:v>44882.708333333336</c:v>
                </c:pt>
                <c:pt idx="7696">
                  <c:v>44882.75</c:v>
                </c:pt>
                <c:pt idx="7697">
                  <c:v>44882.791666666664</c:v>
                </c:pt>
                <c:pt idx="7698">
                  <c:v>44882.833333333336</c:v>
                </c:pt>
                <c:pt idx="7699">
                  <c:v>44882.875</c:v>
                </c:pt>
                <c:pt idx="7700">
                  <c:v>44882.916666666664</c:v>
                </c:pt>
                <c:pt idx="7701">
                  <c:v>44882.958333333336</c:v>
                </c:pt>
                <c:pt idx="7702">
                  <c:v>44883</c:v>
                </c:pt>
                <c:pt idx="7703">
                  <c:v>44883.041666666664</c:v>
                </c:pt>
                <c:pt idx="7704">
                  <c:v>44883.083333333336</c:v>
                </c:pt>
                <c:pt idx="7705">
                  <c:v>44883.125</c:v>
                </c:pt>
                <c:pt idx="7706">
                  <c:v>44883.166666666664</c:v>
                </c:pt>
                <c:pt idx="7707">
                  <c:v>44883.208333333336</c:v>
                </c:pt>
                <c:pt idx="7708">
                  <c:v>44883.25</c:v>
                </c:pt>
                <c:pt idx="7709">
                  <c:v>44883.291666666664</c:v>
                </c:pt>
                <c:pt idx="7710">
                  <c:v>44883.333333333336</c:v>
                </c:pt>
                <c:pt idx="7711">
                  <c:v>44883.375</c:v>
                </c:pt>
                <c:pt idx="7712">
                  <c:v>44883.416666666664</c:v>
                </c:pt>
                <c:pt idx="7713">
                  <c:v>44883.458333333336</c:v>
                </c:pt>
                <c:pt idx="7714">
                  <c:v>44883.5</c:v>
                </c:pt>
                <c:pt idx="7715">
                  <c:v>44883.541666666664</c:v>
                </c:pt>
                <c:pt idx="7716">
                  <c:v>44883.583333333336</c:v>
                </c:pt>
                <c:pt idx="7717">
                  <c:v>44883.625</c:v>
                </c:pt>
                <c:pt idx="7718">
                  <c:v>44883.666666666664</c:v>
                </c:pt>
                <c:pt idx="7719">
                  <c:v>44883.708333333336</c:v>
                </c:pt>
                <c:pt idx="7720">
                  <c:v>44883.75</c:v>
                </c:pt>
                <c:pt idx="7721">
                  <c:v>44883.791666666664</c:v>
                </c:pt>
                <c:pt idx="7722">
                  <c:v>44883.833333333336</c:v>
                </c:pt>
                <c:pt idx="7723">
                  <c:v>44883.875</c:v>
                </c:pt>
                <c:pt idx="7724">
                  <c:v>44883.916666666664</c:v>
                </c:pt>
                <c:pt idx="7725">
                  <c:v>44883.958333333336</c:v>
                </c:pt>
                <c:pt idx="7726">
                  <c:v>44884</c:v>
                </c:pt>
                <c:pt idx="7727">
                  <c:v>44884.041666666664</c:v>
                </c:pt>
                <c:pt idx="7728">
                  <c:v>44884.083333333336</c:v>
                </c:pt>
                <c:pt idx="7729">
                  <c:v>44884.125</c:v>
                </c:pt>
                <c:pt idx="7730">
                  <c:v>44884.166666666664</c:v>
                </c:pt>
                <c:pt idx="7731">
                  <c:v>44884.208333333336</c:v>
                </c:pt>
                <c:pt idx="7732">
                  <c:v>44884.25</c:v>
                </c:pt>
                <c:pt idx="7733">
                  <c:v>44884.291666666664</c:v>
                </c:pt>
                <c:pt idx="7734">
                  <c:v>44884.333333333336</c:v>
                </c:pt>
                <c:pt idx="7735">
                  <c:v>44884.375</c:v>
                </c:pt>
                <c:pt idx="7736">
                  <c:v>44884.416666666664</c:v>
                </c:pt>
                <c:pt idx="7737">
                  <c:v>44884.458333333336</c:v>
                </c:pt>
                <c:pt idx="7738">
                  <c:v>44884.5</c:v>
                </c:pt>
                <c:pt idx="7739">
                  <c:v>44884.541666666664</c:v>
                </c:pt>
                <c:pt idx="7740">
                  <c:v>44884.583333333336</c:v>
                </c:pt>
                <c:pt idx="7741">
                  <c:v>44884.625</c:v>
                </c:pt>
                <c:pt idx="7742">
                  <c:v>44884.666666666664</c:v>
                </c:pt>
                <c:pt idx="7743">
                  <c:v>44884.708333333336</c:v>
                </c:pt>
                <c:pt idx="7744">
                  <c:v>44884.75</c:v>
                </c:pt>
                <c:pt idx="7745">
                  <c:v>44884.791666666664</c:v>
                </c:pt>
                <c:pt idx="7746">
                  <c:v>44884.833333333336</c:v>
                </c:pt>
                <c:pt idx="7747">
                  <c:v>44884.875</c:v>
                </c:pt>
                <c:pt idx="7748">
                  <c:v>44884.916666666664</c:v>
                </c:pt>
                <c:pt idx="7749">
                  <c:v>44884.958333333336</c:v>
                </c:pt>
                <c:pt idx="7750">
                  <c:v>44885</c:v>
                </c:pt>
                <c:pt idx="7751">
                  <c:v>44885.041666666664</c:v>
                </c:pt>
                <c:pt idx="7752">
                  <c:v>44885.083333333336</c:v>
                </c:pt>
                <c:pt idx="7753">
                  <c:v>44885.125</c:v>
                </c:pt>
                <c:pt idx="7754">
                  <c:v>44885.166666666664</c:v>
                </c:pt>
                <c:pt idx="7755">
                  <c:v>44885.208333333336</c:v>
                </c:pt>
                <c:pt idx="7756">
                  <c:v>44885.25</c:v>
                </c:pt>
                <c:pt idx="7757">
                  <c:v>44885.291666666664</c:v>
                </c:pt>
                <c:pt idx="7758">
                  <c:v>44885.333333333336</c:v>
                </c:pt>
                <c:pt idx="7759">
                  <c:v>44885.375</c:v>
                </c:pt>
                <c:pt idx="7760">
                  <c:v>44885.416666666664</c:v>
                </c:pt>
                <c:pt idx="7761">
                  <c:v>44885.458333333336</c:v>
                </c:pt>
                <c:pt idx="7762">
                  <c:v>44885.5</c:v>
                </c:pt>
                <c:pt idx="7763">
                  <c:v>44885.541666666664</c:v>
                </c:pt>
                <c:pt idx="7764">
                  <c:v>44885.583333333336</c:v>
                </c:pt>
                <c:pt idx="7765">
                  <c:v>44885.625</c:v>
                </c:pt>
                <c:pt idx="7766">
                  <c:v>44885.666666666664</c:v>
                </c:pt>
                <c:pt idx="7767">
                  <c:v>44885.708333333336</c:v>
                </c:pt>
                <c:pt idx="7768">
                  <c:v>44885.75</c:v>
                </c:pt>
                <c:pt idx="7769">
                  <c:v>44885.791666666664</c:v>
                </c:pt>
                <c:pt idx="7770">
                  <c:v>44885.833333333336</c:v>
                </c:pt>
                <c:pt idx="7771">
                  <c:v>44885.875</c:v>
                </c:pt>
                <c:pt idx="7772">
                  <c:v>44885.916666666664</c:v>
                </c:pt>
                <c:pt idx="7773">
                  <c:v>44885.958333333336</c:v>
                </c:pt>
                <c:pt idx="7774">
                  <c:v>44886</c:v>
                </c:pt>
                <c:pt idx="7775">
                  <c:v>44886.041666666664</c:v>
                </c:pt>
                <c:pt idx="7776">
                  <c:v>44886.083333333336</c:v>
                </c:pt>
                <c:pt idx="7777">
                  <c:v>44886.125</c:v>
                </c:pt>
                <c:pt idx="7778">
                  <c:v>44886.166666666664</c:v>
                </c:pt>
                <c:pt idx="7779">
                  <c:v>44886.208333333336</c:v>
                </c:pt>
                <c:pt idx="7780">
                  <c:v>44886.25</c:v>
                </c:pt>
                <c:pt idx="7781">
                  <c:v>44886.291666666664</c:v>
                </c:pt>
                <c:pt idx="7782">
                  <c:v>44886.333333333336</c:v>
                </c:pt>
                <c:pt idx="7783">
                  <c:v>44886.375</c:v>
                </c:pt>
                <c:pt idx="7784">
                  <c:v>44886.416666666664</c:v>
                </c:pt>
                <c:pt idx="7785">
                  <c:v>44886.458333333336</c:v>
                </c:pt>
                <c:pt idx="7786">
                  <c:v>44886.5</c:v>
                </c:pt>
                <c:pt idx="7787">
                  <c:v>44886.541666666664</c:v>
                </c:pt>
                <c:pt idx="7788">
                  <c:v>44886.583333333336</c:v>
                </c:pt>
                <c:pt idx="7789">
                  <c:v>44886.625</c:v>
                </c:pt>
                <c:pt idx="7790">
                  <c:v>44886.666666666664</c:v>
                </c:pt>
                <c:pt idx="7791">
                  <c:v>44886.708333333336</c:v>
                </c:pt>
                <c:pt idx="7792">
                  <c:v>44886.75</c:v>
                </c:pt>
                <c:pt idx="7793">
                  <c:v>44886.791666666664</c:v>
                </c:pt>
                <c:pt idx="7794">
                  <c:v>44886.833333333336</c:v>
                </c:pt>
                <c:pt idx="7795">
                  <c:v>44886.875</c:v>
                </c:pt>
                <c:pt idx="7796">
                  <c:v>44886.916666666664</c:v>
                </c:pt>
                <c:pt idx="7797">
                  <c:v>44886.958333333336</c:v>
                </c:pt>
                <c:pt idx="7798">
                  <c:v>44887</c:v>
                </c:pt>
                <c:pt idx="7799">
                  <c:v>44887.041666666664</c:v>
                </c:pt>
                <c:pt idx="7800">
                  <c:v>44887.083333333336</c:v>
                </c:pt>
                <c:pt idx="7801">
                  <c:v>44887.125</c:v>
                </c:pt>
                <c:pt idx="7802">
                  <c:v>44887.166666666664</c:v>
                </c:pt>
                <c:pt idx="7803">
                  <c:v>44887.208333333336</c:v>
                </c:pt>
                <c:pt idx="7804">
                  <c:v>44887.25</c:v>
                </c:pt>
                <c:pt idx="7805">
                  <c:v>44887.291666666664</c:v>
                </c:pt>
                <c:pt idx="7806">
                  <c:v>44887.333333333336</c:v>
                </c:pt>
                <c:pt idx="7807">
                  <c:v>44887.375</c:v>
                </c:pt>
                <c:pt idx="7808">
                  <c:v>44887.416666666664</c:v>
                </c:pt>
                <c:pt idx="7809">
                  <c:v>44887.458333333336</c:v>
                </c:pt>
                <c:pt idx="7810">
                  <c:v>44887.5</c:v>
                </c:pt>
                <c:pt idx="7811">
                  <c:v>44887.541666666664</c:v>
                </c:pt>
                <c:pt idx="7812">
                  <c:v>44887.583333333336</c:v>
                </c:pt>
                <c:pt idx="7813">
                  <c:v>44887.625</c:v>
                </c:pt>
                <c:pt idx="7814">
                  <c:v>44887.666666666664</c:v>
                </c:pt>
                <c:pt idx="7815">
                  <c:v>44887.708333333336</c:v>
                </c:pt>
                <c:pt idx="7816">
                  <c:v>44887.75</c:v>
                </c:pt>
                <c:pt idx="7817">
                  <c:v>44887.791666666664</c:v>
                </c:pt>
                <c:pt idx="7818">
                  <c:v>44887.833333333336</c:v>
                </c:pt>
                <c:pt idx="7819">
                  <c:v>44887.875</c:v>
                </c:pt>
                <c:pt idx="7820">
                  <c:v>44887.916666666664</c:v>
                </c:pt>
                <c:pt idx="7821">
                  <c:v>44887.958333333336</c:v>
                </c:pt>
                <c:pt idx="7822">
                  <c:v>44888</c:v>
                </c:pt>
                <c:pt idx="7823">
                  <c:v>44888.041666666664</c:v>
                </c:pt>
                <c:pt idx="7824">
                  <c:v>44888.083333333336</c:v>
                </c:pt>
                <c:pt idx="7825">
                  <c:v>44888.125</c:v>
                </c:pt>
                <c:pt idx="7826">
                  <c:v>44888.166666666664</c:v>
                </c:pt>
                <c:pt idx="7827">
                  <c:v>44888.208333333336</c:v>
                </c:pt>
                <c:pt idx="7828">
                  <c:v>44888.25</c:v>
                </c:pt>
                <c:pt idx="7829">
                  <c:v>44888.291666666664</c:v>
                </c:pt>
                <c:pt idx="7830">
                  <c:v>44888.333333333336</c:v>
                </c:pt>
                <c:pt idx="7831">
                  <c:v>44888.375</c:v>
                </c:pt>
                <c:pt idx="7832">
                  <c:v>44888.416666666664</c:v>
                </c:pt>
                <c:pt idx="7833">
                  <c:v>44888.458333333336</c:v>
                </c:pt>
                <c:pt idx="7834">
                  <c:v>44888.5</c:v>
                </c:pt>
                <c:pt idx="7835">
                  <c:v>44888.541666666664</c:v>
                </c:pt>
                <c:pt idx="7836">
                  <c:v>44888.583333333336</c:v>
                </c:pt>
                <c:pt idx="7837">
                  <c:v>44888.625</c:v>
                </c:pt>
                <c:pt idx="7838">
                  <c:v>44888.666666666664</c:v>
                </c:pt>
                <c:pt idx="7839">
                  <c:v>44888.708333333336</c:v>
                </c:pt>
                <c:pt idx="7840">
                  <c:v>44888.75</c:v>
                </c:pt>
                <c:pt idx="7841">
                  <c:v>44888.791666666664</c:v>
                </c:pt>
                <c:pt idx="7842">
                  <c:v>44888.833333333336</c:v>
                </c:pt>
                <c:pt idx="7843">
                  <c:v>44888.875</c:v>
                </c:pt>
                <c:pt idx="7844">
                  <c:v>44888.916666666664</c:v>
                </c:pt>
                <c:pt idx="7845">
                  <c:v>44888.958333333336</c:v>
                </c:pt>
                <c:pt idx="7846">
                  <c:v>44889</c:v>
                </c:pt>
                <c:pt idx="7847">
                  <c:v>44889.041666666664</c:v>
                </c:pt>
                <c:pt idx="7848">
                  <c:v>44889.083333333336</c:v>
                </c:pt>
                <c:pt idx="7849">
                  <c:v>44889.125</c:v>
                </c:pt>
                <c:pt idx="7850">
                  <c:v>44889.166666666664</c:v>
                </c:pt>
                <c:pt idx="7851">
                  <c:v>44889.208333333336</c:v>
                </c:pt>
                <c:pt idx="7852">
                  <c:v>44889.25</c:v>
                </c:pt>
                <c:pt idx="7853">
                  <c:v>44889.291666666664</c:v>
                </c:pt>
                <c:pt idx="7854">
                  <c:v>44889.333333333336</c:v>
                </c:pt>
                <c:pt idx="7855">
                  <c:v>44889.375</c:v>
                </c:pt>
                <c:pt idx="7856">
                  <c:v>44889.416666666664</c:v>
                </c:pt>
                <c:pt idx="7857">
                  <c:v>44889.458333333336</c:v>
                </c:pt>
                <c:pt idx="7858">
                  <c:v>44889.5</c:v>
                </c:pt>
                <c:pt idx="7859">
                  <c:v>44889.541666666664</c:v>
                </c:pt>
                <c:pt idx="7860">
                  <c:v>44889.583333333336</c:v>
                </c:pt>
                <c:pt idx="7861">
                  <c:v>44889.625</c:v>
                </c:pt>
                <c:pt idx="7862">
                  <c:v>44889.666666666664</c:v>
                </c:pt>
                <c:pt idx="7863">
                  <c:v>44889.708333333336</c:v>
                </c:pt>
                <c:pt idx="7864">
                  <c:v>44889.75</c:v>
                </c:pt>
                <c:pt idx="7865">
                  <c:v>44889.791666666664</c:v>
                </c:pt>
                <c:pt idx="7866">
                  <c:v>44889.833333333336</c:v>
                </c:pt>
                <c:pt idx="7867">
                  <c:v>44889.875</c:v>
                </c:pt>
                <c:pt idx="7868">
                  <c:v>44889.916666666664</c:v>
                </c:pt>
                <c:pt idx="7869">
                  <c:v>44889.958333333336</c:v>
                </c:pt>
                <c:pt idx="7870">
                  <c:v>44890</c:v>
                </c:pt>
                <c:pt idx="7871">
                  <c:v>44890.041666666664</c:v>
                </c:pt>
                <c:pt idx="7872">
                  <c:v>44890.083333333336</c:v>
                </c:pt>
                <c:pt idx="7873">
                  <c:v>44890.125</c:v>
                </c:pt>
                <c:pt idx="7874">
                  <c:v>44890.166666666664</c:v>
                </c:pt>
                <c:pt idx="7875">
                  <c:v>44890.208333333336</c:v>
                </c:pt>
                <c:pt idx="7876">
                  <c:v>44890.25</c:v>
                </c:pt>
                <c:pt idx="7877">
                  <c:v>44890.291666666664</c:v>
                </c:pt>
                <c:pt idx="7878">
                  <c:v>44890.333333333336</c:v>
                </c:pt>
                <c:pt idx="7879">
                  <c:v>44890.375</c:v>
                </c:pt>
                <c:pt idx="7880">
                  <c:v>44890.416666666664</c:v>
                </c:pt>
                <c:pt idx="7881">
                  <c:v>44890.458333333336</c:v>
                </c:pt>
                <c:pt idx="7882">
                  <c:v>44890.5</c:v>
                </c:pt>
                <c:pt idx="7883">
                  <c:v>44890.541666666664</c:v>
                </c:pt>
                <c:pt idx="7884">
                  <c:v>44890.583333333336</c:v>
                </c:pt>
                <c:pt idx="7885">
                  <c:v>44890.625</c:v>
                </c:pt>
                <c:pt idx="7886">
                  <c:v>44890.666666666664</c:v>
                </c:pt>
                <c:pt idx="7887">
                  <c:v>44890.708333333336</c:v>
                </c:pt>
                <c:pt idx="7888">
                  <c:v>44890.75</c:v>
                </c:pt>
                <c:pt idx="7889">
                  <c:v>44890.791666666664</c:v>
                </c:pt>
                <c:pt idx="7890">
                  <c:v>44890.833333333336</c:v>
                </c:pt>
                <c:pt idx="7891">
                  <c:v>44890.875</c:v>
                </c:pt>
                <c:pt idx="7892">
                  <c:v>44890.916666666664</c:v>
                </c:pt>
                <c:pt idx="7893">
                  <c:v>44890.958333333336</c:v>
                </c:pt>
                <c:pt idx="7894">
                  <c:v>44891</c:v>
                </c:pt>
                <c:pt idx="7895">
                  <c:v>44891.041666666664</c:v>
                </c:pt>
                <c:pt idx="7896">
                  <c:v>44891.083333333336</c:v>
                </c:pt>
                <c:pt idx="7897">
                  <c:v>44891.125</c:v>
                </c:pt>
                <c:pt idx="7898">
                  <c:v>44891.166666666664</c:v>
                </c:pt>
                <c:pt idx="7899">
                  <c:v>44891.208333333336</c:v>
                </c:pt>
                <c:pt idx="7900">
                  <c:v>44891.25</c:v>
                </c:pt>
                <c:pt idx="7901">
                  <c:v>44891.291666666664</c:v>
                </c:pt>
                <c:pt idx="7902">
                  <c:v>44891.333333333336</c:v>
                </c:pt>
                <c:pt idx="7903">
                  <c:v>44891.375</c:v>
                </c:pt>
                <c:pt idx="7904">
                  <c:v>44891.416666666664</c:v>
                </c:pt>
                <c:pt idx="7905">
                  <c:v>44891.458333333336</c:v>
                </c:pt>
                <c:pt idx="7906">
                  <c:v>44891.5</c:v>
                </c:pt>
                <c:pt idx="7907">
                  <c:v>44891.541666666664</c:v>
                </c:pt>
                <c:pt idx="7908">
                  <c:v>44891.583333333336</c:v>
                </c:pt>
                <c:pt idx="7909">
                  <c:v>44891.625</c:v>
                </c:pt>
                <c:pt idx="7910">
                  <c:v>44891.666666666664</c:v>
                </c:pt>
                <c:pt idx="7911">
                  <c:v>44891.708333333336</c:v>
                </c:pt>
                <c:pt idx="7912">
                  <c:v>44891.75</c:v>
                </c:pt>
                <c:pt idx="7913">
                  <c:v>44891.791666666664</c:v>
                </c:pt>
                <c:pt idx="7914">
                  <c:v>44891.833333333336</c:v>
                </c:pt>
                <c:pt idx="7915">
                  <c:v>44891.875</c:v>
                </c:pt>
                <c:pt idx="7916">
                  <c:v>44891.916666666664</c:v>
                </c:pt>
                <c:pt idx="7917">
                  <c:v>44891.958333333336</c:v>
                </c:pt>
                <c:pt idx="7918">
                  <c:v>44892</c:v>
                </c:pt>
                <c:pt idx="7919">
                  <c:v>44892.041666666664</c:v>
                </c:pt>
                <c:pt idx="7920">
                  <c:v>44892.083333333336</c:v>
                </c:pt>
                <c:pt idx="7921">
                  <c:v>44892.125</c:v>
                </c:pt>
                <c:pt idx="7922">
                  <c:v>44892.166666666664</c:v>
                </c:pt>
                <c:pt idx="7923">
                  <c:v>44892.208333333336</c:v>
                </c:pt>
                <c:pt idx="7924">
                  <c:v>44892.25</c:v>
                </c:pt>
                <c:pt idx="7925">
                  <c:v>44892.291666666664</c:v>
                </c:pt>
                <c:pt idx="7926">
                  <c:v>44892.333333333336</c:v>
                </c:pt>
                <c:pt idx="7927">
                  <c:v>44892.375</c:v>
                </c:pt>
                <c:pt idx="7928">
                  <c:v>44892.416666666664</c:v>
                </c:pt>
                <c:pt idx="7929">
                  <c:v>44892.458333333336</c:v>
                </c:pt>
                <c:pt idx="7930">
                  <c:v>44892.5</c:v>
                </c:pt>
                <c:pt idx="7931">
                  <c:v>44892.541666666664</c:v>
                </c:pt>
                <c:pt idx="7932">
                  <c:v>44892.583333333336</c:v>
                </c:pt>
                <c:pt idx="7933">
                  <c:v>44892.625</c:v>
                </c:pt>
                <c:pt idx="7934">
                  <c:v>44892.666666666664</c:v>
                </c:pt>
                <c:pt idx="7935">
                  <c:v>44892.708333333336</c:v>
                </c:pt>
                <c:pt idx="7936">
                  <c:v>44892.75</c:v>
                </c:pt>
                <c:pt idx="7937">
                  <c:v>44892.791666666664</c:v>
                </c:pt>
                <c:pt idx="7938">
                  <c:v>44892.833333333336</c:v>
                </c:pt>
                <c:pt idx="7939">
                  <c:v>44892.875</c:v>
                </c:pt>
                <c:pt idx="7940">
                  <c:v>44892.916666666664</c:v>
                </c:pt>
                <c:pt idx="7941">
                  <c:v>44892.958333333336</c:v>
                </c:pt>
                <c:pt idx="7942">
                  <c:v>44893</c:v>
                </c:pt>
                <c:pt idx="7943">
                  <c:v>44893.041666666664</c:v>
                </c:pt>
                <c:pt idx="7944">
                  <c:v>44893.083333333336</c:v>
                </c:pt>
                <c:pt idx="7945">
                  <c:v>44893.125</c:v>
                </c:pt>
                <c:pt idx="7946">
                  <c:v>44893.166666666664</c:v>
                </c:pt>
                <c:pt idx="7947">
                  <c:v>44893.208333333336</c:v>
                </c:pt>
                <c:pt idx="7948">
                  <c:v>44893.25</c:v>
                </c:pt>
                <c:pt idx="7949">
                  <c:v>44893.291666666664</c:v>
                </c:pt>
                <c:pt idx="7950">
                  <c:v>44893.333333333336</c:v>
                </c:pt>
                <c:pt idx="7951">
                  <c:v>44893.375</c:v>
                </c:pt>
                <c:pt idx="7952">
                  <c:v>44893.416666666664</c:v>
                </c:pt>
                <c:pt idx="7953">
                  <c:v>44893.458333333336</c:v>
                </c:pt>
                <c:pt idx="7954">
                  <c:v>44893.5</c:v>
                </c:pt>
                <c:pt idx="7955">
                  <c:v>44893.541666666664</c:v>
                </c:pt>
                <c:pt idx="7956">
                  <c:v>44893.583333333336</c:v>
                </c:pt>
                <c:pt idx="7957">
                  <c:v>44893.625</c:v>
                </c:pt>
                <c:pt idx="7958">
                  <c:v>44893.666666666664</c:v>
                </c:pt>
                <c:pt idx="7959">
                  <c:v>44893.708333333336</c:v>
                </c:pt>
                <c:pt idx="7960">
                  <c:v>44893.75</c:v>
                </c:pt>
                <c:pt idx="7961">
                  <c:v>44893.791666666664</c:v>
                </c:pt>
                <c:pt idx="7962">
                  <c:v>44893.833333333336</c:v>
                </c:pt>
                <c:pt idx="7963">
                  <c:v>44893.875</c:v>
                </c:pt>
                <c:pt idx="7964">
                  <c:v>44893.916666666664</c:v>
                </c:pt>
                <c:pt idx="7965">
                  <c:v>44893.958333333336</c:v>
                </c:pt>
                <c:pt idx="7966">
                  <c:v>44894</c:v>
                </c:pt>
                <c:pt idx="7967">
                  <c:v>44894.041666666664</c:v>
                </c:pt>
                <c:pt idx="7968">
                  <c:v>44894.083333333336</c:v>
                </c:pt>
                <c:pt idx="7969">
                  <c:v>44894.125</c:v>
                </c:pt>
                <c:pt idx="7970">
                  <c:v>44894.166666666664</c:v>
                </c:pt>
                <c:pt idx="7971">
                  <c:v>44894.208333333336</c:v>
                </c:pt>
                <c:pt idx="7972">
                  <c:v>44894.25</c:v>
                </c:pt>
                <c:pt idx="7973">
                  <c:v>44894.291666666664</c:v>
                </c:pt>
                <c:pt idx="7974">
                  <c:v>44894.333333333336</c:v>
                </c:pt>
                <c:pt idx="7975">
                  <c:v>44894.375</c:v>
                </c:pt>
                <c:pt idx="7976">
                  <c:v>44894.416666666664</c:v>
                </c:pt>
                <c:pt idx="7977">
                  <c:v>44894.458333333336</c:v>
                </c:pt>
                <c:pt idx="7978">
                  <c:v>44894.5</c:v>
                </c:pt>
                <c:pt idx="7979">
                  <c:v>44894.541666666664</c:v>
                </c:pt>
                <c:pt idx="7980">
                  <c:v>44894.583333333336</c:v>
                </c:pt>
                <c:pt idx="7981">
                  <c:v>44894.625</c:v>
                </c:pt>
                <c:pt idx="7982">
                  <c:v>44894.666666666664</c:v>
                </c:pt>
                <c:pt idx="7983">
                  <c:v>44894.708333333336</c:v>
                </c:pt>
                <c:pt idx="7984">
                  <c:v>44894.75</c:v>
                </c:pt>
                <c:pt idx="7985">
                  <c:v>44894.791666666664</c:v>
                </c:pt>
                <c:pt idx="7986">
                  <c:v>44894.833333333336</c:v>
                </c:pt>
                <c:pt idx="7987">
                  <c:v>44894.875</c:v>
                </c:pt>
                <c:pt idx="7988">
                  <c:v>44894.916666666664</c:v>
                </c:pt>
                <c:pt idx="7989">
                  <c:v>44894.958333333336</c:v>
                </c:pt>
                <c:pt idx="7990">
                  <c:v>44895</c:v>
                </c:pt>
                <c:pt idx="7991">
                  <c:v>44895.041666666664</c:v>
                </c:pt>
                <c:pt idx="7992">
                  <c:v>44895.083333333336</c:v>
                </c:pt>
                <c:pt idx="7993">
                  <c:v>44895.125</c:v>
                </c:pt>
                <c:pt idx="7994">
                  <c:v>44895.166666666664</c:v>
                </c:pt>
                <c:pt idx="7995">
                  <c:v>44895.208333333336</c:v>
                </c:pt>
                <c:pt idx="7996">
                  <c:v>44895.25</c:v>
                </c:pt>
                <c:pt idx="7997">
                  <c:v>44895.291666666664</c:v>
                </c:pt>
                <c:pt idx="7998">
                  <c:v>44895.333333333336</c:v>
                </c:pt>
                <c:pt idx="7999">
                  <c:v>44895.375</c:v>
                </c:pt>
                <c:pt idx="8000">
                  <c:v>44895.416666666664</c:v>
                </c:pt>
                <c:pt idx="8001">
                  <c:v>44895.458333333336</c:v>
                </c:pt>
                <c:pt idx="8002">
                  <c:v>44895.5</c:v>
                </c:pt>
                <c:pt idx="8003">
                  <c:v>44895.541666666664</c:v>
                </c:pt>
                <c:pt idx="8004">
                  <c:v>44895.583333333336</c:v>
                </c:pt>
                <c:pt idx="8005">
                  <c:v>44895.625</c:v>
                </c:pt>
                <c:pt idx="8006">
                  <c:v>44895.666666666664</c:v>
                </c:pt>
                <c:pt idx="8007">
                  <c:v>44895.708333333336</c:v>
                </c:pt>
                <c:pt idx="8008">
                  <c:v>44895.75</c:v>
                </c:pt>
                <c:pt idx="8009">
                  <c:v>44895.791666666664</c:v>
                </c:pt>
                <c:pt idx="8010">
                  <c:v>44895.833333333336</c:v>
                </c:pt>
                <c:pt idx="8011">
                  <c:v>44895.875</c:v>
                </c:pt>
                <c:pt idx="8012">
                  <c:v>44895.916666666664</c:v>
                </c:pt>
                <c:pt idx="8013">
                  <c:v>44895.958333333336</c:v>
                </c:pt>
                <c:pt idx="8014">
                  <c:v>44896</c:v>
                </c:pt>
                <c:pt idx="8015">
                  <c:v>44896.041666666664</c:v>
                </c:pt>
                <c:pt idx="8016">
                  <c:v>44896.083333333336</c:v>
                </c:pt>
                <c:pt idx="8017">
                  <c:v>44896.125</c:v>
                </c:pt>
                <c:pt idx="8018">
                  <c:v>44896.166666666664</c:v>
                </c:pt>
                <c:pt idx="8019">
                  <c:v>44896.208333333336</c:v>
                </c:pt>
                <c:pt idx="8020">
                  <c:v>44896.25</c:v>
                </c:pt>
                <c:pt idx="8021">
                  <c:v>44896.291666666664</c:v>
                </c:pt>
                <c:pt idx="8022">
                  <c:v>44896.333333333336</c:v>
                </c:pt>
                <c:pt idx="8023">
                  <c:v>44896.375</c:v>
                </c:pt>
                <c:pt idx="8024">
                  <c:v>44896.416666666664</c:v>
                </c:pt>
                <c:pt idx="8025">
                  <c:v>44896.458333333336</c:v>
                </c:pt>
                <c:pt idx="8026">
                  <c:v>44896.5</c:v>
                </c:pt>
                <c:pt idx="8027">
                  <c:v>44896.541666666664</c:v>
                </c:pt>
                <c:pt idx="8028">
                  <c:v>44896.583333333336</c:v>
                </c:pt>
                <c:pt idx="8029">
                  <c:v>44896.625</c:v>
                </c:pt>
                <c:pt idx="8030">
                  <c:v>44896.666666666664</c:v>
                </c:pt>
                <c:pt idx="8031">
                  <c:v>44896.708333333336</c:v>
                </c:pt>
                <c:pt idx="8032">
                  <c:v>44896.75</c:v>
                </c:pt>
                <c:pt idx="8033">
                  <c:v>44896.791666666664</c:v>
                </c:pt>
                <c:pt idx="8034">
                  <c:v>44896.833333333336</c:v>
                </c:pt>
                <c:pt idx="8035">
                  <c:v>44896.875</c:v>
                </c:pt>
                <c:pt idx="8036">
                  <c:v>44896.916666666664</c:v>
                </c:pt>
                <c:pt idx="8037">
                  <c:v>44896.958333333336</c:v>
                </c:pt>
                <c:pt idx="8038">
                  <c:v>44897</c:v>
                </c:pt>
                <c:pt idx="8039">
                  <c:v>44897.041666666664</c:v>
                </c:pt>
                <c:pt idx="8040">
                  <c:v>44897.083333333336</c:v>
                </c:pt>
                <c:pt idx="8041">
                  <c:v>44897.125</c:v>
                </c:pt>
                <c:pt idx="8042">
                  <c:v>44897.166666666664</c:v>
                </c:pt>
                <c:pt idx="8043">
                  <c:v>44897.208333333336</c:v>
                </c:pt>
                <c:pt idx="8044">
                  <c:v>44897.25</c:v>
                </c:pt>
                <c:pt idx="8045">
                  <c:v>44897.291666666664</c:v>
                </c:pt>
                <c:pt idx="8046">
                  <c:v>44897.333333333336</c:v>
                </c:pt>
                <c:pt idx="8047">
                  <c:v>44897.375</c:v>
                </c:pt>
                <c:pt idx="8048">
                  <c:v>44897.416666666664</c:v>
                </c:pt>
                <c:pt idx="8049">
                  <c:v>44897.458333333336</c:v>
                </c:pt>
                <c:pt idx="8050">
                  <c:v>44897.5</c:v>
                </c:pt>
                <c:pt idx="8051">
                  <c:v>44897.541666666664</c:v>
                </c:pt>
                <c:pt idx="8052">
                  <c:v>44897.583333333336</c:v>
                </c:pt>
                <c:pt idx="8053">
                  <c:v>44897.625</c:v>
                </c:pt>
                <c:pt idx="8054">
                  <c:v>44897.666666666664</c:v>
                </c:pt>
                <c:pt idx="8055">
                  <c:v>44897.708333333336</c:v>
                </c:pt>
                <c:pt idx="8056">
                  <c:v>44897.75</c:v>
                </c:pt>
                <c:pt idx="8057">
                  <c:v>44897.791666666664</c:v>
                </c:pt>
                <c:pt idx="8058">
                  <c:v>44897.833333333336</c:v>
                </c:pt>
                <c:pt idx="8059">
                  <c:v>44897.875</c:v>
                </c:pt>
                <c:pt idx="8060">
                  <c:v>44897.916666666664</c:v>
                </c:pt>
                <c:pt idx="8061">
                  <c:v>44897.958333333336</c:v>
                </c:pt>
                <c:pt idx="8062">
                  <c:v>44898</c:v>
                </c:pt>
                <c:pt idx="8063">
                  <c:v>44898.041666666664</c:v>
                </c:pt>
                <c:pt idx="8064">
                  <c:v>44898.083333333336</c:v>
                </c:pt>
                <c:pt idx="8065">
                  <c:v>44898.125</c:v>
                </c:pt>
                <c:pt idx="8066">
                  <c:v>44898.166666666664</c:v>
                </c:pt>
                <c:pt idx="8067">
                  <c:v>44898.208333333336</c:v>
                </c:pt>
                <c:pt idx="8068">
                  <c:v>44898.25</c:v>
                </c:pt>
                <c:pt idx="8069">
                  <c:v>44898.291666666664</c:v>
                </c:pt>
                <c:pt idx="8070">
                  <c:v>44898.333333333336</c:v>
                </c:pt>
                <c:pt idx="8071">
                  <c:v>44898.375</c:v>
                </c:pt>
                <c:pt idx="8072">
                  <c:v>44898.416666666664</c:v>
                </c:pt>
                <c:pt idx="8073">
                  <c:v>44898.458333333336</c:v>
                </c:pt>
                <c:pt idx="8074">
                  <c:v>44898.5</c:v>
                </c:pt>
                <c:pt idx="8075">
                  <c:v>44898.541666666664</c:v>
                </c:pt>
                <c:pt idx="8076">
                  <c:v>44898.583333333336</c:v>
                </c:pt>
                <c:pt idx="8077">
                  <c:v>44898.625</c:v>
                </c:pt>
                <c:pt idx="8078">
                  <c:v>44898.666666666664</c:v>
                </c:pt>
                <c:pt idx="8079">
                  <c:v>44898.708333333336</c:v>
                </c:pt>
                <c:pt idx="8080">
                  <c:v>44898.75</c:v>
                </c:pt>
                <c:pt idx="8081">
                  <c:v>44898.791666666664</c:v>
                </c:pt>
                <c:pt idx="8082">
                  <c:v>44898.833333333336</c:v>
                </c:pt>
                <c:pt idx="8083">
                  <c:v>44898.875</c:v>
                </c:pt>
                <c:pt idx="8084">
                  <c:v>44898.916666666664</c:v>
                </c:pt>
                <c:pt idx="8085">
                  <c:v>44898.958333333336</c:v>
                </c:pt>
                <c:pt idx="8086">
                  <c:v>44899</c:v>
                </c:pt>
                <c:pt idx="8087">
                  <c:v>44899.041666666664</c:v>
                </c:pt>
                <c:pt idx="8088">
                  <c:v>44899.083333333336</c:v>
                </c:pt>
                <c:pt idx="8089">
                  <c:v>44899.125</c:v>
                </c:pt>
                <c:pt idx="8090">
                  <c:v>44899.166666666664</c:v>
                </c:pt>
                <c:pt idx="8091">
                  <c:v>44899.208333333336</c:v>
                </c:pt>
                <c:pt idx="8092">
                  <c:v>44899.25</c:v>
                </c:pt>
                <c:pt idx="8093">
                  <c:v>44899.291666666664</c:v>
                </c:pt>
                <c:pt idx="8094">
                  <c:v>44899.333333333336</c:v>
                </c:pt>
                <c:pt idx="8095">
                  <c:v>44899.375</c:v>
                </c:pt>
                <c:pt idx="8096">
                  <c:v>44899.416666666664</c:v>
                </c:pt>
                <c:pt idx="8097">
                  <c:v>44899.458333333336</c:v>
                </c:pt>
                <c:pt idx="8098">
                  <c:v>44899.5</c:v>
                </c:pt>
                <c:pt idx="8099">
                  <c:v>44899.541666666664</c:v>
                </c:pt>
                <c:pt idx="8100">
                  <c:v>44899.583333333336</c:v>
                </c:pt>
                <c:pt idx="8101">
                  <c:v>44899.625</c:v>
                </c:pt>
                <c:pt idx="8102">
                  <c:v>44899.666666666664</c:v>
                </c:pt>
                <c:pt idx="8103">
                  <c:v>44899.708333333336</c:v>
                </c:pt>
                <c:pt idx="8104">
                  <c:v>44899.75</c:v>
                </c:pt>
                <c:pt idx="8105">
                  <c:v>44899.791666666664</c:v>
                </c:pt>
                <c:pt idx="8106">
                  <c:v>44899.833333333336</c:v>
                </c:pt>
                <c:pt idx="8107">
                  <c:v>44899.875</c:v>
                </c:pt>
                <c:pt idx="8108">
                  <c:v>44899.916666666664</c:v>
                </c:pt>
                <c:pt idx="8109">
                  <c:v>44899.958333333336</c:v>
                </c:pt>
                <c:pt idx="8110">
                  <c:v>44900</c:v>
                </c:pt>
                <c:pt idx="8111">
                  <c:v>44900.041666666664</c:v>
                </c:pt>
                <c:pt idx="8112">
                  <c:v>44900.083333333336</c:v>
                </c:pt>
                <c:pt idx="8113">
                  <c:v>44900.125</c:v>
                </c:pt>
                <c:pt idx="8114">
                  <c:v>44900.166666666664</c:v>
                </c:pt>
                <c:pt idx="8115">
                  <c:v>44900.208333333336</c:v>
                </c:pt>
                <c:pt idx="8116">
                  <c:v>44900.25</c:v>
                </c:pt>
                <c:pt idx="8117">
                  <c:v>44900.291666666664</c:v>
                </c:pt>
                <c:pt idx="8118">
                  <c:v>44900.333333333336</c:v>
                </c:pt>
                <c:pt idx="8119">
                  <c:v>44900.375</c:v>
                </c:pt>
                <c:pt idx="8120">
                  <c:v>44900.416666666664</c:v>
                </c:pt>
                <c:pt idx="8121">
                  <c:v>44900.458333333336</c:v>
                </c:pt>
                <c:pt idx="8122">
                  <c:v>44900.5</c:v>
                </c:pt>
                <c:pt idx="8123">
                  <c:v>44900.541666666664</c:v>
                </c:pt>
                <c:pt idx="8124">
                  <c:v>44900.583333333336</c:v>
                </c:pt>
                <c:pt idx="8125">
                  <c:v>44900.625</c:v>
                </c:pt>
                <c:pt idx="8126">
                  <c:v>44900.666666666664</c:v>
                </c:pt>
                <c:pt idx="8127">
                  <c:v>44900.708333333336</c:v>
                </c:pt>
                <c:pt idx="8128">
                  <c:v>44900.75</c:v>
                </c:pt>
                <c:pt idx="8129">
                  <c:v>44900.791666666664</c:v>
                </c:pt>
                <c:pt idx="8130">
                  <c:v>44900.833333333336</c:v>
                </c:pt>
                <c:pt idx="8131">
                  <c:v>44900.875</c:v>
                </c:pt>
                <c:pt idx="8132">
                  <c:v>44900.916666666664</c:v>
                </c:pt>
                <c:pt idx="8133">
                  <c:v>44900.958333333336</c:v>
                </c:pt>
                <c:pt idx="8134">
                  <c:v>44901</c:v>
                </c:pt>
                <c:pt idx="8135">
                  <c:v>44901.041666666664</c:v>
                </c:pt>
                <c:pt idx="8136">
                  <c:v>44901.083333333336</c:v>
                </c:pt>
                <c:pt idx="8137">
                  <c:v>44901.125</c:v>
                </c:pt>
                <c:pt idx="8138">
                  <c:v>44901.166666666664</c:v>
                </c:pt>
                <c:pt idx="8139">
                  <c:v>44901.208333333336</c:v>
                </c:pt>
                <c:pt idx="8140">
                  <c:v>44901.25</c:v>
                </c:pt>
                <c:pt idx="8141">
                  <c:v>44901.291666666664</c:v>
                </c:pt>
                <c:pt idx="8142">
                  <c:v>44901.333333333336</c:v>
                </c:pt>
                <c:pt idx="8143">
                  <c:v>44901.375</c:v>
                </c:pt>
                <c:pt idx="8144">
                  <c:v>44901.416666666664</c:v>
                </c:pt>
                <c:pt idx="8145">
                  <c:v>44901.458333333336</c:v>
                </c:pt>
                <c:pt idx="8146">
                  <c:v>44901.5</c:v>
                </c:pt>
                <c:pt idx="8147">
                  <c:v>44901.541666666664</c:v>
                </c:pt>
                <c:pt idx="8148">
                  <c:v>44901.583333333336</c:v>
                </c:pt>
                <c:pt idx="8149">
                  <c:v>44901.625</c:v>
                </c:pt>
                <c:pt idx="8150">
                  <c:v>44901.666666666664</c:v>
                </c:pt>
                <c:pt idx="8151">
                  <c:v>44901.708333333336</c:v>
                </c:pt>
                <c:pt idx="8152">
                  <c:v>44901.75</c:v>
                </c:pt>
                <c:pt idx="8153">
                  <c:v>44901.791666666664</c:v>
                </c:pt>
                <c:pt idx="8154">
                  <c:v>44901.833333333336</c:v>
                </c:pt>
                <c:pt idx="8155">
                  <c:v>44901.875</c:v>
                </c:pt>
                <c:pt idx="8156">
                  <c:v>44901.916666666664</c:v>
                </c:pt>
                <c:pt idx="8157">
                  <c:v>44901.958333333336</c:v>
                </c:pt>
                <c:pt idx="8158">
                  <c:v>44902</c:v>
                </c:pt>
                <c:pt idx="8159">
                  <c:v>44902.041666666664</c:v>
                </c:pt>
                <c:pt idx="8160">
                  <c:v>44902.083333333336</c:v>
                </c:pt>
                <c:pt idx="8161">
                  <c:v>44902.125</c:v>
                </c:pt>
                <c:pt idx="8162">
                  <c:v>44902.166666666664</c:v>
                </c:pt>
                <c:pt idx="8163">
                  <c:v>44902.208333333336</c:v>
                </c:pt>
                <c:pt idx="8164">
                  <c:v>44902.25</c:v>
                </c:pt>
                <c:pt idx="8165">
                  <c:v>44902.291666666664</c:v>
                </c:pt>
                <c:pt idx="8166">
                  <c:v>44902.333333333336</c:v>
                </c:pt>
                <c:pt idx="8167">
                  <c:v>44902.375</c:v>
                </c:pt>
                <c:pt idx="8168">
                  <c:v>44902.416666666664</c:v>
                </c:pt>
                <c:pt idx="8169">
                  <c:v>44902.458333333336</c:v>
                </c:pt>
                <c:pt idx="8170">
                  <c:v>44902.5</c:v>
                </c:pt>
                <c:pt idx="8171">
                  <c:v>44902.541666666664</c:v>
                </c:pt>
                <c:pt idx="8172">
                  <c:v>44902.583333333336</c:v>
                </c:pt>
                <c:pt idx="8173">
                  <c:v>44902.625</c:v>
                </c:pt>
                <c:pt idx="8174">
                  <c:v>44902.666666666664</c:v>
                </c:pt>
                <c:pt idx="8175">
                  <c:v>44902.708333333336</c:v>
                </c:pt>
                <c:pt idx="8176">
                  <c:v>44902.75</c:v>
                </c:pt>
                <c:pt idx="8177">
                  <c:v>44902.791666666664</c:v>
                </c:pt>
                <c:pt idx="8178">
                  <c:v>44902.833333333336</c:v>
                </c:pt>
                <c:pt idx="8179">
                  <c:v>44902.875</c:v>
                </c:pt>
                <c:pt idx="8180">
                  <c:v>44902.916666666664</c:v>
                </c:pt>
                <c:pt idx="8181">
                  <c:v>44902.958333333336</c:v>
                </c:pt>
                <c:pt idx="8182">
                  <c:v>44903</c:v>
                </c:pt>
                <c:pt idx="8183">
                  <c:v>44903.041666666664</c:v>
                </c:pt>
                <c:pt idx="8184">
                  <c:v>44903.083333333336</c:v>
                </c:pt>
                <c:pt idx="8185">
                  <c:v>44903.125</c:v>
                </c:pt>
                <c:pt idx="8186">
                  <c:v>44903.166666666664</c:v>
                </c:pt>
                <c:pt idx="8187">
                  <c:v>44903.208333333336</c:v>
                </c:pt>
                <c:pt idx="8188">
                  <c:v>44903.25</c:v>
                </c:pt>
                <c:pt idx="8189">
                  <c:v>44903.291666666664</c:v>
                </c:pt>
                <c:pt idx="8190">
                  <c:v>44903.333333333336</c:v>
                </c:pt>
                <c:pt idx="8191">
                  <c:v>44903.375</c:v>
                </c:pt>
                <c:pt idx="8192">
                  <c:v>44903.416666666664</c:v>
                </c:pt>
                <c:pt idx="8193">
                  <c:v>44903.458333333336</c:v>
                </c:pt>
                <c:pt idx="8194">
                  <c:v>44903.5</c:v>
                </c:pt>
                <c:pt idx="8195">
                  <c:v>44903.541666666664</c:v>
                </c:pt>
                <c:pt idx="8196">
                  <c:v>44903.583333333336</c:v>
                </c:pt>
                <c:pt idx="8197">
                  <c:v>44903.625</c:v>
                </c:pt>
                <c:pt idx="8198">
                  <c:v>44903.666666666664</c:v>
                </c:pt>
                <c:pt idx="8199">
                  <c:v>44903.708333333336</c:v>
                </c:pt>
                <c:pt idx="8200">
                  <c:v>44903.75</c:v>
                </c:pt>
                <c:pt idx="8201">
                  <c:v>44903.791666666664</c:v>
                </c:pt>
                <c:pt idx="8202">
                  <c:v>44903.833333333336</c:v>
                </c:pt>
                <c:pt idx="8203">
                  <c:v>44903.875</c:v>
                </c:pt>
                <c:pt idx="8204">
                  <c:v>44903.916666666664</c:v>
                </c:pt>
                <c:pt idx="8205">
                  <c:v>44903.958333333336</c:v>
                </c:pt>
                <c:pt idx="8206">
                  <c:v>44904</c:v>
                </c:pt>
                <c:pt idx="8207">
                  <c:v>44904.041666666664</c:v>
                </c:pt>
                <c:pt idx="8208">
                  <c:v>44904.083333333336</c:v>
                </c:pt>
                <c:pt idx="8209">
                  <c:v>44904.125</c:v>
                </c:pt>
                <c:pt idx="8210">
                  <c:v>44904.166666666664</c:v>
                </c:pt>
                <c:pt idx="8211">
                  <c:v>44904.208333333336</c:v>
                </c:pt>
                <c:pt idx="8212">
                  <c:v>44904.25</c:v>
                </c:pt>
                <c:pt idx="8213">
                  <c:v>44904.291666666664</c:v>
                </c:pt>
                <c:pt idx="8214">
                  <c:v>44904.333333333336</c:v>
                </c:pt>
                <c:pt idx="8215">
                  <c:v>44904.375</c:v>
                </c:pt>
                <c:pt idx="8216">
                  <c:v>44904.416666666664</c:v>
                </c:pt>
                <c:pt idx="8217">
                  <c:v>44904.458333333336</c:v>
                </c:pt>
                <c:pt idx="8218">
                  <c:v>44904.5</c:v>
                </c:pt>
                <c:pt idx="8219">
                  <c:v>44904.541666666664</c:v>
                </c:pt>
                <c:pt idx="8220">
                  <c:v>44904.583333333336</c:v>
                </c:pt>
                <c:pt idx="8221">
                  <c:v>44904.625</c:v>
                </c:pt>
                <c:pt idx="8222">
                  <c:v>44904.666666666664</c:v>
                </c:pt>
                <c:pt idx="8223">
                  <c:v>44904.708333333336</c:v>
                </c:pt>
                <c:pt idx="8224">
                  <c:v>44904.75</c:v>
                </c:pt>
                <c:pt idx="8225">
                  <c:v>44904.791666666664</c:v>
                </c:pt>
                <c:pt idx="8226">
                  <c:v>44904.833333333336</c:v>
                </c:pt>
                <c:pt idx="8227">
                  <c:v>44904.875</c:v>
                </c:pt>
                <c:pt idx="8228">
                  <c:v>44904.916666666664</c:v>
                </c:pt>
                <c:pt idx="8229">
                  <c:v>44904.958333333336</c:v>
                </c:pt>
                <c:pt idx="8230">
                  <c:v>44905</c:v>
                </c:pt>
                <c:pt idx="8231">
                  <c:v>44905.041666666664</c:v>
                </c:pt>
                <c:pt idx="8232">
                  <c:v>44905.083333333336</c:v>
                </c:pt>
                <c:pt idx="8233">
                  <c:v>44905.125</c:v>
                </c:pt>
                <c:pt idx="8234">
                  <c:v>44905.166666666664</c:v>
                </c:pt>
                <c:pt idx="8235">
                  <c:v>44905.208333333336</c:v>
                </c:pt>
                <c:pt idx="8236">
                  <c:v>44905.25</c:v>
                </c:pt>
                <c:pt idx="8237">
                  <c:v>44905.291666666664</c:v>
                </c:pt>
                <c:pt idx="8238">
                  <c:v>44905.333333333336</c:v>
                </c:pt>
                <c:pt idx="8239">
                  <c:v>44905.375</c:v>
                </c:pt>
                <c:pt idx="8240">
                  <c:v>44905.416666666664</c:v>
                </c:pt>
                <c:pt idx="8241">
                  <c:v>44905.458333333336</c:v>
                </c:pt>
                <c:pt idx="8242">
                  <c:v>44905.5</c:v>
                </c:pt>
                <c:pt idx="8243">
                  <c:v>44905.541666666664</c:v>
                </c:pt>
                <c:pt idx="8244">
                  <c:v>44905.583333333336</c:v>
                </c:pt>
                <c:pt idx="8245">
                  <c:v>44905.625</c:v>
                </c:pt>
                <c:pt idx="8246">
                  <c:v>44905.666666666664</c:v>
                </c:pt>
                <c:pt idx="8247">
                  <c:v>44905.708333333336</c:v>
                </c:pt>
                <c:pt idx="8248">
                  <c:v>44905.75</c:v>
                </c:pt>
                <c:pt idx="8249">
                  <c:v>44905.791666666664</c:v>
                </c:pt>
                <c:pt idx="8250">
                  <c:v>44905.833333333336</c:v>
                </c:pt>
                <c:pt idx="8251">
                  <c:v>44905.875</c:v>
                </c:pt>
                <c:pt idx="8252">
                  <c:v>44905.916666666664</c:v>
                </c:pt>
                <c:pt idx="8253">
                  <c:v>44905.958333333336</c:v>
                </c:pt>
                <c:pt idx="8254">
                  <c:v>44906</c:v>
                </c:pt>
                <c:pt idx="8255">
                  <c:v>44906.041666666664</c:v>
                </c:pt>
                <c:pt idx="8256">
                  <c:v>44906.083333333336</c:v>
                </c:pt>
                <c:pt idx="8257">
                  <c:v>44906.125</c:v>
                </c:pt>
                <c:pt idx="8258">
                  <c:v>44906.166666666664</c:v>
                </c:pt>
                <c:pt idx="8259">
                  <c:v>44906.208333333336</c:v>
                </c:pt>
                <c:pt idx="8260">
                  <c:v>44906.25</c:v>
                </c:pt>
                <c:pt idx="8261">
                  <c:v>44906.291666666664</c:v>
                </c:pt>
                <c:pt idx="8262">
                  <c:v>44906.333333333336</c:v>
                </c:pt>
                <c:pt idx="8263">
                  <c:v>44906.375</c:v>
                </c:pt>
                <c:pt idx="8264">
                  <c:v>44906.416666666664</c:v>
                </c:pt>
                <c:pt idx="8265">
                  <c:v>44906.458333333336</c:v>
                </c:pt>
                <c:pt idx="8266">
                  <c:v>44906.5</c:v>
                </c:pt>
                <c:pt idx="8267">
                  <c:v>44906.541666666664</c:v>
                </c:pt>
                <c:pt idx="8268">
                  <c:v>44906.583333333336</c:v>
                </c:pt>
                <c:pt idx="8269">
                  <c:v>44906.625</c:v>
                </c:pt>
                <c:pt idx="8270">
                  <c:v>44906.666666666664</c:v>
                </c:pt>
                <c:pt idx="8271">
                  <c:v>44906.708333333336</c:v>
                </c:pt>
                <c:pt idx="8272">
                  <c:v>44906.75</c:v>
                </c:pt>
                <c:pt idx="8273">
                  <c:v>44906.791666666664</c:v>
                </c:pt>
                <c:pt idx="8274">
                  <c:v>44906.833333333336</c:v>
                </c:pt>
                <c:pt idx="8275">
                  <c:v>44906.875</c:v>
                </c:pt>
                <c:pt idx="8276">
                  <c:v>44906.916666666664</c:v>
                </c:pt>
                <c:pt idx="8277">
                  <c:v>44906.958333333336</c:v>
                </c:pt>
                <c:pt idx="8278">
                  <c:v>44907</c:v>
                </c:pt>
                <c:pt idx="8279">
                  <c:v>44907.041666666664</c:v>
                </c:pt>
                <c:pt idx="8280">
                  <c:v>44907.083333333336</c:v>
                </c:pt>
                <c:pt idx="8281">
                  <c:v>44907.125</c:v>
                </c:pt>
                <c:pt idx="8282">
                  <c:v>44907.166666666664</c:v>
                </c:pt>
                <c:pt idx="8283">
                  <c:v>44907.208333333336</c:v>
                </c:pt>
                <c:pt idx="8284">
                  <c:v>44907.25</c:v>
                </c:pt>
                <c:pt idx="8285">
                  <c:v>44907.291666666664</c:v>
                </c:pt>
                <c:pt idx="8286">
                  <c:v>44907.333333333336</c:v>
                </c:pt>
                <c:pt idx="8287">
                  <c:v>44907.375</c:v>
                </c:pt>
                <c:pt idx="8288">
                  <c:v>44907.416666666664</c:v>
                </c:pt>
                <c:pt idx="8289">
                  <c:v>44907.458333333336</c:v>
                </c:pt>
                <c:pt idx="8290">
                  <c:v>44907.5</c:v>
                </c:pt>
                <c:pt idx="8291">
                  <c:v>44907.541666666664</c:v>
                </c:pt>
                <c:pt idx="8292">
                  <c:v>44907.583333333336</c:v>
                </c:pt>
                <c:pt idx="8293">
                  <c:v>44907.625</c:v>
                </c:pt>
                <c:pt idx="8294">
                  <c:v>44907.666666666664</c:v>
                </c:pt>
                <c:pt idx="8295">
                  <c:v>44907.708333333336</c:v>
                </c:pt>
                <c:pt idx="8296">
                  <c:v>44907.75</c:v>
                </c:pt>
                <c:pt idx="8297">
                  <c:v>44907.791666666664</c:v>
                </c:pt>
                <c:pt idx="8298">
                  <c:v>44907.833333333336</c:v>
                </c:pt>
                <c:pt idx="8299">
                  <c:v>44907.875</c:v>
                </c:pt>
                <c:pt idx="8300">
                  <c:v>44907.916666666664</c:v>
                </c:pt>
                <c:pt idx="8301">
                  <c:v>44907.958333333336</c:v>
                </c:pt>
                <c:pt idx="8302">
                  <c:v>44908</c:v>
                </c:pt>
                <c:pt idx="8303">
                  <c:v>44908.041666666664</c:v>
                </c:pt>
                <c:pt idx="8304">
                  <c:v>44908.083333333336</c:v>
                </c:pt>
                <c:pt idx="8305">
                  <c:v>44908.125</c:v>
                </c:pt>
                <c:pt idx="8306">
                  <c:v>44908.166666666664</c:v>
                </c:pt>
                <c:pt idx="8307">
                  <c:v>44908.208333333336</c:v>
                </c:pt>
                <c:pt idx="8308">
                  <c:v>44908.25</c:v>
                </c:pt>
                <c:pt idx="8309">
                  <c:v>44908.291666666664</c:v>
                </c:pt>
                <c:pt idx="8310">
                  <c:v>44908.333333333336</c:v>
                </c:pt>
                <c:pt idx="8311">
                  <c:v>44908.375</c:v>
                </c:pt>
                <c:pt idx="8312">
                  <c:v>44908.416666666664</c:v>
                </c:pt>
                <c:pt idx="8313">
                  <c:v>44908.458333333336</c:v>
                </c:pt>
                <c:pt idx="8314">
                  <c:v>44908.5</c:v>
                </c:pt>
                <c:pt idx="8315">
                  <c:v>44908.541666666664</c:v>
                </c:pt>
                <c:pt idx="8316">
                  <c:v>44908.583333333336</c:v>
                </c:pt>
                <c:pt idx="8317">
                  <c:v>44908.625</c:v>
                </c:pt>
                <c:pt idx="8318">
                  <c:v>44908.666666666664</c:v>
                </c:pt>
                <c:pt idx="8319">
                  <c:v>44908.708333333336</c:v>
                </c:pt>
                <c:pt idx="8320">
                  <c:v>44908.75</c:v>
                </c:pt>
                <c:pt idx="8321">
                  <c:v>44908.791666666664</c:v>
                </c:pt>
                <c:pt idx="8322">
                  <c:v>44908.833333333336</c:v>
                </c:pt>
                <c:pt idx="8323">
                  <c:v>44908.875</c:v>
                </c:pt>
                <c:pt idx="8324">
                  <c:v>44908.916666666664</c:v>
                </c:pt>
                <c:pt idx="8325">
                  <c:v>44908.958333333336</c:v>
                </c:pt>
                <c:pt idx="8326">
                  <c:v>44909</c:v>
                </c:pt>
                <c:pt idx="8327">
                  <c:v>44909.041666666664</c:v>
                </c:pt>
                <c:pt idx="8328">
                  <c:v>44909.083333333336</c:v>
                </c:pt>
                <c:pt idx="8329">
                  <c:v>44909.125</c:v>
                </c:pt>
                <c:pt idx="8330">
                  <c:v>44909.166666666664</c:v>
                </c:pt>
                <c:pt idx="8331">
                  <c:v>44909.208333333336</c:v>
                </c:pt>
                <c:pt idx="8332">
                  <c:v>44909.25</c:v>
                </c:pt>
                <c:pt idx="8333">
                  <c:v>44909.291666666664</c:v>
                </c:pt>
                <c:pt idx="8334">
                  <c:v>44909.333333333336</c:v>
                </c:pt>
                <c:pt idx="8335">
                  <c:v>44909.375</c:v>
                </c:pt>
                <c:pt idx="8336">
                  <c:v>44909.416666666664</c:v>
                </c:pt>
                <c:pt idx="8337">
                  <c:v>44909.458333333336</c:v>
                </c:pt>
                <c:pt idx="8338">
                  <c:v>44909.5</c:v>
                </c:pt>
                <c:pt idx="8339">
                  <c:v>44909.541666666664</c:v>
                </c:pt>
                <c:pt idx="8340">
                  <c:v>44909.583333333336</c:v>
                </c:pt>
                <c:pt idx="8341">
                  <c:v>44909.625</c:v>
                </c:pt>
                <c:pt idx="8342">
                  <c:v>44909.666666666664</c:v>
                </c:pt>
                <c:pt idx="8343">
                  <c:v>44909.708333333336</c:v>
                </c:pt>
                <c:pt idx="8344">
                  <c:v>44909.75</c:v>
                </c:pt>
                <c:pt idx="8345">
                  <c:v>44909.791666666664</c:v>
                </c:pt>
                <c:pt idx="8346">
                  <c:v>44909.833333333336</c:v>
                </c:pt>
                <c:pt idx="8347">
                  <c:v>44909.875</c:v>
                </c:pt>
                <c:pt idx="8348">
                  <c:v>44909.916666666664</c:v>
                </c:pt>
                <c:pt idx="8349">
                  <c:v>44909.958333333336</c:v>
                </c:pt>
                <c:pt idx="8350">
                  <c:v>44910</c:v>
                </c:pt>
                <c:pt idx="8351">
                  <c:v>44910.041666666664</c:v>
                </c:pt>
                <c:pt idx="8352">
                  <c:v>44910.083333333336</c:v>
                </c:pt>
                <c:pt idx="8353">
                  <c:v>44910.125</c:v>
                </c:pt>
                <c:pt idx="8354">
                  <c:v>44910.166666666664</c:v>
                </c:pt>
                <c:pt idx="8355">
                  <c:v>44910.208333333336</c:v>
                </c:pt>
                <c:pt idx="8356">
                  <c:v>44910.25</c:v>
                </c:pt>
                <c:pt idx="8357">
                  <c:v>44910.291666666664</c:v>
                </c:pt>
                <c:pt idx="8358">
                  <c:v>44910.333333333336</c:v>
                </c:pt>
                <c:pt idx="8359">
                  <c:v>44910.375</c:v>
                </c:pt>
                <c:pt idx="8360">
                  <c:v>44910.416666666664</c:v>
                </c:pt>
                <c:pt idx="8361">
                  <c:v>44910.458333333336</c:v>
                </c:pt>
                <c:pt idx="8362">
                  <c:v>44910.5</c:v>
                </c:pt>
                <c:pt idx="8363">
                  <c:v>44910.541666666664</c:v>
                </c:pt>
                <c:pt idx="8364">
                  <c:v>44910.583333333336</c:v>
                </c:pt>
                <c:pt idx="8365">
                  <c:v>44910.625</c:v>
                </c:pt>
                <c:pt idx="8366">
                  <c:v>44910.666666666664</c:v>
                </c:pt>
                <c:pt idx="8367">
                  <c:v>44910.708333333336</c:v>
                </c:pt>
                <c:pt idx="8368">
                  <c:v>44910.75</c:v>
                </c:pt>
                <c:pt idx="8369">
                  <c:v>44910.791666666664</c:v>
                </c:pt>
                <c:pt idx="8370">
                  <c:v>44910.833333333336</c:v>
                </c:pt>
                <c:pt idx="8371">
                  <c:v>44910.875</c:v>
                </c:pt>
                <c:pt idx="8372">
                  <c:v>44910.916666666664</c:v>
                </c:pt>
                <c:pt idx="8373">
                  <c:v>44910.958333333336</c:v>
                </c:pt>
                <c:pt idx="8374">
                  <c:v>44911</c:v>
                </c:pt>
                <c:pt idx="8375">
                  <c:v>44911.041666666664</c:v>
                </c:pt>
                <c:pt idx="8376">
                  <c:v>44911.083333333336</c:v>
                </c:pt>
                <c:pt idx="8377">
                  <c:v>44911.125</c:v>
                </c:pt>
                <c:pt idx="8378">
                  <c:v>44911.166666666664</c:v>
                </c:pt>
                <c:pt idx="8379">
                  <c:v>44911.208333333336</c:v>
                </c:pt>
                <c:pt idx="8380">
                  <c:v>44911.25</c:v>
                </c:pt>
                <c:pt idx="8381">
                  <c:v>44911.291666666664</c:v>
                </c:pt>
                <c:pt idx="8382">
                  <c:v>44911.333333333336</c:v>
                </c:pt>
                <c:pt idx="8383">
                  <c:v>44911.375</c:v>
                </c:pt>
                <c:pt idx="8384">
                  <c:v>44911.416666666664</c:v>
                </c:pt>
                <c:pt idx="8385">
                  <c:v>44911.458333333336</c:v>
                </c:pt>
                <c:pt idx="8386">
                  <c:v>44911.5</c:v>
                </c:pt>
                <c:pt idx="8387">
                  <c:v>44911.541666666664</c:v>
                </c:pt>
                <c:pt idx="8388">
                  <c:v>44911.583333333336</c:v>
                </c:pt>
                <c:pt idx="8389">
                  <c:v>44911.625</c:v>
                </c:pt>
                <c:pt idx="8390">
                  <c:v>44911.666666666664</c:v>
                </c:pt>
                <c:pt idx="8391">
                  <c:v>44911.708333333336</c:v>
                </c:pt>
                <c:pt idx="8392">
                  <c:v>44911.75</c:v>
                </c:pt>
                <c:pt idx="8393">
                  <c:v>44911.791666666664</c:v>
                </c:pt>
                <c:pt idx="8394">
                  <c:v>44911.833333333336</c:v>
                </c:pt>
                <c:pt idx="8395">
                  <c:v>44911.875</c:v>
                </c:pt>
                <c:pt idx="8396">
                  <c:v>44911.916666666664</c:v>
                </c:pt>
                <c:pt idx="8397">
                  <c:v>44911.958333333336</c:v>
                </c:pt>
                <c:pt idx="8398">
                  <c:v>44912</c:v>
                </c:pt>
                <c:pt idx="8399">
                  <c:v>44912.041666666664</c:v>
                </c:pt>
                <c:pt idx="8400">
                  <c:v>44912.083333333336</c:v>
                </c:pt>
                <c:pt idx="8401">
                  <c:v>44912.125</c:v>
                </c:pt>
                <c:pt idx="8402">
                  <c:v>44912.166666666664</c:v>
                </c:pt>
                <c:pt idx="8403">
                  <c:v>44912.208333333336</c:v>
                </c:pt>
                <c:pt idx="8404">
                  <c:v>44912.25</c:v>
                </c:pt>
                <c:pt idx="8405">
                  <c:v>44912.291666666664</c:v>
                </c:pt>
                <c:pt idx="8406">
                  <c:v>44912.333333333336</c:v>
                </c:pt>
                <c:pt idx="8407">
                  <c:v>44912.375</c:v>
                </c:pt>
                <c:pt idx="8408">
                  <c:v>44912.416666666664</c:v>
                </c:pt>
                <c:pt idx="8409">
                  <c:v>44912.458333333336</c:v>
                </c:pt>
                <c:pt idx="8410">
                  <c:v>44912.5</c:v>
                </c:pt>
                <c:pt idx="8411">
                  <c:v>44912.541666666664</c:v>
                </c:pt>
                <c:pt idx="8412">
                  <c:v>44912.583333333336</c:v>
                </c:pt>
                <c:pt idx="8413">
                  <c:v>44912.625</c:v>
                </c:pt>
                <c:pt idx="8414">
                  <c:v>44912.666666666664</c:v>
                </c:pt>
                <c:pt idx="8415">
                  <c:v>44912.708333333336</c:v>
                </c:pt>
                <c:pt idx="8416">
                  <c:v>44912.75</c:v>
                </c:pt>
                <c:pt idx="8417">
                  <c:v>44912.791666666664</c:v>
                </c:pt>
                <c:pt idx="8418">
                  <c:v>44912.833333333336</c:v>
                </c:pt>
                <c:pt idx="8419">
                  <c:v>44912.875</c:v>
                </c:pt>
                <c:pt idx="8420">
                  <c:v>44912.916666666664</c:v>
                </c:pt>
                <c:pt idx="8421">
                  <c:v>44912.958333333336</c:v>
                </c:pt>
                <c:pt idx="8422">
                  <c:v>44913</c:v>
                </c:pt>
                <c:pt idx="8423">
                  <c:v>44913.041666666664</c:v>
                </c:pt>
                <c:pt idx="8424">
                  <c:v>44913.083333333336</c:v>
                </c:pt>
                <c:pt idx="8425">
                  <c:v>44913.125</c:v>
                </c:pt>
                <c:pt idx="8426">
                  <c:v>44913.166666666664</c:v>
                </c:pt>
                <c:pt idx="8427">
                  <c:v>44913.208333333336</c:v>
                </c:pt>
                <c:pt idx="8428">
                  <c:v>44913.25</c:v>
                </c:pt>
                <c:pt idx="8429">
                  <c:v>44913.291666666664</c:v>
                </c:pt>
                <c:pt idx="8430">
                  <c:v>44913.333333333336</c:v>
                </c:pt>
                <c:pt idx="8431">
                  <c:v>44913.375</c:v>
                </c:pt>
                <c:pt idx="8432">
                  <c:v>44913.416666666664</c:v>
                </c:pt>
                <c:pt idx="8433">
                  <c:v>44913.458333333336</c:v>
                </c:pt>
                <c:pt idx="8434">
                  <c:v>44913.5</c:v>
                </c:pt>
                <c:pt idx="8435">
                  <c:v>44913.541666666664</c:v>
                </c:pt>
                <c:pt idx="8436">
                  <c:v>44913.583333333336</c:v>
                </c:pt>
                <c:pt idx="8437">
                  <c:v>44913.625</c:v>
                </c:pt>
                <c:pt idx="8438">
                  <c:v>44913.666666666664</c:v>
                </c:pt>
                <c:pt idx="8439">
                  <c:v>44913.708333333336</c:v>
                </c:pt>
                <c:pt idx="8440">
                  <c:v>44913.75</c:v>
                </c:pt>
                <c:pt idx="8441">
                  <c:v>44913.791666666664</c:v>
                </c:pt>
                <c:pt idx="8442">
                  <c:v>44913.833333333336</c:v>
                </c:pt>
                <c:pt idx="8443">
                  <c:v>44913.875</c:v>
                </c:pt>
                <c:pt idx="8444">
                  <c:v>44913.916666666664</c:v>
                </c:pt>
                <c:pt idx="8445">
                  <c:v>44913.958333333336</c:v>
                </c:pt>
                <c:pt idx="8446">
                  <c:v>44914</c:v>
                </c:pt>
                <c:pt idx="8447">
                  <c:v>44914.041666666664</c:v>
                </c:pt>
                <c:pt idx="8448">
                  <c:v>44914.083333333336</c:v>
                </c:pt>
                <c:pt idx="8449">
                  <c:v>44914.125</c:v>
                </c:pt>
                <c:pt idx="8450">
                  <c:v>44914.166666666664</c:v>
                </c:pt>
                <c:pt idx="8451">
                  <c:v>44914.208333333336</c:v>
                </c:pt>
                <c:pt idx="8452">
                  <c:v>44914.25</c:v>
                </c:pt>
                <c:pt idx="8453">
                  <c:v>44914.291666666664</c:v>
                </c:pt>
                <c:pt idx="8454">
                  <c:v>44914.333333333336</c:v>
                </c:pt>
                <c:pt idx="8455">
                  <c:v>44914.375</c:v>
                </c:pt>
                <c:pt idx="8456">
                  <c:v>44914.416666666664</c:v>
                </c:pt>
                <c:pt idx="8457">
                  <c:v>44914.458333333336</c:v>
                </c:pt>
                <c:pt idx="8458">
                  <c:v>44914.5</c:v>
                </c:pt>
                <c:pt idx="8459">
                  <c:v>44914.541666666664</c:v>
                </c:pt>
                <c:pt idx="8460">
                  <c:v>44914.583333333336</c:v>
                </c:pt>
                <c:pt idx="8461">
                  <c:v>44914.625</c:v>
                </c:pt>
                <c:pt idx="8462">
                  <c:v>44914.666666666664</c:v>
                </c:pt>
                <c:pt idx="8463">
                  <c:v>44914.708333333336</c:v>
                </c:pt>
                <c:pt idx="8464">
                  <c:v>44914.75</c:v>
                </c:pt>
                <c:pt idx="8465">
                  <c:v>44914.791666666664</c:v>
                </c:pt>
                <c:pt idx="8466">
                  <c:v>44914.833333333336</c:v>
                </c:pt>
                <c:pt idx="8467">
                  <c:v>44914.875</c:v>
                </c:pt>
                <c:pt idx="8468">
                  <c:v>44914.916666666664</c:v>
                </c:pt>
                <c:pt idx="8469">
                  <c:v>44914.958333333336</c:v>
                </c:pt>
                <c:pt idx="8470">
                  <c:v>44915</c:v>
                </c:pt>
                <c:pt idx="8471">
                  <c:v>44915.041666666664</c:v>
                </c:pt>
                <c:pt idx="8472">
                  <c:v>44915.083333333336</c:v>
                </c:pt>
                <c:pt idx="8473">
                  <c:v>44915.125</c:v>
                </c:pt>
                <c:pt idx="8474">
                  <c:v>44915.166666666664</c:v>
                </c:pt>
                <c:pt idx="8475">
                  <c:v>44915.208333333336</c:v>
                </c:pt>
                <c:pt idx="8476">
                  <c:v>44915.25</c:v>
                </c:pt>
                <c:pt idx="8477">
                  <c:v>44915.291666666664</c:v>
                </c:pt>
                <c:pt idx="8478">
                  <c:v>44915.333333333336</c:v>
                </c:pt>
                <c:pt idx="8479">
                  <c:v>44915.375</c:v>
                </c:pt>
                <c:pt idx="8480">
                  <c:v>44915.416666666664</c:v>
                </c:pt>
                <c:pt idx="8481">
                  <c:v>44915.458333333336</c:v>
                </c:pt>
                <c:pt idx="8482">
                  <c:v>44915.5</c:v>
                </c:pt>
                <c:pt idx="8483">
                  <c:v>44915.541666666664</c:v>
                </c:pt>
                <c:pt idx="8484">
                  <c:v>44915.583333333336</c:v>
                </c:pt>
                <c:pt idx="8485">
                  <c:v>44915.625</c:v>
                </c:pt>
                <c:pt idx="8486">
                  <c:v>44915.666666666664</c:v>
                </c:pt>
                <c:pt idx="8487">
                  <c:v>44915.708333333336</c:v>
                </c:pt>
                <c:pt idx="8488">
                  <c:v>44915.75</c:v>
                </c:pt>
                <c:pt idx="8489">
                  <c:v>44915.791666666664</c:v>
                </c:pt>
                <c:pt idx="8490">
                  <c:v>44915.833333333336</c:v>
                </c:pt>
                <c:pt idx="8491">
                  <c:v>44915.875</c:v>
                </c:pt>
                <c:pt idx="8492">
                  <c:v>44915.916666666664</c:v>
                </c:pt>
                <c:pt idx="8493">
                  <c:v>44915.958333333336</c:v>
                </c:pt>
                <c:pt idx="8494">
                  <c:v>44916</c:v>
                </c:pt>
                <c:pt idx="8495">
                  <c:v>44916.041666666664</c:v>
                </c:pt>
                <c:pt idx="8496">
                  <c:v>44916.083333333336</c:v>
                </c:pt>
                <c:pt idx="8497">
                  <c:v>44916.125</c:v>
                </c:pt>
                <c:pt idx="8498">
                  <c:v>44916.166666666664</c:v>
                </c:pt>
                <c:pt idx="8499">
                  <c:v>44916.208333333336</c:v>
                </c:pt>
                <c:pt idx="8500">
                  <c:v>44916.25</c:v>
                </c:pt>
                <c:pt idx="8501">
                  <c:v>44916.291666666664</c:v>
                </c:pt>
                <c:pt idx="8502">
                  <c:v>44916.333333333336</c:v>
                </c:pt>
                <c:pt idx="8503">
                  <c:v>44916.375</c:v>
                </c:pt>
                <c:pt idx="8504">
                  <c:v>44916.416666666664</c:v>
                </c:pt>
                <c:pt idx="8505">
                  <c:v>44916.458333333336</c:v>
                </c:pt>
                <c:pt idx="8506">
                  <c:v>44916.5</c:v>
                </c:pt>
                <c:pt idx="8507">
                  <c:v>44916.541666666664</c:v>
                </c:pt>
                <c:pt idx="8508">
                  <c:v>44916.583333333336</c:v>
                </c:pt>
                <c:pt idx="8509">
                  <c:v>44916.625</c:v>
                </c:pt>
                <c:pt idx="8510">
                  <c:v>44916.666666666664</c:v>
                </c:pt>
                <c:pt idx="8511">
                  <c:v>44916.708333333336</c:v>
                </c:pt>
                <c:pt idx="8512">
                  <c:v>44916.75</c:v>
                </c:pt>
                <c:pt idx="8513">
                  <c:v>44916.791666666664</c:v>
                </c:pt>
                <c:pt idx="8514">
                  <c:v>44916.833333333336</c:v>
                </c:pt>
                <c:pt idx="8515">
                  <c:v>44916.875</c:v>
                </c:pt>
                <c:pt idx="8516">
                  <c:v>44916.916666666664</c:v>
                </c:pt>
                <c:pt idx="8517">
                  <c:v>44916.958333333336</c:v>
                </c:pt>
                <c:pt idx="8518">
                  <c:v>44917</c:v>
                </c:pt>
                <c:pt idx="8519">
                  <c:v>44917.041666666664</c:v>
                </c:pt>
                <c:pt idx="8520">
                  <c:v>44917.083333333336</c:v>
                </c:pt>
                <c:pt idx="8521">
                  <c:v>44917.125</c:v>
                </c:pt>
                <c:pt idx="8522">
                  <c:v>44917.166666666664</c:v>
                </c:pt>
                <c:pt idx="8523">
                  <c:v>44917.208333333336</c:v>
                </c:pt>
                <c:pt idx="8524">
                  <c:v>44917.25</c:v>
                </c:pt>
                <c:pt idx="8525">
                  <c:v>44917.291666666664</c:v>
                </c:pt>
                <c:pt idx="8526">
                  <c:v>44917.333333333336</c:v>
                </c:pt>
                <c:pt idx="8527">
                  <c:v>44917.375</c:v>
                </c:pt>
                <c:pt idx="8528">
                  <c:v>44917.416666666664</c:v>
                </c:pt>
                <c:pt idx="8529">
                  <c:v>44917.458333333336</c:v>
                </c:pt>
                <c:pt idx="8530">
                  <c:v>44917.5</c:v>
                </c:pt>
                <c:pt idx="8531">
                  <c:v>44917.541666666664</c:v>
                </c:pt>
                <c:pt idx="8532">
                  <c:v>44917.583333333336</c:v>
                </c:pt>
                <c:pt idx="8533">
                  <c:v>44917.625</c:v>
                </c:pt>
                <c:pt idx="8534">
                  <c:v>44917.666666666664</c:v>
                </c:pt>
                <c:pt idx="8535">
                  <c:v>44917.708333333336</c:v>
                </c:pt>
                <c:pt idx="8536">
                  <c:v>44917.75</c:v>
                </c:pt>
                <c:pt idx="8537">
                  <c:v>44917.791666666664</c:v>
                </c:pt>
                <c:pt idx="8538">
                  <c:v>44917.833333333336</c:v>
                </c:pt>
                <c:pt idx="8539">
                  <c:v>44917.875</c:v>
                </c:pt>
                <c:pt idx="8540">
                  <c:v>44917.916666666664</c:v>
                </c:pt>
                <c:pt idx="8541">
                  <c:v>44917.958333333336</c:v>
                </c:pt>
                <c:pt idx="8542">
                  <c:v>44918</c:v>
                </c:pt>
                <c:pt idx="8543">
                  <c:v>44918.041666666664</c:v>
                </c:pt>
                <c:pt idx="8544">
                  <c:v>44918.083333333336</c:v>
                </c:pt>
                <c:pt idx="8545">
                  <c:v>44918.125</c:v>
                </c:pt>
                <c:pt idx="8546">
                  <c:v>44918.166666666664</c:v>
                </c:pt>
                <c:pt idx="8547">
                  <c:v>44918.208333333336</c:v>
                </c:pt>
                <c:pt idx="8548">
                  <c:v>44918.25</c:v>
                </c:pt>
                <c:pt idx="8549">
                  <c:v>44918.291666666664</c:v>
                </c:pt>
                <c:pt idx="8550">
                  <c:v>44918.333333333336</c:v>
                </c:pt>
                <c:pt idx="8551">
                  <c:v>44918.375</c:v>
                </c:pt>
                <c:pt idx="8552">
                  <c:v>44918.416666666664</c:v>
                </c:pt>
                <c:pt idx="8553">
                  <c:v>44918.458333333336</c:v>
                </c:pt>
                <c:pt idx="8554">
                  <c:v>44918.5</c:v>
                </c:pt>
                <c:pt idx="8555">
                  <c:v>44918.541666666664</c:v>
                </c:pt>
                <c:pt idx="8556">
                  <c:v>44918.583333333336</c:v>
                </c:pt>
                <c:pt idx="8557">
                  <c:v>44918.625</c:v>
                </c:pt>
                <c:pt idx="8558">
                  <c:v>44918.666666666664</c:v>
                </c:pt>
                <c:pt idx="8559">
                  <c:v>44918.708333333336</c:v>
                </c:pt>
                <c:pt idx="8560">
                  <c:v>44918.75</c:v>
                </c:pt>
                <c:pt idx="8561">
                  <c:v>44918.791666666664</c:v>
                </c:pt>
                <c:pt idx="8562">
                  <c:v>44918.833333333336</c:v>
                </c:pt>
                <c:pt idx="8563">
                  <c:v>44918.875</c:v>
                </c:pt>
                <c:pt idx="8564">
                  <c:v>44918.916666666664</c:v>
                </c:pt>
                <c:pt idx="8565">
                  <c:v>44918.958333333336</c:v>
                </c:pt>
                <c:pt idx="8566">
                  <c:v>44919</c:v>
                </c:pt>
                <c:pt idx="8567">
                  <c:v>44919.041666666664</c:v>
                </c:pt>
                <c:pt idx="8568">
                  <c:v>44919.083333333336</c:v>
                </c:pt>
                <c:pt idx="8569">
                  <c:v>44919.125</c:v>
                </c:pt>
                <c:pt idx="8570">
                  <c:v>44919.166666666664</c:v>
                </c:pt>
                <c:pt idx="8571">
                  <c:v>44919.208333333336</c:v>
                </c:pt>
                <c:pt idx="8572">
                  <c:v>44919.25</c:v>
                </c:pt>
                <c:pt idx="8573">
                  <c:v>44919.291666666664</c:v>
                </c:pt>
                <c:pt idx="8574">
                  <c:v>44919.333333333336</c:v>
                </c:pt>
                <c:pt idx="8575">
                  <c:v>44919.375</c:v>
                </c:pt>
                <c:pt idx="8576">
                  <c:v>44919.416666666664</c:v>
                </c:pt>
                <c:pt idx="8577">
                  <c:v>44919.458333333336</c:v>
                </c:pt>
                <c:pt idx="8578">
                  <c:v>44919.5</c:v>
                </c:pt>
                <c:pt idx="8579">
                  <c:v>44919.541666666664</c:v>
                </c:pt>
                <c:pt idx="8580">
                  <c:v>44919.583333333336</c:v>
                </c:pt>
                <c:pt idx="8581">
                  <c:v>44919.625</c:v>
                </c:pt>
                <c:pt idx="8582">
                  <c:v>44919.666666666664</c:v>
                </c:pt>
                <c:pt idx="8583">
                  <c:v>44919.708333333336</c:v>
                </c:pt>
                <c:pt idx="8584">
                  <c:v>44919.75</c:v>
                </c:pt>
                <c:pt idx="8585">
                  <c:v>44919.791666666664</c:v>
                </c:pt>
                <c:pt idx="8586">
                  <c:v>44919.833333333336</c:v>
                </c:pt>
                <c:pt idx="8587">
                  <c:v>44919.875</c:v>
                </c:pt>
                <c:pt idx="8588">
                  <c:v>44919.916666666664</c:v>
                </c:pt>
                <c:pt idx="8589">
                  <c:v>44919.958333333336</c:v>
                </c:pt>
                <c:pt idx="8590">
                  <c:v>44920</c:v>
                </c:pt>
                <c:pt idx="8591">
                  <c:v>44920.041666666664</c:v>
                </c:pt>
                <c:pt idx="8592">
                  <c:v>44920.083333333336</c:v>
                </c:pt>
                <c:pt idx="8593">
                  <c:v>44920.125</c:v>
                </c:pt>
                <c:pt idx="8594">
                  <c:v>44920.166666666664</c:v>
                </c:pt>
                <c:pt idx="8595">
                  <c:v>44920.208333333336</c:v>
                </c:pt>
                <c:pt idx="8596">
                  <c:v>44920.25</c:v>
                </c:pt>
                <c:pt idx="8597">
                  <c:v>44920.291666666664</c:v>
                </c:pt>
                <c:pt idx="8598">
                  <c:v>44920.333333333336</c:v>
                </c:pt>
                <c:pt idx="8599">
                  <c:v>44920.375</c:v>
                </c:pt>
                <c:pt idx="8600">
                  <c:v>44920.416666666664</c:v>
                </c:pt>
                <c:pt idx="8601">
                  <c:v>44920.458333333336</c:v>
                </c:pt>
                <c:pt idx="8602">
                  <c:v>44920.5</c:v>
                </c:pt>
                <c:pt idx="8603">
                  <c:v>44920.541666666664</c:v>
                </c:pt>
                <c:pt idx="8604">
                  <c:v>44920.583333333336</c:v>
                </c:pt>
                <c:pt idx="8605">
                  <c:v>44920.625</c:v>
                </c:pt>
                <c:pt idx="8606">
                  <c:v>44920.666666666664</c:v>
                </c:pt>
                <c:pt idx="8607">
                  <c:v>44920.708333333336</c:v>
                </c:pt>
                <c:pt idx="8608">
                  <c:v>44920.75</c:v>
                </c:pt>
                <c:pt idx="8609">
                  <c:v>44920.791666666664</c:v>
                </c:pt>
                <c:pt idx="8610">
                  <c:v>44920.833333333336</c:v>
                </c:pt>
                <c:pt idx="8611">
                  <c:v>44920.875</c:v>
                </c:pt>
                <c:pt idx="8612">
                  <c:v>44920.916666666664</c:v>
                </c:pt>
                <c:pt idx="8613">
                  <c:v>44920.958333333336</c:v>
                </c:pt>
                <c:pt idx="8614">
                  <c:v>44921</c:v>
                </c:pt>
                <c:pt idx="8615">
                  <c:v>44921.041666666664</c:v>
                </c:pt>
                <c:pt idx="8616">
                  <c:v>44921.083333333336</c:v>
                </c:pt>
                <c:pt idx="8617">
                  <c:v>44921.125</c:v>
                </c:pt>
                <c:pt idx="8618">
                  <c:v>44921.166666666664</c:v>
                </c:pt>
                <c:pt idx="8619">
                  <c:v>44921.208333333336</c:v>
                </c:pt>
                <c:pt idx="8620">
                  <c:v>44921.25</c:v>
                </c:pt>
                <c:pt idx="8621">
                  <c:v>44921.291666666664</c:v>
                </c:pt>
                <c:pt idx="8622">
                  <c:v>44921.333333333336</c:v>
                </c:pt>
                <c:pt idx="8623">
                  <c:v>44921.375</c:v>
                </c:pt>
                <c:pt idx="8624">
                  <c:v>44921.416666666664</c:v>
                </c:pt>
                <c:pt idx="8625">
                  <c:v>44921.458333333336</c:v>
                </c:pt>
                <c:pt idx="8626">
                  <c:v>44921.5</c:v>
                </c:pt>
                <c:pt idx="8627">
                  <c:v>44921.541666666664</c:v>
                </c:pt>
                <c:pt idx="8628">
                  <c:v>44921.583333333336</c:v>
                </c:pt>
                <c:pt idx="8629">
                  <c:v>44921.625</c:v>
                </c:pt>
                <c:pt idx="8630">
                  <c:v>44921.666666666664</c:v>
                </c:pt>
                <c:pt idx="8631">
                  <c:v>44921.708333333336</c:v>
                </c:pt>
                <c:pt idx="8632">
                  <c:v>44921.75</c:v>
                </c:pt>
                <c:pt idx="8633">
                  <c:v>44921.791666666664</c:v>
                </c:pt>
                <c:pt idx="8634">
                  <c:v>44921.833333333336</c:v>
                </c:pt>
                <c:pt idx="8635">
                  <c:v>44921.875</c:v>
                </c:pt>
                <c:pt idx="8636">
                  <c:v>44921.916666666664</c:v>
                </c:pt>
                <c:pt idx="8637">
                  <c:v>44921.958333333336</c:v>
                </c:pt>
                <c:pt idx="8638">
                  <c:v>44922</c:v>
                </c:pt>
                <c:pt idx="8639">
                  <c:v>44922.041666666664</c:v>
                </c:pt>
                <c:pt idx="8640">
                  <c:v>44922.083333333336</c:v>
                </c:pt>
                <c:pt idx="8641">
                  <c:v>44922.125</c:v>
                </c:pt>
                <c:pt idx="8642">
                  <c:v>44922.166666666664</c:v>
                </c:pt>
                <c:pt idx="8643">
                  <c:v>44922.208333333336</c:v>
                </c:pt>
                <c:pt idx="8644">
                  <c:v>44922.25</c:v>
                </c:pt>
                <c:pt idx="8645">
                  <c:v>44922.291666666664</c:v>
                </c:pt>
                <c:pt idx="8646">
                  <c:v>44922.333333333336</c:v>
                </c:pt>
                <c:pt idx="8647">
                  <c:v>44922.375</c:v>
                </c:pt>
                <c:pt idx="8648">
                  <c:v>44922.416666666664</c:v>
                </c:pt>
                <c:pt idx="8649">
                  <c:v>44922.458333333336</c:v>
                </c:pt>
                <c:pt idx="8650">
                  <c:v>44922.5</c:v>
                </c:pt>
                <c:pt idx="8651">
                  <c:v>44922.541666666664</c:v>
                </c:pt>
                <c:pt idx="8652">
                  <c:v>44922.583333333336</c:v>
                </c:pt>
                <c:pt idx="8653">
                  <c:v>44922.625</c:v>
                </c:pt>
                <c:pt idx="8654">
                  <c:v>44922.666666666664</c:v>
                </c:pt>
                <c:pt idx="8655">
                  <c:v>44922.708333333336</c:v>
                </c:pt>
                <c:pt idx="8656">
                  <c:v>44922.75</c:v>
                </c:pt>
                <c:pt idx="8657">
                  <c:v>44922.791666666664</c:v>
                </c:pt>
                <c:pt idx="8658">
                  <c:v>44922.833333333336</c:v>
                </c:pt>
                <c:pt idx="8659">
                  <c:v>44922.875</c:v>
                </c:pt>
                <c:pt idx="8660">
                  <c:v>44922.916666666664</c:v>
                </c:pt>
                <c:pt idx="8661">
                  <c:v>44922.958333333336</c:v>
                </c:pt>
                <c:pt idx="8662">
                  <c:v>44923</c:v>
                </c:pt>
                <c:pt idx="8663">
                  <c:v>44923.041666666664</c:v>
                </c:pt>
                <c:pt idx="8664">
                  <c:v>44923.083333333336</c:v>
                </c:pt>
                <c:pt idx="8665">
                  <c:v>44923.125</c:v>
                </c:pt>
                <c:pt idx="8666">
                  <c:v>44923.166666666664</c:v>
                </c:pt>
                <c:pt idx="8667">
                  <c:v>44923.208333333336</c:v>
                </c:pt>
                <c:pt idx="8668">
                  <c:v>44923.25</c:v>
                </c:pt>
                <c:pt idx="8669">
                  <c:v>44923.291666666664</c:v>
                </c:pt>
                <c:pt idx="8670">
                  <c:v>44923.333333333336</c:v>
                </c:pt>
                <c:pt idx="8671">
                  <c:v>44923.375</c:v>
                </c:pt>
                <c:pt idx="8672">
                  <c:v>44923.416666666664</c:v>
                </c:pt>
                <c:pt idx="8673">
                  <c:v>44923.458333333336</c:v>
                </c:pt>
                <c:pt idx="8674">
                  <c:v>44923.5</c:v>
                </c:pt>
                <c:pt idx="8675">
                  <c:v>44923.541666666664</c:v>
                </c:pt>
                <c:pt idx="8676">
                  <c:v>44923.583333333336</c:v>
                </c:pt>
                <c:pt idx="8677">
                  <c:v>44923.625</c:v>
                </c:pt>
                <c:pt idx="8678">
                  <c:v>44923.666666666664</c:v>
                </c:pt>
                <c:pt idx="8679">
                  <c:v>44923.708333333336</c:v>
                </c:pt>
                <c:pt idx="8680">
                  <c:v>44923.75</c:v>
                </c:pt>
                <c:pt idx="8681">
                  <c:v>44923.791666666664</c:v>
                </c:pt>
                <c:pt idx="8682">
                  <c:v>44923.833333333336</c:v>
                </c:pt>
                <c:pt idx="8683">
                  <c:v>44923.875</c:v>
                </c:pt>
                <c:pt idx="8684">
                  <c:v>44923.916666666664</c:v>
                </c:pt>
                <c:pt idx="8685">
                  <c:v>44923.958333333336</c:v>
                </c:pt>
                <c:pt idx="8686">
                  <c:v>44924</c:v>
                </c:pt>
                <c:pt idx="8687">
                  <c:v>44924.041666666664</c:v>
                </c:pt>
                <c:pt idx="8688">
                  <c:v>44924.083333333336</c:v>
                </c:pt>
                <c:pt idx="8689">
                  <c:v>44924.125</c:v>
                </c:pt>
                <c:pt idx="8690">
                  <c:v>44924.166666666664</c:v>
                </c:pt>
                <c:pt idx="8691">
                  <c:v>44924.208333333336</c:v>
                </c:pt>
                <c:pt idx="8692">
                  <c:v>44924.25</c:v>
                </c:pt>
                <c:pt idx="8693">
                  <c:v>44924.291666666664</c:v>
                </c:pt>
                <c:pt idx="8694">
                  <c:v>44924.333333333336</c:v>
                </c:pt>
                <c:pt idx="8695">
                  <c:v>44924.375</c:v>
                </c:pt>
                <c:pt idx="8696">
                  <c:v>44924.416666666664</c:v>
                </c:pt>
                <c:pt idx="8697">
                  <c:v>44924.458333333336</c:v>
                </c:pt>
                <c:pt idx="8698">
                  <c:v>44924.5</c:v>
                </c:pt>
                <c:pt idx="8699">
                  <c:v>44924.541666666664</c:v>
                </c:pt>
                <c:pt idx="8700">
                  <c:v>44924.583333333336</c:v>
                </c:pt>
                <c:pt idx="8701">
                  <c:v>44924.625</c:v>
                </c:pt>
                <c:pt idx="8702">
                  <c:v>44924.666666666664</c:v>
                </c:pt>
                <c:pt idx="8703">
                  <c:v>44924.708333333336</c:v>
                </c:pt>
                <c:pt idx="8704">
                  <c:v>44924.75</c:v>
                </c:pt>
                <c:pt idx="8705">
                  <c:v>44924.791666666664</c:v>
                </c:pt>
                <c:pt idx="8706">
                  <c:v>44924.833333333336</c:v>
                </c:pt>
                <c:pt idx="8707">
                  <c:v>44924.875</c:v>
                </c:pt>
                <c:pt idx="8708">
                  <c:v>44924.916666666664</c:v>
                </c:pt>
                <c:pt idx="8709">
                  <c:v>44924.958333333336</c:v>
                </c:pt>
                <c:pt idx="8710">
                  <c:v>44925</c:v>
                </c:pt>
                <c:pt idx="8711">
                  <c:v>44925.041666666664</c:v>
                </c:pt>
                <c:pt idx="8712">
                  <c:v>44925.083333333336</c:v>
                </c:pt>
                <c:pt idx="8713">
                  <c:v>44925.125</c:v>
                </c:pt>
                <c:pt idx="8714">
                  <c:v>44925.166666666664</c:v>
                </c:pt>
                <c:pt idx="8715">
                  <c:v>44925.208333333336</c:v>
                </c:pt>
                <c:pt idx="8716">
                  <c:v>44925.25</c:v>
                </c:pt>
                <c:pt idx="8717">
                  <c:v>44925.291666666664</c:v>
                </c:pt>
                <c:pt idx="8718">
                  <c:v>44925.333333333336</c:v>
                </c:pt>
                <c:pt idx="8719">
                  <c:v>44925.375</c:v>
                </c:pt>
                <c:pt idx="8720">
                  <c:v>44925.416666666664</c:v>
                </c:pt>
                <c:pt idx="8721">
                  <c:v>44925.458333333336</c:v>
                </c:pt>
                <c:pt idx="8722">
                  <c:v>44925.5</c:v>
                </c:pt>
                <c:pt idx="8723">
                  <c:v>44925.541666666664</c:v>
                </c:pt>
                <c:pt idx="8724">
                  <c:v>44925.583333333336</c:v>
                </c:pt>
                <c:pt idx="8725">
                  <c:v>44925.625</c:v>
                </c:pt>
                <c:pt idx="8726">
                  <c:v>44925.666666666664</c:v>
                </c:pt>
                <c:pt idx="8727">
                  <c:v>44925.708333333336</c:v>
                </c:pt>
                <c:pt idx="8728">
                  <c:v>44925.75</c:v>
                </c:pt>
                <c:pt idx="8729">
                  <c:v>44925.791666666664</c:v>
                </c:pt>
                <c:pt idx="8730">
                  <c:v>44925.833333333336</c:v>
                </c:pt>
                <c:pt idx="8731">
                  <c:v>44925.875</c:v>
                </c:pt>
                <c:pt idx="8732">
                  <c:v>44925.916666666664</c:v>
                </c:pt>
                <c:pt idx="8733">
                  <c:v>44925.958333333336</c:v>
                </c:pt>
                <c:pt idx="8734">
                  <c:v>44926</c:v>
                </c:pt>
                <c:pt idx="8735">
                  <c:v>44926.041666666664</c:v>
                </c:pt>
                <c:pt idx="8736">
                  <c:v>44926.083333333336</c:v>
                </c:pt>
                <c:pt idx="8737">
                  <c:v>44926.125</c:v>
                </c:pt>
                <c:pt idx="8738">
                  <c:v>44926.166666666664</c:v>
                </c:pt>
                <c:pt idx="8739">
                  <c:v>44926.208333333336</c:v>
                </c:pt>
                <c:pt idx="8740">
                  <c:v>44926.25</c:v>
                </c:pt>
                <c:pt idx="8741">
                  <c:v>44926.291666666664</c:v>
                </c:pt>
                <c:pt idx="8742">
                  <c:v>44926.333333333336</c:v>
                </c:pt>
                <c:pt idx="8743">
                  <c:v>44926.375</c:v>
                </c:pt>
                <c:pt idx="8744">
                  <c:v>44926.416666666664</c:v>
                </c:pt>
                <c:pt idx="8745">
                  <c:v>44926.458333333336</c:v>
                </c:pt>
                <c:pt idx="8746">
                  <c:v>44926.5</c:v>
                </c:pt>
                <c:pt idx="8747">
                  <c:v>44926.541666666664</c:v>
                </c:pt>
                <c:pt idx="8748">
                  <c:v>44926.583333333336</c:v>
                </c:pt>
                <c:pt idx="8749">
                  <c:v>44926.625</c:v>
                </c:pt>
                <c:pt idx="8750">
                  <c:v>44926.666666666664</c:v>
                </c:pt>
                <c:pt idx="8751">
                  <c:v>44926.708333333336</c:v>
                </c:pt>
                <c:pt idx="8752">
                  <c:v>44926.75</c:v>
                </c:pt>
                <c:pt idx="8753">
                  <c:v>44926.791666666664</c:v>
                </c:pt>
                <c:pt idx="8754">
                  <c:v>44926.833333333336</c:v>
                </c:pt>
                <c:pt idx="8755">
                  <c:v>44926.875</c:v>
                </c:pt>
                <c:pt idx="8756">
                  <c:v>44926.916666666664</c:v>
                </c:pt>
                <c:pt idx="8757">
                  <c:v>44926.958333333336</c:v>
                </c:pt>
                <c:pt idx="8758">
                  <c:v>44927</c:v>
                </c:pt>
                <c:pt idx="8759">
                  <c:v>44927.041666666664</c:v>
                </c:pt>
                <c:pt idx="8760">
                  <c:v>44927.083333333336</c:v>
                </c:pt>
                <c:pt idx="8761">
                  <c:v>44927.125</c:v>
                </c:pt>
                <c:pt idx="8762">
                  <c:v>44927.166666666664</c:v>
                </c:pt>
                <c:pt idx="8763">
                  <c:v>44927.208333333336</c:v>
                </c:pt>
                <c:pt idx="8764">
                  <c:v>44927.25</c:v>
                </c:pt>
                <c:pt idx="8765">
                  <c:v>44927.291666666664</c:v>
                </c:pt>
                <c:pt idx="8766">
                  <c:v>44927.333333333336</c:v>
                </c:pt>
                <c:pt idx="8767">
                  <c:v>44927.375</c:v>
                </c:pt>
                <c:pt idx="8768">
                  <c:v>44927.416666666664</c:v>
                </c:pt>
                <c:pt idx="8769">
                  <c:v>44927.458333333336</c:v>
                </c:pt>
                <c:pt idx="8770">
                  <c:v>44927.5</c:v>
                </c:pt>
                <c:pt idx="8771">
                  <c:v>44927.541666666664</c:v>
                </c:pt>
                <c:pt idx="8772">
                  <c:v>44927.583333333336</c:v>
                </c:pt>
                <c:pt idx="8773">
                  <c:v>44927.625</c:v>
                </c:pt>
                <c:pt idx="8774">
                  <c:v>44927.666666666664</c:v>
                </c:pt>
                <c:pt idx="8775">
                  <c:v>44927.708333333336</c:v>
                </c:pt>
                <c:pt idx="8776">
                  <c:v>44927.75</c:v>
                </c:pt>
                <c:pt idx="8777">
                  <c:v>44927.791666666664</c:v>
                </c:pt>
                <c:pt idx="8778">
                  <c:v>44927.833333333336</c:v>
                </c:pt>
                <c:pt idx="8779">
                  <c:v>44927.875</c:v>
                </c:pt>
                <c:pt idx="8780">
                  <c:v>44927.916666666664</c:v>
                </c:pt>
                <c:pt idx="8781">
                  <c:v>44927.958333333336</c:v>
                </c:pt>
                <c:pt idx="8782">
                  <c:v>44928</c:v>
                </c:pt>
                <c:pt idx="8783">
                  <c:v>44928.041666666664</c:v>
                </c:pt>
                <c:pt idx="8784">
                  <c:v>44928.083333333336</c:v>
                </c:pt>
                <c:pt idx="8785">
                  <c:v>44928.125</c:v>
                </c:pt>
                <c:pt idx="8786">
                  <c:v>44928.166666666664</c:v>
                </c:pt>
                <c:pt idx="8787">
                  <c:v>44928.208333333336</c:v>
                </c:pt>
                <c:pt idx="8788">
                  <c:v>44928.25</c:v>
                </c:pt>
                <c:pt idx="8789">
                  <c:v>44928.291666666664</c:v>
                </c:pt>
                <c:pt idx="8790">
                  <c:v>44928.333333333336</c:v>
                </c:pt>
                <c:pt idx="8791">
                  <c:v>44928.375</c:v>
                </c:pt>
                <c:pt idx="8792">
                  <c:v>44928.416666666664</c:v>
                </c:pt>
                <c:pt idx="8793">
                  <c:v>44928.458333333336</c:v>
                </c:pt>
                <c:pt idx="8794">
                  <c:v>44928.5</c:v>
                </c:pt>
                <c:pt idx="8795">
                  <c:v>44928.541666666664</c:v>
                </c:pt>
                <c:pt idx="8796">
                  <c:v>44928.583333333336</c:v>
                </c:pt>
                <c:pt idx="8797">
                  <c:v>44928.625</c:v>
                </c:pt>
                <c:pt idx="8798">
                  <c:v>44928.666666666664</c:v>
                </c:pt>
                <c:pt idx="8799">
                  <c:v>44928.708333333336</c:v>
                </c:pt>
                <c:pt idx="8800">
                  <c:v>44928.75</c:v>
                </c:pt>
                <c:pt idx="8801">
                  <c:v>44928.791666666664</c:v>
                </c:pt>
                <c:pt idx="8802">
                  <c:v>44928.833333333336</c:v>
                </c:pt>
                <c:pt idx="8803">
                  <c:v>44928.875</c:v>
                </c:pt>
                <c:pt idx="8804">
                  <c:v>44928.916666666664</c:v>
                </c:pt>
                <c:pt idx="8805">
                  <c:v>44928.958333333336</c:v>
                </c:pt>
                <c:pt idx="8806">
                  <c:v>44929</c:v>
                </c:pt>
                <c:pt idx="8807">
                  <c:v>44929.041666666664</c:v>
                </c:pt>
                <c:pt idx="8808">
                  <c:v>44929.083333333336</c:v>
                </c:pt>
                <c:pt idx="8809">
                  <c:v>44929.125</c:v>
                </c:pt>
                <c:pt idx="8810">
                  <c:v>44929.166666666664</c:v>
                </c:pt>
                <c:pt idx="8811">
                  <c:v>44929.208333333336</c:v>
                </c:pt>
                <c:pt idx="8812">
                  <c:v>44929.25</c:v>
                </c:pt>
                <c:pt idx="8813">
                  <c:v>44929.291666666664</c:v>
                </c:pt>
                <c:pt idx="8814">
                  <c:v>44929.333333333336</c:v>
                </c:pt>
                <c:pt idx="8815">
                  <c:v>44929.375</c:v>
                </c:pt>
                <c:pt idx="8816">
                  <c:v>44929.416666666664</c:v>
                </c:pt>
                <c:pt idx="8817">
                  <c:v>44929.458333333336</c:v>
                </c:pt>
                <c:pt idx="8818">
                  <c:v>44929.5</c:v>
                </c:pt>
                <c:pt idx="8819">
                  <c:v>44929.541666666664</c:v>
                </c:pt>
                <c:pt idx="8820">
                  <c:v>44929.583333333336</c:v>
                </c:pt>
                <c:pt idx="8821">
                  <c:v>44929.625</c:v>
                </c:pt>
                <c:pt idx="8822">
                  <c:v>44929.666666666664</c:v>
                </c:pt>
                <c:pt idx="8823">
                  <c:v>44929.708333333336</c:v>
                </c:pt>
                <c:pt idx="8824">
                  <c:v>44929.75</c:v>
                </c:pt>
                <c:pt idx="8825">
                  <c:v>44929.791666666664</c:v>
                </c:pt>
                <c:pt idx="8826">
                  <c:v>44929.833333333336</c:v>
                </c:pt>
                <c:pt idx="8827">
                  <c:v>44929.875</c:v>
                </c:pt>
                <c:pt idx="8828">
                  <c:v>44929.916666666664</c:v>
                </c:pt>
                <c:pt idx="8829">
                  <c:v>44929.958333333336</c:v>
                </c:pt>
                <c:pt idx="8830">
                  <c:v>44930</c:v>
                </c:pt>
                <c:pt idx="8831">
                  <c:v>44930.041666666664</c:v>
                </c:pt>
                <c:pt idx="8832">
                  <c:v>44930.083333333336</c:v>
                </c:pt>
                <c:pt idx="8833">
                  <c:v>44930.125</c:v>
                </c:pt>
                <c:pt idx="8834">
                  <c:v>44930.166666666664</c:v>
                </c:pt>
                <c:pt idx="8835">
                  <c:v>44930.208333333336</c:v>
                </c:pt>
                <c:pt idx="8836">
                  <c:v>44930.25</c:v>
                </c:pt>
                <c:pt idx="8837">
                  <c:v>44930.291666666664</c:v>
                </c:pt>
                <c:pt idx="8838">
                  <c:v>44930.333333333336</c:v>
                </c:pt>
                <c:pt idx="8839">
                  <c:v>44930.375</c:v>
                </c:pt>
                <c:pt idx="8840">
                  <c:v>44930.416666666664</c:v>
                </c:pt>
                <c:pt idx="8841">
                  <c:v>44930.458333333336</c:v>
                </c:pt>
                <c:pt idx="8842">
                  <c:v>44930.5</c:v>
                </c:pt>
                <c:pt idx="8843">
                  <c:v>44930.541666666664</c:v>
                </c:pt>
                <c:pt idx="8844">
                  <c:v>44930.583333333336</c:v>
                </c:pt>
                <c:pt idx="8845">
                  <c:v>44930.625</c:v>
                </c:pt>
                <c:pt idx="8846">
                  <c:v>44930.666666666664</c:v>
                </c:pt>
                <c:pt idx="8847">
                  <c:v>44930.708333333336</c:v>
                </c:pt>
                <c:pt idx="8848">
                  <c:v>44930.75</c:v>
                </c:pt>
                <c:pt idx="8849">
                  <c:v>44930.791666666664</c:v>
                </c:pt>
                <c:pt idx="8850">
                  <c:v>44930.833333333336</c:v>
                </c:pt>
                <c:pt idx="8851">
                  <c:v>44930.875</c:v>
                </c:pt>
                <c:pt idx="8852">
                  <c:v>44930.916666666664</c:v>
                </c:pt>
                <c:pt idx="8853">
                  <c:v>44930.958333333336</c:v>
                </c:pt>
                <c:pt idx="8854">
                  <c:v>44931</c:v>
                </c:pt>
                <c:pt idx="8855">
                  <c:v>44931.041666666664</c:v>
                </c:pt>
                <c:pt idx="8856">
                  <c:v>44931.083333333336</c:v>
                </c:pt>
                <c:pt idx="8857">
                  <c:v>44931.125</c:v>
                </c:pt>
                <c:pt idx="8858">
                  <c:v>44931.166666666664</c:v>
                </c:pt>
                <c:pt idx="8859">
                  <c:v>44931.208333333336</c:v>
                </c:pt>
                <c:pt idx="8860">
                  <c:v>44931.25</c:v>
                </c:pt>
                <c:pt idx="8861">
                  <c:v>44931.291666666664</c:v>
                </c:pt>
                <c:pt idx="8862">
                  <c:v>44931.333333333336</c:v>
                </c:pt>
                <c:pt idx="8863">
                  <c:v>44931.375</c:v>
                </c:pt>
                <c:pt idx="8864">
                  <c:v>44931.416666666664</c:v>
                </c:pt>
                <c:pt idx="8865">
                  <c:v>44931.458333333336</c:v>
                </c:pt>
                <c:pt idx="8866">
                  <c:v>44931.5</c:v>
                </c:pt>
                <c:pt idx="8867">
                  <c:v>44931.541666666664</c:v>
                </c:pt>
                <c:pt idx="8868">
                  <c:v>44931.583333333336</c:v>
                </c:pt>
                <c:pt idx="8869">
                  <c:v>44931.625</c:v>
                </c:pt>
                <c:pt idx="8870">
                  <c:v>44931.666666666664</c:v>
                </c:pt>
                <c:pt idx="8871">
                  <c:v>44931.708333333336</c:v>
                </c:pt>
                <c:pt idx="8872">
                  <c:v>44931.75</c:v>
                </c:pt>
                <c:pt idx="8873">
                  <c:v>44931.791666666664</c:v>
                </c:pt>
                <c:pt idx="8874">
                  <c:v>44931.833333333336</c:v>
                </c:pt>
                <c:pt idx="8875">
                  <c:v>44931.875</c:v>
                </c:pt>
                <c:pt idx="8876">
                  <c:v>44931.916666666664</c:v>
                </c:pt>
                <c:pt idx="8877">
                  <c:v>44931.958333333336</c:v>
                </c:pt>
                <c:pt idx="8878">
                  <c:v>44932</c:v>
                </c:pt>
                <c:pt idx="8879">
                  <c:v>44932.041666666664</c:v>
                </c:pt>
                <c:pt idx="8880">
                  <c:v>44932.083333333336</c:v>
                </c:pt>
                <c:pt idx="8881">
                  <c:v>44932.125</c:v>
                </c:pt>
                <c:pt idx="8882">
                  <c:v>44932.166666666664</c:v>
                </c:pt>
                <c:pt idx="8883">
                  <c:v>44932.208333333336</c:v>
                </c:pt>
                <c:pt idx="8884">
                  <c:v>44932.25</c:v>
                </c:pt>
                <c:pt idx="8885">
                  <c:v>44932.291666666664</c:v>
                </c:pt>
                <c:pt idx="8886">
                  <c:v>44932.333333333336</c:v>
                </c:pt>
                <c:pt idx="8887">
                  <c:v>44932.375</c:v>
                </c:pt>
                <c:pt idx="8888">
                  <c:v>44932.416666666664</c:v>
                </c:pt>
                <c:pt idx="8889">
                  <c:v>44932.458333333336</c:v>
                </c:pt>
                <c:pt idx="8890">
                  <c:v>44932.5</c:v>
                </c:pt>
                <c:pt idx="8891">
                  <c:v>44932.541666666664</c:v>
                </c:pt>
                <c:pt idx="8892">
                  <c:v>44932.583333333336</c:v>
                </c:pt>
                <c:pt idx="8893">
                  <c:v>44932.625</c:v>
                </c:pt>
                <c:pt idx="8894">
                  <c:v>44932.666666666664</c:v>
                </c:pt>
                <c:pt idx="8895">
                  <c:v>44932.708333333336</c:v>
                </c:pt>
                <c:pt idx="8896">
                  <c:v>44932.75</c:v>
                </c:pt>
                <c:pt idx="8897">
                  <c:v>44932.791666666664</c:v>
                </c:pt>
                <c:pt idx="8898">
                  <c:v>44932.833333333336</c:v>
                </c:pt>
                <c:pt idx="8899">
                  <c:v>44932.875</c:v>
                </c:pt>
                <c:pt idx="8900">
                  <c:v>44932.916666666664</c:v>
                </c:pt>
                <c:pt idx="8901">
                  <c:v>44932.958333333336</c:v>
                </c:pt>
                <c:pt idx="8902">
                  <c:v>44933</c:v>
                </c:pt>
                <c:pt idx="8903">
                  <c:v>44933.041666666664</c:v>
                </c:pt>
                <c:pt idx="8904">
                  <c:v>44933.083333333336</c:v>
                </c:pt>
                <c:pt idx="8905">
                  <c:v>44933.125</c:v>
                </c:pt>
                <c:pt idx="8906">
                  <c:v>44933.166666666664</c:v>
                </c:pt>
                <c:pt idx="8907">
                  <c:v>44933.208333333336</c:v>
                </c:pt>
                <c:pt idx="8908">
                  <c:v>44933.25</c:v>
                </c:pt>
                <c:pt idx="8909">
                  <c:v>44933.291666666664</c:v>
                </c:pt>
                <c:pt idx="8910">
                  <c:v>44933.333333333336</c:v>
                </c:pt>
                <c:pt idx="8911">
                  <c:v>44933.375</c:v>
                </c:pt>
                <c:pt idx="8912">
                  <c:v>44933.416666666664</c:v>
                </c:pt>
                <c:pt idx="8913">
                  <c:v>44933.458333333336</c:v>
                </c:pt>
                <c:pt idx="8914">
                  <c:v>44933.5</c:v>
                </c:pt>
                <c:pt idx="8915">
                  <c:v>44933.541666666664</c:v>
                </c:pt>
                <c:pt idx="8916">
                  <c:v>44933.583333333336</c:v>
                </c:pt>
                <c:pt idx="8917">
                  <c:v>44933.625</c:v>
                </c:pt>
                <c:pt idx="8918">
                  <c:v>44933.666666666664</c:v>
                </c:pt>
                <c:pt idx="8919">
                  <c:v>44933.708333333336</c:v>
                </c:pt>
                <c:pt idx="8920">
                  <c:v>44933.75</c:v>
                </c:pt>
                <c:pt idx="8921">
                  <c:v>44933.791666666664</c:v>
                </c:pt>
                <c:pt idx="8922">
                  <c:v>44933.833333333336</c:v>
                </c:pt>
                <c:pt idx="8923">
                  <c:v>44933.875</c:v>
                </c:pt>
                <c:pt idx="8924">
                  <c:v>44933.916666666664</c:v>
                </c:pt>
                <c:pt idx="8925">
                  <c:v>44933.958333333336</c:v>
                </c:pt>
                <c:pt idx="8926">
                  <c:v>44934</c:v>
                </c:pt>
                <c:pt idx="8927">
                  <c:v>44934.041666666664</c:v>
                </c:pt>
                <c:pt idx="8928">
                  <c:v>44934.083333333336</c:v>
                </c:pt>
                <c:pt idx="8929">
                  <c:v>44934.125</c:v>
                </c:pt>
                <c:pt idx="8930">
                  <c:v>44934.166666666664</c:v>
                </c:pt>
                <c:pt idx="8931">
                  <c:v>44934.208333333336</c:v>
                </c:pt>
                <c:pt idx="8932">
                  <c:v>44934.25</c:v>
                </c:pt>
                <c:pt idx="8933">
                  <c:v>44934.291666666664</c:v>
                </c:pt>
                <c:pt idx="8934">
                  <c:v>44934.333333333336</c:v>
                </c:pt>
                <c:pt idx="8935">
                  <c:v>44934.375</c:v>
                </c:pt>
                <c:pt idx="8936">
                  <c:v>44934.416666666664</c:v>
                </c:pt>
                <c:pt idx="8937">
                  <c:v>44934.458333333336</c:v>
                </c:pt>
                <c:pt idx="8938">
                  <c:v>44934.5</c:v>
                </c:pt>
                <c:pt idx="8939">
                  <c:v>44934.541666666664</c:v>
                </c:pt>
                <c:pt idx="8940">
                  <c:v>44934.583333333336</c:v>
                </c:pt>
                <c:pt idx="8941">
                  <c:v>44934.625</c:v>
                </c:pt>
                <c:pt idx="8942">
                  <c:v>44934.666666666664</c:v>
                </c:pt>
                <c:pt idx="8943">
                  <c:v>44934.708333333336</c:v>
                </c:pt>
                <c:pt idx="8944">
                  <c:v>44934.75</c:v>
                </c:pt>
                <c:pt idx="8945">
                  <c:v>44934.791666666664</c:v>
                </c:pt>
                <c:pt idx="8946">
                  <c:v>44934.833333333336</c:v>
                </c:pt>
                <c:pt idx="8947">
                  <c:v>44934.875</c:v>
                </c:pt>
                <c:pt idx="8948">
                  <c:v>44934.916666666664</c:v>
                </c:pt>
                <c:pt idx="8949">
                  <c:v>44934.958333333336</c:v>
                </c:pt>
                <c:pt idx="8950">
                  <c:v>44935</c:v>
                </c:pt>
                <c:pt idx="8951">
                  <c:v>44935.041666666664</c:v>
                </c:pt>
                <c:pt idx="8952">
                  <c:v>44935.083333333336</c:v>
                </c:pt>
                <c:pt idx="8953">
                  <c:v>44935.125</c:v>
                </c:pt>
                <c:pt idx="8954">
                  <c:v>44935.166666666664</c:v>
                </c:pt>
                <c:pt idx="8955">
                  <c:v>44935.208333333336</c:v>
                </c:pt>
                <c:pt idx="8956">
                  <c:v>44935.25</c:v>
                </c:pt>
                <c:pt idx="8957">
                  <c:v>44935.291666666664</c:v>
                </c:pt>
                <c:pt idx="8958">
                  <c:v>44935.333333333336</c:v>
                </c:pt>
                <c:pt idx="8959">
                  <c:v>44935.375</c:v>
                </c:pt>
                <c:pt idx="8960">
                  <c:v>44935.416666666664</c:v>
                </c:pt>
                <c:pt idx="8961">
                  <c:v>44935.458333333336</c:v>
                </c:pt>
                <c:pt idx="8962">
                  <c:v>44935.5</c:v>
                </c:pt>
                <c:pt idx="8963">
                  <c:v>44935.541666666664</c:v>
                </c:pt>
                <c:pt idx="8964">
                  <c:v>44935.583333333336</c:v>
                </c:pt>
                <c:pt idx="8965">
                  <c:v>44935.625</c:v>
                </c:pt>
                <c:pt idx="8966">
                  <c:v>44935.666666666664</c:v>
                </c:pt>
                <c:pt idx="8967">
                  <c:v>44935.708333333336</c:v>
                </c:pt>
                <c:pt idx="8968">
                  <c:v>44935.75</c:v>
                </c:pt>
                <c:pt idx="8969">
                  <c:v>44935.791666666664</c:v>
                </c:pt>
                <c:pt idx="8970">
                  <c:v>44935.833333333336</c:v>
                </c:pt>
                <c:pt idx="8971">
                  <c:v>44935.875</c:v>
                </c:pt>
                <c:pt idx="8972">
                  <c:v>44935.916666666664</c:v>
                </c:pt>
                <c:pt idx="8973">
                  <c:v>44935.958333333336</c:v>
                </c:pt>
                <c:pt idx="8974">
                  <c:v>44936</c:v>
                </c:pt>
                <c:pt idx="8975">
                  <c:v>44936.041666666664</c:v>
                </c:pt>
                <c:pt idx="8976">
                  <c:v>44936.083333333336</c:v>
                </c:pt>
                <c:pt idx="8977">
                  <c:v>44936.125</c:v>
                </c:pt>
                <c:pt idx="8978">
                  <c:v>44936.166666666664</c:v>
                </c:pt>
                <c:pt idx="8979">
                  <c:v>44936.208333333336</c:v>
                </c:pt>
                <c:pt idx="8980">
                  <c:v>44936.25</c:v>
                </c:pt>
                <c:pt idx="8981">
                  <c:v>44936.291666666664</c:v>
                </c:pt>
                <c:pt idx="8982">
                  <c:v>44936.333333333336</c:v>
                </c:pt>
                <c:pt idx="8983">
                  <c:v>44936.375</c:v>
                </c:pt>
                <c:pt idx="8984">
                  <c:v>44936.416666666664</c:v>
                </c:pt>
                <c:pt idx="8985">
                  <c:v>44936.458333333336</c:v>
                </c:pt>
                <c:pt idx="8986">
                  <c:v>44936.5</c:v>
                </c:pt>
                <c:pt idx="8987">
                  <c:v>44936.541666666664</c:v>
                </c:pt>
                <c:pt idx="8988">
                  <c:v>44936.583333333336</c:v>
                </c:pt>
                <c:pt idx="8989">
                  <c:v>44936.625</c:v>
                </c:pt>
                <c:pt idx="8990">
                  <c:v>44936.666666666664</c:v>
                </c:pt>
                <c:pt idx="8991">
                  <c:v>44936.708333333336</c:v>
                </c:pt>
                <c:pt idx="8992">
                  <c:v>44936.75</c:v>
                </c:pt>
                <c:pt idx="8993">
                  <c:v>44936.791666666664</c:v>
                </c:pt>
                <c:pt idx="8994">
                  <c:v>44936.833333333336</c:v>
                </c:pt>
                <c:pt idx="8995">
                  <c:v>44936.875</c:v>
                </c:pt>
                <c:pt idx="8996">
                  <c:v>44936.916666666664</c:v>
                </c:pt>
                <c:pt idx="8997">
                  <c:v>44936.958333333336</c:v>
                </c:pt>
                <c:pt idx="8998">
                  <c:v>44937</c:v>
                </c:pt>
                <c:pt idx="8999">
                  <c:v>44937.041666666664</c:v>
                </c:pt>
                <c:pt idx="9000">
                  <c:v>44937.083333333336</c:v>
                </c:pt>
                <c:pt idx="9001">
                  <c:v>44937.125</c:v>
                </c:pt>
                <c:pt idx="9002">
                  <c:v>44937.166666666664</c:v>
                </c:pt>
                <c:pt idx="9003">
                  <c:v>44937.208333333336</c:v>
                </c:pt>
                <c:pt idx="9004">
                  <c:v>44937.25</c:v>
                </c:pt>
                <c:pt idx="9005">
                  <c:v>44937.291666666664</c:v>
                </c:pt>
                <c:pt idx="9006">
                  <c:v>44937.333333333336</c:v>
                </c:pt>
                <c:pt idx="9007">
                  <c:v>44937.375</c:v>
                </c:pt>
                <c:pt idx="9008">
                  <c:v>44937.416666666664</c:v>
                </c:pt>
                <c:pt idx="9009">
                  <c:v>44937.458333333336</c:v>
                </c:pt>
                <c:pt idx="9010">
                  <c:v>44937.5</c:v>
                </c:pt>
                <c:pt idx="9011">
                  <c:v>44937.541666666664</c:v>
                </c:pt>
                <c:pt idx="9012">
                  <c:v>44937.583333333336</c:v>
                </c:pt>
                <c:pt idx="9013">
                  <c:v>44937.625</c:v>
                </c:pt>
                <c:pt idx="9014">
                  <c:v>44937.666666666664</c:v>
                </c:pt>
                <c:pt idx="9015">
                  <c:v>44937.708333333336</c:v>
                </c:pt>
                <c:pt idx="9016">
                  <c:v>44937.75</c:v>
                </c:pt>
                <c:pt idx="9017">
                  <c:v>44937.791666666664</c:v>
                </c:pt>
                <c:pt idx="9018">
                  <c:v>44937.833333333336</c:v>
                </c:pt>
                <c:pt idx="9019">
                  <c:v>44937.875</c:v>
                </c:pt>
                <c:pt idx="9020">
                  <c:v>44937.916666666664</c:v>
                </c:pt>
                <c:pt idx="9021">
                  <c:v>44937.958333333336</c:v>
                </c:pt>
                <c:pt idx="9022">
                  <c:v>44938</c:v>
                </c:pt>
                <c:pt idx="9023">
                  <c:v>44938.041666666664</c:v>
                </c:pt>
                <c:pt idx="9024">
                  <c:v>44938.083333333336</c:v>
                </c:pt>
                <c:pt idx="9025">
                  <c:v>44938.125</c:v>
                </c:pt>
                <c:pt idx="9026">
                  <c:v>44938.166666666664</c:v>
                </c:pt>
                <c:pt idx="9027">
                  <c:v>44938.208333333336</c:v>
                </c:pt>
                <c:pt idx="9028">
                  <c:v>44938.25</c:v>
                </c:pt>
                <c:pt idx="9029">
                  <c:v>44938.291666666664</c:v>
                </c:pt>
                <c:pt idx="9030">
                  <c:v>44938.333333333336</c:v>
                </c:pt>
                <c:pt idx="9031">
                  <c:v>44938.375</c:v>
                </c:pt>
                <c:pt idx="9032">
                  <c:v>44938.416666666664</c:v>
                </c:pt>
                <c:pt idx="9033">
                  <c:v>44938.458333333336</c:v>
                </c:pt>
                <c:pt idx="9034">
                  <c:v>44938.5</c:v>
                </c:pt>
                <c:pt idx="9035">
                  <c:v>44938.541666666664</c:v>
                </c:pt>
                <c:pt idx="9036">
                  <c:v>44938.583333333336</c:v>
                </c:pt>
                <c:pt idx="9037">
                  <c:v>44938.625</c:v>
                </c:pt>
                <c:pt idx="9038">
                  <c:v>44938.666666666664</c:v>
                </c:pt>
                <c:pt idx="9039">
                  <c:v>44938.708333333336</c:v>
                </c:pt>
                <c:pt idx="9040">
                  <c:v>44938.75</c:v>
                </c:pt>
                <c:pt idx="9041">
                  <c:v>44938.791666666664</c:v>
                </c:pt>
                <c:pt idx="9042">
                  <c:v>44938.833333333336</c:v>
                </c:pt>
                <c:pt idx="9043">
                  <c:v>44938.875</c:v>
                </c:pt>
                <c:pt idx="9044">
                  <c:v>44938.916666666664</c:v>
                </c:pt>
                <c:pt idx="9045">
                  <c:v>44938.958333333336</c:v>
                </c:pt>
                <c:pt idx="9046">
                  <c:v>44939</c:v>
                </c:pt>
                <c:pt idx="9047">
                  <c:v>44939.041666666664</c:v>
                </c:pt>
                <c:pt idx="9048">
                  <c:v>44939.083333333336</c:v>
                </c:pt>
                <c:pt idx="9049">
                  <c:v>44939.125</c:v>
                </c:pt>
                <c:pt idx="9050">
                  <c:v>44939.166666666664</c:v>
                </c:pt>
                <c:pt idx="9051">
                  <c:v>44939.208333333336</c:v>
                </c:pt>
                <c:pt idx="9052">
                  <c:v>44939.25</c:v>
                </c:pt>
                <c:pt idx="9053">
                  <c:v>44939.291666666664</c:v>
                </c:pt>
                <c:pt idx="9054">
                  <c:v>44939.333333333336</c:v>
                </c:pt>
                <c:pt idx="9055">
                  <c:v>44939.375</c:v>
                </c:pt>
                <c:pt idx="9056">
                  <c:v>44939.416666666664</c:v>
                </c:pt>
                <c:pt idx="9057">
                  <c:v>44939.458333333336</c:v>
                </c:pt>
                <c:pt idx="9058">
                  <c:v>44939.5</c:v>
                </c:pt>
                <c:pt idx="9059">
                  <c:v>44939.541666666664</c:v>
                </c:pt>
                <c:pt idx="9060">
                  <c:v>44939.583333333336</c:v>
                </c:pt>
                <c:pt idx="9061">
                  <c:v>44939.625</c:v>
                </c:pt>
                <c:pt idx="9062">
                  <c:v>44939.666666666664</c:v>
                </c:pt>
                <c:pt idx="9063">
                  <c:v>44939.708333333336</c:v>
                </c:pt>
                <c:pt idx="9064">
                  <c:v>44939.75</c:v>
                </c:pt>
                <c:pt idx="9065">
                  <c:v>44939.791666666664</c:v>
                </c:pt>
                <c:pt idx="9066">
                  <c:v>44939.833333333336</c:v>
                </c:pt>
                <c:pt idx="9067">
                  <c:v>44939.875</c:v>
                </c:pt>
                <c:pt idx="9068">
                  <c:v>44939.916666666664</c:v>
                </c:pt>
                <c:pt idx="9069">
                  <c:v>44939.958333333336</c:v>
                </c:pt>
                <c:pt idx="9070">
                  <c:v>44940</c:v>
                </c:pt>
                <c:pt idx="9071">
                  <c:v>44940.041666666664</c:v>
                </c:pt>
                <c:pt idx="9072">
                  <c:v>44940.083333333336</c:v>
                </c:pt>
                <c:pt idx="9073">
                  <c:v>44940.125</c:v>
                </c:pt>
                <c:pt idx="9074">
                  <c:v>44940.166666666664</c:v>
                </c:pt>
                <c:pt idx="9075">
                  <c:v>44940.208333333336</c:v>
                </c:pt>
                <c:pt idx="9076">
                  <c:v>44940.25</c:v>
                </c:pt>
                <c:pt idx="9077">
                  <c:v>44940.291666666664</c:v>
                </c:pt>
                <c:pt idx="9078">
                  <c:v>44940.333333333336</c:v>
                </c:pt>
                <c:pt idx="9079">
                  <c:v>44940.375</c:v>
                </c:pt>
                <c:pt idx="9080">
                  <c:v>44940.416666666664</c:v>
                </c:pt>
                <c:pt idx="9081">
                  <c:v>44940.458333333336</c:v>
                </c:pt>
                <c:pt idx="9082">
                  <c:v>44940.5</c:v>
                </c:pt>
                <c:pt idx="9083">
                  <c:v>44940.541666666664</c:v>
                </c:pt>
                <c:pt idx="9084">
                  <c:v>44940.583333333336</c:v>
                </c:pt>
                <c:pt idx="9085">
                  <c:v>44940.625</c:v>
                </c:pt>
                <c:pt idx="9086">
                  <c:v>44940.666666666664</c:v>
                </c:pt>
                <c:pt idx="9087">
                  <c:v>44940.708333333336</c:v>
                </c:pt>
                <c:pt idx="9088">
                  <c:v>44940.75</c:v>
                </c:pt>
                <c:pt idx="9089">
                  <c:v>44940.791666666664</c:v>
                </c:pt>
                <c:pt idx="9090">
                  <c:v>44940.833333333336</c:v>
                </c:pt>
                <c:pt idx="9091">
                  <c:v>44940.875</c:v>
                </c:pt>
                <c:pt idx="9092">
                  <c:v>44940.916666666664</c:v>
                </c:pt>
                <c:pt idx="9093">
                  <c:v>44940.958333333336</c:v>
                </c:pt>
                <c:pt idx="9094">
                  <c:v>44941</c:v>
                </c:pt>
                <c:pt idx="9095">
                  <c:v>44941.041666666664</c:v>
                </c:pt>
                <c:pt idx="9096">
                  <c:v>44941.083333333336</c:v>
                </c:pt>
                <c:pt idx="9097">
                  <c:v>44941.125</c:v>
                </c:pt>
                <c:pt idx="9098">
                  <c:v>44941.166666666664</c:v>
                </c:pt>
                <c:pt idx="9099">
                  <c:v>44941.208333333336</c:v>
                </c:pt>
                <c:pt idx="9100">
                  <c:v>44941.25</c:v>
                </c:pt>
                <c:pt idx="9101">
                  <c:v>44941.291666666664</c:v>
                </c:pt>
                <c:pt idx="9102">
                  <c:v>44941.333333333336</c:v>
                </c:pt>
                <c:pt idx="9103">
                  <c:v>44941.375</c:v>
                </c:pt>
                <c:pt idx="9104">
                  <c:v>44941.416666666664</c:v>
                </c:pt>
                <c:pt idx="9105">
                  <c:v>44941.458333333336</c:v>
                </c:pt>
                <c:pt idx="9106">
                  <c:v>44941.5</c:v>
                </c:pt>
                <c:pt idx="9107">
                  <c:v>44941.541666666664</c:v>
                </c:pt>
                <c:pt idx="9108">
                  <c:v>44941.583333333336</c:v>
                </c:pt>
                <c:pt idx="9109">
                  <c:v>44941.625</c:v>
                </c:pt>
                <c:pt idx="9110">
                  <c:v>44941.666666666664</c:v>
                </c:pt>
                <c:pt idx="9111">
                  <c:v>44941.708333333336</c:v>
                </c:pt>
                <c:pt idx="9112">
                  <c:v>44941.75</c:v>
                </c:pt>
                <c:pt idx="9113">
                  <c:v>44941.791666666664</c:v>
                </c:pt>
                <c:pt idx="9114">
                  <c:v>44941.833333333336</c:v>
                </c:pt>
                <c:pt idx="9115">
                  <c:v>44941.875</c:v>
                </c:pt>
                <c:pt idx="9116">
                  <c:v>44941.916666666664</c:v>
                </c:pt>
                <c:pt idx="9117">
                  <c:v>44941.958333333336</c:v>
                </c:pt>
                <c:pt idx="9118">
                  <c:v>44942</c:v>
                </c:pt>
                <c:pt idx="9119">
                  <c:v>44942.041666666664</c:v>
                </c:pt>
                <c:pt idx="9120">
                  <c:v>44942.083333333336</c:v>
                </c:pt>
                <c:pt idx="9121">
                  <c:v>44942.125</c:v>
                </c:pt>
                <c:pt idx="9122">
                  <c:v>44942.166666666664</c:v>
                </c:pt>
                <c:pt idx="9123">
                  <c:v>44942.208333333336</c:v>
                </c:pt>
                <c:pt idx="9124">
                  <c:v>44942.25</c:v>
                </c:pt>
                <c:pt idx="9125">
                  <c:v>44942.291666666664</c:v>
                </c:pt>
                <c:pt idx="9126">
                  <c:v>44942.333333333336</c:v>
                </c:pt>
                <c:pt idx="9127">
                  <c:v>44942.375</c:v>
                </c:pt>
                <c:pt idx="9128">
                  <c:v>44942.416666666664</c:v>
                </c:pt>
                <c:pt idx="9129">
                  <c:v>44942.458333333336</c:v>
                </c:pt>
                <c:pt idx="9130">
                  <c:v>44942.5</c:v>
                </c:pt>
                <c:pt idx="9131">
                  <c:v>44942.541666666664</c:v>
                </c:pt>
                <c:pt idx="9132">
                  <c:v>44942.583333333336</c:v>
                </c:pt>
                <c:pt idx="9133">
                  <c:v>44942.625</c:v>
                </c:pt>
                <c:pt idx="9134">
                  <c:v>44942.666666666664</c:v>
                </c:pt>
                <c:pt idx="9135">
                  <c:v>44942.708333333336</c:v>
                </c:pt>
                <c:pt idx="9136">
                  <c:v>44942.75</c:v>
                </c:pt>
                <c:pt idx="9137">
                  <c:v>44942.791666666664</c:v>
                </c:pt>
                <c:pt idx="9138">
                  <c:v>44942.833333333336</c:v>
                </c:pt>
                <c:pt idx="9139">
                  <c:v>44942.875</c:v>
                </c:pt>
                <c:pt idx="9140">
                  <c:v>44942.916666666664</c:v>
                </c:pt>
                <c:pt idx="9141">
                  <c:v>44942.958333333336</c:v>
                </c:pt>
                <c:pt idx="9142">
                  <c:v>44943</c:v>
                </c:pt>
                <c:pt idx="9143">
                  <c:v>44943.041666666664</c:v>
                </c:pt>
                <c:pt idx="9144">
                  <c:v>44943.083333333336</c:v>
                </c:pt>
                <c:pt idx="9145">
                  <c:v>44943.125</c:v>
                </c:pt>
                <c:pt idx="9146">
                  <c:v>44943.166666666664</c:v>
                </c:pt>
                <c:pt idx="9147">
                  <c:v>44943.208333333336</c:v>
                </c:pt>
                <c:pt idx="9148">
                  <c:v>44943.25</c:v>
                </c:pt>
                <c:pt idx="9149">
                  <c:v>44943.291666666664</c:v>
                </c:pt>
                <c:pt idx="9150">
                  <c:v>44943.333333333336</c:v>
                </c:pt>
                <c:pt idx="9151">
                  <c:v>44943.375</c:v>
                </c:pt>
                <c:pt idx="9152">
                  <c:v>44943.416666666664</c:v>
                </c:pt>
                <c:pt idx="9153">
                  <c:v>44943.458333333336</c:v>
                </c:pt>
                <c:pt idx="9154">
                  <c:v>44943.5</c:v>
                </c:pt>
                <c:pt idx="9155">
                  <c:v>44943.541666666664</c:v>
                </c:pt>
                <c:pt idx="9156">
                  <c:v>44943.583333333336</c:v>
                </c:pt>
                <c:pt idx="9157">
                  <c:v>44943.625</c:v>
                </c:pt>
                <c:pt idx="9158">
                  <c:v>44943.666666666664</c:v>
                </c:pt>
                <c:pt idx="9159">
                  <c:v>44943.708333333336</c:v>
                </c:pt>
                <c:pt idx="9160">
                  <c:v>44943.75</c:v>
                </c:pt>
                <c:pt idx="9161">
                  <c:v>44943.791666666664</c:v>
                </c:pt>
                <c:pt idx="9162">
                  <c:v>44943.833333333336</c:v>
                </c:pt>
                <c:pt idx="9163">
                  <c:v>44943.875</c:v>
                </c:pt>
                <c:pt idx="9164">
                  <c:v>44943.916666666664</c:v>
                </c:pt>
                <c:pt idx="9165">
                  <c:v>44943.958333333336</c:v>
                </c:pt>
                <c:pt idx="9166">
                  <c:v>44944</c:v>
                </c:pt>
                <c:pt idx="9167">
                  <c:v>44944.041666666664</c:v>
                </c:pt>
                <c:pt idx="9168">
                  <c:v>44944.083333333336</c:v>
                </c:pt>
                <c:pt idx="9169">
                  <c:v>44944.125</c:v>
                </c:pt>
                <c:pt idx="9170">
                  <c:v>44944.166666666664</c:v>
                </c:pt>
                <c:pt idx="9171">
                  <c:v>44944.208333333336</c:v>
                </c:pt>
                <c:pt idx="9172">
                  <c:v>44944.25</c:v>
                </c:pt>
                <c:pt idx="9173">
                  <c:v>44944.291666666664</c:v>
                </c:pt>
                <c:pt idx="9174">
                  <c:v>44944.333333333336</c:v>
                </c:pt>
                <c:pt idx="9175">
                  <c:v>44944.375</c:v>
                </c:pt>
                <c:pt idx="9176">
                  <c:v>44944.416666666664</c:v>
                </c:pt>
                <c:pt idx="9177">
                  <c:v>44944.458333333336</c:v>
                </c:pt>
                <c:pt idx="9178">
                  <c:v>44944.5</c:v>
                </c:pt>
                <c:pt idx="9179">
                  <c:v>44944.541666666664</c:v>
                </c:pt>
                <c:pt idx="9180">
                  <c:v>44944.583333333336</c:v>
                </c:pt>
                <c:pt idx="9181">
                  <c:v>44944.625</c:v>
                </c:pt>
                <c:pt idx="9182">
                  <c:v>44944.666666666664</c:v>
                </c:pt>
                <c:pt idx="9183">
                  <c:v>44944.708333333336</c:v>
                </c:pt>
                <c:pt idx="9184">
                  <c:v>44944.75</c:v>
                </c:pt>
                <c:pt idx="9185">
                  <c:v>44944.791666666664</c:v>
                </c:pt>
                <c:pt idx="9186">
                  <c:v>44944.833333333336</c:v>
                </c:pt>
                <c:pt idx="9187">
                  <c:v>44944.875</c:v>
                </c:pt>
                <c:pt idx="9188">
                  <c:v>44944.916666666664</c:v>
                </c:pt>
                <c:pt idx="9189">
                  <c:v>44944.958333333336</c:v>
                </c:pt>
                <c:pt idx="9190">
                  <c:v>44945</c:v>
                </c:pt>
                <c:pt idx="9191">
                  <c:v>44945.041666666664</c:v>
                </c:pt>
                <c:pt idx="9192">
                  <c:v>44945.083333333336</c:v>
                </c:pt>
                <c:pt idx="9193">
                  <c:v>44945.125</c:v>
                </c:pt>
                <c:pt idx="9194">
                  <c:v>44945.166666666664</c:v>
                </c:pt>
                <c:pt idx="9195">
                  <c:v>44945.208333333336</c:v>
                </c:pt>
                <c:pt idx="9196">
                  <c:v>44945.25</c:v>
                </c:pt>
                <c:pt idx="9197">
                  <c:v>44945.291666666664</c:v>
                </c:pt>
                <c:pt idx="9198">
                  <c:v>44945.333333333336</c:v>
                </c:pt>
                <c:pt idx="9199">
                  <c:v>44945.375</c:v>
                </c:pt>
                <c:pt idx="9200">
                  <c:v>44945.416666666664</c:v>
                </c:pt>
                <c:pt idx="9201">
                  <c:v>44945.458333333336</c:v>
                </c:pt>
                <c:pt idx="9202">
                  <c:v>44945.5</c:v>
                </c:pt>
                <c:pt idx="9203">
                  <c:v>44945.541666666664</c:v>
                </c:pt>
                <c:pt idx="9204">
                  <c:v>44945.583333333336</c:v>
                </c:pt>
                <c:pt idx="9205">
                  <c:v>44945.625</c:v>
                </c:pt>
                <c:pt idx="9206">
                  <c:v>44945.666666666664</c:v>
                </c:pt>
                <c:pt idx="9207">
                  <c:v>44945.708333333336</c:v>
                </c:pt>
                <c:pt idx="9208">
                  <c:v>44945.75</c:v>
                </c:pt>
                <c:pt idx="9209">
                  <c:v>44945.791666666664</c:v>
                </c:pt>
                <c:pt idx="9210">
                  <c:v>44945.833333333336</c:v>
                </c:pt>
                <c:pt idx="9211">
                  <c:v>44945.875</c:v>
                </c:pt>
                <c:pt idx="9212">
                  <c:v>44945.916666666664</c:v>
                </c:pt>
                <c:pt idx="9213">
                  <c:v>44945.958333333336</c:v>
                </c:pt>
                <c:pt idx="9214">
                  <c:v>44946</c:v>
                </c:pt>
                <c:pt idx="9215">
                  <c:v>44946.041666666664</c:v>
                </c:pt>
                <c:pt idx="9216">
                  <c:v>44946.083333333336</c:v>
                </c:pt>
                <c:pt idx="9217">
                  <c:v>44946.125</c:v>
                </c:pt>
                <c:pt idx="9218">
                  <c:v>44946.166666666664</c:v>
                </c:pt>
                <c:pt idx="9219">
                  <c:v>44946.208333333336</c:v>
                </c:pt>
                <c:pt idx="9220">
                  <c:v>44946.25</c:v>
                </c:pt>
                <c:pt idx="9221">
                  <c:v>44946.291666666664</c:v>
                </c:pt>
                <c:pt idx="9222">
                  <c:v>44946.333333333336</c:v>
                </c:pt>
                <c:pt idx="9223">
                  <c:v>44946.375</c:v>
                </c:pt>
                <c:pt idx="9224">
                  <c:v>44946.416666666664</c:v>
                </c:pt>
                <c:pt idx="9225">
                  <c:v>44946.458333333336</c:v>
                </c:pt>
                <c:pt idx="9226">
                  <c:v>44946.5</c:v>
                </c:pt>
                <c:pt idx="9227">
                  <c:v>44946.541666666664</c:v>
                </c:pt>
                <c:pt idx="9228">
                  <c:v>44946.583333333336</c:v>
                </c:pt>
                <c:pt idx="9229">
                  <c:v>44946.625</c:v>
                </c:pt>
                <c:pt idx="9230">
                  <c:v>44946.666666666664</c:v>
                </c:pt>
                <c:pt idx="9231">
                  <c:v>44946.708333333336</c:v>
                </c:pt>
                <c:pt idx="9232">
                  <c:v>44946.75</c:v>
                </c:pt>
                <c:pt idx="9233">
                  <c:v>44946.791666666664</c:v>
                </c:pt>
                <c:pt idx="9234">
                  <c:v>44946.833333333336</c:v>
                </c:pt>
                <c:pt idx="9235">
                  <c:v>44946.875</c:v>
                </c:pt>
                <c:pt idx="9236">
                  <c:v>44946.916666666664</c:v>
                </c:pt>
                <c:pt idx="9237">
                  <c:v>44946.958333333336</c:v>
                </c:pt>
                <c:pt idx="9238">
                  <c:v>44947</c:v>
                </c:pt>
                <c:pt idx="9239">
                  <c:v>44947.041666666664</c:v>
                </c:pt>
                <c:pt idx="9240">
                  <c:v>44947.083333333336</c:v>
                </c:pt>
                <c:pt idx="9241">
                  <c:v>44947.125</c:v>
                </c:pt>
                <c:pt idx="9242">
                  <c:v>44947.166666666664</c:v>
                </c:pt>
                <c:pt idx="9243">
                  <c:v>44947.208333333336</c:v>
                </c:pt>
                <c:pt idx="9244">
                  <c:v>44947.25</c:v>
                </c:pt>
                <c:pt idx="9245">
                  <c:v>44947.291666666664</c:v>
                </c:pt>
                <c:pt idx="9246">
                  <c:v>44947.333333333336</c:v>
                </c:pt>
                <c:pt idx="9247">
                  <c:v>44947.375</c:v>
                </c:pt>
                <c:pt idx="9248">
                  <c:v>44947.416666666664</c:v>
                </c:pt>
                <c:pt idx="9249">
                  <c:v>44947.458333333336</c:v>
                </c:pt>
                <c:pt idx="9250">
                  <c:v>44947.5</c:v>
                </c:pt>
                <c:pt idx="9251">
                  <c:v>44947.541666666664</c:v>
                </c:pt>
                <c:pt idx="9252">
                  <c:v>44947.583333333336</c:v>
                </c:pt>
                <c:pt idx="9253">
                  <c:v>44947.625</c:v>
                </c:pt>
                <c:pt idx="9254">
                  <c:v>44947.666666666664</c:v>
                </c:pt>
                <c:pt idx="9255">
                  <c:v>44947.708333333336</c:v>
                </c:pt>
                <c:pt idx="9256">
                  <c:v>44947.75</c:v>
                </c:pt>
                <c:pt idx="9257">
                  <c:v>44947.791666666664</c:v>
                </c:pt>
                <c:pt idx="9258">
                  <c:v>44947.833333333336</c:v>
                </c:pt>
                <c:pt idx="9259">
                  <c:v>44947.875</c:v>
                </c:pt>
                <c:pt idx="9260">
                  <c:v>44947.916666666664</c:v>
                </c:pt>
                <c:pt idx="9261">
                  <c:v>44947.958333333336</c:v>
                </c:pt>
                <c:pt idx="9262">
                  <c:v>44948</c:v>
                </c:pt>
                <c:pt idx="9263">
                  <c:v>44948.041666666664</c:v>
                </c:pt>
                <c:pt idx="9264">
                  <c:v>44948.083333333336</c:v>
                </c:pt>
                <c:pt idx="9265">
                  <c:v>44948.125</c:v>
                </c:pt>
                <c:pt idx="9266">
                  <c:v>44948.166666666664</c:v>
                </c:pt>
                <c:pt idx="9267">
                  <c:v>44948.208333333336</c:v>
                </c:pt>
                <c:pt idx="9268">
                  <c:v>44948.25</c:v>
                </c:pt>
                <c:pt idx="9269">
                  <c:v>44948.291666666664</c:v>
                </c:pt>
                <c:pt idx="9270">
                  <c:v>44948.333333333336</c:v>
                </c:pt>
                <c:pt idx="9271">
                  <c:v>44948.375</c:v>
                </c:pt>
                <c:pt idx="9272">
                  <c:v>44948.416666666664</c:v>
                </c:pt>
                <c:pt idx="9273">
                  <c:v>44948.458333333336</c:v>
                </c:pt>
                <c:pt idx="9274">
                  <c:v>44948.5</c:v>
                </c:pt>
                <c:pt idx="9275">
                  <c:v>44948.541666666664</c:v>
                </c:pt>
                <c:pt idx="9276">
                  <c:v>44948.583333333336</c:v>
                </c:pt>
                <c:pt idx="9277">
                  <c:v>44948.625</c:v>
                </c:pt>
                <c:pt idx="9278">
                  <c:v>44948.666666666664</c:v>
                </c:pt>
                <c:pt idx="9279">
                  <c:v>44948.708333333336</c:v>
                </c:pt>
                <c:pt idx="9280">
                  <c:v>44948.75</c:v>
                </c:pt>
                <c:pt idx="9281">
                  <c:v>44948.791666666664</c:v>
                </c:pt>
                <c:pt idx="9282">
                  <c:v>44948.833333333336</c:v>
                </c:pt>
                <c:pt idx="9283">
                  <c:v>44948.875</c:v>
                </c:pt>
                <c:pt idx="9284">
                  <c:v>44948.916666666664</c:v>
                </c:pt>
                <c:pt idx="9285">
                  <c:v>44948.958333333336</c:v>
                </c:pt>
                <c:pt idx="9286">
                  <c:v>44949</c:v>
                </c:pt>
                <c:pt idx="9287">
                  <c:v>44949.041666666664</c:v>
                </c:pt>
                <c:pt idx="9288">
                  <c:v>44949.083333333336</c:v>
                </c:pt>
                <c:pt idx="9289">
                  <c:v>44949.125</c:v>
                </c:pt>
                <c:pt idx="9290">
                  <c:v>44949.166666666664</c:v>
                </c:pt>
                <c:pt idx="9291">
                  <c:v>44949.208333333336</c:v>
                </c:pt>
                <c:pt idx="9292">
                  <c:v>44949.25</c:v>
                </c:pt>
                <c:pt idx="9293">
                  <c:v>44949.291666666664</c:v>
                </c:pt>
                <c:pt idx="9294">
                  <c:v>44949.333333333336</c:v>
                </c:pt>
                <c:pt idx="9295">
                  <c:v>44949.375</c:v>
                </c:pt>
                <c:pt idx="9296">
                  <c:v>44949.416666666664</c:v>
                </c:pt>
                <c:pt idx="9297">
                  <c:v>44949.458333333336</c:v>
                </c:pt>
                <c:pt idx="9298">
                  <c:v>44949.5</c:v>
                </c:pt>
                <c:pt idx="9299">
                  <c:v>44949.541666666664</c:v>
                </c:pt>
                <c:pt idx="9300">
                  <c:v>44949.583333333336</c:v>
                </c:pt>
                <c:pt idx="9301">
                  <c:v>44949.625</c:v>
                </c:pt>
                <c:pt idx="9302">
                  <c:v>44949.666666666664</c:v>
                </c:pt>
                <c:pt idx="9303">
                  <c:v>44949.708333333336</c:v>
                </c:pt>
                <c:pt idx="9304">
                  <c:v>44949.75</c:v>
                </c:pt>
                <c:pt idx="9305">
                  <c:v>44949.791666666664</c:v>
                </c:pt>
                <c:pt idx="9306">
                  <c:v>44949.833333333336</c:v>
                </c:pt>
                <c:pt idx="9307">
                  <c:v>44949.875</c:v>
                </c:pt>
                <c:pt idx="9308">
                  <c:v>44949.916666666664</c:v>
                </c:pt>
                <c:pt idx="9309">
                  <c:v>44949.958333333336</c:v>
                </c:pt>
                <c:pt idx="9310">
                  <c:v>44950</c:v>
                </c:pt>
                <c:pt idx="9311">
                  <c:v>44950.041666666664</c:v>
                </c:pt>
                <c:pt idx="9312">
                  <c:v>44950.083333333336</c:v>
                </c:pt>
                <c:pt idx="9313">
                  <c:v>44950.125</c:v>
                </c:pt>
                <c:pt idx="9314">
                  <c:v>44950.166666666664</c:v>
                </c:pt>
                <c:pt idx="9315">
                  <c:v>44950.208333333336</c:v>
                </c:pt>
                <c:pt idx="9316">
                  <c:v>44950.25</c:v>
                </c:pt>
                <c:pt idx="9317">
                  <c:v>44950.291666666664</c:v>
                </c:pt>
                <c:pt idx="9318">
                  <c:v>44950.333333333336</c:v>
                </c:pt>
                <c:pt idx="9319">
                  <c:v>44950.375</c:v>
                </c:pt>
                <c:pt idx="9320">
                  <c:v>44950.416666666664</c:v>
                </c:pt>
                <c:pt idx="9321">
                  <c:v>44950.458333333336</c:v>
                </c:pt>
                <c:pt idx="9322">
                  <c:v>44950.5</c:v>
                </c:pt>
                <c:pt idx="9323">
                  <c:v>44950.541666666664</c:v>
                </c:pt>
                <c:pt idx="9324">
                  <c:v>44950.583333333336</c:v>
                </c:pt>
                <c:pt idx="9325">
                  <c:v>44950.625</c:v>
                </c:pt>
                <c:pt idx="9326">
                  <c:v>44950.666666666664</c:v>
                </c:pt>
                <c:pt idx="9327">
                  <c:v>44950.708333333336</c:v>
                </c:pt>
                <c:pt idx="9328">
                  <c:v>44950.75</c:v>
                </c:pt>
                <c:pt idx="9329">
                  <c:v>44950.791666666664</c:v>
                </c:pt>
                <c:pt idx="9330">
                  <c:v>44950.833333333336</c:v>
                </c:pt>
                <c:pt idx="9331">
                  <c:v>44950.875</c:v>
                </c:pt>
                <c:pt idx="9332">
                  <c:v>44950.916666666664</c:v>
                </c:pt>
                <c:pt idx="9333">
                  <c:v>44950.958333333336</c:v>
                </c:pt>
                <c:pt idx="9334">
                  <c:v>44951</c:v>
                </c:pt>
                <c:pt idx="9335">
                  <c:v>44951.041666666664</c:v>
                </c:pt>
                <c:pt idx="9336">
                  <c:v>44951.083333333336</c:v>
                </c:pt>
                <c:pt idx="9337">
                  <c:v>44951.125</c:v>
                </c:pt>
                <c:pt idx="9338">
                  <c:v>44951.166666666664</c:v>
                </c:pt>
                <c:pt idx="9339">
                  <c:v>44951.208333333336</c:v>
                </c:pt>
                <c:pt idx="9340">
                  <c:v>44951.25</c:v>
                </c:pt>
                <c:pt idx="9341">
                  <c:v>44951.291666666664</c:v>
                </c:pt>
                <c:pt idx="9342">
                  <c:v>44951.333333333336</c:v>
                </c:pt>
                <c:pt idx="9343">
                  <c:v>44951.375</c:v>
                </c:pt>
                <c:pt idx="9344">
                  <c:v>44951.416666666664</c:v>
                </c:pt>
                <c:pt idx="9345">
                  <c:v>44951.458333333336</c:v>
                </c:pt>
                <c:pt idx="9346">
                  <c:v>44951.5</c:v>
                </c:pt>
                <c:pt idx="9347">
                  <c:v>44951.541666666664</c:v>
                </c:pt>
                <c:pt idx="9348">
                  <c:v>44951.583333333336</c:v>
                </c:pt>
                <c:pt idx="9349">
                  <c:v>44951.625</c:v>
                </c:pt>
                <c:pt idx="9350">
                  <c:v>44951.666666666664</c:v>
                </c:pt>
                <c:pt idx="9351">
                  <c:v>44951.708333333336</c:v>
                </c:pt>
                <c:pt idx="9352">
                  <c:v>44951.75</c:v>
                </c:pt>
                <c:pt idx="9353">
                  <c:v>44951.791666666664</c:v>
                </c:pt>
                <c:pt idx="9354">
                  <c:v>44951.833333333336</c:v>
                </c:pt>
                <c:pt idx="9355">
                  <c:v>44951.875</c:v>
                </c:pt>
                <c:pt idx="9356">
                  <c:v>44951.916666666664</c:v>
                </c:pt>
                <c:pt idx="9357">
                  <c:v>44951.958333333336</c:v>
                </c:pt>
                <c:pt idx="9358">
                  <c:v>44952</c:v>
                </c:pt>
                <c:pt idx="9359">
                  <c:v>44952.041666666664</c:v>
                </c:pt>
                <c:pt idx="9360">
                  <c:v>44952.083333333336</c:v>
                </c:pt>
                <c:pt idx="9361">
                  <c:v>44952.125</c:v>
                </c:pt>
                <c:pt idx="9362">
                  <c:v>44952.166666666664</c:v>
                </c:pt>
                <c:pt idx="9363">
                  <c:v>44952.208333333336</c:v>
                </c:pt>
                <c:pt idx="9364">
                  <c:v>44952.25</c:v>
                </c:pt>
                <c:pt idx="9365">
                  <c:v>44952.291666666664</c:v>
                </c:pt>
                <c:pt idx="9366">
                  <c:v>44952.333333333336</c:v>
                </c:pt>
                <c:pt idx="9367">
                  <c:v>44952.375</c:v>
                </c:pt>
                <c:pt idx="9368">
                  <c:v>44952.416666666664</c:v>
                </c:pt>
                <c:pt idx="9369">
                  <c:v>44952.458333333336</c:v>
                </c:pt>
                <c:pt idx="9370">
                  <c:v>44952.5</c:v>
                </c:pt>
                <c:pt idx="9371">
                  <c:v>44952.541666666664</c:v>
                </c:pt>
                <c:pt idx="9372">
                  <c:v>44952.583333333336</c:v>
                </c:pt>
                <c:pt idx="9373">
                  <c:v>44952.625</c:v>
                </c:pt>
                <c:pt idx="9374">
                  <c:v>44952.666666666664</c:v>
                </c:pt>
                <c:pt idx="9375">
                  <c:v>44952.708333333336</c:v>
                </c:pt>
                <c:pt idx="9376">
                  <c:v>44952.75</c:v>
                </c:pt>
                <c:pt idx="9377">
                  <c:v>44952.791666666664</c:v>
                </c:pt>
                <c:pt idx="9378">
                  <c:v>44952.833333333336</c:v>
                </c:pt>
                <c:pt idx="9379">
                  <c:v>44952.875</c:v>
                </c:pt>
                <c:pt idx="9380">
                  <c:v>44952.916666666664</c:v>
                </c:pt>
                <c:pt idx="9381">
                  <c:v>44952.958333333336</c:v>
                </c:pt>
                <c:pt idx="9382">
                  <c:v>44953</c:v>
                </c:pt>
                <c:pt idx="9383">
                  <c:v>44953.041666666664</c:v>
                </c:pt>
                <c:pt idx="9384">
                  <c:v>44953.083333333336</c:v>
                </c:pt>
                <c:pt idx="9385">
                  <c:v>44953.125</c:v>
                </c:pt>
                <c:pt idx="9386">
                  <c:v>44953.166666666664</c:v>
                </c:pt>
                <c:pt idx="9387">
                  <c:v>44953.208333333336</c:v>
                </c:pt>
                <c:pt idx="9388">
                  <c:v>44953.25</c:v>
                </c:pt>
                <c:pt idx="9389">
                  <c:v>44953.291666666664</c:v>
                </c:pt>
                <c:pt idx="9390">
                  <c:v>44953.333333333336</c:v>
                </c:pt>
                <c:pt idx="9391">
                  <c:v>44953.375</c:v>
                </c:pt>
                <c:pt idx="9392">
                  <c:v>44953.416666666664</c:v>
                </c:pt>
                <c:pt idx="9393">
                  <c:v>44953.458333333336</c:v>
                </c:pt>
                <c:pt idx="9394">
                  <c:v>44953.5</c:v>
                </c:pt>
                <c:pt idx="9395">
                  <c:v>44953.541666666664</c:v>
                </c:pt>
                <c:pt idx="9396">
                  <c:v>44953.583333333336</c:v>
                </c:pt>
                <c:pt idx="9397">
                  <c:v>44953.625</c:v>
                </c:pt>
                <c:pt idx="9398">
                  <c:v>44953.666666666664</c:v>
                </c:pt>
                <c:pt idx="9399">
                  <c:v>44953.708333333336</c:v>
                </c:pt>
                <c:pt idx="9400">
                  <c:v>44953.75</c:v>
                </c:pt>
                <c:pt idx="9401">
                  <c:v>44953.791666666664</c:v>
                </c:pt>
                <c:pt idx="9402">
                  <c:v>44953.833333333336</c:v>
                </c:pt>
                <c:pt idx="9403">
                  <c:v>44953.875</c:v>
                </c:pt>
                <c:pt idx="9404">
                  <c:v>44953.916666666664</c:v>
                </c:pt>
                <c:pt idx="9405">
                  <c:v>44953.958333333336</c:v>
                </c:pt>
                <c:pt idx="9406">
                  <c:v>44954</c:v>
                </c:pt>
                <c:pt idx="9407">
                  <c:v>44954.041666666664</c:v>
                </c:pt>
                <c:pt idx="9408">
                  <c:v>44954.083333333336</c:v>
                </c:pt>
                <c:pt idx="9409">
                  <c:v>44954.125</c:v>
                </c:pt>
                <c:pt idx="9410">
                  <c:v>44954.166666666664</c:v>
                </c:pt>
                <c:pt idx="9411">
                  <c:v>44954.208333333336</c:v>
                </c:pt>
                <c:pt idx="9412">
                  <c:v>44954.25</c:v>
                </c:pt>
                <c:pt idx="9413">
                  <c:v>44954.291666666664</c:v>
                </c:pt>
                <c:pt idx="9414">
                  <c:v>44954.333333333336</c:v>
                </c:pt>
                <c:pt idx="9415">
                  <c:v>44954.375</c:v>
                </c:pt>
                <c:pt idx="9416">
                  <c:v>44954.416666666664</c:v>
                </c:pt>
                <c:pt idx="9417">
                  <c:v>44954.458333333336</c:v>
                </c:pt>
                <c:pt idx="9418">
                  <c:v>44954.5</c:v>
                </c:pt>
                <c:pt idx="9419">
                  <c:v>44954.541666666664</c:v>
                </c:pt>
                <c:pt idx="9420">
                  <c:v>44954.583333333336</c:v>
                </c:pt>
                <c:pt idx="9421">
                  <c:v>44954.625</c:v>
                </c:pt>
                <c:pt idx="9422">
                  <c:v>44954.666666666664</c:v>
                </c:pt>
                <c:pt idx="9423">
                  <c:v>44954.708333333336</c:v>
                </c:pt>
                <c:pt idx="9424">
                  <c:v>44954.75</c:v>
                </c:pt>
                <c:pt idx="9425">
                  <c:v>44954.791666666664</c:v>
                </c:pt>
                <c:pt idx="9426">
                  <c:v>44954.833333333336</c:v>
                </c:pt>
                <c:pt idx="9427">
                  <c:v>44954.875</c:v>
                </c:pt>
                <c:pt idx="9428">
                  <c:v>44954.916666666664</c:v>
                </c:pt>
                <c:pt idx="9429">
                  <c:v>44954.958333333336</c:v>
                </c:pt>
                <c:pt idx="9430">
                  <c:v>44955</c:v>
                </c:pt>
                <c:pt idx="9431">
                  <c:v>44955.041666666664</c:v>
                </c:pt>
                <c:pt idx="9432">
                  <c:v>44955.083333333336</c:v>
                </c:pt>
                <c:pt idx="9433">
                  <c:v>44955.125</c:v>
                </c:pt>
                <c:pt idx="9434">
                  <c:v>44955.166666666664</c:v>
                </c:pt>
                <c:pt idx="9435">
                  <c:v>44955.208333333336</c:v>
                </c:pt>
                <c:pt idx="9436">
                  <c:v>44955.25</c:v>
                </c:pt>
                <c:pt idx="9437">
                  <c:v>44955.291666666664</c:v>
                </c:pt>
                <c:pt idx="9438">
                  <c:v>44955.333333333336</c:v>
                </c:pt>
                <c:pt idx="9439">
                  <c:v>44955.375</c:v>
                </c:pt>
                <c:pt idx="9440">
                  <c:v>44955.416666666664</c:v>
                </c:pt>
                <c:pt idx="9441">
                  <c:v>44955.458333333336</c:v>
                </c:pt>
                <c:pt idx="9442">
                  <c:v>44955.5</c:v>
                </c:pt>
                <c:pt idx="9443">
                  <c:v>44955.541666666664</c:v>
                </c:pt>
                <c:pt idx="9444">
                  <c:v>44955.583333333336</c:v>
                </c:pt>
                <c:pt idx="9445">
                  <c:v>44955.625</c:v>
                </c:pt>
                <c:pt idx="9446">
                  <c:v>44955.666666666664</c:v>
                </c:pt>
                <c:pt idx="9447">
                  <c:v>44955.708333333336</c:v>
                </c:pt>
                <c:pt idx="9448">
                  <c:v>44955.75</c:v>
                </c:pt>
                <c:pt idx="9449">
                  <c:v>44955.791666666664</c:v>
                </c:pt>
                <c:pt idx="9450">
                  <c:v>44955.833333333336</c:v>
                </c:pt>
                <c:pt idx="9451">
                  <c:v>44955.875</c:v>
                </c:pt>
                <c:pt idx="9452">
                  <c:v>44955.916666666664</c:v>
                </c:pt>
                <c:pt idx="9453">
                  <c:v>44955.958333333336</c:v>
                </c:pt>
                <c:pt idx="9454">
                  <c:v>44956</c:v>
                </c:pt>
                <c:pt idx="9455">
                  <c:v>44956.041666666664</c:v>
                </c:pt>
                <c:pt idx="9456">
                  <c:v>44956.083333333336</c:v>
                </c:pt>
                <c:pt idx="9457">
                  <c:v>44956.125</c:v>
                </c:pt>
                <c:pt idx="9458">
                  <c:v>44956.166666666664</c:v>
                </c:pt>
                <c:pt idx="9459">
                  <c:v>44956.208333333336</c:v>
                </c:pt>
                <c:pt idx="9460">
                  <c:v>44956.25</c:v>
                </c:pt>
                <c:pt idx="9461">
                  <c:v>44956.291666666664</c:v>
                </c:pt>
                <c:pt idx="9462">
                  <c:v>44956.333333333336</c:v>
                </c:pt>
                <c:pt idx="9463">
                  <c:v>44956.375</c:v>
                </c:pt>
                <c:pt idx="9464">
                  <c:v>44956.416666666664</c:v>
                </c:pt>
                <c:pt idx="9465">
                  <c:v>44956.458333333336</c:v>
                </c:pt>
                <c:pt idx="9466">
                  <c:v>44956.5</c:v>
                </c:pt>
                <c:pt idx="9467">
                  <c:v>44956.541666666664</c:v>
                </c:pt>
                <c:pt idx="9468">
                  <c:v>44956.583333333336</c:v>
                </c:pt>
                <c:pt idx="9469">
                  <c:v>44956.625</c:v>
                </c:pt>
                <c:pt idx="9470">
                  <c:v>44956.666666666664</c:v>
                </c:pt>
                <c:pt idx="9471">
                  <c:v>44956.708333333336</c:v>
                </c:pt>
                <c:pt idx="9472">
                  <c:v>44956.75</c:v>
                </c:pt>
                <c:pt idx="9473">
                  <c:v>44956.791666666664</c:v>
                </c:pt>
                <c:pt idx="9474">
                  <c:v>44956.833333333336</c:v>
                </c:pt>
                <c:pt idx="9475">
                  <c:v>44956.875</c:v>
                </c:pt>
                <c:pt idx="9476">
                  <c:v>44956.916666666664</c:v>
                </c:pt>
                <c:pt idx="9477">
                  <c:v>44956.958333333336</c:v>
                </c:pt>
                <c:pt idx="9478">
                  <c:v>44957</c:v>
                </c:pt>
                <c:pt idx="9479">
                  <c:v>44957.041666666664</c:v>
                </c:pt>
                <c:pt idx="9480">
                  <c:v>44957.083333333336</c:v>
                </c:pt>
                <c:pt idx="9481">
                  <c:v>44957.125</c:v>
                </c:pt>
                <c:pt idx="9482">
                  <c:v>44957.166666666664</c:v>
                </c:pt>
                <c:pt idx="9483">
                  <c:v>44957.208333333336</c:v>
                </c:pt>
                <c:pt idx="9484">
                  <c:v>44957.25</c:v>
                </c:pt>
                <c:pt idx="9485">
                  <c:v>44957.291666666664</c:v>
                </c:pt>
                <c:pt idx="9486">
                  <c:v>44957.333333333336</c:v>
                </c:pt>
                <c:pt idx="9487">
                  <c:v>44957.375</c:v>
                </c:pt>
                <c:pt idx="9488">
                  <c:v>44957.416666666664</c:v>
                </c:pt>
                <c:pt idx="9489">
                  <c:v>44957.458333333336</c:v>
                </c:pt>
                <c:pt idx="9490">
                  <c:v>44957.5</c:v>
                </c:pt>
                <c:pt idx="9491">
                  <c:v>44957.541666666664</c:v>
                </c:pt>
                <c:pt idx="9492">
                  <c:v>44957.583333333336</c:v>
                </c:pt>
                <c:pt idx="9493">
                  <c:v>44957.625</c:v>
                </c:pt>
                <c:pt idx="9494">
                  <c:v>44957.666666666664</c:v>
                </c:pt>
                <c:pt idx="9495">
                  <c:v>44957.708333333336</c:v>
                </c:pt>
                <c:pt idx="9496">
                  <c:v>44957.75</c:v>
                </c:pt>
                <c:pt idx="9497">
                  <c:v>44957.791666666664</c:v>
                </c:pt>
                <c:pt idx="9498">
                  <c:v>44957.833333333336</c:v>
                </c:pt>
                <c:pt idx="9499">
                  <c:v>44957.875</c:v>
                </c:pt>
                <c:pt idx="9500">
                  <c:v>44957.916666666664</c:v>
                </c:pt>
                <c:pt idx="9501">
                  <c:v>44957.958333333336</c:v>
                </c:pt>
                <c:pt idx="9502">
                  <c:v>44958</c:v>
                </c:pt>
                <c:pt idx="9503">
                  <c:v>44958.041666666664</c:v>
                </c:pt>
                <c:pt idx="9504">
                  <c:v>44958.083333333336</c:v>
                </c:pt>
                <c:pt idx="9505">
                  <c:v>44958.125</c:v>
                </c:pt>
                <c:pt idx="9506">
                  <c:v>44958.166666666664</c:v>
                </c:pt>
                <c:pt idx="9507">
                  <c:v>44958.208333333336</c:v>
                </c:pt>
                <c:pt idx="9508">
                  <c:v>44958.25</c:v>
                </c:pt>
                <c:pt idx="9509">
                  <c:v>44958.291666666664</c:v>
                </c:pt>
                <c:pt idx="9510">
                  <c:v>44958.333333333336</c:v>
                </c:pt>
                <c:pt idx="9511">
                  <c:v>44958.375</c:v>
                </c:pt>
                <c:pt idx="9512">
                  <c:v>44958.416666666664</c:v>
                </c:pt>
                <c:pt idx="9513">
                  <c:v>44958.458333333336</c:v>
                </c:pt>
                <c:pt idx="9514">
                  <c:v>44958.5</c:v>
                </c:pt>
                <c:pt idx="9515">
                  <c:v>44958.541666666664</c:v>
                </c:pt>
                <c:pt idx="9516">
                  <c:v>44958.583333333336</c:v>
                </c:pt>
                <c:pt idx="9517">
                  <c:v>44958.625</c:v>
                </c:pt>
                <c:pt idx="9518">
                  <c:v>44958.666666666664</c:v>
                </c:pt>
                <c:pt idx="9519">
                  <c:v>44958.708333333336</c:v>
                </c:pt>
                <c:pt idx="9520">
                  <c:v>44958.75</c:v>
                </c:pt>
                <c:pt idx="9521">
                  <c:v>44958.791666666664</c:v>
                </c:pt>
                <c:pt idx="9522">
                  <c:v>44958.833333333336</c:v>
                </c:pt>
                <c:pt idx="9523">
                  <c:v>44958.875</c:v>
                </c:pt>
                <c:pt idx="9524">
                  <c:v>44958.916666666664</c:v>
                </c:pt>
                <c:pt idx="9525">
                  <c:v>44958.958333333336</c:v>
                </c:pt>
                <c:pt idx="9526">
                  <c:v>44959</c:v>
                </c:pt>
                <c:pt idx="9527">
                  <c:v>44959.041666666664</c:v>
                </c:pt>
                <c:pt idx="9528">
                  <c:v>44959.083333333336</c:v>
                </c:pt>
                <c:pt idx="9529">
                  <c:v>44959.125</c:v>
                </c:pt>
                <c:pt idx="9530">
                  <c:v>44959.166666666664</c:v>
                </c:pt>
                <c:pt idx="9531">
                  <c:v>44959.208333333336</c:v>
                </c:pt>
                <c:pt idx="9532">
                  <c:v>44959.25</c:v>
                </c:pt>
                <c:pt idx="9533">
                  <c:v>44959.291666666664</c:v>
                </c:pt>
                <c:pt idx="9534">
                  <c:v>44959.333333333336</c:v>
                </c:pt>
                <c:pt idx="9535">
                  <c:v>44959.375</c:v>
                </c:pt>
                <c:pt idx="9536">
                  <c:v>44959.416666666664</c:v>
                </c:pt>
                <c:pt idx="9537">
                  <c:v>44959.458333333336</c:v>
                </c:pt>
                <c:pt idx="9538">
                  <c:v>44959.5</c:v>
                </c:pt>
                <c:pt idx="9539">
                  <c:v>44959.541666666664</c:v>
                </c:pt>
                <c:pt idx="9540">
                  <c:v>44959.583333333336</c:v>
                </c:pt>
                <c:pt idx="9541">
                  <c:v>44959.625</c:v>
                </c:pt>
                <c:pt idx="9542">
                  <c:v>44959.666666666664</c:v>
                </c:pt>
                <c:pt idx="9543">
                  <c:v>44959.708333333336</c:v>
                </c:pt>
                <c:pt idx="9544">
                  <c:v>44959.75</c:v>
                </c:pt>
                <c:pt idx="9545">
                  <c:v>44959.791666666664</c:v>
                </c:pt>
                <c:pt idx="9546">
                  <c:v>44959.833333333336</c:v>
                </c:pt>
                <c:pt idx="9547">
                  <c:v>44959.875</c:v>
                </c:pt>
                <c:pt idx="9548">
                  <c:v>44959.916666666664</c:v>
                </c:pt>
                <c:pt idx="9549">
                  <c:v>44959.958333333336</c:v>
                </c:pt>
                <c:pt idx="9550">
                  <c:v>44960</c:v>
                </c:pt>
                <c:pt idx="9551">
                  <c:v>44960.041666666664</c:v>
                </c:pt>
                <c:pt idx="9552">
                  <c:v>44960.083333333336</c:v>
                </c:pt>
                <c:pt idx="9553">
                  <c:v>44960.125</c:v>
                </c:pt>
                <c:pt idx="9554">
                  <c:v>44960.166666666664</c:v>
                </c:pt>
                <c:pt idx="9555">
                  <c:v>44960.208333333336</c:v>
                </c:pt>
                <c:pt idx="9556">
                  <c:v>44960.25</c:v>
                </c:pt>
                <c:pt idx="9557">
                  <c:v>44960.291666666664</c:v>
                </c:pt>
                <c:pt idx="9558">
                  <c:v>44960.333333333336</c:v>
                </c:pt>
                <c:pt idx="9559">
                  <c:v>44960.375</c:v>
                </c:pt>
                <c:pt idx="9560">
                  <c:v>44960.416666666664</c:v>
                </c:pt>
                <c:pt idx="9561">
                  <c:v>44960.458333333336</c:v>
                </c:pt>
                <c:pt idx="9562">
                  <c:v>44960.5</c:v>
                </c:pt>
                <c:pt idx="9563">
                  <c:v>44960.541666666664</c:v>
                </c:pt>
                <c:pt idx="9564">
                  <c:v>44960.583333333336</c:v>
                </c:pt>
                <c:pt idx="9565">
                  <c:v>44960.625</c:v>
                </c:pt>
                <c:pt idx="9566">
                  <c:v>44960.666666666664</c:v>
                </c:pt>
                <c:pt idx="9567">
                  <c:v>44960.708333333336</c:v>
                </c:pt>
                <c:pt idx="9568">
                  <c:v>44960.75</c:v>
                </c:pt>
                <c:pt idx="9569">
                  <c:v>44960.791666666664</c:v>
                </c:pt>
                <c:pt idx="9570">
                  <c:v>44960.833333333336</c:v>
                </c:pt>
                <c:pt idx="9571">
                  <c:v>44960.875</c:v>
                </c:pt>
                <c:pt idx="9572">
                  <c:v>44960.916666666664</c:v>
                </c:pt>
                <c:pt idx="9573">
                  <c:v>44960.958333333336</c:v>
                </c:pt>
                <c:pt idx="9574">
                  <c:v>44961</c:v>
                </c:pt>
                <c:pt idx="9575">
                  <c:v>44961.041666666664</c:v>
                </c:pt>
                <c:pt idx="9576">
                  <c:v>44961.083333333336</c:v>
                </c:pt>
                <c:pt idx="9577">
                  <c:v>44961.125</c:v>
                </c:pt>
                <c:pt idx="9578">
                  <c:v>44961.166666666664</c:v>
                </c:pt>
                <c:pt idx="9579">
                  <c:v>44961.208333333336</c:v>
                </c:pt>
                <c:pt idx="9580">
                  <c:v>44961.25</c:v>
                </c:pt>
                <c:pt idx="9581">
                  <c:v>44961.291666666664</c:v>
                </c:pt>
                <c:pt idx="9582">
                  <c:v>44961.333333333336</c:v>
                </c:pt>
                <c:pt idx="9583">
                  <c:v>44961.375</c:v>
                </c:pt>
                <c:pt idx="9584">
                  <c:v>44961.416666666664</c:v>
                </c:pt>
                <c:pt idx="9585">
                  <c:v>44961.458333333336</c:v>
                </c:pt>
                <c:pt idx="9586">
                  <c:v>44961.5</c:v>
                </c:pt>
                <c:pt idx="9587">
                  <c:v>44961.541666666664</c:v>
                </c:pt>
                <c:pt idx="9588">
                  <c:v>44961.583333333336</c:v>
                </c:pt>
                <c:pt idx="9589">
                  <c:v>44961.625</c:v>
                </c:pt>
                <c:pt idx="9590">
                  <c:v>44961.666666666664</c:v>
                </c:pt>
                <c:pt idx="9591">
                  <c:v>44961.708333333336</c:v>
                </c:pt>
                <c:pt idx="9592">
                  <c:v>44961.75</c:v>
                </c:pt>
                <c:pt idx="9593">
                  <c:v>44961.791666666664</c:v>
                </c:pt>
                <c:pt idx="9594">
                  <c:v>44961.833333333336</c:v>
                </c:pt>
                <c:pt idx="9595">
                  <c:v>44961.875</c:v>
                </c:pt>
                <c:pt idx="9596">
                  <c:v>44961.916666666664</c:v>
                </c:pt>
                <c:pt idx="9597">
                  <c:v>44961.958333333336</c:v>
                </c:pt>
                <c:pt idx="9598">
                  <c:v>44962</c:v>
                </c:pt>
                <c:pt idx="9599">
                  <c:v>44962.041666666664</c:v>
                </c:pt>
                <c:pt idx="9600">
                  <c:v>44962.083333333336</c:v>
                </c:pt>
                <c:pt idx="9601">
                  <c:v>44962.125</c:v>
                </c:pt>
                <c:pt idx="9602">
                  <c:v>44962.166666666664</c:v>
                </c:pt>
                <c:pt idx="9603">
                  <c:v>44962.208333333336</c:v>
                </c:pt>
                <c:pt idx="9604">
                  <c:v>44962.25</c:v>
                </c:pt>
                <c:pt idx="9605">
                  <c:v>44962.291666666664</c:v>
                </c:pt>
                <c:pt idx="9606">
                  <c:v>44962.333333333336</c:v>
                </c:pt>
                <c:pt idx="9607">
                  <c:v>44962.375</c:v>
                </c:pt>
                <c:pt idx="9608">
                  <c:v>44962.416666666664</c:v>
                </c:pt>
                <c:pt idx="9609">
                  <c:v>44962.458333333336</c:v>
                </c:pt>
                <c:pt idx="9610">
                  <c:v>44962.5</c:v>
                </c:pt>
                <c:pt idx="9611">
                  <c:v>44962.541666666664</c:v>
                </c:pt>
                <c:pt idx="9612">
                  <c:v>44962.583333333336</c:v>
                </c:pt>
                <c:pt idx="9613">
                  <c:v>44962.625</c:v>
                </c:pt>
                <c:pt idx="9614">
                  <c:v>44962.666666666664</c:v>
                </c:pt>
                <c:pt idx="9615">
                  <c:v>44962.708333333336</c:v>
                </c:pt>
                <c:pt idx="9616">
                  <c:v>44962.75</c:v>
                </c:pt>
                <c:pt idx="9617">
                  <c:v>44962.791666666664</c:v>
                </c:pt>
                <c:pt idx="9618">
                  <c:v>44962.833333333336</c:v>
                </c:pt>
                <c:pt idx="9619">
                  <c:v>44962.875</c:v>
                </c:pt>
                <c:pt idx="9620">
                  <c:v>44962.916666666664</c:v>
                </c:pt>
                <c:pt idx="9621">
                  <c:v>44962.958333333336</c:v>
                </c:pt>
                <c:pt idx="9622">
                  <c:v>44963</c:v>
                </c:pt>
                <c:pt idx="9623">
                  <c:v>44963.041666666664</c:v>
                </c:pt>
                <c:pt idx="9624">
                  <c:v>44963.083333333336</c:v>
                </c:pt>
                <c:pt idx="9625">
                  <c:v>44963.125</c:v>
                </c:pt>
                <c:pt idx="9626">
                  <c:v>44963.166666666664</c:v>
                </c:pt>
                <c:pt idx="9627">
                  <c:v>44963.208333333336</c:v>
                </c:pt>
                <c:pt idx="9628">
                  <c:v>44963.25</c:v>
                </c:pt>
                <c:pt idx="9629">
                  <c:v>44963.291666666664</c:v>
                </c:pt>
                <c:pt idx="9630">
                  <c:v>44963.333333333336</c:v>
                </c:pt>
                <c:pt idx="9631">
                  <c:v>44963.375</c:v>
                </c:pt>
                <c:pt idx="9632">
                  <c:v>44963.416666666664</c:v>
                </c:pt>
                <c:pt idx="9633">
                  <c:v>44963.458333333336</c:v>
                </c:pt>
                <c:pt idx="9634">
                  <c:v>44963.5</c:v>
                </c:pt>
                <c:pt idx="9635">
                  <c:v>44963.541666666664</c:v>
                </c:pt>
                <c:pt idx="9636">
                  <c:v>44963.583333333336</c:v>
                </c:pt>
                <c:pt idx="9637">
                  <c:v>44963.625</c:v>
                </c:pt>
                <c:pt idx="9638">
                  <c:v>44963.666666666664</c:v>
                </c:pt>
                <c:pt idx="9639">
                  <c:v>44963.708333333336</c:v>
                </c:pt>
                <c:pt idx="9640">
                  <c:v>44963.75</c:v>
                </c:pt>
                <c:pt idx="9641">
                  <c:v>44963.791666666664</c:v>
                </c:pt>
                <c:pt idx="9642">
                  <c:v>44963.833333333336</c:v>
                </c:pt>
                <c:pt idx="9643">
                  <c:v>44963.875</c:v>
                </c:pt>
                <c:pt idx="9644">
                  <c:v>44963.916666666664</c:v>
                </c:pt>
                <c:pt idx="9645">
                  <c:v>44963.958333333336</c:v>
                </c:pt>
                <c:pt idx="9646">
                  <c:v>44964</c:v>
                </c:pt>
                <c:pt idx="9647">
                  <c:v>44964.041666666664</c:v>
                </c:pt>
                <c:pt idx="9648">
                  <c:v>44964.083333333336</c:v>
                </c:pt>
                <c:pt idx="9649">
                  <c:v>44964.125</c:v>
                </c:pt>
                <c:pt idx="9650">
                  <c:v>44964.166666666664</c:v>
                </c:pt>
                <c:pt idx="9651">
                  <c:v>44964.208333333336</c:v>
                </c:pt>
                <c:pt idx="9652">
                  <c:v>44964.25</c:v>
                </c:pt>
                <c:pt idx="9653">
                  <c:v>44964.291666666664</c:v>
                </c:pt>
                <c:pt idx="9654">
                  <c:v>44964.333333333336</c:v>
                </c:pt>
                <c:pt idx="9655">
                  <c:v>44964.375</c:v>
                </c:pt>
                <c:pt idx="9656">
                  <c:v>44964.416666666664</c:v>
                </c:pt>
                <c:pt idx="9657">
                  <c:v>44964.458333333336</c:v>
                </c:pt>
                <c:pt idx="9658">
                  <c:v>44964.5</c:v>
                </c:pt>
                <c:pt idx="9659">
                  <c:v>44964.541666666664</c:v>
                </c:pt>
                <c:pt idx="9660">
                  <c:v>44964.583333333336</c:v>
                </c:pt>
                <c:pt idx="9661">
                  <c:v>44964.625</c:v>
                </c:pt>
                <c:pt idx="9662">
                  <c:v>44964.666666666664</c:v>
                </c:pt>
                <c:pt idx="9663">
                  <c:v>44964.708333333336</c:v>
                </c:pt>
                <c:pt idx="9664">
                  <c:v>44964.75</c:v>
                </c:pt>
                <c:pt idx="9665">
                  <c:v>44964.791666666664</c:v>
                </c:pt>
                <c:pt idx="9666">
                  <c:v>44964.833333333336</c:v>
                </c:pt>
                <c:pt idx="9667">
                  <c:v>44964.875</c:v>
                </c:pt>
                <c:pt idx="9668">
                  <c:v>44964.916666666664</c:v>
                </c:pt>
                <c:pt idx="9669">
                  <c:v>44964.958333333336</c:v>
                </c:pt>
                <c:pt idx="9670">
                  <c:v>44965</c:v>
                </c:pt>
                <c:pt idx="9671">
                  <c:v>44965.041666666664</c:v>
                </c:pt>
                <c:pt idx="9672">
                  <c:v>44965.083333333336</c:v>
                </c:pt>
                <c:pt idx="9673">
                  <c:v>44965.125</c:v>
                </c:pt>
                <c:pt idx="9674">
                  <c:v>44965.166666666664</c:v>
                </c:pt>
                <c:pt idx="9675">
                  <c:v>44965.208333333336</c:v>
                </c:pt>
                <c:pt idx="9676">
                  <c:v>44965.25</c:v>
                </c:pt>
                <c:pt idx="9677">
                  <c:v>44965.291666666664</c:v>
                </c:pt>
                <c:pt idx="9678">
                  <c:v>44965.333333333336</c:v>
                </c:pt>
                <c:pt idx="9679">
                  <c:v>44965.375</c:v>
                </c:pt>
                <c:pt idx="9680">
                  <c:v>44965.416666666664</c:v>
                </c:pt>
                <c:pt idx="9681">
                  <c:v>44965.458333333336</c:v>
                </c:pt>
                <c:pt idx="9682">
                  <c:v>44965.5</c:v>
                </c:pt>
                <c:pt idx="9683">
                  <c:v>44965.541666666664</c:v>
                </c:pt>
                <c:pt idx="9684">
                  <c:v>44965.583333333336</c:v>
                </c:pt>
                <c:pt idx="9685">
                  <c:v>44965.625</c:v>
                </c:pt>
                <c:pt idx="9686">
                  <c:v>44965.666666666664</c:v>
                </c:pt>
                <c:pt idx="9687">
                  <c:v>44965.708333333336</c:v>
                </c:pt>
                <c:pt idx="9688">
                  <c:v>44965.75</c:v>
                </c:pt>
                <c:pt idx="9689">
                  <c:v>44965.791666666664</c:v>
                </c:pt>
                <c:pt idx="9690">
                  <c:v>44965.833333333336</c:v>
                </c:pt>
                <c:pt idx="9691">
                  <c:v>44965.875</c:v>
                </c:pt>
                <c:pt idx="9692">
                  <c:v>44965.916666666664</c:v>
                </c:pt>
                <c:pt idx="9693">
                  <c:v>44965.958333333336</c:v>
                </c:pt>
                <c:pt idx="9694">
                  <c:v>44966</c:v>
                </c:pt>
                <c:pt idx="9695">
                  <c:v>44966.041666666664</c:v>
                </c:pt>
                <c:pt idx="9696">
                  <c:v>44966.083333333336</c:v>
                </c:pt>
                <c:pt idx="9697">
                  <c:v>44966.125</c:v>
                </c:pt>
                <c:pt idx="9698">
                  <c:v>44966.166666666664</c:v>
                </c:pt>
                <c:pt idx="9699">
                  <c:v>44966.208333333336</c:v>
                </c:pt>
                <c:pt idx="9700">
                  <c:v>44966.25</c:v>
                </c:pt>
                <c:pt idx="9701">
                  <c:v>44966.291666666664</c:v>
                </c:pt>
                <c:pt idx="9702">
                  <c:v>44966.333333333336</c:v>
                </c:pt>
                <c:pt idx="9703">
                  <c:v>44966.375</c:v>
                </c:pt>
                <c:pt idx="9704">
                  <c:v>44966.416666666664</c:v>
                </c:pt>
                <c:pt idx="9705">
                  <c:v>44966.458333333336</c:v>
                </c:pt>
                <c:pt idx="9706">
                  <c:v>44966.5</c:v>
                </c:pt>
                <c:pt idx="9707">
                  <c:v>44966.541666666664</c:v>
                </c:pt>
                <c:pt idx="9708">
                  <c:v>44966.583333333336</c:v>
                </c:pt>
                <c:pt idx="9709">
                  <c:v>44966.625</c:v>
                </c:pt>
                <c:pt idx="9710">
                  <c:v>44966.666666666664</c:v>
                </c:pt>
                <c:pt idx="9711">
                  <c:v>44966.708333333336</c:v>
                </c:pt>
                <c:pt idx="9712">
                  <c:v>44966.75</c:v>
                </c:pt>
                <c:pt idx="9713">
                  <c:v>44966.791666666664</c:v>
                </c:pt>
                <c:pt idx="9714">
                  <c:v>44966.833333333336</c:v>
                </c:pt>
                <c:pt idx="9715">
                  <c:v>44966.875</c:v>
                </c:pt>
                <c:pt idx="9716">
                  <c:v>44966.916666666664</c:v>
                </c:pt>
                <c:pt idx="9717">
                  <c:v>44966.958333333336</c:v>
                </c:pt>
                <c:pt idx="9718">
                  <c:v>44967</c:v>
                </c:pt>
                <c:pt idx="9719">
                  <c:v>44967.041666666664</c:v>
                </c:pt>
                <c:pt idx="9720">
                  <c:v>44967.083333333336</c:v>
                </c:pt>
                <c:pt idx="9721">
                  <c:v>44967.125</c:v>
                </c:pt>
                <c:pt idx="9722">
                  <c:v>44967.166666666664</c:v>
                </c:pt>
                <c:pt idx="9723">
                  <c:v>44967.208333333336</c:v>
                </c:pt>
                <c:pt idx="9724">
                  <c:v>44967.25</c:v>
                </c:pt>
                <c:pt idx="9725">
                  <c:v>44967.291666666664</c:v>
                </c:pt>
                <c:pt idx="9726">
                  <c:v>44967.333333333336</c:v>
                </c:pt>
                <c:pt idx="9727">
                  <c:v>44967.375</c:v>
                </c:pt>
                <c:pt idx="9728">
                  <c:v>44967.416666666664</c:v>
                </c:pt>
                <c:pt idx="9729">
                  <c:v>44967.458333333336</c:v>
                </c:pt>
                <c:pt idx="9730">
                  <c:v>44967.5</c:v>
                </c:pt>
                <c:pt idx="9731">
                  <c:v>44967.541666666664</c:v>
                </c:pt>
                <c:pt idx="9732">
                  <c:v>44967.583333333336</c:v>
                </c:pt>
                <c:pt idx="9733">
                  <c:v>44967.625</c:v>
                </c:pt>
                <c:pt idx="9734">
                  <c:v>44967.666666666664</c:v>
                </c:pt>
                <c:pt idx="9735">
                  <c:v>44967.708333333336</c:v>
                </c:pt>
                <c:pt idx="9736">
                  <c:v>44967.75</c:v>
                </c:pt>
                <c:pt idx="9737">
                  <c:v>44967.791666666664</c:v>
                </c:pt>
                <c:pt idx="9738">
                  <c:v>44967.833333333336</c:v>
                </c:pt>
                <c:pt idx="9739">
                  <c:v>44967.875</c:v>
                </c:pt>
                <c:pt idx="9740">
                  <c:v>44967.916666666664</c:v>
                </c:pt>
                <c:pt idx="9741">
                  <c:v>44967.958333333336</c:v>
                </c:pt>
                <c:pt idx="9742">
                  <c:v>44968</c:v>
                </c:pt>
                <c:pt idx="9743">
                  <c:v>44968.041666666664</c:v>
                </c:pt>
                <c:pt idx="9744">
                  <c:v>44968.083333333336</c:v>
                </c:pt>
                <c:pt idx="9745">
                  <c:v>44968.125</c:v>
                </c:pt>
                <c:pt idx="9746">
                  <c:v>44968.166666666664</c:v>
                </c:pt>
                <c:pt idx="9747">
                  <c:v>44968.208333333336</c:v>
                </c:pt>
                <c:pt idx="9748">
                  <c:v>44968.25</c:v>
                </c:pt>
                <c:pt idx="9749">
                  <c:v>44968.291666666664</c:v>
                </c:pt>
                <c:pt idx="9750">
                  <c:v>44968.333333333336</c:v>
                </c:pt>
                <c:pt idx="9751">
                  <c:v>44968.375</c:v>
                </c:pt>
                <c:pt idx="9752">
                  <c:v>44968.416666666664</c:v>
                </c:pt>
                <c:pt idx="9753">
                  <c:v>44968.458333333336</c:v>
                </c:pt>
                <c:pt idx="9754">
                  <c:v>44968.5</c:v>
                </c:pt>
                <c:pt idx="9755">
                  <c:v>44968.541666666664</c:v>
                </c:pt>
                <c:pt idx="9756">
                  <c:v>44968.583333333336</c:v>
                </c:pt>
                <c:pt idx="9757">
                  <c:v>44968.625</c:v>
                </c:pt>
                <c:pt idx="9758">
                  <c:v>44968.666666666664</c:v>
                </c:pt>
                <c:pt idx="9759">
                  <c:v>44968.708333333336</c:v>
                </c:pt>
                <c:pt idx="9760">
                  <c:v>44968.75</c:v>
                </c:pt>
                <c:pt idx="9761">
                  <c:v>44968.791666666664</c:v>
                </c:pt>
                <c:pt idx="9762">
                  <c:v>44968.833333333336</c:v>
                </c:pt>
                <c:pt idx="9763">
                  <c:v>44968.875</c:v>
                </c:pt>
                <c:pt idx="9764">
                  <c:v>44968.916666666664</c:v>
                </c:pt>
                <c:pt idx="9765">
                  <c:v>44968.958333333336</c:v>
                </c:pt>
                <c:pt idx="9766">
                  <c:v>44969</c:v>
                </c:pt>
                <c:pt idx="9767">
                  <c:v>44969.041666666664</c:v>
                </c:pt>
                <c:pt idx="9768">
                  <c:v>44969.083333333336</c:v>
                </c:pt>
                <c:pt idx="9769">
                  <c:v>44969.125</c:v>
                </c:pt>
                <c:pt idx="9770">
                  <c:v>44969.166666666664</c:v>
                </c:pt>
                <c:pt idx="9771">
                  <c:v>44969.208333333336</c:v>
                </c:pt>
                <c:pt idx="9772">
                  <c:v>44969.25</c:v>
                </c:pt>
                <c:pt idx="9773">
                  <c:v>44969.291666666664</c:v>
                </c:pt>
                <c:pt idx="9774">
                  <c:v>44969.333333333336</c:v>
                </c:pt>
                <c:pt idx="9775">
                  <c:v>44969.375</c:v>
                </c:pt>
                <c:pt idx="9776">
                  <c:v>44969.416666666664</c:v>
                </c:pt>
                <c:pt idx="9777">
                  <c:v>44969.458333333336</c:v>
                </c:pt>
                <c:pt idx="9778">
                  <c:v>44969.5</c:v>
                </c:pt>
                <c:pt idx="9779">
                  <c:v>44969.541666666664</c:v>
                </c:pt>
                <c:pt idx="9780">
                  <c:v>44969.583333333336</c:v>
                </c:pt>
                <c:pt idx="9781">
                  <c:v>44969.625</c:v>
                </c:pt>
                <c:pt idx="9782">
                  <c:v>44969.666666666664</c:v>
                </c:pt>
                <c:pt idx="9783">
                  <c:v>44969.708333333336</c:v>
                </c:pt>
                <c:pt idx="9784">
                  <c:v>44969.75</c:v>
                </c:pt>
                <c:pt idx="9785">
                  <c:v>44969.791666666664</c:v>
                </c:pt>
                <c:pt idx="9786">
                  <c:v>44969.833333333336</c:v>
                </c:pt>
                <c:pt idx="9787">
                  <c:v>44969.875</c:v>
                </c:pt>
                <c:pt idx="9788">
                  <c:v>44969.916666666664</c:v>
                </c:pt>
                <c:pt idx="9789">
                  <c:v>44969.958333333336</c:v>
                </c:pt>
                <c:pt idx="9790">
                  <c:v>44970</c:v>
                </c:pt>
                <c:pt idx="9791">
                  <c:v>44970.041666666664</c:v>
                </c:pt>
                <c:pt idx="9792">
                  <c:v>44970.083333333336</c:v>
                </c:pt>
                <c:pt idx="9793">
                  <c:v>44970.125</c:v>
                </c:pt>
                <c:pt idx="9794">
                  <c:v>44970.166666666664</c:v>
                </c:pt>
                <c:pt idx="9795">
                  <c:v>44970.208333333336</c:v>
                </c:pt>
                <c:pt idx="9796">
                  <c:v>44970.25</c:v>
                </c:pt>
                <c:pt idx="9797">
                  <c:v>44970.291666666664</c:v>
                </c:pt>
                <c:pt idx="9798">
                  <c:v>44970.333333333336</c:v>
                </c:pt>
                <c:pt idx="9799">
                  <c:v>44970.375</c:v>
                </c:pt>
                <c:pt idx="9800">
                  <c:v>44970.416666666664</c:v>
                </c:pt>
                <c:pt idx="9801">
                  <c:v>44970.458333333336</c:v>
                </c:pt>
                <c:pt idx="9802">
                  <c:v>44970.5</c:v>
                </c:pt>
                <c:pt idx="9803">
                  <c:v>44970.541666666664</c:v>
                </c:pt>
                <c:pt idx="9804">
                  <c:v>44970.583333333336</c:v>
                </c:pt>
                <c:pt idx="9805">
                  <c:v>44970.625</c:v>
                </c:pt>
                <c:pt idx="9806">
                  <c:v>44970.666666666664</c:v>
                </c:pt>
                <c:pt idx="9807">
                  <c:v>44970.708333333336</c:v>
                </c:pt>
                <c:pt idx="9808">
                  <c:v>44970.75</c:v>
                </c:pt>
                <c:pt idx="9809">
                  <c:v>44970.791666666664</c:v>
                </c:pt>
                <c:pt idx="9810">
                  <c:v>44970.833333333336</c:v>
                </c:pt>
                <c:pt idx="9811">
                  <c:v>44970.875</c:v>
                </c:pt>
                <c:pt idx="9812">
                  <c:v>44970.916666666664</c:v>
                </c:pt>
                <c:pt idx="9813">
                  <c:v>44970.958333333336</c:v>
                </c:pt>
                <c:pt idx="9814">
                  <c:v>44971</c:v>
                </c:pt>
                <c:pt idx="9815">
                  <c:v>44971.041666666664</c:v>
                </c:pt>
                <c:pt idx="9816">
                  <c:v>44971.083333333336</c:v>
                </c:pt>
                <c:pt idx="9817">
                  <c:v>44971.125</c:v>
                </c:pt>
                <c:pt idx="9818">
                  <c:v>44971.166666666664</c:v>
                </c:pt>
                <c:pt idx="9819">
                  <c:v>44971.208333333336</c:v>
                </c:pt>
                <c:pt idx="9820">
                  <c:v>44971.25</c:v>
                </c:pt>
                <c:pt idx="9821">
                  <c:v>44971.291666666664</c:v>
                </c:pt>
                <c:pt idx="9822">
                  <c:v>44971.333333333336</c:v>
                </c:pt>
                <c:pt idx="9823">
                  <c:v>44971.375</c:v>
                </c:pt>
                <c:pt idx="9824">
                  <c:v>44971.416666666664</c:v>
                </c:pt>
                <c:pt idx="9825">
                  <c:v>44971.458333333336</c:v>
                </c:pt>
                <c:pt idx="9826">
                  <c:v>44971.5</c:v>
                </c:pt>
                <c:pt idx="9827">
                  <c:v>44971.541666666664</c:v>
                </c:pt>
                <c:pt idx="9828">
                  <c:v>44971.583333333336</c:v>
                </c:pt>
                <c:pt idx="9829">
                  <c:v>44971.625</c:v>
                </c:pt>
                <c:pt idx="9830">
                  <c:v>44971.666666666664</c:v>
                </c:pt>
                <c:pt idx="9831">
                  <c:v>44971.708333333336</c:v>
                </c:pt>
                <c:pt idx="9832">
                  <c:v>44971.75</c:v>
                </c:pt>
                <c:pt idx="9833">
                  <c:v>44971.791666666664</c:v>
                </c:pt>
                <c:pt idx="9834">
                  <c:v>44971.833333333336</c:v>
                </c:pt>
                <c:pt idx="9835">
                  <c:v>44971.875</c:v>
                </c:pt>
                <c:pt idx="9836">
                  <c:v>44971.916666666664</c:v>
                </c:pt>
                <c:pt idx="9837">
                  <c:v>44971.958333333336</c:v>
                </c:pt>
                <c:pt idx="9838">
                  <c:v>44972</c:v>
                </c:pt>
                <c:pt idx="9839">
                  <c:v>44972.041666666664</c:v>
                </c:pt>
                <c:pt idx="9840">
                  <c:v>44972.083333333336</c:v>
                </c:pt>
                <c:pt idx="9841">
                  <c:v>44972.125</c:v>
                </c:pt>
                <c:pt idx="9842">
                  <c:v>44972.166666666664</c:v>
                </c:pt>
                <c:pt idx="9843">
                  <c:v>44972.208333333336</c:v>
                </c:pt>
                <c:pt idx="9844">
                  <c:v>44972.25</c:v>
                </c:pt>
                <c:pt idx="9845">
                  <c:v>44972.291666666664</c:v>
                </c:pt>
                <c:pt idx="9846">
                  <c:v>44972.333333333336</c:v>
                </c:pt>
                <c:pt idx="9847">
                  <c:v>44972.375</c:v>
                </c:pt>
                <c:pt idx="9848">
                  <c:v>44972.416666666664</c:v>
                </c:pt>
                <c:pt idx="9849">
                  <c:v>44972.458333333336</c:v>
                </c:pt>
                <c:pt idx="9850">
                  <c:v>44972.5</c:v>
                </c:pt>
                <c:pt idx="9851">
                  <c:v>44972.541666666664</c:v>
                </c:pt>
                <c:pt idx="9852">
                  <c:v>44972.583333333336</c:v>
                </c:pt>
                <c:pt idx="9853">
                  <c:v>44972.625</c:v>
                </c:pt>
                <c:pt idx="9854">
                  <c:v>44972.666666666664</c:v>
                </c:pt>
                <c:pt idx="9855">
                  <c:v>44972.708333333336</c:v>
                </c:pt>
                <c:pt idx="9856">
                  <c:v>44972.75</c:v>
                </c:pt>
                <c:pt idx="9857">
                  <c:v>44972.791666666664</c:v>
                </c:pt>
                <c:pt idx="9858">
                  <c:v>44972.833333333336</c:v>
                </c:pt>
                <c:pt idx="9859">
                  <c:v>44972.875</c:v>
                </c:pt>
                <c:pt idx="9860">
                  <c:v>44972.916666666664</c:v>
                </c:pt>
                <c:pt idx="9861">
                  <c:v>44972.958333333336</c:v>
                </c:pt>
                <c:pt idx="9862">
                  <c:v>44973</c:v>
                </c:pt>
                <c:pt idx="9863">
                  <c:v>44973.041666666664</c:v>
                </c:pt>
                <c:pt idx="9864">
                  <c:v>44973.083333333336</c:v>
                </c:pt>
                <c:pt idx="9865">
                  <c:v>44973.125</c:v>
                </c:pt>
                <c:pt idx="9866">
                  <c:v>44973.166666666664</c:v>
                </c:pt>
                <c:pt idx="9867">
                  <c:v>44973.208333333336</c:v>
                </c:pt>
                <c:pt idx="9868">
                  <c:v>44973.25</c:v>
                </c:pt>
                <c:pt idx="9869">
                  <c:v>44973.291666666664</c:v>
                </c:pt>
                <c:pt idx="9870">
                  <c:v>44973.333333333336</c:v>
                </c:pt>
                <c:pt idx="9871">
                  <c:v>44973.375</c:v>
                </c:pt>
                <c:pt idx="9872">
                  <c:v>44973.416666666664</c:v>
                </c:pt>
                <c:pt idx="9873">
                  <c:v>44973.458333333336</c:v>
                </c:pt>
                <c:pt idx="9874">
                  <c:v>44973.5</c:v>
                </c:pt>
                <c:pt idx="9875">
                  <c:v>44973.541666666664</c:v>
                </c:pt>
                <c:pt idx="9876">
                  <c:v>44973.583333333336</c:v>
                </c:pt>
                <c:pt idx="9877">
                  <c:v>44973.625</c:v>
                </c:pt>
                <c:pt idx="9878">
                  <c:v>44973.666666666664</c:v>
                </c:pt>
                <c:pt idx="9879">
                  <c:v>44973.708333333336</c:v>
                </c:pt>
                <c:pt idx="9880">
                  <c:v>44973.75</c:v>
                </c:pt>
                <c:pt idx="9881">
                  <c:v>44973.791666666664</c:v>
                </c:pt>
                <c:pt idx="9882">
                  <c:v>44973.833333333336</c:v>
                </c:pt>
                <c:pt idx="9883">
                  <c:v>44973.875</c:v>
                </c:pt>
                <c:pt idx="9884">
                  <c:v>44973.916666666664</c:v>
                </c:pt>
                <c:pt idx="9885">
                  <c:v>44973.958333333336</c:v>
                </c:pt>
                <c:pt idx="9886">
                  <c:v>44974</c:v>
                </c:pt>
                <c:pt idx="9887">
                  <c:v>44974.041666666664</c:v>
                </c:pt>
                <c:pt idx="9888">
                  <c:v>44974.083333333336</c:v>
                </c:pt>
                <c:pt idx="9889">
                  <c:v>44974.125</c:v>
                </c:pt>
                <c:pt idx="9890">
                  <c:v>44974.166666666664</c:v>
                </c:pt>
                <c:pt idx="9891">
                  <c:v>44974.208333333336</c:v>
                </c:pt>
                <c:pt idx="9892">
                  <c:v>44974.25</c:v>
                </c:pt>
                <c:pt idx="9893">
                  <c:v>44974.291666666664</c:v>
                </c:pt>
                <c:pt idx="9894">
                  <c:v>44974.333333333336</c:v>
                </c:pt>
                <c:pt idx="9895">
                  <c:v>44974.375</c:v>
                </c:pt>
                <c:pt idx="9896">
                  <c:v>44974.416666666664</c:v>
                </c:pt>
                <c:pt idx="9897">
                  <c:v>44974.458333333336</c:v>
                </c:pt>
                <c:pt idx="9898">
                  <c:v>44974.5</c:v>
                </c:pt>
                <c:pt idx="9899">
                  <c:v>44974.541666666664</c:v>
                </c:pt>
                <c:pt idx="9900">
                  <c:v>44974.583333333336</c:v>
                </c:pt>
                <c:pt idx="9901">
                  <c:v>44974.625</c:v>
                </c:pt>
                <c:pt idx="9902">
                  <c:v>44974.666666666664</c:v>
                </c:pt>
                <c:pt idx="9903">
                  <c:v>44974.708333333336</c:v>
                </c:pt>
                <c:pt idx="9904">
                  <c:v>44974.75</c:v>
                </c:pt>
                <c:pt idx="9905">
                  <c:v>44974.791666666664</c:v>
                </c:pt>
                <c:pt idx="9906">
                  <c:v>44974.833333333336</c:v>
                </c:pt>
                <c:pt idx="9907">
                  <c:v>44974.875</c:v>
                </c:pt>
                <c:pt idx="9908">
                  <c:v>44974.916666666664</c:v>
                </c:pt>
                <c:pt idx="9909">
                  <c:v>44974.958333333336</c:v>
                </c:pt>
                <c:pt idx="9910">
                  <c:v>44975</c:v>
                </c:pt>
                <c:pt idx="9911">
                  <c:v>44975.041666666664</c:v>
                </c:pt>
                <c:pt idx="9912">
                  <c:v>44975.083333333336</c:v>
                </c:pt>
                <c:pt idx="9913">
                  <c:v>44975.125</c:v>
                </c:pt>
                <c:pt idx="9914">
                  <c:v>44975.166666666664</c:v>
                </c:pt>
                <c:pt idx="9915">
                  <c:v>44975.208333333336</c:v>
                </c:pt>
                <c:pt idx="9916">
                  <c:v>44975.25</c:v>
                </c:pt>
                <c:pt idx="9917">
                  <c:v>44975.291666666664</c:v>
                </c:pt>
                <c:pt idx="9918">
                  <c:v>44975.333333333336</c:v>
                </c:pt>
                <c:pt idx="9919">
                  <c:v>44975.375</c:v>
                </c:pt>
                <c:pt idx="9920">
                  <c:v>44975.416666666664</c:v>
                </c:pt>
                <c:pt idx="9921">
                  <c:v>44975.458333333336</c:v>
                </c:pt>
                <c:pt idx="9922">
                  <c:v>44975.5</c:v>
                </c:pt>
                <c:pt idx="9923">
                  <c:v>44975.541666666664</c:v>
                </c:pt>
                <c:pt idx="9924">
                  <c:v>44975.583333333336</c:v>
                </c:pt>
                <c:pt idx="9925">
                  <c:v>44975.625</c:v>
                </c:pt>
                <c:pt idx="9926">
                  <c:v>44975.666666666664</c:v>
                </c:pt>
                <c:pt idx="9927">
                  <c:v>44975.708333333336</c:v>
                </c:pt>
                <c:pt idx="9928">
                  <c:v>44975.75</c:v>
                </c:pt>
                <c:pt idx="9929">
                  <c:v>44975.791666666664</c:v>
                </c:pt>
                <c:pt idx="9930">
                  <c:v>44975.833333333336</c:v>
                </c:pt>
                <c:pt idx="9931">
                  <c:v>44975.875</c:v>
                </c:pt>
                <c:pt idx="9932">
                  <c:v>44975.916666666664</c:v>
                </c:pt>
                <c:pt idx="9933">
                  <c:v>44975.958333333336</c:v>
                </c:pt>
                <c:pt idx="9934">
                  <c:v>44976</c:v>
                </c:pt>
                <c:pt idx="9935">
                  <c:v>44976.041666666664</c:v>
                </c:pt>
                <c:pt idx="9936">
                  <c:v>44976.083333333336</c:v>
                </c:pt>
                <c:pt idx="9937">
                  <c:v>44976.125</c:v>
                </c:pt>
                <c:pt idx="9938">
                  <c:v>44976.166666666664</c:v>
                </c:pt>
                <c:pt idx="9939">
                  <c:v>44976.208333333336</c:v>
                </c:pt>
                <c:pt idx="9940">
                  <c:v>44976.25</c:v>
                </c:pt>
                <c:pt idx="9941">
                  <c:v>44976.291666666664</c:v>
                </c:pt>
                <c:pt idx="9942">
                  <c:v>44976.333333333336</c:v>
                </c:pt>
                <c:pt idx="9943">
                  <c:v>44976.375</c:v>
                </c:pt>
                <c:pt idx="9944">
                  <c:v>44976.416666666664</c:v>
                </c:pt>
                <c:pt idx="9945">
                  <c:v>44976.458333333336</c:v>
                </c:pt>
                <c:pt idx="9946">
                  <c:v>44976.5</c:v>
                </c:pt>
                <c:pt idx="9947">
                  <c:v>44976.541666666664</c:v>
                </c:pt>
                <c:pt idx="9948">
                  <c:v>44976.583333333336</c:v>
                </c:pt>
                <c:pt idx="9949">
                  <c:v>44976.625</c:v>
                </c:pt>
                <c:pt idx="9950">
                  <c:v>44976.666666666664</c:v>
                </c:pt>
                <c:pt idx="9951">
                  <c:v>44976.708333333336</c:v>
                </c:pt>
                <c:pt idx="9952">
                  <c:v>44976.75</c:v>
                </c:pt>
                <c:pt idx="9953">
                  <c:v>44976.791666666664</c:v>
                </c:pt>
                <c:pt idx="9954">
                  <c:v>44976.833333333336</c:v>
                </c:pt>
                <c:pt idx="9955">
                  <c:v>44976.875</c:v>
                </c:pt>
                <c:pt idx="9956">
                  <c:v>44976.916666666664</c:v>
                </c:pt>
                <c:pt idx="9957">
                  <c:v>44976.958333333336</c:v>
                </c:pt>
                <c:pt idx="9958">
                  <c:v>44977</c:v>
                </c:pt>
                <c:pt idx="9959">
                  <c:v>44977.041666666664</c:v>
                </c:pt>
                <c:pt idx="9960">
                  <c:v>44977.083333333336</c:v>
                </c:pt>
                <c:pt idx="9961">
                  <c:v>44977.125</c:v>
                </c:pt>
                <c:pt idx="9962">
                  <c:v>44977.166666666664</c:v>
                </c:pt>
                <c:pt idx="9963">
                  <c:v>44977.208333333336</c:v>
                </c:pt>
                <c:pt idx="9964">
                  <c:v>44977.25</c:v>
                </c:pt>
                <c:pt idx="9965">
                  <c:v>44977.291666666664</c:v>
                </c:pt>
                <c:pt idx="9966">
                  <c:v>44977.333333333336</c:v>
                </c:pt>
                <c:pt idx="9967">
                  <c:v>44977.375</c:v>
                </c:pt>
                <c:pt idx="9968">
                  <c:v>44977.416666666664</c:v>
                </c:pt>
                <c:pt idx="9969">
                  <c:v>44977.458333333336</c:v>
                </c:pt>
                <c:pt idx="9970">
                  <c:v>44977.5</c:v>
                </c:pt>
                <c:pt idx="9971">
                  <c:v>44977.541666666664</c:v>
                </c:pt>
                <c:pt idx="9972">
                  <c:v>44977.583333333336</c:v>
                </c:pt>
                <c:pt idx="9973">
                  <c:v>44977.625</c:v>
                </c:pt>
                <c:pt idx="9974">
                  <c:v>44977.666666666664</c:v>
                </c:pt>
                <c:pt idx="9975">
                  <c:v>44977.708333333336</c:v>
                </c:pt>
                <c:pt idx="9976">
                  <c:v>44977.75</c:v>
                </c:pt>
                <c:pt idx="9977">
                  <c:v>44977.791666666664</c:v>
                </c:pt>
                <c:pt idx="9978">
                  <c:v>44977.833333333336</c:v>
                </c:pt>
                <c:pt idx="9979">
                  <c:v>44977.875</c:v>
                </c:pt>
                <c:pt idx="9980">
                  <c:v>44977.916666666664</c:v>
                </c:pt>
                <c:pt idx="9981">
                  <c:v>44977.958333333336</c:v>
                </c:pt>
                <c:pt idx="9982">
                  <c:v>44978</c:v>
                </c:pt>
                <c:pt idx="9983">
                  <c:v>44978.041666666664</c:v>
                </c:pt>
                <c:pt idx="9984">
                  <c:v>44978.083333333336</c:v>
                </c:pt>
                <c:pt idx="9985">
                  <c:v>44978.125</c:v>
                </c:pt>
                <c:pt idx="9986">
                  <c:v>44978.166666666664</c:v>
                </c:pt>
                <c:pt idx="9987">
                  <c:v>44978.208333333336</c:v>
                </c:pt>
                <c:pt idx="9988">
                  <c:v>44978.25</c:v>
                </c:pt>
                <c:pt idx="9989">
                  <c:v>44978.291666666664</c:v>
                </c:pt>
                <c:pt idx="9990">
                  <c:v>44978.333333333336</c:v>
                </c:pt>
                <c:pt idx="9991">
                  <c:v>44978.375</c:v>
                </c:pt>
                <c:pt idx="9992">
                  <c:v>44978.416666666664</c:v>
                </c:pt>
                <c:pt idx="9993">
                  <c:v>44978.458333333336</c:v>
                </c:pt>
                <c:pt idx="9994">
                  <c:v>44978.5</c:v>
                </c:pt>
                <c:pt idx="9995">
                  <c:v>44978.541666666664</c:v>
                </c:pt>
                <c:pt idx="9996">
                  <c:v>44978.583333333336</c:v>
                </c:pt>
                <c:pt idx="9997">
                  <c:v>44978.625</c:v>
                </c:pt>
                <c:pt idx="9998">
                  <c:v>44978.666666666664</c:v>
                </c:pt>
                <c:pt idx="9999">
                  <c:v>44978.708333333336</c:v>
                </c:pt>
                <c:pt idx="10000">
                  <c:v>44978.75</c:v>
                </c:pt>
                <c:pt idx="10001">
                  <c:v>44978.791666666664</c:v>
                </c:pt>
                <c:pt idx="10002">
                  <c:v>44978.833333333336</c:v>
                </c:pt>
                <c:pt idx="10003">
                  <c:v>44978.875</c:v>
                </c:pt>
                <c:pt idx="10004">
                  <c:v>44978.916666666664</c:v>
                </c:pt>
                <c:pt idx="10005">
                  <c:v>44978.958333333336</c:v>
                </c:pt>
                <c:pt idx="10006">
                  <c:v>44979</c:v>
                </c:pt>
                <c:pt idx="10007">
                  <c:v>44979.041666666664</c:v>
                </c:pt>
                <c:pt idx="10008">
                  <c:v>44979.083333333336</c:v>
                </c:pt>
                <c:pt idx="10009">
                  <c:v>44979.125</c:v>
                </c:pt>
                <c:pt idx="10010">
                  <c:v>44979.166666666664</c:v>
                </c:pt>
                <c:pt idx="10011">
                  <c:v>44979.208333333336</c:v>
                </c:pt>
                <c:pt idx="10012">
                  <c:v>44979.25</c:v>
                </c:pt>
                <c:pt idx="10013">
                  <c:v>44979.291666666664</c:v>
                </c:pt>
                <c:pt idx="10014">
                  <c:v>44979.333333333336</c:v>
                </c:pt>
                <c:pt idx="10015">
                  <c:v>44979.375</c:v>
                </c:pt>
                <c:pt idx="10016">
                  <c:v>44979.416666666664</c:v>
                </c:pt>
                <c:pt idx="10017">
                  <c:v>44979.458333333336</c:v>
                </c:pt>
                <c:pt idx="10018">
                  <c:v>44979.5</c:v>
                </c:pt>
                <c:pt idx="10019">
                  <c:v>44979.541666666664</c:v>
                </c:pt>
                <c:pt idx="10020">
                  <c:v>44979.583333333336</c:v>
                </c:pt>
                <c:pt idx="10021">
                  <c:v>44979.625</c:v>
                </c:pt>
                <c:pt idx="10022">
                  <c:v>44979.666666666664</c:v>
                </c:pt>
                <c:pt idx="10023">
                  <c:v>44979.708333333336</c:v>
                </c:pt>
                <c:pt idx="10024">
                  <c:v>44979.75</c:v>
                </c:pt>
                <c:pt idx="10025">
                  <c:v>44979.791666666664</c:v>
                </c:pt>
                <c:pt idx="10026">
                  <c:v>44979.833333333336</c:v>
                </c:pt>
                <c:pt idx="10027">
                  <c:v>44979.875</c:v>
                </c:pt>
                <c:pt idx="10028">
                  <c:v>44979.916666666664</c:v>
                </c:pt>
                <c:pt idx="10029">
                  <c:v>44979.958333333336</c:v>
                </c:pt>
                <c:pt idx="10030">
                  <c:v>44980</c:v>
                </c:pt>
                <c:pt idx="10031">
                  <c:v>44980.041666666664</c:v>
                </c:pt>
                <c:pt idx="10032">
                  <c:v>44980.083333333336</c:v>
                </c:pt>
                <c:pt idx="10033">
                  <c:v>44980.125</c:v>
                </c:pt>
                <c:pt idx="10034">
                  <c:v>44980.166666666664</c:v>
                </c:pt>
                <c:pt idx="10035">
                  <c:v>44980.208333333336</c:v>
                </c:pt>
                <c:pt idx="10036">
                  <c:v>44980.25</c:v>
                </c:pt>
                <c:pt idx="10037">
                  <c:v>44980.291666666664</c:v>
                </c:pt>
                <c:pt idx="10038">
                  <c:v>44980.333333333336</c:v>
                </c:pt>
                <c:pt idx="10039">
                  <c:v>44980.375</c:v>
                </c:pt>
                <c:pt idx="10040">
                  <c:v>44980.416666666664</c:v>
                </c:pt>
                <c:pt idx="10041">
                  <c:v>44980.458333333336</c:v>
                </c:pt>
                <c:pt idx="10042">
                  <c:v>44980.5</c:v>
                </c:pt>
                <c:pt idx="10043">
                  <c:v>44980.541666666664</c:v>
                </c:pt>
                <c:pt idx="10044">
                  <c:v>44980.583333333336</c:v>
                </c:pt>
                <c:pt idx="10045">
                  <c:v>44980.625</c:v>
                </c:pt>
                <c:pt idx="10046">
                  <c:v>44980.666666666664</c:v>
                </c:pt>
                <c:pt idx="10047">
                  <c:v>44980.708333333336</c:v>
                </c:pt>
                <c:pt idx="10048">
                  <c:v>44980.75</c:v>
                </c:pt>
                <c:pt idx="10049">
                  <c:v>44980.791666666664</c:v>
                </c:pt>
                <c:pt idx="10050">
                  <c:v>44980.833333333336</c:v>
                </c:pt>
                <c:pt idx="10051">
                  <c:v>44980.875</c:v>
                </c:pt>
                <c:pt idx="10052">
                  <c:v>44980.916666666664</c:v>
                </c:pt>
                <c:pt idx="10053">
                  <c:v>44980.958333333336</c:v>
                </c:pt>
                <c:pt idx="10054">
                  <c:v>44981</c:v>
                </c:pt>
                <c:pt idx="10055">
                  <c:v>44981.041666666664</c:v>
                </c:pt>
                <c:pt idx="10056">
                  <c:v>44981.083333333336</c:v>
                </c:pt>
                <c:pt idx="10057">
                  <c:v>44981.125</c:v>
                </c:pt>
                <c:pt idx="10058">
                  <c:v>44981.166666666664</c:v>
                </c:pt>
                <c:pt idx="10059">
                  <c:v>44981.208333333336</c:v>
                </c:pt>
                <c:pt idx="10060">
                  <c:v>44981.25</c:v>
                </c:pt>
                <c:pt idx="10061">
                  <c:v>44981.291666666664</c:v>
                </c:pt>
                <c:pt idx="10062">
                  <c:v>44981.333333333336</c:v>
                </c:pt>
                <c:pt idx="10063">
                  <c:v>44981.375</c:v>
                </c:pt>
                <c:pt idx="10064">
                  <c:v>44981.416666666664</c:v>
                </c:pt>
                <c:pt idx="10065">
                  <c:v>44981.458333333336</c:v>
                </c:pt>
                <c:pt idx="10066">
                  <c:v>44981.5</c:v>
                </c:pt>
                <c:pt idx="10067">
                  <c:v>44981.541666666664</c:v>
                </c:pt>
                <c:pt idx="10068">
                  <c:v>44981.583333333336</c:v>
                </c:pt>
                <c:pt idx="10069">
                  <c:v>44981.625</c:v>
                </c:pt>
                <c:pt idx="10070">
                  <c:v>44981.666666666664</c:v>
                </c:pt>
                <c:pt idx="10071">
                  <c:v>44981.708333333336</c:v>
                </c:pt>
                <c:pt idx="10072">
                  <c:v>44981.75</c:v>
                </c:pt>
                <c:pt idx="10073">
                  <c:v>44981.791666666664</c:v>
                </c:pt>
                <c:pt idx="10074">
                  <c:v>44981.833333333336</c:v>
                </c:pt>
                <c:pt idx="10075">
                  <c:v>44981.875</c:v>
                </c:pt>
                <c:pt idx="10076">
                  <c:v>44981.916666666664</c:v>
                </c:pt>
                <c:pt idx="10077">
                  <c:v>44981.958333333336</c:v>
                </c:pt>
                <c:pt idx="10078">
                  <c:v>44982</c:v>
                </c:pt>
                <c:pt idx="10079">
                  <c:v>44982.041666666664</c:v>
                </c:pt>
                <c:pt idx="10080">
                  <c:v>44982.083333333336</c:v>
                </c:pt>
                <c:pt idx="10081">
                  <c:v>44982.125</c:v>
                </c:pt>
                <c:pt idx="10082">
                  <c:v>44982.166666666664</c:v>
                </c:pt>
                <c:pt idx="10083">
                  <c:v>44982.208333333336</c:v>
                </c:pt>
                <c:pt idx="10084">
                  <c:v>44982.25</c:v>
                </c:pt>
                <c:pt idx="10085">
                  <c:v>44982.291666666664</c:v>
                </c:pt>
                <c:pt idx="10086">
                  <c:v>44982.333333333336</c:v>
                </c:pt>
                <c:pt idx="10087">
                  <c:v>44982.375</c:v>
                </c:pt>
                <c:pt idx="10088">
                  <c:v>44982.416666666664</c:v>
                </c:pt>
                <c:pt idx="10089">
                  <c:v>44982.458333333336</c:v>
                </c:pt>
                <c:pt idx="10090">
                  <c:v>44982.5</c:v>
                </c:pt>
                <c:pt idx="10091">
                  <c:v>44982.541666666664</c:v>
                </c:pt>
                <c:pt idx="10092">
                  <c:v>44982.583333333336</c:v>
                </c:pt>
                <c:pt idx="10093">
                  <c:v>44982.625</c:v>
                </c:pt>
                <c:pt idx="10094">
                  <c:v>44982.666666666664</c:v>
                </c:pt>
                <c:pt idx="10095">
                  <c:v>44982.708333333336</c:v>
                </c:pt>
                <c:pt idx="10096">
                  <c:v>44982.75</c:v>
                </c:pt>
                <c:pt idx="10097">
                  <c:v>44982.791666666664</c:v>
                </c:pt>
                <c:pt idx="10098">
                  <c:v>44982.833333333336</c:v>
                </c:pt>
                <c:pt idx="10099">
                  <c:v>44982.875</c:v>
                </c:pt>
                <c:pt idx="10100">
                  <c:v>44982.916666666664</c:v>
                </c:pt>
                <c:pt idx="10101">
                  <c:v>44982.958333333336</c:v>
                </c:pt>
                <c:pt idx="10102">
                  <c:v>44983</c:v>
                </c:pt>
                <c:pt idx="10103">
                  <c:v>44983.041666666664</c:v>
                </c:pt>
                <c:pt idx="10104">
                  <c:v>44983.083333333336</c:v>
                </c:pt>
                <c:pt idx="10105">
                  <c:v>44983.125</c:v>
                </c:pt>
                <c:pt idx="10106">
                  <c:v>44983.166666666664</c:v>
                </c:pt>
                <c:pt idx="10107">
                  <c:v>44983.208333333336</c:v>
                </c:pt>
                <c:pt idx="10108">
                  <c:v>44983.25</c:v>
                </c:pt>
                <c:pt idx="10109">
                  <c:v>44983.291666666664</c:v>
                </c:pt>
                <c:pt idx="10110">
                  <c:v>44983.333333333336</c:v>
                </c:pt>
                <c:pt idx="10111">
                  <c:v>44983.375</c:v>
                </c:pt>
                <c:pt idx="10112">
                  <c:v>44983.416666666664</c:v>
                </c:pt>
                <c:pt idx="10113">
                  <c:v>44983.458333333336</c:v>
                </c:pt>
                <c:pt idx="10114">
                  <c:v>44983.5</c:v>
                </c:pt>
                <c:pt idx="10115">
                  <c:v>44983.541666666664</c:v>
                </c:pt>
                <c:pt idx="10116">
                  <c:v>44983.583333333336</c:v>
                </c:pt>
                <c:pt idx="10117">
                  <c:v>44983.625</c:v>
                </c:pt>
                <c:pt idx="10118">
                  <c:v>44983.666666666664</c:v>
                </c:pt>
                <c:pt idx="10119">
                  <c:v>44983.708333333336</c:v>
                </c:pt>
                <c:pt idx="10120">
                  <c:v>44983.75</c:v>
                </c:pt>
                <c:pt idx="10121">
                  <c:v>44983.791666666664</c:v>
                </c:pt>
                <c:pt idx="10122">
                  <c:v>44983.833333333336</c:v>
                </c:pt>
                <c:pt idx="10123">
                  <c:v>44983.875</c:v>
                </c:pt>
                <c:pt idx="10124">
                  <c:v>44983.916666666664</c:v>
                </c:pt>
                <c:pt idx="10125">
                  <c:v>44983.958333333336</c:v>
                </c:pt>
                <c:pt idx="10126">
                  <c:v>44984</c:v>
                </c:pt>
                <c:pt idx="10127">
                  <c:v>44984.041666666664</c:v>
                </c:pt>
                <c:pt idx="10128">
                  <c:v>44984.083333333336</c:v>
                </c:pt>
                <c:pt idx="10129">
                  <c:v>44984.125</c:v>
                </c:pt>
                <c:pt idx="10130">
                  <c:v>44984.166666666664</c:v>
                </c:pt>
                <c:pt idx="10131">
                  <c:v>44984.208333333336</c:v>
                </c:pt>
                <c:pt idx="10132">
                  <c:v>44984.25</c:v>
                </c:pt>
                <c:pt idx="10133">
                  <c:v>44984.291666666664</c:v>
                </c:pt>
                <c:pt idx="10134">
                  <c:v>44984.333333333336</c:v>
                </c:pt>
                <c:pt idx="10135">
                  <c:v>44984.375</c:v>
                </c:pt>
                <c:pt idx="10136">
                  <c:v>44984.416666666664</c:v>
                </c:pt>
                <c:pt idx="10137">
                  <c:v>44984.458333333336</c:v>
                </c:pt>
                <c:pt idx="10138">
                  <c:v>44984.5</c:v>
                </c:pt>
                <c:pt idx="10139">
                  <c:v>44984.541666666664</c:v>
                </c:pt>
                <c:pt idx="10140">
                  <c:v>44984.583333333336</c:v>
                </c:pt>
                <c:pt idx="10141">
                  <c:v>44984.625</c:v>
                </c:pt>
                <c:pt idx="10142">
                  <c:v>44984.666666666664</c:v>
                </c:pt>
                <c:pt idx="10143">
                  <c:v>44984.708333333336</c:v>
                </c:pt>
                <c:pt idx="10144">
                  <c:v>44984.75</c:v>
                </c:pt>
                <c:pt idx="10145">
                  <c:v>44984.791666666664</c:v>
                </c:pt>
                <c:pt idx="10146">
                  <c:v>44984.833333333336</c:v>
                </c:pt>
                <c:pt idx="10147">
                  <c:v>44984.875</c:v>
                </c:pt>
                <c:pt idx="10148">
                  <c:v>44984.916666666664</c:v>
                </c:pt>
                <c:pt idx="10149">
                  <c:v>44984.958333333336</c:v>
                </c:pt>
                <c:pt idx="10150">
                  <c:v>44985</c:v>
                </c:pt>
                <c:pt idx="10151">
                  <c:v>44985.041666666664</c:v>
                </c:pt>
                <c:pt idx="10152">
                  <c:v>44985.083333333336</c:v>
                </c:pt>
                <c:pt idx="10153">
                  <c:v>44985.125</c:v>
                </c:pt>
                <c:pt idx="10154">
                  <c:v>44985.166666666664</c:v>
                </c:pt>
                <c:pt idx="10155">
                  <c:v>44985.208333333336</c:v>
                </c:pt>
                <c:pt idx="10156">
                  <c:v>44985.25</c:v>
                </c:pt>
                <c:pt idx="10157">
                  <c:v>44985.291666666664</c:v>
                </c:pt>
                <c:pt idx="10158">
                  <c:v>44985.333333333336</c:v>
                </c:pt>
                <c:pt idx="10159">
                  <c:v>44985.375</c:v>
                </c:pt>
                <c:pt idx="10160">
                  <c:v>44985.416666666664</c:v>
                </c:pt>
                <c:pt idx="10161">
                  <c:v>44985.458333333336</c:v>
                </c:pt>
                <c:pt idx="10162">
                  <c:v>44985.5</c:v>
                </c:pt>
                <c:pt idx="10163">
                  <c:v>44985.541666666664</c:v>
                </c:pt>
                <c:pt idx="10164">
                  <c:v>44985.583333333336</c:v>
                </c:pt>
                <c:pt idx="10165">
                  <c:v>44985.625</c:v>
                </c:pt>
                <c:pt idx="10166">
                  <c:v>44985.666666666664</c:v>
                </c:pt>
                <c:pt idx="10167">
                  <c:v>44985.708333333336</c:v>
                </c:pt>
                <c:pt idx="10168">
                  <c:v>44985.75</c:v>
                </c:pt>
                <c:pt idx="10169">
                  <c:v>44985.791666666664</c:v>
                </c:pt>
                <c:pt idx="10170">
                  <c:v>44985.833333333336</c:v>
                </c:pt>
                <c:pt idx="10171">
                  <c:v>44985.875</c:v>
                </c:pt>
                <c:pt idx="10172">
                  <c:v>44985.916666666664</c:v>
                </c:pt>
                <c:pt idx="10173">
                  <c:v>44985.958333333336</c:v>
                </c:pt>
                <c:pt idx="10174">
                  <c:v>44986</c:v>
                </c:pt>
                <c:pt idx="10175">
                  <c:v>44986.041666666664</c:v>
                </c:pt>
                <c:pt idx="10176">
                  <c:v>44986.083333333336</c:v>
                </c:pt>
                <c:pt idx="10177">
                  <c:v>44986.125</c:v>
                </c:pt>
                <c:pt idx="10178">
                  <c:v>44986.166666666664</c:v>
                </c:pt>
                <c:pt idx="10179">
                  <c:v>44986.208333333336</c:v>
                </c:pt>
                <c:pt idx="10180">
                  <c:v>44986.25</c:v>
                </c:pt>
                <c:pt idx="10181">
                  <c:v>44986.291666666664</c:v>
                </c:pt>
                <c:pt idx="10182">
                  <c:v>44986.333333333336</c:v>
                </c:pt>
                <c:pt idx="10183">
                  <c:v>44986.375</c:v>
                </c:pt>
                <c:pt idx="10184">
                  <c:v>44986.416666666664</c:v>
                </c:pt>
                <c:pt idx="10185">
                  <c:v>44986.458333333336</c:v>
                </c:pt>
                <c:pt idx="10186">
                  <c:v>44986.5</c:v>
                </c:pt>
                <c:pt idx="10187">
                  <c:v>44986.541666666664</c:v>
                </c:pt>
                <c:pt idx="10188">
                  <c:v>44986.583333333336</c:v>
                </c:pt>
                <c:pt idx="10189">
                  <c:v>44986.625</c:v>
                </c:pt>
                <c:pt idx="10190">
                  <c:v>44986.666666666664</c:v>
                </c:pt>
                <c:pt idx="10191">
                  <c:v>44986.708333333336</c:v>
                </c:pt>
                <c:pt idx="10192">
                  <c:v>44986.75</c:v>
                </c:pt>
                <c:pt idx="10193">
                  <c:v>44986.791666666664</c:v>
                </c:pt>
                <c:pt idx="10194">
                  <c:v>44986.833333333336</c:v>
                </c:pt>
                <c:pt idx="10195">
                  <c:v>44986.875</c:v>
                </c:pt>
                <c:pt idx="10196">
                  <c:v>44986.916666666664</c:v>
                </c:pt>
                <c:pt idx="10197">
                  <c:v>44986.958333333336</c:v>
                </c:pt>
                <c:pt idx="10198">
                  <c:v>44987</c:v>
                </c:pt>
                <c:pt idx="10199">
                  <c:v>44987.041666666664</c:v>
                </c:pt>
                <c:pt idx="10200">
                  <c:v>44987.083333333336</c:v>
                </c:pt>
                <c:pt idx="10201">
                  <c:v>44987.125</c:v>
                </c:pt>
                <c:pt idx="10202">
                  <c:v>44987.166666666664</c:v>
                </c:pt>
                <c:pt idx="10203">
                  <c:v>44987.208333333336</c:v>
                </c:pt>
                <c:pt idx="10204">
                  <c:v>44987.25</c:v>
                </c:pt>
                <c:pt idx="10205">
                  <c:v>44987.291666666664</c:v>
                </c:pt>
                <c:pt idx="10206">
                  <c:v>44987.333333333336</c:v>
                </c:pt>
                <c:pt idx="10207">
                  <c:v>44987.375</c:v>
                </c:pt>
                <c:pt idx="10208">
                  <c:v>44987.416666666664</c:v>
                </c:pt>
                <c:pt idx="10209">
                  <c:v>44987.458333333336</c:v>
                </c:pt>
                <c:pt idx="10210">
                  <c:v>44987.5</c:v>
                </c:pt>
                <c:pt idx="10211">
                  <c:v>44987.541666666664</c:v>
                </c:pt>
                <c:pt idx="10212">
                  <c:v>44987.583333333336</c:v>
                </c:pt>
                <c:pt idx="10213">
                  <c:v>44987.625</c:v>
                </c:pt>
                <c:pt idx="10214">
                  <c:v>44987.666666666664</c:v>
                </c:pt>
                <c:pt idx="10215">
                  <c:v>44987.708333333336</c:v>
                </c:pt>
                <c:pt idx="10216">
                  <c:v>44987.75</c:v>
                </c:pt>
                <c:pt idx="10217">
                  <c:v>44987.791666666664</c:v>
                </c:pt>
                <c:pt idx="10218">
                  <c:v>44987.833333333336</c:v>
                </c:pt>
                <c:pt idx="10219">
                  <c:v>44987.875</c:v>
                </c:pt>
                <c:pt idx="10220">
                  <c:v>44987.916666666664</c:v>
                </c:pt>
                <c:pt idx="10221">
                  <c:v>44987.958333333336</c:v>
                </c:pt>
                <c:pt idx="10222">
                  <c:v>44988</c:v>
                </c:pt>
                <c:pt idx="10223">
                  <c:v>44988.041666666664</c:v>
                </c:pt>
                <c:pt idx="10224">
                  <c:v>44988.083333333336</c:v>
                </c:pt>
                <c:pt idx="10225">
                  <c:v>44988.125</c:v>
                </c:pt>
                <c:pt idx="10226">
                  <c:v>44988.166666666664</c:v>
                </c:pt>
                <c:pt idx="10227">
                  <c:v>44988.208333333336</c:v>
                </c:pt>
                <c:pt idx="10228">
                  <c:v>44988.25</c:v>
                </c:pt>
                <c:pt idx="10229">
                  <c:v>44988.291666666664</c:v>
                </c:pt>
                <c:pt idx="10230">
                  <c:v>44988.333333333336</c:v>
                </c:pt>
                <c:pt idx="10231">
                  <c:v>44988.375</c:v>
                </c:pt>
                <c:pt idx="10232">
                  <c:v>44988.416666666664</c:v>
                </c:pt>
                <c:pt idx="10233">
                  <c:v>44988.458333333336</c:v>
                </c:pt>
                <c:pt idx="10234">
                  <c:v>44988.5</c:v>
                </c:pt>
                <c:pt idx="10235">
                  <c:v>44988.541666666664</c:v>
                </c:pt>
                <c:pt idx="10236">
                  <c:v>44988.583333333336</c:v>
                </c:pt>
                <c:pt idx="10237">
                  <c:v>44988.625</c:v>
                </c:pt>
                <c:pt idx="10238">
                  <c:v>44988.666666666664</c:v>
                </c:pt>
                <c:pt idx="10239">
                  <c:v>44988.708333333336</c:v>
                </c:pt>
                <c:pt idx="10240">
                  <c:v>44988.75</c:v>
                </c:pt>
                <c:pt idx="10241">
                  <c:v>44988.791666666664</c:v>
                </c:pt>
                <c:pt idx="10242">
                  <c:v>44988.833333333336</c:v>
                </c:pt>
                <c:pt idx="10243">
                  <c:v>44988.875</c:v>
                </c:pt>
                <c:pt idx="10244">
                  <c:v>44988.916666666664</c:v>
                </c:pt>
                <c:pt idx="10245">
                  <c:v>44988.958333333336</c:v>
                </c:pt>
                <c:pt idx="10246">
                  <c:v>44989</c:v>
                </c:pt>
                <c:pt idx="10247">
                  <c:v>44989.041666666664</c:v>
                </c:pt>
                <c:pt idx="10248">
                  <c:v>44989.083333333336</c:v>
                </c:pt>
                <c:pt idx="10249">
                  <c:v>44989.125</c:v>
                </c:pt>
                <c:pt idx="10250">
                  <c:v>44989.166666666664</c:v>
                </c:pt>
                <c:pt idx="10251">
                  <c:v>44989.208333333336</c:v>
                </c:pt>
                <c:pt idx="10252">
                  <c:v>44989.25</c:v>
                </c:pt>
                <c:pt idx="10253">
                  <c:v>44989.291666666664</c:v>
                </c:pt>
                <c:pt idx="10254">
                  <c:v>44989.333333333336</c:v>
                </c:pt>
                <c:pt idx="10255">
                  <c:v>44989.375</c:v>
                </c:pt>
                <c:pt idx="10256">
                  <c:v>44989.416666666664</c:v>
                </c:pt>
                <c:pt idx="10257">
                  <c:v>44989.458333333336</c:v>
                </c:pt>
                <c:pt idx="10258">
                  <c:v>44989.5</c:v>
                </c:pt>
                <c:pt idx="10259">
                  <c:v>44989.541666666664</c:v>
                </c:pt>
                <c:pt idx="10260">
                  <c:v>44989.583333333336</c:v>
                </c:pt>
                <c:pt idx="10261">
                  <c:v>44989.625</c:v>
                </c:pt>
                <c:pt idx="10262">
                  <c:v>44989.666666666664</c:v>
                </c:pt>
                <c:pt idx="10263">
                  <c:v>44989.708333333336</c:v>
                </c:pt>
                <c:pt idx="10264">
                  <c:v>44989.75</c:v>
                </c:pt>
                <c:pt idx="10265">
                  <c:v>44989.791666666664</c:v>
                </c:pt>
                <c:pt idx="10266">
                  <c:v>44989.833333333336</c:v>
                </c:pt>
                <c:pt idx="10267">
                  <c:v>44989.875</c:v>
                </c:pt>
                <c:pt idx="10268">
                  <c:v>44989.916666666664</c:v>
                </c:pt>
                <c:pt idx="10269">
                  <c:v>44989.958333333336</c:v>
                </c:pt>
                <c:pt idx="10270">
                  <c:v>44990</c:v>
                </c:pt>
                <c:pt idx="10271">
                  <c:v>44990.041666666664</c:v>
                </c:pt>
                <c:pt idx="10272">
                  <c:v>44990.083333333336</c:v>
                </c:pt>
                <c:pt idx="10273">
                  <c:v>44990.125</c:v>
                </c:pt>
                <c:pt idx="10274">
                  <c:v>44990.166666666664</c:v>
                </c:pt>
                <c:pt idx="10275">
                  <c:v>44990.208333333336</c:v>
                </c:pt>
                <c:pt idx="10276">
                  <c:v>44990.25</c:v>
                </c:pt>
                <c:pt idx="10277">
                  <c:v>44990.291666666664</c:v>
                </c:pt>
                <c:pt idx="10278">
                  <c:v>44990.333333333336</c:v>
                </c:pt>
                <c:pt idx="10279">
                  <c:v>44990.375</c:v>
                </c:pt>
                <c:pt idx="10280">
                  <c:v>44990.416666666664</c:v>
                </c:pt>
                <c:pt idx="10281">
                  <c:v>44990.458333333336</c:v>
                </c:pt>
                <c:pt idx="10282">
                  <c:v>44990.5</c:v>
                </c:pt>
                <c:pt idx="10283">
                  <c:v>44990.541666666664</c:v>
                </c:pt>
                <c:pt idx="10284">
                  <c:v>44990.583333333336</c:v>
                </c:pt>
                <c:pt idx="10285">
                  <c:v>44990.625</c:v>
                </c:pt>
                <c:pt idx="10286">
                  <c:v>44990.666666666664</c:v>
                </c:pt>
                <c:pt idx="10287">
                  <c:v>44990.708333333336</c:v>
                </c:pt>
                <c:pt idx="10288">
                  <c:v>44990.75</c:v>
                </c:pt>
                <c:pt idx="10289">
                  <c:v>44990.791666666664</c:v>
                </c:pt>
                <c:pt idx="10290">
                  <c:v>44990.833333333336</c:v>
                </c:pt>
                <c:pt idx="10291">
                  <c:v>44990.875</c:v>
                </c:pt>
                <c:pt idx="10292">
                  <c:v>44990.916666666664</c:v>
                </c:pt>
                <c:pt idx="10293">
                  <c:v>44990.958333333336</c:v>
                </c:pt>
                <c:pt idx="10294">
                  <c:v>44991</c:v>
                </c:pt>
                <c:pt idx="10295">
                  <c:v>44991.041666666664</c:v>
                </c:pt>
                <c:pt idx="10296">
                  <c:v>44991.083333333336</c:v>
                </c:pt>
                <c:pt idx="10297">
                  <c:v>44991.125</c:v>
                </c:pt>
                <c:pt idx="10298">
                  <c:v>44991.166666666664</c:v>
                </c:pt>
                <c:pt idx="10299">
                  <c:v>44991.208333333336</c:v>
                </c:pt>
                <c:pt idx="10300">
                  <c:v>44991.25</c:v>
                </c:pt>
                <c:pt idx="10301">
                  <c:v>44991.291666666664</c:v>
                </c:pt>
                <c:pt idx="10302">
                  <c:v>44991.333333333336</c:v>
                </c:pt>
                <c:pt idx="10303">
                  <c:v>44991.375</c:v>
                </c:pt>
                <c:pt idx="10304">
                  <c:v>44991.416666666664</c:v>
                </c:pt>
                <c:pt idx="10305">
                  <c:v>44991.458333333336</c:v>
                </c:pt>
                <c:pt idx="10306">
                  <c:v>44991.5</c:v>
                </c:pt>
                <c:pt idx="10307">
                  <c:v>44991.541666666664</c:v>
                </c:pt>
                <c:pt idx="10308">
                  <c:v>44991.583333333336</c:v>
                </c:pt>
                <c:pt idx="10309">
                  <c:v>44991.625</c:v>
                </c:pt>
                <c:pt idx="10310">
                  <c:v>44991.666666666664</c:v>
                </c:pt>
                <c:pt idx="10311">
                  <c:v>44991.708333333336</c:v>
                </c:pt>
                <c:pt idx="10312">
                  <c:v>44991.75</c:v>
                </c:pt>
                <c:pt idx="10313">
                  <c:v>44991.791666666664</c:v>
                </c:pt>
                <c:pt idx="10314">
                  <c:v>44991.833333333336</c:v>
                </c:pt>
                <c:pt idx="10315">
                  <c:v>44991.875</c:v>
                </c:pt>
                <c:pt idx="10316">
                  <c:v>44991.916666666664</c:v>
                </c:pt>
                <c:pt idx="10317">
                  <c:v>44991.958333333336</c:v>
                </c:pt>
                <c:pt idx="10318">
                  <c:v>44992</c:v>
                </c:pt>
                <c:pt idx="10319">
                  <c:v>44992.041666666664</c:v>
                </c:pt>
                <c:pt idx="10320">
                  <c:v>44992.083333333336</c:v>
                </c:pt>
                <c:pt idx="10321">
                  <c:v>44992.125</c:v>
                </c:pt>
                <c:pt idx="10322">
                  <c:v>44992.166666666664</c:v>
                </c:pt>
                <c:pt idx="10323">
                  <c:v>44992.208333333336</c:v>
                </c:pt>
                <c:pt idx="10324">
                  <c:v>44992.25</c:v>
                </c:pt>
                <c:pt idx="10325">
                  <c:v>44992.291666666664</c:v>
                </c:pt>
                <c:pt idx="10326">
                  <c:v>44992.333333333336</c:v>
                </c:pt>
                <c:pt idx="10327">
                  <c:v>44992.375</c:v>
                </c:pt>
                <c:pt idx="10328">
                  <c:v>44992.416666666664</c:v>
                </c:pt>
                <c:pt idx="10329">
                  <c:v>44992.458333333336</c:v>
                </c:pt>
                <c:pt idx="10330">
                  <c:v>44992.5</c:v>
                </c:pt>
                <c:pt idx="10331">
                  <c:v>44992.541666666664</c:v>
                </c:pt>
                <c:pt idx="10332">
                  <c:v>44992.583333333336</c:v>
                </c:pt>
                <c:pt idx="10333">
                  <c:v>44992.625</c:v>
                </c:pt>
                <c:pt idx="10334">
                  <c:v>44992.666666666664</c:v>
                </c:pt>
                <c:pt idx="10335">
                  <c:v>44992.708333333336</c:v>
                </c:pt>
                <c:pt idx="10336">
                  <c:v>44992.75</c:v>
                </c:pt>
                <c:pt idx="10337">
                  <c:v>44992.791666666664</c:v>
                </c:pt>
                <c:pt idx="10338">
                  <c:v>44992.833333333336</c:v>
                </c:pt>
                <c:pt idx="10339">
                  <c:v>44992.875</c:v>
                </c:pt>
                <c:pt idx="10340">
                  <c:v>44992.916666666664</c:v>
                </c:pt>
                <c:pt idx="10341">
                  <c:v>44992.958333333336</c:v>
                </c:pt>
                <c:pt idx="10342">
                  <c:v>44993</c:v>
                </c:pt>
                <c:pt idx="10343">
                  <c:v>44993.041666666664</c:v>
                </c:pt>
                <c:pt idx="10344">
                  <c:v>44993.083333333336</c:v>
                </c:pt>
                <c:pt idx="10345">
                  <c:v>44993.125</c:v>
                </c:pt>
                <c:pt idx="10346">
                  <c:v>44993.166666666664</c:v>
                </c:pt>
                <c:pt idx="10347">
                  <c:v>44993.208333333336</c:v>
                </c:pt>
                <c:pt idx="10348">
                  <c:v>44993.25</c:v>
                </c:pt>
                <c:pt idx="10349">
                  <c:v>44993.291666666664</c:v>
                </c:pt>
                <c:pt idx="10350">
                  <c:v>44993.333333333336</c:v>
                </c:pt>
                <c:pt idx="10351">
                  <c:v>44993.375</c:v>
                </c:pt>
                <c:pt idx="10352">
                  <c:v>44993.416666666664</c:v>
                </c:pt>
                <c:pt idx="10353">
                  <c:v>44993.458333333336</c:v>
                </c:pt>
                <c:pt idx="10354">
                  <c:v>44993.5</c:v>
                </c:pt>
                <c:pt idx="10355">
                  <c:v>44993.541666666664</c:v>
                </c:pt>
                <c:pt idx="10356">
                  <c:v>44993.583333333336</c:v>
                </c:pt>
                <c:pt idx="10357">
                  <c:v>44993.625</c:v>
                </c:pt>
                <c:pt idx="10358">
                  <c:v>44993.666666666664</c:v>
                </c:pt>
                <c:pt idx="10359">
                  <c:v>44993.708333333336</c:v>
                </c:pt>
                <c:pt idx="10360">
                  <c:v>44993.75</c:v>
                </c:pt>
                <c:pt idx="10361">
                  <c:v>44993.791666666664</c:v>
                </c:pt>
                <c:pt idx="10362">
                  <c:v>44993.833333333336</c:v>
                </c:pt>
                <c:pt idx="10363">
                  <c:v>44993.875</c:v>
                </c:pt>
                <c:pt idx="10364">
                  <c:v>44993.916666666664</c:v>
                </c:pt>
                <c:pt idx="10365">
                  <c:v>44993.958333333336</c:v>
                </c:pt>
                <c:pt idx="10366">
                  <c:v>44994</c:v>
                </c:pt>
                <c:pt idx="10367">
                  <c:v>44994.041666666664</c:v>
                </c:pt>
                <c:pt idx="10368">
                  <c:v>44994.083333333336</c:v>
                </c:pt>
                <c:pt idx="10369">
                  <c:v>44994.125</c:v>
                </c:pt>
                <c:pt idx="10370">
                  <c:v>44994.166666666664</c:v>
                </c:pt>
                <c:pt idx="10371">
                  <c:v>44994.208333333336</c:v>
                </c:pt>
                <c:pt idx="10372">
                  <c:v>44994.25</c:v>
                </c:pt>
                <c:pt idx="10373">
                  <c:v>44994.291666666664</c:v>
                </c:pt>
                <c:pt idx="10374">
                  <c:v>44994.333333333336</c:v>
                </c:pt>
                <c:pt idx="10375">
                  <c:v>44994.375</c:v>
                </c:pt>
                <c:pt idx="10376">
                  <c:v>44994.416666666664</c:v>
                </c:pt>
                <c:pt idx="10377">
                  <c:v>44994.458333333336</c:v>
                </c:pt>
                <c:pt idx="10378">
                  <c:v>44994.5</c:v>
                </c:pt>
                <c:pt idx="10379">
                  <c:v>44994.541666666664</c:v>
                </c:pt>
                <c:pt idx="10380">
                  <c:v>44994.583333333336</c:v>
                </c:pt>
                <c:pt idx="10381">
                  <c:v>44994.625</c:v>
                </c:pt>
                <c:pt idx="10382">
                  <c:v>44994.666666666664</c:v>
                </c:pt>
                <c:pt idx="10383">
                  <c:v>44994.708333333336</c:v>
                </c:pt>
                <c:pt idx="10384">
                  <c:v>44994.75</c:v>
                </c:pt>
                <c:pt idx="10385">
                  <c:v>44994.791666666664</c:v>
                </c:pt>
                <c:pt idx="10386">
                  <c:v>44994.833333333336</c:v>
                </c:pt>
                <c:pt idx="10387">
                  <c:v>44994.875</c:v>
                </c:pt>
                <c:pt idx="10388">
                  <c:v>44994.916666666664</c:v>
                </c:pt>
                <c:pt idx="10389">
                  <c:v>44994.958333333336</c:v>
                </c:pt>
                <c:pt idx="10390">
                  <c:v>44995</c:v>
                </c:pt>
                <c:pt idx="10391">
                  <c:v>44995.041666666664</c:v>
                </c:pt>
                <c:pt idx="10392">
                  <c:v>44995.083333333336</c:v>
                </c:pt>
                <c:pt idx="10393">
                  <c:v>44995.125</c:v>
                </c:pt>
                <c:pt idx="10394">
                  <c:v>44995.166666666664</c:v>
                </c:pt>
                <c:pt idx="10395">
                  <c:v>44995.208333333336</c:v>
                </c:pt>
                <c:pt idx="10396">
                  <c:v>44995.25</c:v>
                </c:pt>
                <c:pt idx="10397">
                  <c:v>44995.291666666664</c:v>
                </c:pt>
                <c:pt idx="10398">
                  <c:v>44995.333333333336</c:v>
                </c:pt>
                <c:pt idx="10399">
                  <c:v>44995.375</c:v>
                </c:pt>
                <c:pt idx="10400">
                  <c:v>44995.416666666664</c:v>
                </c:pt>
                <c:pt idx="10401">
                  <c:v>44995.458333333336</c:v>
                </c:pt>
                <c:pt idx="10402">
                  <c:v>44995.5</c:v>
                </c:pt>
                <c:pt idx="10403">
                  <c:v>44995.541666666664</c:v>
                </c:pt>
                <c:pt idx="10404">
                  <c:v>44995.583333333336</c:v>
                </c:pt>
                <c:pt idx="10405">
                  <c:v>44995.625</c:v>
                </c:pt>
                <c:pt idx="10406">
                  <c:v>44995.666666666664</c:v>
                </c:pt>
                <c:pt idx="10407">
                  <c:v>44995.708333333336</c:v>
                </c:pt>
                <c:pt idx="10408">
                  <c:v>44995.75</c:v>
                </c:pt>
                <c:pt idx="10409">
                  <c:v>44995.791666666664</c:v>
                </c:pt>
                <c:pt idx="10410">
                  <c:v>44995.833333333336</c:v>
                </c:pt>
                <c:pt idx="10411">
                  <c:v>44995.875</c:v>
                </c:pt>
                <c:pt idx="10412">
                  <c:v>44995.916666666664</c:v>
                </c:pt>
                <c:pt idx="10413">
                  <c:v>44995.958333333336</c:v>
                </c:pt>
                <c:pt idx="10414">
                  <c:v>44996</c:v>
                </c:pt>
                <c:pt idx="10415">
                  <c:v>44996.041666666664</c:v>
                </c:pt>
                <c:pt idx="10416">
                  <c:v>44996.083333333336</c:v>
                </c:pt>
                <c:pt idx="10417">
                  <c:v>44996.125</c:v>
                </c:pt>
                <c:pt idx="10418">
                  <c:v>44996.166666666664</c:v>
                </c:pt>
                <c:pt idx="10419">
                  <c:v>44996.208333333336</c:v>
                </c:pt>
                <c:pt idx="10420">
                  <c:v>44996.25</c:v>
                </c:pt>
                <c:pt idx="10421">
                  <c:v>44996.291666666664</c:v>
                </c:pt>
                <c:pt idx="10422">
                  <c:v>44996.333333333336</c:v>
                </c:pt>
                <c:pt idx="10423">
                  <c:v>44996.375</c:v>
                </c:pt>
                <c:pt idx="10424">
                  <c:v>44996.416666666664</c:v>
                </c:pt>
                <c:pt idx="10425">
                  <c:v>44996.458333333336</c:v>
                </c:pt>
                <c:pt idx="10426">
                  <c:v>44996.5</c:v>
                </c:pt>
                <c:pt idx="10427">
                  <c:v>44996.541666666664</c:v>
                </c:pt>
                <c:pt idx="10428">
                  <c:v>44996.583333333336</c:v>
                </c:pt>
                <c:pt idx="10429">
                  <c:v>44996.625</c:v>
                </c:pt>
                <c:pt idx="10430">
                  <c:v>44996.666666666664</c:v>
                </c:pt>
                <c:pt idx="10431">
                  <c:v>44996.708333333336</c:v>
                </c:pt>
                <c:pt idx="10432">
                  <c:v>44996.75</c:v>
                </c:pt>
                <c:pt idx="10433">
                  <c:v>44996.791666666664</c:v>
                </c:pt>
                <c:pt idx="10434">
                  <c:v>44996.833333333336</c:v>
                </c:pt>
                <c:pt idx="10435">
                  <c:v>44996.875</c:v>
                </c:pt>
                <c:pt idx="10436">
                  <c:v>44996.916666666664</c:v>
                </c:pt>
                <c:pt idx="10437">
                  <c:v>44996.958333333336</c:v>
                </c:pt>
                <c:pt idx="10438">
                  <c:v>44997</c:v>
                </c:pt>
                <c:pt idx="10439">
                  <c:v>44997.041666666664</c:v>
                </c:pt>
                <c:pt idx="10440">
                  <c:v>44997.083333333336</c:v>
                </c:pt>
                <c:pt idx="10441">
                  <c:v>44997.166666666664</c:v>
                </c:pt>
                <c:pt idx="10442">
                  <c:v>44997.208333333336</c:v>
                </c:pt>
                <c:pt idx="10443">
                  <c:v>44997.25</c:v>
                </c:pt>
                <c:pt idx="10444">
                  <c:v>44997.291666666664</c:v>
                </c:pt>
                <c:pt idx="10445">
                  <c:v>44997.333333333336</c:v>
                </c:pt>
                <c:pt idx="10446">
                  <c:v>44997.375</c:v>
                </c:pt>
                <c:pt idx="10447">
                  <c:v>44997.416666666664</c:v>
                </c:pt>
                <c:pt idx="10448">
                  <c:v>44997.458333333336</c:v>
                </c:pt>
                <c:pt idx="10449">
                  <c:v>44997.5</c:v>
                </c:pt>
                <c:pt idx="10450">
                  <c:v>44997.541666666664</c:v>
                </c:pt>
                <c:pt idx="10451">
                  <c:v>44997.583333333336</c:v>
                </c:pt>
                <c:pt idx="10452">
                  <c:v>44997.625</c:v>
                </c:pt>
                <c:pt idx="10453">
                  <c:v>44997.666666666664</c:v>
                </c:pt>
                <c:pt idx="10454">
                  <c:v>44997.708333333336</c:v>
                </c:pt>
                <c:pt idx="10455">
                  <c:v>44997.75</c:v>
                </c:pt>
                <c:pt idx="10456">
                  <c:v>44997.791666666664</c:v>
                </c:pt>
                <c:pt idx="10457">
                  <c:v>44997.833333333336</c:v>
                </c:pt>
                <c:pt idx="10458">
                  <c:v>44997.875</c:v>
                </c:pt>
                <c:pt idx="10459">
                  <c:v>44997.916666666664</c:v>
                </c:pt>
                <c:pt idx="10460">
                  <c:v>44997.958333333336</c:v>
                </c:pt>
                <c:pt idx="10461">
                  <c:v>44998</c:v>
                </c:pt>
                <c:pt idx="10462">
                  <c:v>44998.041666666664</c:v>
                </c:pt>
                <c:pt idx="10463">
                  <c:v>44998.083333333336</c:v>
                </c:pt>
                <c:pt idx="10464">
                  <c:v>44998.125</c:v>
                </c:pt>
                <c:pt idx="10465">
                  <c:v>44998.166666666664</c:v>
                </c:pt>
                <c:pt idx="10466">
                  <c:v>44998.208333333336</c:v>
                </c:pt>
                <c:pt idx="10467">
                  <c:v>44998.25</c:v>
                </c:pt>
                <c:pt idx="10468">
                  <c:v>44998.291666666664</c:v>
                </c:pt>
                <c:pt idx="10469">
                  <c:v>44998.333333333336</c:v>
                </c:pt>
                <c:pt idx="10470">
                  <c:v>44998.375</c:v>
                </c:pt>
                <c:pt idx="10471">
                  <c:v>44998.416666666664</c:v>
                </c:pt>
                <c:pt idx="10472">
                  <c:v>44998.458333333336</c:v>
                </c:pt>
                <c:pt idx="10473">
                  <c:v>44998.5</c:v>
                </c:pt>
                <c:pt idx="10474">
                  <c:v>44998.541666666664</c:v>
                </c:pt>
                <c:pt idx="10475">
                  <c:v>44998.583333333336</c:v>
                </c:pt>
                <c:pt idx="10476">
                  <c:v>44998.625</c:v>
                </c:pt>
                <c:pt idx="10477">
                  <c:v>44998.666666666664</c:v>
                </c:pt>
                <c:pt idx="10478">
                  <c:v>44998.708333333336</c:v>
                </c:pt>
                <c:pt idx="10479">
                  <c:v>44998.75</c:v>
                </c:pt>
                <c:pt idx="10480">
                  <c:v>44998.791666666664</c:v>
                </c:pt>
                <c:pt idx="10481">
                  <c:v>44998.833333333336</c:v>
                </c:pt>
                <c:pt idx="10482">
                  <c:v>44998.875</c:v>
                </c:pt>
                <c:pt idx="10483">
                  <c:v>44998.916666666664</c:v>
                </c:pt>
                <c:pt idx="10484">
                  <c:v>44998.958333333336</c:v>
                </c:pt>
                <c:pt idx="10485">
                  <c:v>44999</c:v>
                </c:pt>
                <c:pt idx="10486">
                  <c:v>44999.041666666664</c:v>
                </c:pt>
                <c:pt idx="10487">
                  <c:v>44999.083333333336</c:v>
                </c:pt>
                <c:pt idx="10488">
                  <c:v>44999.125</c:v>
                </c:pt>
                <c:pt idx="10489">
                  <c:v>44999.166666666664</c:v>
                </c:pt>
                <c:pt idx="10490">
                  <c:v>44999.208333333336</c:v>
                </c:pt>
                <c:pt idx="10491">
                  <c:v>44999.25</c:v>
                </c:pt>
                <c:pt idx="10492">
                  <c:v>44999.291666666664</c:v>
                </c:pt>
                <c:pt idx="10493">
                  <c:v>44999.333333333336</c:v>
                </c:pt>
                <c:pt idx="10494">
                  <c:v>44999.375</c:v>
                </c:pt>
                <c:pt idx="10495">
                  <c:v>44999.416666666664</c:v>
                </c:pt>
                <c:pt idx="10496">
                  <c:v>44999.458333333336</c:v>
                </c:pt>
                <c:pt idx="10497">
                  <c:v>44999.5</c:v>
                </c:pt>
                <c:pt idx="10498">
                  <c:v>44999.541666666664</c:v>
                </c:pt>
                <c:pt idx="10499">
                  <c:v>44999.583333333336</c:v>
                </c:pt>
                <c:pt idx="10500">
                  <c:v>44999.625</c:v>
                </c:pt>
                <c:pt idx="10501">
                  <c:v>44999.666666666664</c:v>
                </c:pt>
                <c:pt idx="10502">
                  <c:v>44999.708333333336</c:v>
                </c:pt>
                <c:pt idx="10503">
                  <c:v>44999.75</c:v>
                </c:pt>
                <c:pt idx="10504">
                  <c:v>44999.791666666664</c:v>
                </c:pt>
                <c:pt idx="10505">
                  <c:v>44999.833333333336</c:v>
                </c:pt>
                <c:pt idx="10506">
                  <c:v>44999.875</c:v>
                </c:pt>
                <c:pt idx="10507">
                  <c:v>44999.916666666664</c:v>
                </c:pt>
                <c:pt idx="10508">
                  <c:v>44999.958333333336</c:v>
                </c:pt>
                <c:pt idx="10509">
                  <c:v>45000</c:v>
                </c:pt>
                <c:pt idx="10510">
                  <c:v>45000.041666666664</c:v>
                </c:pt>
                <c:pt idx="10511">
                  <c:v>45000.083333333336</c:v>
                </c:pt>
                <c:pt idx="10512">
                  <c:v>45000.125</c:v>
                </c:pt>
                <c:pt idx="10513">
                  <c:v>45000.166666666664</c:v>
                </c:pt>
                <c:pt idx="10514">
                  <c:v>45000.208333333336</c:v>
                </c:pt>
                <c:pt idx="10515">
                  <c:v>45000.25</c:v>
                </c:pt>
                <c:pt idx="10516">
                  <c:v>45000.291666666664</c:v>
                </c:pt>
                <c:pt idx="10517">
                  <c:v>45000.333333333336</c:v>
                </c:pt>
                <c:pt idx="10518">
                  <c:v>45000.375</c:v>
                </c:pt>
                <c:pt idx="10519">
                  <c:v>45000.416666666664</c:v>
                </c:pt>
                <c:pt idx="10520">
                  <c:v>45000.458333333336</c:v>
                </c:pt>
                <c:pt idx="10521">
                  <c:v>45000.5</c:v>
                </c:pt>
                <c:pt idx="10522">
                  <c:v>45000.541666666664</c:v>
                </c:pt>
                <c:pt idx="10523">
                  <c:v>45000.583333333336</c:v>
                </c:pt>
                <c:pt idx="10524">
                  <c:v>45000.625</c:v>
                </c:pt>
                <c:pt idx="10525">
                  <c:v>45000.666666666664</c:v>
                </c:pt>
                <c:pt idx="10526">
                  <c:v>45000.708333333336</c:v>
                </c:pt>
                <c:pt idx="10527">
                  <c:v>45000.75</c:v>
                </c:pt>
                <c:pt idx="10528">
                  <c:v>45000.791666666664</c:v>
                </c:pt>
                <c:pt idx="10529">
                  <c:v>45000.833333333336</c:v>
                </c:pt>
                <c:pt idx="10530">
                  <c:v>45000.875</c:v>
                </c:pt>
                <c:pt idx="10531">
                  <c:v>45000.916666666664</c:v>
                </c:pt>
                <c:pt idx="10532">
                  <c:v>45000.958333333336</c:v>
                </c:pt>
                <c:pt idx="10533">
                  <c:v>45001</c:v>
                </c:pt>
                <c:pt idx="10534">
                  <c:v>45001.041666666664</c:v>
                </c:pt>
                <c:pt idx="10535">
                  <c:v>45001.083333333336</c:v>
                </c:pt>
                <c:pt idx="10536">
                  <c:v>45001.125</c:v>
                </c:pt>
                <c:pt idx="10537">
                  <c:v>45001.166666666664</c:v>
                </c:pt>
                <c:pt idx="10538">
                  <c:v>45001.208333333336</c:v>
                </c:pt>
                <c:pt idx="10539">
                  <c:v>45001.25</c:v>
                </c:pt>
                <c:pt idx="10540">
                  <c:v>45001.291666666664</c:v>
                </c:pt>
                <c:pt idx="10541">
                  <c:v>45001.333333333336</c:v>
                </c:pt>
                <c:pt idx="10542">
                  <c:v>45001.375</c:v>
                </c:pt>
                <c:pt idx="10543">
                  <c:v>45001.416666666664</c:v>
                </c:pt>
                <c:pt idx="10544">
                  <c:v>45001.458333333336</c:v>
                </c:pt>
                <c:pt idx="10545">
                  <c:v>45001.5</c:v>
                </c:pt>
                <c:pt idx="10546">
                  <c:v>45001.541666666664</c:v>
                </c:pt>
                <c:pt idx="10547">
                  <c:v>45001.583333333336</c:v>
                </c:pt>
                <c:pt idx="10548">
                  <c:v>45001.625</c:v>
                </c:pt>
                <c:pt idx="10549">
                  <c:v>45001.666666666664</c:v>
                </c:pt>
                <c:pt idx="10550">
                  <c:v>45001.708333333336</c:v>
                </c:pt>
                <c:pt idx="10551">
                  <c:v>45001.75</c:v>
                </c:pt>
                <c:pt idx="10552">
                  <c:v>45001.791666666664</c:v>
                </c:pt>
                <c:pt idx="10553">
                  <c:v>45001.833333333336</c:v>
                </c:pt>
                <c:pt idx="10554">
                  <c:v>45001.875</c:v>
                </c:pt>
                <c:pt idx="10555">
                  <c:v>45001.916666666664</c:v>
                </c:pt>
                <c:pt idx="10556">
                  <c:v>45001.958333333336</c:v>
                </c:pt>
                <c:pt idx="10557">
                  <c:v>45002</c:v>
                </c:pt>
                <c:pt idx="10558">
                  <c:v>45002.041666666664</c:v>
                </c:pt>
                <c:pt idx="10559">
                  <c:v>45002.083333333336</c:v>
                </c:pt>
                <c:pt idx="10560">
                  <c:v>45002.125</c:v>
                </c:pt>
                <c:pt idx="10561">
                  <c:v>45002.166666666664</c:v>
                </c:pt>
                <c:pt idx="10562">
                  <c:v>45002.208333333336</c:v>
                </c:pt>
                <c:pt idx="10563">
                  <c:v>45002.25</c:v>
                </c:pt>
                <c:pt idx="10564">
                  <c:v>45002.291666666664</c:v>
                </c:pt>
                <c:pt idx="10565">
                  <c:v>45002.333333333336</c:v>
                </c:pt>
                <c:pt idx="10566">
                  <c:v>45002.375</c:v>
                </c:pt>
                <c:pt idx="10567">
                  <c:v>45002.416666666664</c:v>
                </c:pt>
                <c:pt idx="10568">
                  <c:v>45002.458333333336</c:v>
                </c:pt>
                <c:pt idx="10569">
                  <c:v>45002.5</c:v>
                </c:pt>
                <c:pt idx="10570">
                  <c:v>45002.541666666664</c:v>
                </c:pt>
                <c:pt idx="10571">
                  <c:v>45002.583333333336</c:v>
                </c:pt>
                <c:pt idx="10572">
                  <c:v>45002.625</c:v>
                </c:pt>
                <c:pt idx="10573">
                  <c:v>45002.666666666664</c:v>
                </c:pt>
                <c:pt idx="10574">
                  <c:v>45002.708333333336</c:v>
                </c:pt>
                <c:pt idx="10575">
                  <c:v>45002.75</c:v>
                </c:pt>
                <c:pt idx="10576">
                  <c:v>45002.791666666664</c:v>
                </c:pt>
                <c:pt idx="10577">
                  <c:v>45002.833333333336</c:v>
                </c:pt>
                <c:pt idx="10578">
                  <c:v>45002.875</c:v>
                </c:pt>
                <c:pt idx="10579">
                  <c:v>45002.916666666664</c:v>
                </c:pt>
                <c:pt idx="10580">
                  <c:v>45002.958333333336</c:v>
                </c:pt>
                <c:pt idx="10581">
                  <c:v>45003</c:v>
                </c:pt>
                <c:pt idx="10582">
                  <c:v>45003.041666666664</c:v>
                </c:pt>
                <c:pt idx="10583">
                  <c:v>45003.083333333336</c:v>
                </c:pt>
                <c:pt idx="10584">
                  <c:v>45003.125</c:v>
                </c:pt>
                <c:pt idx="10585">
                  <c:v>45003.166666666664</c:v>
                </c:pt>
                <c:pt idx="10586">
                  <c:v>45003.208333333336</c:v>
                </c:pt>
                <c:pt idx="10587">
                  <c:v>45003.25</c:v>
                </c:pt>
                <c:pt idx="10588">
                  <c:v>45003.291666666664</c:v>
                </c:pt>
                <c:pt idx="10589">
                  <c:v>45003.333333333336</c:v>
                </c:pt>
                <c:pt idx="10590">
                  <c:v>45003.375</c:v>
                </c:pt>
                <c:pt idx="10591">
                  <c:v>45003.416666666664</c:v>
                </c:pt>
                <c:pt idx="10592">
                  <c:v>45003.458333333336</c:v>
                </c:pt>
                <c:pt idx="10593">
                  <c:v>45003.5</c:v>
                </c:pt>
                <c:pt idx="10594">
                  <c:v>45003.541666666664</c:v>
                </c:pt>
                <c:pt idx="10595">
                  <c:v>45003.583333333336</c:v>
                </c:pt>
                <c:pt idx="10596">
                  <c:v>45003.625</c:v>
                </c:pt>
                <c:pt idx="10597">
                  <c:v>45003.666666666664</c:v>
                </c:pt>
                <c:pt idx="10598">
                  <c:v>45003.708333333336</c:v>
                </c:pt>
                <c:pt idx="10599">
                  <c:v>45003.75</c:v>
                </c:pt>
                <c:pt idx="10600">
                  <c:v>45003.791666666664</c:v>
                </c:pt>
                <c:pt idx="10601">
                  <c:v>45003.833333333336</c:v>
                </c:pt>
                <c:pt idx="10602">
                  <c:v>45003.875</c:v>
                </c:pt>
                <c:pt idx="10603">
                  <c:v>45003.916666666664</c:v>
                </c:pt>
                <c:pt idx="10604">
                  <c:v>45003.958333333336</c:v>
                </c:pt>
                <c:pt idx="10605">
                  <c:v>45004</c:v>
                </c:pt>
                <c:pt idx="10606">
                  <c:v>45004.041666666664</c:v>
                </c:pt>
                <c:pt idx="10607">
                  <c:v>45004.083333333336</c:v>
                </c:pt>
                <c:pt idx="10608">
                  <c:v>45004.125</c:v>
                </c:pt>
                <c:pt idx="10609">
                  <c:v>45004.166666666664</c:v>
                </c:pt>
                <c:pt idx="10610">
                  <c:v>45004.208333333336</c:v>
                </c:pt>
                <c:pt idx="10611">
                  <c:v>45004.25</c:v>
                </c:pt>
                <c:pt idx="10612">
                  <c:v>45004.291666666664</c:v>
                </c:pt>
                <c:pt idx="10613">
                  <c:v>45004.333333333336</c:v>
                </c:pt>
                <c:pt idx="10614">
                  <c:v>45004.375</c:v>
                </c:pt>
                <c:pt idx="10615">
                  <c:v>45004.416666666664</c:v>
                </c:pt>
                <c:pt idx="10616">
                  <c:v>45004.458333333336</c:v>
                </c:pt>
                <c:pt idx="10617">
                  <c:v>45004.5</c:v>
                </c:pt>
                <c:pt idx="10618">
                  <c:v>45004.541666666664</c:v>
                </c:pt>
                <c:pt idx="10619">
                  <c:v>45004.583333333336</c:v>
                </c:pt>
                <c:pt idx="10620">
                  <c:v>45004.625</c:v>
                </c:pt>
                <c:pt idx="10621">
                  <c:v>45004.666666666664</c:v>
                </c:pt>
                <c:pt idx="10622">
                  <c:v>45004.708333333336</c:v>
                </c:pt>
                <c:pt idx="10623">
                  <c:v>45004.75</c:v>
                </c:pt>
                <c:pt idx="10624">
                  <c:v>45004.791666666664</c:v>
                </c:pt>
                <c:pt idx="10625">
                  <c:v>45004.833333333336</c:v>
                </c:pt>
                <c:pt idx="10626">
                  <c:v>45004.875</c:v>
                </c:pt>
                <c:pt idx="10627">
                  <c:v>45004.916666666664</c:v>
                </c:pt>
                <c:pt idx="10628">
                  <c:v>45004.958333333336</c:v>
                </c:pt>
                <c:pt idx="10629">
                  <c:v>45005</c:v>
                </c:pt>
                <c:pt idx="10630">
                  <c:v>45005.041666666664</c:v>
                </c:pt>
                <c:pt idx="10631">
                  <c:v>45005.083333333336</c:v>
                </c:pt>
                <c:pt idx="10632">
                  <c:v>45005.125</c:v>
                </c:pt>
                <c:pt idx="10633">
                  <c:v>45005.166666666664</c:v>
                </c:pt>
                <c:pt idx="10634">
                  <c:v>45005.208333333336</c:v>
                </c:pt>
                <c:pt idx="10635">
                  <c:v>45005.25</c:v>
                </c:pt>
                <c:pt idx="10636">
                  <c:v>45005.291666666664</c:v>
                </c:pt>
                <c:pt idx="10637">
                  <c:v>45005.333333333336</c:v>
                </c:pt>
                <c:pt idx="10638">
                  <c:v>45005.375</c:v>
                </c:pt>
                <c:pt idx="10639">
                  <c:v>45005.416666666664</c:v>
                </c:pt>
                <c:pt idx="10640">
                  <c:v>45005.458333333336</c:v>
                </c:pt>
                <c:pt idx="10641">
                  <c:v>45005.5</c:v>
                </c:pt>
                <c:pt idx="10642">
                  <c:v>45005.541666666664</c:v>
                </c:pt>
                <c:pt idx="10643">
                  <c:v>45005.583333333336</c:v>
                </c:pt>
                <c:pt idx="10644">
                  <c:v>45005.625</c:v>
                </c:pt>
                <c:pt idx="10645">
                  <c:v>45005.666666666664</c:v>
                </c:pt>
                <c:pt idx="10646">
                  <c:v>45005.708333333336</c:v>
                </c:pt>
                <c:pt idx="10647">
                  <c:v>45005.75</c:v>
                </c:pt>
                <c:pt idx="10648">
                  <c:v>45005.791666666664</c:v>
                </c:pt>
                <c:pt idx="10649">
                  <c:v>45005.833333333336</c:v>
                </c:pt>
                <c:pt idx="10650">
                  <c:v>45005.875</c:v>
                </c:pt>
                <c:pt idx="10651">
                  <c:v>45005.916666666664</c:v>
                </c:pt>
                <c:pt idx="10652">
                  <c:v>45005.958333333336</c:v>
                </c:pt>
                <c:pt idx="10653">
                  <c:v>45006</c:v>
                </c:pt>
                <c:pt idx="10654">
                  <c:v>45006.041666666664</c:v>
                </c:pt>
                <c:pt idx="10655">
                  <c:v>45006.083333333336</c:v>
                </c:pt>
                <c:pt idx="10656">
                  <c:v>45006.125</c:v>
                </c:pt>
                <c:pt idx="10657">
                  <c:v>45006.166666666664</c:v>
                </c:pt>
                <c:pt idx="10658">
                  <c:v>45006.208333333336</c:v>
                </c:pt>
                <c:pt idx="10659">
                  <c:v>45006.25</c:v>
                </c:pt>
                <c:pt idx="10660">
                  <c:v>45006.291666666664</c:v>
                </c:pt>
                <c:pt idx="10661">
                  <c:v>45006.333333333336</c:v>
                </c:pt>
                <c:pt idx="10662">
                  <c:v>45006.375</c:v>
                </c:pt>
                <c:pt idx="10663">
                  <c:v>45006.416666666664</c:v>
                </c:pt>
                <c:pt idx="10664">
                  <c:v>45006.458333333336</c:v>
                </c:pt>
                <c:pt idx="10665">
                  <c:v>45006.5</c:v>
                </c:pt>
                <c:pt idx="10666">
                  <c:v>45006.541666666664</c:v>
                </c:pt>
                <c:pt idx="10667">
                  <c:v>45006.583333333336</c:v>
                </c:pt>
                <c:pt idx="10668">
                  <c:v>45006.625</c:v>
                </c:pt>
                <c:pt idx="10669">
                  <c:v>45006.666666666664</c:v>
                </c:pt>
                <c:pt idx="10670">
                  <c:v>45006.708333333336</c:v>
                </c:pt>
                <c:pt idx="10671">
                  <c:v>45006.75</c:v>
                </c:pt>
                <c:pt idx="10672">
                  <c:v>45006.791666666664</c:v>
                </c:pt>
                <c:pt idx="10673">
                  <c:v>45006.833333333336</c:v>
                </c:pt>
                <c:pt idx="10674">
                  <c:v>45006.875</c:v>
                </c:pt>
                <c:pt idx="10675">
                  <c:v>45006.916666666664</c:v>
                </c:pt>
                <c:pt idx="10676">
                  <c:v>45006.958333333336</c:v>
                </c:pt>
                <c:pt idx="10677">
                  <c:v>45007</c:v>
                </c:pt>
                <c:pt idx="10678">
                  <c:v>45007.041666666664</c:v>
                </c:pt>
                <c:pt idx="10679">
                  <c:v>45007.083333333336</c:v>
                </c:pt>
                <c:pt idx="10680">
                  <c:v>45007.125</c:v>
                </c:pt>
                <c:pt idx="10681">
                  <c:v>45007.166666666664</c:v>
                </c:pt>
                <c:pt idx="10682">
                  <c:v>45007.208333333336</c:v>
                </c:pt>
                <c:pt idx="10683">
                  <c:v>45007.25</c:v>
                </c:pt>
                <c:pt idx="10684">
                  <c:v>45007.291666666664</c:v>
                </c:pt>
                <c:pt idx="10685">
                  <c:v>45007.333333333336</c:v>
                </c:pt>
                <c:pt idx="10686">
                  <c:v>45007.375</c:v>
                </c:pt>
                <c:pt idx="10687">
                  <c:v>45007.416666666664</c:v>
                </c:pt>
                <c:pt idx="10688">
                  <c:v>45007.458333333336</c:v>
                </c:pt>
                <c:pt idx="10689">
                  <c:v>45007.5</c:v>
                </c:pt>
                <c:pt idx="10690">
                  <c:v>45007.541666666664</c:v>
                </c:pt>
                <c:pt idx="10691">
                  <c:v>45007.583333333336</c:v>
                </c:pt>
                <c:pt idx="10692">
                  <c:v>45007.625</c:v>
                </c:pt>
                <c:pt idx="10693">
                  <c:v>45007.666666666664</c:v>
                </c:pt>
                <c:pt idx="10694">
                  <c:v>45007.708333333336</c:v>
                </c:pt>
                <c:pt idx="10695">
                  <c:v>45007.75</c:v>
                </c:pt>
                <c:pt idx="10696">
                  <c:v>45007.791666666664</c:v>
                </c:pt>
                <c:pt idx="10697">
                  <c:v>45007.833333333336</c:v>
                </c:pt>
                <c:pt idx="10698">
                  <c:v>45007.875</c:v>
                </c:pt>
                <c:pt idx="10699">
                  <c:v>45007.916666666664</c:v>
                </c:pt>
                <c:pt idx="10700">
                  <c:v>45007.958333333336</c:v>
                </c:pt>
                <c:pt idx="10701">
                  <c:v>45008</c:v>
                </c:pt>
                <c:pt idx="10702">
                  <c:v>45008.041666666664</c:v>
                </c:pt>
                <c:pt idx="10703">
                  <c:v>45008.083333333336</c:v>
                </c:pt>
                <c:pt idx="10704">
                  <c:v>45008.125</c:v>
                </c:pt>
                <c:pt idx="10705">
                  <c:v>45008.166666666664</c:v>
                </c:pt>
                <c:pt idx="10706">
                  <c:v>45008.208333333336</c:v>
                </c:pt>
                <c:pt idx="10707">
                  <c:v>45008.25</c:v>
                </c:pt>
                <c:pt idx="10708">
                  <c:v>45008.291666666664</c:v>
                </c:pt>
                <c:pt idx="10709">
                  <c:v>45008.333333333336</c:v>
                </c:pt>
                <c:pt idx="10710">
                  <c:v>45008.375</c:v>
                </c:pt>
                <c:pt idx="10711">
                  <c:v>45008.416666666664</c:v>
                </c:pt>
                <c:pt idx="10712">
                  <c:v>45008.458333333336</c:v>
                </c:pt>
                <c:pt idx="10713">
                  <c:v>45008.5</c:v>
                </c:pt>
                <c:pt idx="10714">
                  <c:v>45008.541666666664</c:v>
                </c:pt>
                <c:pt idx="10715">
                  <c:v>45008.583333333336</c:v>
                </c:pt>
                <c:pt idx="10716">
                  <c:v>45008.625</c:v>
                </c:pt>
                <c:pt idx="10717">
                  <c:v>45008.666666666664</c:v>
                </c:pt>
                <c:pt idx="10718">
                  <c:v>45008.708333333336</c:v>
                </c:pt>
                <c:pt idx="10719">
                  <c:v>45008.75</c:v>
                </c:pt>
                <c:pt idx="10720">
                  <c:v>45008.791666666664</c:v>
                </c:pt>
                <c:pt idx="10721">
                  <c:v>45008.833333333336</c:v>
                </c:pt>
                <c:pt idx="10722">
                  <c:v>45008.875</c:v>
                </c:pt>
                <c:pt idx="10723">
                  <c:v>45008.916666666664</c:v>
                </c:pt>
                <c:pt idx="10724">
                  <c:v>45008.958333333336</c:v>
                </c:pt>
                <c:pt idx="10725">
                  <c:v>45009</c:v>
                </c:pt>
                <c:pt idx="10726">
                  <c:v>45009.041666666664</c:v>
                </c:pt>
                <c:pt idx="10727">
                  <c:v>45009.083333333336</c:v>
                </c:pt>
                <c:pt idx="10728">
                  <c:v>45009.125</c:v>
                </c:pt>
                <c:pt idx="10729">
                  <c:v>45009.166666666664</c:v>
                </c:pt>
                <c:pt idx="10730">
                  <c:v>45009.208333333336</c:v>
                </c:pt>
                <c:pt idx="10731">
                  <c:v>45009.25</c:v>
                </c:pt>
                <c:pt idx="10732">
                  <c:v>45009.291666666664</c:v>
                </c:pt>
                <c:pt idx="10733">
                  <c:v>45009.333333333336</c:v>
                </c:pt>
                <c:pt idx="10734">
                  <c:v>45009.375</c:v>
                </c:pt>
                <c:pt idx="10735">
                  <c:v>45009.416666666664</c:v>
                </c:pt>
                <c:pt idx="10736">
                  <c:v>45009.458333333336</c:v>
                </c:pt>
                <c:pt idx="10737">
                  <c:v>45009.5</c:v>
                </c:pt>
                <c:pt idx="10738">
                  <c:v>45009.541666666664</c:v>
                </c:pt>
                <c:pt idx="10739">
                  <c:v>45009.583333333336</c:v>
                </c:pt>
                <c:pt idx="10740">
                  <c:v>45009.625</c:v>
                </c:pt>
                <c:pt idx="10741">
                  <c:v>45009.666666666664</c:v>
                </c:pt>
                <c:pt idx="10742">
                  <c:v>45009.708333333336</c:v>
                </c:pt>
                <c:pt idx="10743">
                  <c:v>45009.75</c:v>
                </c:pt>
                <c:pt idx="10744">
                  <c:v>45009.791666666664</c:v>
                </c:pt>
                <c:pt idx="10745">
                  <c:v>45009.833333333336</c:v>
                </c:pt>
                <c:pt idx="10746">
                  <c:v>45009.875</c:v>
                </c:pt>
                <c:pt idx="10747">
                  <c:v>45009.916666666664</c:v>
                </c:pt>
                <c:pt idx="10748">
                  <c:v>45009.958333333336</c:v>
                </c:pt>
                <c:pt idx="10749">
                  <c:v>45010</c:v>
                </c:pt>
                <c:pt idx="10750">
                  <c:v>45010.041666666664</c:v>
                </c:pt>
                <c:pt idx="10751">
                  <c:v>45010.083333333336</c:v>
                </c:pt>
                <c:pt idx="10752">
                  <c:v>45010.125</c:v>
                </c:pt>
                <c:pt idx="10753">
                  <c:v>45010.166666666664</c:v>
                </c:pt>
                <c:pt idx="10754">
                  <c:v>45010.208333333336</c:v>
                </c:pt>
                <c:pt idx="10755">
                  <c:v>45010.25</c:v>
                </c:pt>
                <c:pt idx="10756">
                  <c:v>45010.291666666664</c:v>
                </c:pt>
                <c:pt idx="10757">
                  <c:v>45010.333333333336</c:v>
                </c:pt>
                <c:pt idx="10758">
                  <c:v>45010.375</c:v>
                </c:pt>
                <c:pt idx="10759">
                  <c:v>45010.416666666664</c:v>
                </c:pt>
                <c:pt idx="10760">
                  <c:v>45010.458333333336</c:v>
                </c:pt>
                <c:pt idx="10761">
                  <c:v>45010.5</c:v>
                </c:pt>
                <c:pt idx="10762">
                  <c:v>45010.541666666664</c:v>
                </c:pt>
                <c:pt idx="10763">
                  <c:v>45010.583333333336</c:v>
                </c:pt>
                <c:pt idx="10764">
                  <c:v>45010.625</c:v>
                </c:pt>
                <c:pt idx="10765">
                  <c:v>45010.666666666664</c:v>
                </c:pt>
                <c:pt idx="10766">
                  <c:v>45010.708333333336</c:v>
                </c:pt>
                <c:pt idx="10767">
                  <c:v>45010.75</c:v>
                </c:pt>
                <c:pt idx="10768">
                  <c:v>45010.791666666664</c:v>
                </c:pt>
                <c:pt idx="10769">
                  <c:v>45010.833333333336</c:v>
                </c:pt>
                <c:pt idx="10770">
                  <c:v>45010.875</c:v>
                </c:pt>
                <c:pt idx="10771">
                  <c:v>45010.916666666664</c:v>
                </c:pt>
                <c:pt idx="10772">
                  <c:v>45010.958333333336</c:v>
                </c:pt>
                <c:pt idx="10773">
                  <c:v>45011</c:v>
                </c:pt>
                <c:pt idx="10774">
                  <c:v>45011.041666666664</c:v>
                </c:pt>
                <c:pt idx="10775">
                  <c:v>45011.083333333336</c:v>
                </c:pt>
                <c:pt idx="10776">
                  <c:v>45011.125</c:v>
                </c:pt>
                <c:pt idx="10777">
                  <c:v>45011.166666666664</c:v>
                </c:pt>
                <c:pt idx="10778">
                  <c:v>45011.208333333336</c:v>
                </c:pt>
                <c:pt idx="10779">
                  <c:v>45011.25</c:v>
                </c:pt>
                <c:pt idx="10780">
                  <c:v>45011.291666666664</c:v>
                </c:pt>
                <c:pt idx="10781">
                  <c:v>45011.333333333336</c:v>
                </c:pt>
                <c:pt idx="10782">
                  <c:v>45011.375</c:v>
                </c:pt>
                <c:pt idx="10783">
                  <c:v>45011.416666666664</c:v>
                </c:pt>
                <c:pt idx="10784">
                  <c:v>45011.458333333336</c:v>
                </c:pt>
                <c:pt idx="10785">
                  <c:v>45011.5</c:v>
                </c:pt>
                <c:pt idx="10786">
                  <c:v>45011.541666666664</c:v>
                </c:pt>
                <c:pt idx="10787">
                  <c:v>45011.583333333336</c:v>
                </c:pt>
                <c:pt idx="10788">
                  <c:v>45011.625</c:v>
                </c:pt>
                <c:pt idx="10789">
                  <c:v>45011.666666666664</c:v>
                </c:pt>
                <c:pt idx="10790">
                  <c:v>45011.708333333336</c:v>
                </c:pt>
                <c:pt idx="10791">
                  <c:v>45011.75</c:v>
                </c:pt>
                <c:pt idx="10792">
                  <c:v>45011.791666666664</c:v>
                </c:pt>
                <c:pt idx="10793">
                  <c:v>45011.833333333336</c:v>
                </c:pt>
                <c:pt idx="10794">
                  <c:v>45011.875</c:v>
                </c:pt>
                <c:pt idx="10795">
                  <c:v>45011.916666666664</c:v>
                </c:pt>
                <c:pt idx="10796">
                  <c:v>45011.958333333336</c:v>
                </c:pt>
                <c:pt idx="10797">
                  <c:v>45012</c:v>
                </c:pt>
                <c:pt idx="10798">
                  <c:v>45012.041666666664</c:v>
                </c:pt>
                <c:pt idx="10799">
                  <c:v>45012.083333333336</c:v>
                </c:pt>
                <c:pt idx="10800">
                  <c:v>45012.125</c:v>
                </c:pt>
                <c:pt idx="10801">
                  <c:v>45012.166666666664</c:v>
                </c:pt>
                <c:pt idx="10802">
                  <c:v>45012.208333333336</c:v>
                </c:pt>
                <c:pt idx="10803">
                  <c:v>45012.25</c:v>
                </c:pt>
                <c:pt idx="10804">
                  <c:v>45012.291666666664</c:v>
                </c:pt>
                <c:pt idx="10805">
                  <c:v>45012.333333333336</c:v>
                </c:pt>
                <c:pt idx="10806">
                  <c:v>45012.375</c:v>
                </c:pt>
                <c:pt idx="10807">
                  <c:v>45012.416666666664</c:v>
                </c:pt>
                <c:pt idx="10808">
                  <c:v>45012.458333333336</c:v>
                </c:pt>
                <c:pt idx="10809">
                  <c:v>45012.5</c:v>
                </c:pt>
                <c:pt idx="10810">
                  <c:v>45012.541666666664</c:v>
                </c:pt>
                <c:pt idx="10811">
                  <c:v>45012.583333333336</c:v>
                </c:pt>
                <c:pt idx="10812">
                  <c:v>45012.625</c:v>
                </c:pt>
                <c:pt idx="10813">
                  <c:v>45012.666666666664</c:v>
                </c:pt>
                <c:pt idx="10814">
                  <c:v>45012.708333333336</c:v>
                </c:pt>
                <c:pt idx="10815">
                  <c:v>45012.75</c:v>
                </c:pt>
                <c:pt idx="10816">
                  <c:v>45012.791666666664</c:v>
                </c:pt>
                <c:pt idx="10817">
                  <c:v>45012.833333333336</c:v>
                </c:pt>
                <c:pt idx="10818">
                  <c:v>45012.875</c:v>
                </c:pt>
                <c:pt idx="10819">
                  <c:v>45012.916666666664</c:v>
                </c:pt>
                <c:pt idx="10820">
                  <c:v>45012.958333333336</c:v>
                </c:pt>
                <c:pt idx="10821">
                  <c:v>45013</c:v>
                </c:pt>
                <c:pt idx="10822">
                  <c:v>45013.041666666664</c:v>
                </c:pt>
                <c:pt idx="10823">
                  <c:v>45013.083333333336</c:v>
                </c:pt>
                <c:pt idx="10824">
                  <c:v>45013.125</c:v>
                </c:pt>
                <c:pt idx="10825">
                  <c:v>45013.166666666664</c:v>
                </c:pt>
                <c:pt idx="10826">
                  <c:v>45013.208333333336</c:v>
                </c:pt>
                <c:pt idx="10827">
                  <c:v>45013.25</c:v>
                </c:pt>
                <c:pt idx="10828">
                  <c:v>45013.291666666664</c:v>
                </c:pt>
                <c:pt idx="10829">
                  <c:v>45013.333333333336</c:v>
                </c:pt>
                <c:pt idx="10830">
                  <c:v>45013.375</c:v>
                </c:pt>
                <c:pt idx="10831">
                  <c:v>45013.416666666664</c:v>
                </c:pt>
                <c:pt idx="10832">
                  <c:v>45013.458333333336</c:v>
                </c:pt>
                <c:pt idx="10833">
                  <c:v>45013.5</c:v>
                </c:pt>
                <c:pt idx="10834">
                  <c:v>45013.541666666664</c:v>
                </c:pt>
                <c:pt idx="10835">
                  <c:v>45013.583333333336</c:v>
                </c:pt>
                <c:pt idx="10836">
                  <c:v>45013.625</c:v>
                </c:pt>
                <c:pt idx="10837">
                  <c:v>45013.666666666664</c:v>
                </c:pt>
                <c:pt idx="10838">
                  <c:v>45013.708333333336</c:v>
                </c:pt>
                <c:pt idx="10839">
                  <c:v>45013.75</c:v>
                </c:pt>
                <c:pt idx="10840">
                  <c:v>45013.791666666664</c:v>
                </c:pt>
                <c:pt idx="10841">
                  <c:v>45013.833333333336</c:v>
                </c:pt>
                <c:pt idx="10842">
                  <c:v>45013.875</c:v>
                </c:pt>
                <c:pt idx="10843">
                  <c:v>45013.916666666664</c:v>
                </c:pt>
                <c:pt idx="10844">
                  <c:v>45013.958333333336</c:v>
                </c:pt>
                <c:pt idx="10845">
                  <c:v>45014</c:v>
                </c:pt>
                <c:pt idx="10846">
                  <c:v>45014.041666666664</c:v>
                </c:pt>
                <c:pt idx="10847">
                  <c:v>45014.083333333336</c:v>
                </c:pt>
                <c:pt idx="10848">
                  <c:v>45014.125</c:v>
                </c:pt>
                <c:pt idx="10849">
                  <c:v>45014.166666666664</c:v>
                </c:pt>
                <c:pt idx="10850">
                  <c:v>45014.208333333336</c:v>
                </c:pt>
                <c:pt idx="10851">
                  <c:v>45014.25</c:v>
                </c:pt>
                <c:pt idx="10852">
                  <c:v>45014.291666666664</c:v>
                </c:pt>
                <c:pt idx="10853">
                  <c:v>45014.333333333336</c:v>
                </c:pt>
                <c:pt idx="10854">
                  <c:v>45014.375</c:v>
                </c:pt>
                <c:pt idx="10855">
                  <c:v>45014.416666666664</c:v>
                </c:pt>
                <c:pt idx="10856">
                  <c:v>45014.458333333336</c:v>
                </c:pt>
                <c:pt idx="10857">
                  <c:v>45014.5</c:v>
                </c:pt>
                <c:pt idx="10858">
                  <c:v>45014.541666666664</c:v>
                </c:pt>
                <c:pt idx="10859">
                  <c:v>45014.583333333336</c:v>
                </c:pt>
                <c:pt idx="10860">
                  <c:v>45014.625</c:v>
                </c:pt>
                <c:pt idx="10861">
                  <c:v>45014.666666666664</c:v>
                </c:pt>
                <c:pt idx="10862">
                  <c:v>45014.708333333336</c:v>
                </c:pt>
                <c:pt idx="10863">
                  <c:v>45014.75</c:v>
                </c:pt>
                <c:pt idx="10864">
                  <c:v>45014.791666666664</c:v>
                </c:pt>
                <c:pt idx="10865">
                  <c:v>45014.833333333336</c:v>
                </c:pt>
                <c:pt idx="10866">
                  <c:v>45014.875</c:v>
                </c:pt>
                <c:pt idx="10867">
                  <c:v>45014.916666666664</c:v>
                </c:pt>
                <c:pt idx="10868">
                  <c:v>45014.958333333336</c:v>
                </c:pt>
                <c:pt idx="10869">
                  <c:v>45015</c:v>
                </c:pt>
                <c:pt idx="10870">
                  <c:v>45015.041666666664</c:v>
                </c:pt>
                <c:pt idx="10871">
                  <c:v>45015.083333333336</c:v>
                </c:pt>
                <c:pt idx="10872">
                  <c:v>45015.125</c:v>
                </c:pt>
                <c:pt idx="10873">
                  <c:v>45015.166666666664</c:v>
                </c:pt>
                <c:pt idx="10874">
                  <c:v>45015.208333333336</c:v>
                </c:pt>
                <c:pt idx="10875">
                  <c:v>45015.25</c:v>
                </c:pt>
                <c:pt idx="10876">
                  <c:v>45015.291666666664</c:v>
                </c:pt>
                <c:pt idx="10877">
                  <c:v>45015.333333333336</c:v>
                </c:pt>
                <c:pt idx="10878">
                  <c:v>45015.375</c:v>
                </c:pt>
                <c:pt idx="10879">
                  <c:v>45015.416666666664</c:v>
                </c:pt>
                <c:pt idx="10880">
                  <c:v>45015.458333333336</c:v>
                </c:pt>
                <c:pt idx="10881">
                  <c:v>45015.5</c:v>
                </c:pt>
                <c:pt idx="10882">
                  <c:v>45015.541666666664</c:v>
                </c:pt>
                <c:pt idx="10883">
                  <c:v>45015.583333333336</c:v>
                </c:pt>
                <c:pt idx="10884">
                  <c:v>45015.625</c:v>
                </c:pt>
                <c:pt idx="10885">
                  <c:v>45015.666666666664</c:v>
                </c:pt>
                <c:pt idx="10886">
                  <c:v>45015.708333333336</c:v>
                </c:pt>
                <c:pt idx="10887">
                  <c:v>45015.75</c:v>
                </c:pt>
                <c:pt idx="10888">
                  <c:v>45015.791666666664</c:v>
                </c:pt>
                <c:pt idx="10889">
                  <c:v>45015.833333333336</c:v>
                </c:pt>
                <c:pt idx="10890">
                  <c:v>45015.875</c:v>
                </c:pt>
                <c:pt idx="10891">
                  <c:v>45015.916666666664</c:v>
                </c:pt>
                <c:pt idx="10892">
                  <c:v>45015.958333333336</c:v>
                </c:pt>
                <c:pt idx="10893">
                  <c:v>45016</c:v>
                </c:pt>
                <c:pt idx="10894">
                  <c:v>45016.041666666664</c:v>
                </c:pt>
                <c:pt idx="10895">
                  <c:v>45016.083333333336</c:v>
                </c:pt>
                <c:pt idx="10896">
                  <c:v>45016.125</c:v>
                </c:pt>
                <c:pt idx="10897">
                  <c:v>45016.166666666664</c:v>
                </c:pt>
                <c:pt idx="10898">
                  <c:v>45016.208333333336</c:v>
                </c:pt>
                <c:pt idx="10899">
                  <c:v>45016.25</c:v>
                </c:pt>
                <c:pt idx="10900">
                  <c:v>45016.291666666664</c:v>
                </c:pt>
                <c:pt idx="10901">
                  <c:v>45016.333333333336</c:v>
                </c:pt>
                <c:pt idx="10902">
                  <c:v>45016.375</c:v>
                </c:pt>
                <c:pt idx="10903">
                  <c:v>45016.416666666664</c:v>
                </c:pt>
                <c:pt idx="10904">
                  <c:v>45016.458333333336</c:v>
                </c:pt>
                <c:pt idx="10905">
                  <c:v>45016.5</c:v>
                </c:pt>
                <c:pt idx="10906">
                  <c:v>45016.541666666664</c:v>
                </c:pt>
                <c:pt idx="10907">
                  <c:v>45016.583333333336</c:v>
                </c:pt>
                <c:pt idx="10908">
                  <c:v>45016.625</c:v>
                </c:pt>
                <c:pt idx="10909">
                  <c:v>45016.666666666664</c:v>
                </c:pt>
                <c:pt idx="10910">
                  <c:v>45016.708333333336</c:v>
                </c:pt>
                <c:pt idx="10911">
                  <c:v>45016.75</c:v>
                </c:pt>
                <c:pt idx="10912">
                  <c:v>45016.791666666664</c:v>
                </c:pt>
                <c:pt idx="10913">
                  <c:v>45016.833333333336</c:v>
                </c:pt>
                <c:pt idx="10914">
                  <c:v>45016.875</c:v>
                </c:pt>
                <c:pt idx="10915">
                  <c:v>45016.916666666664</c:v>
                </c:pt>
                <c:pt idx="10916">
                  <c:v>45016.958333333336</c:v>
                </c:pt>
                <c:pt idx="10917">
                  <c:v>45017</c:v>
                </c:pt>
                <c:pt idx="10918">
                  <c:v>45017.041666666664</c:v>
                </c:pt>
                <c:pt idx="10919">
                  <c:v>45017.083333333336</c:v>
                </c:pt>
                <c:pt idx="10920">
                  <c:v>45017.125</c:v>
                </c:pt>
                <c:pt idx="10921">
                  <c:v>45017.166666666664</c:v>
                </c:pt>
                <c:pt idx="10922">
                  <c:v>45017.208333333336</c:v>
                </c:pt>
                <c:pt idx="10923">
                  <c:v>45017.25</c:v>
                </c:pt>
                <c:pt idx="10924">
                  <c:v>45017.291666666664</c:v>
                </c:pt>
                <c:pt idx="10925">
                  <c:v>45017.333333333336</c:v>
                </c:pt>
                <c:pt idx="10926">
                  <c:v>45017.375</c:v>
                </c:pt>
                <c:pt idx="10927">
                  <c:v>45017.416666666664</c:v>
                </c:pt>
                <c:pt idx="10928">
                  <c:v>45017.458333333336</c:v>
                </c:pt>
                <c:pt idx="10929">
                  <c:v>45017.5</c:v>
                </c:pt>
                <c:pt idx="10930">
                  <c:v>45017.541666666664</c:v>
                </c:pt>
                <c:pt idx="10931">
                  <c:v>45017.583333333336</c:v>
                </c:pt>
                <c:pt idx="10932">
                  <c:v>45017.625</c:v>
                </c:pt>
                <c:pt idx="10933">
                  <c:v>45017.666666666664</c:v>
                </c:pt>
                <c:pt idx="10934">
                  <c:v>45017.708333333336</c:v>
                </c:pt>
                <c:pt idx="10935">
                  <c:v>45017.75</c:v>
                </c:pt>
                <c:pt idx="10936">
                  <c:v>45017.791666666664</c:v>
                </c:pt>
                <c:pt idx="10937">
                  <c:v>45017.833333333336</c:v>
                </c:pt>
                <c:pt idx="10938">
                  <c:v>45017.875</c:v>
                </c:pt>
                <c:pt idx="10939">
                  <c:v>45017.916666666664</c:v>
                </c:pt>
                <c:pt idx="10940">
                  <c:v>45017.958333333336</c:v>
                </c:pt>
                <c:pt idx="10941">
                  <c:v>45018</c:v>
                </c:pt>
                <c:pt idx="10942">
                  <c:v>45018.041666666664</c:v>
                </c:pt>
                <c:pt idx="10943">
                  <c:v>45018.083333333336</c:v>
                </c:pt>
                <c:pt idx="10944">
                  <c:v>45018.125</c:v>
                </c:pt>
                <c:pt idx="10945">
                  <c:v>45018.166666666664</c:v>
                </c:pt>
                <c:pt idx="10946">
                  <c:v>45018.208333333336</c:v>
                </c:pt>
                <c:pt idx="10947">
                  <c:v>45018.25</c:v>
                </c:pt>
                <c:pt idx="10948">
                  <c:v>45018.291666666664</c:v>
                </c:pt>
                <c:pt idx="10949">
                  <c:v>45018.333333333336</c:v>
                </c:pt>
                <c:pt idx="10950">
                  <c:v>45018.375</c:v>
                </c:pt>
                <c:pt idx="10951">
                  <c:v>45018.416666666664</c:v>
                </c:pt>
                <c:pt idx="10952">
                  <c:v>45018.458333333336</c:v>
                </c:pt>
                <c:pt idx="10953">
                  <c:v>45018.5</c:v>
                </c:pt>
                <c:pt idx="10954">
                  <c:v>45018.541666666664</c:v>
                </c:pt>
                <c:pt idx="10955">
                  <c:v>45018.583333333336</c:v>
                </c:pt>
                <c:pt idx="10956">
                  <c:v>45018.625</c:v>
                </c:pt>
                <c:pt idx="10957">
                  <c:v>45018.666666666664</c:v>
                </c:pt>
                <c:pt idx="10958">
                  <c:v>45018.708333333336</c:v>
                </c:pt>
                <c:pt idx="10959">
                  <c:v>45018.75</c:v>
                </c:pt>
                <c:pt idx="10960">
                  <c:v>45018.791666666664</c:v>
                </c:pt>
                <c:pt idx="10961">
                  <c:v>45018.833333333336</c:v>
                </c:pt>
                <c:pt idx="10962">
                  <c:v>45018.875</c:v>
                </c:pt>
                <c:pt idx="10963">
                  <c:v>45018.916666666664</c:v>
                </c:pt>
                <c:pt idx="10964">
                  <c:v>45018.958333333336</c:v>
                </c:pt>
                <c:pt idx="10965">
                  <c:v>45019</c:v>
                </c:pt>
                <c:pt idx="10966">
                  <c:v>45019.041666666664</c:v>
                </c:pt>
                <c:pt idx="10967">
                  <c:v>45019.083333333336</c:v>
                </c:pt>
                <c:pt idx="10968">
                  <c:v>45019.125</c:v>
                </c:pt>
                <c:pt idx="10969">
                  <c:v>45019.166666666664</c:v>
                </c:pt>
                <c:pt idx="10970">
                  <c:v>45019.208333333336</c:v>
                </c:pt>
                <c:pt idx="10971">
                  <c:v>45019.25</c:v>
                </c:pt>
                <c:pt idx="10972">
                  <c:v>45019.291666666664</c:v>
                </c:pt>
                <c:pt idx="10973">
                  <c:v>45019.333333333336</c:v>
                </c:pt>
                <c:pt idx="10974">
                  <c:v>45019.375</c:v>
                </c:pt>
                <c:pt idx="10975">
                  <c:v>45019.416666666664</c:v>
                </c:pt>
                <c:pt idx="10976">
                  <c:v>45019.458333333336</c:v>
                </c:pt>
                <c:pt idx="10977">
                  <c:v>45019.5</c:v>
                </c:pt>
                <c:pt idx="10978">
                  <c:v>45019.541666666664</c:v>
                </c:pt>
                <c:pt idx="10979">
                  <c:v>45019.583333333336</c:v>
                </c:pt>
                <c:pt idx="10980">
                  <c:v>45019.625</c:v>
                </c:pt>
                <c:pt idx="10981">
                  <c:v>45019.666666666664</c:v>
                </c:pt>
                <c:pt idx="10982">
                  <c:v>45019.708333333336</c:v>
                </c:pt>
                <c:pt idx="10983">
                  <c:v>45019.75</c:v>
                </c:pt>
                <c:pt idx="10984">
                  <c:v>45019.791666666664</c:v>
                </c:pt>
                <c:pt idx="10985">
                  <c:v>45019.833333333336</c:v>
                </c:pt>
                <c:pt idx="10986">
                  <c:v>45019.875</c:v>
                </c:pt>
                <c:pt idx="10987">
                  <c:v>45019.916666666664</c:v>
                </c:pt>
                <c:pt idx="10988">
                  <c:v>45019.958333333336</c:v>
                </c:pt>
                <c:pt idx="10989">
                  <c:v>45020</c:v>
                </c:pt>
                <c:pt idx="10990">
                  <c:v>45020.041666666664</c:v>
                </c:pt>
                <c:pt idx="10991">
                  <c:v>45020.083333333336</c:v>
                </c:pt>
                <c:pt idx="10992">
                  <c:v>45020.125</c:v>
                </c:pt>
                <c:pt idx="10993">
                  <c:v>45020.166666666664</c:v>
                </c:pt>
                <c:pt idx="10994">
                  <c:v>45020.208333333336</c:v>
                </c:pt>
                <c:pt idx="10995">
                  <c:v>45020.25</c:v>
                </c:pt>
                <c:pt idx="10996">
                  <c:v>45020.291666666664</c:v>
                </c:pt>
                <c:pt idx="10997">
                  <c:v>45020.333333333336</c:v>
                </c:pt>
                <c:pt idx="10998">
                  <c:v>45020.375</c:v>
                </c:pt>
                <c:pt idx="10999">
                  <c:v>45020.416666666664</c:v>
                </c:pt>
                <c:pt idx="11000">
                  <c:v>45020.458333333336</c:v>
                </c:pt>
                <c:pt idx="11001">
                  <c:v>45020.5</c:v>
                </c:pt>
                <c:pt idx="11002">
                  <c:v>45020.541666666664</c:v>
                </c:pt>
                <c:pt idx="11003">
                  <c:v>45020.583333333336</c:v>
                </c:pt>
                <c:pt idx="11004">
                  <c:v>45020.625</c:v>
                </c:pt>
                <c:pt idx="11005">
                  <c:v>45020.666666666664</c:v>
                </c:pt>
                <c:pt idx="11006">
                  <c:v>45020.708333333336</c:v>
                </c:pt>
                <c:pt idx="11007">
                  <c:v>45020.75</c:v>
                </c:pt>
                <c:pt idx="11008">
                  <c:v>45020.791666666664</c:v>
                </c:pt>
                <c:pt idx="11009">
                  <c:v>45020.833333333336</c:v>
                </c:pt>
                <c:pt idx="11010">
                  <c:v>45020.875</c:v>
                </c:pt>
                <c:pt idx="11011">
                  <c:v>45020.916666666664</c:v>
                </c:pt>
                <c:pt idx="11012">
                  <c:v>45020.958333333336</c:v>
                </c:pt>
                <c:pt idx="11013">
                  <c:v>45021</c:v>
                </c:pt>
                <c:pt idx="11014">
                  <c:v>45021.041666666664</c:v>
                </c:pt>
                <c:pt idx="11015">
                  <c:v>45021.083333333336</c:v>
                </c:pt>
                <c:pt idx="11016">
                  <c:v>45021.125</c:v>
                </c:pt>
                <c:pt idx="11017">
                  <c:v>45021.166666666664</c:v>
                </c:pt>
                <c:pt idx="11018">
                  <c:v>45021.208333333336</c:v>
                </c:pt>
                <c:pt idx="11019">
                  <c:v>45021.25</c:v>
                </c:pt>
                <c:pt idx="11020">
                  <c:v>45021.291666666664</c:v>
                </c:pt>
                <c:pt idx="11021">
                  <c:v>45021.333333333336</c:v>
                </c:pt>
                <c:pt idx="11022">
                  <c:v>45021.375</c:v>
                </c:pt>
                <c:pt idx="11023">
                  <c:v>45021.416666666664</c:v>
                </c:pt>
                <c:pt idx="11024">
                  <c:v>45021.458333333336</c:v>
                </c:pt>
                <c:pt idx="11025">
                  <c:v>45021.5</c:v>
                </c:pt>
                <c:pt idx="11026">
                  <c:v>45021.541666666664</c:v>
                </c:pt>
                <c:pt idx="11027">
                  <c:v>45021.583333333336</c:v>
                </c:pt>
                <c:pt idx="11028">
                  <c:v>45021.625</c:v>
                </c:pt>
                <c:pt idx="11029">
                  <c:v>45021.666666666664</c:v>
                </c:pt>
                <c:pt idx="11030">
                  <c:v>45021.708333333336</c:v>
                </c:pt>
                <c:pt idx="11031">
                  <c:v>45021.75</c:v>
                </c:pt>
                <c:pt idx="11032">
                  <c:v>45021.791666666664</c:v>
                </c:pt>
                <c:pt idx="11033">
                  <c:v>45021.833333333336</c:v>
                </c:pt>
                <c:pt idx="11034">
                  <c:v>45021.875</c:v>
                </c:pt>
                <c:pt idx="11035">
                  <c:v>45021.916666666664</c:v>
                </c:pt>
                <c:pt idx="11036">
                  <c:v>45021.958333333336</c:v>
                </c:pt>
                <c:pt idx="11037">
                  <c:v>45022</c:v>
                </c:pt>
                <c:pt idx="11038">
                  <c:v>45022.041666666664</c:v>
                </c:pt>
                <c:pt idx="11039">
                  <c:v>45022.083333333336</c:v>
                </c:pt>
                <c:pt idx="11040">
                  <c:v>45022.125</c:v>
                </c:pt>
                <c:pt idx="11041">
                  <c:v>45022.166666666664</c:v>
                </c:pt>
                <c:pt idx="11042">
                  <c:v>45022.208333333336</c:v>
                </c:pt>
                <c:pt idx="11043">
                  <c:v>45022.25</c:v>
                </c:pt>
                <c:pt idx="11044">
                  <c:v>45022.291666666664</c:v>
                </c:pt>
                <c:pt idx="11045">
                  <c:v>45022.333333333336</c:v>
                </c:pt>
                <c:pt idx="11046">
                  <c:v>45022.375</c:v>
                </c:pt>
                <c:pt idx="11047">
                  <c:v>45022.416666666664</c:v>
                </c:pt>
                <c:pt idx="11048">
                  <c:v>45022.458333333336</c:v>
                </c:pt>
                <c:pt idx="11049">
                  <c:v>45022.5</c:v>
                </c:pt>
                <c:pt idx="11050">
                  <c:v>45022.541666666664</c:v>
                </c:pt>
                <c:pt idx="11051">
                  <c:v>45022.583333333336</c:v>
                </c:pt>
                <c:pt idx="11052">
                  <c:v>45022.625</c:v>
                </c:pt>
                <c:pt idx="11053">
                  <c:v>45022.666666666664</c:v>
                </c:pt>
                <c:pt idx="11054">
                  <c:v>45022.708333333336</c:v>
                </c:pt>
                <c:pt idx="11055">
                  <c:v>45022.75</c:v>
                </c:pt>
                <c:pt idx="11056">
                  <c:v>45022.791666666664</c:v>
                </c:pt>
                <c:pt idx="11057">
                  <c:v>45022.833333333336</c:v>
                </c:pt>
                <c:pt idx="11058">
                  <c:v>45022.875</c:v>
                </c:pt>
                <c:pt idx="11059">
                  <c:v>45022.916666666664</c:v>
                </c:pt>
                <c:pt idx="11060">
                  <c:v>45022.958333333336</c:v>
                </c:pt>
                <c:pt idx="11061">
                  <c:v>45023</c:v>
                </c:pt>
                <c:pt idx="11062">
                  <c:v>45023.041666666664</c:v>
                </c:pt>
                <c:pt idx="11063">
                  <c:v>45023.083333333336</c:v>
                </c:pt>
                <c:pt idx="11064">
                  <c:v>45023.125</c:v>
                </c:pt>
                <c:pt idx="11065">
                  <c:v>45023.166666666664</c:v>
                </c:pt>
                <c:pt idx="11066">
                  <c:v>45023.208333333336</c:v>
                </c:pt>
                <c:pt idx="11067">
                  <c:v>45023.25</c:v>
                </c:pt>
                <c:pt idx="11068">
                  <c:v>45023.291666666664</c:v>
                </c:pt>
                <c:pt idx="11069">
                  <c:v>45023.333333333336</c:v>
                </c:pt>
                <c:pt idx="11070">
                  <c:v>45023.375</c:v>
                </c:pt>
                <c:pt idx="11071">
                  <c:v>45023.416666666664</c:v>
                </c:pt>
                <c:pt idx="11072">
                  <c:v>45023.458333333336</c:v>
                </c:pt>
                <c:pt idx="11073">
                  <c:v>45023.5</c:v>
                </c:pt>
                <c:pt idx="11074">
                  <c:v>45023.541666666664</c:v>
                </c:pt>
                <c:pt idx="11075">
                  <c:v>45023.583333333336</c:v>
                </c:pt>
                <c:pt idx="11076">
                  <c:v>45023.625</c:v>
                </c:pt>
                <c:pt idx="11077">
                  <c:v>45023.666666666664</c:v>
                </c:pt>
                <c:pt idx="11078">
                  <c:v>45023.708333333336</c:v>
                </c:pt>
                <c:pt idx="11079">
                  <c:v>45023.75</c:v>
                </c:pt>
                <c:pt idx="11080">
                  <c:v>45023.791666666664</c:v>
                </c:pt>
                <c:pt idx="11081">
                  <c:v>45023.833333333336</c:v>
                </c:pt>
                <c:pt idx="11082">
                  <c:v>45023.875</c:v>
                </c:pt>
                <c:pt idx="11083">
                  <c:v>45023.916666666664</c:v>
                </c:pt>
                <c:pt idx="11084">
                  <c:v>45023.958333333336</c:v>
                </c:pt>
                <c:pt idx="11085">
                  <c:v>45024</c:v>
                </c:pt>
                <c:pt idx="11086">
                  <c:v>45024.041666666664</c:v>
                </c:pt>
                <c:pt idx="11087">
                  <c:v>45024.083333333336</c:v>
                </c:pt>
                <c:pt idx="11088">
                  <c:v>45024.125</c:v>
                </c:pt>
                <c:pt idx="11089">
                  <c:v>45024.166666666664</c:v>
                </c:pt>
                <c:pt idx="11090">
                  <c:v>45024.208333333336</c:v>
                </c:pt>
                <c:pt idx="11091">
                  <c:v>45024.25</c:v>
                </c:pt>
                <c:pt idx="11092">
                  <c:v>45024.291666666664</c:v>
                </c:pt>
                <c:pt idx="11093">
                  <c:v>45024.333333333336</c:v>
                </c:pt>
                <c:pt idx="11094">
                  <c:v>45024.375</c:v>
                </c:pt>
                <c:pt idx="11095">
                  <c:v>45024.416666666664</c:v>
                </c:pt>
                <c:pt idx="11096">
                  <c:v>45024.458333333336</c:v>
                </c:pt>
                <c:pt idx="11097">
                  <c:v>45024.5</c:v>
                </c:pt>
                <c:pt idx="11098">
                  <c:v>45024.541666666664</c:v>
                </c:pt>
                <c:pt idx="11099">
                  <c:v>45024.583333333336</c:v>
                </c:pt>
                <c:pt idx="11100">
                  <c:v>45024.625</c:v>
                </c:pt>
                <c:pt idx="11101">
                  <c:v>45024.666666666664</c:v>
                </c:pt>
                <c:pt idx="11102">
                  <c:v>45024.708333333336</c:v>
                </c:pt>
                <c:pt idx="11103">
                  <c:v>45024.75</c:v>
                </c:pt>
                <c:pt idx="11104">
                  <c:v>45024.791666666664</c:v>
                </c:pt>
                <c:pt idx="11105">
                  <c:v>45024.833333333336</c:v>
                </c:pt>
                <c:pt idx="11106">
                  <c:v>45024.875</c:v>
                </c:pt>
                <c:pt idx="11107">
                  <c:v>45024.916666666664</c:v>
                </c:pt>
                <c:pt idx="11108">
                  <c:v>45024.958333333336</c:v>
                </c:pt>
                <c:pt idx="11109">
                  <c:v>45025</c:v>
                </c:pt>
                <c:pt idx="11110">
                  <c:v>45025.041666666664</c:v>
                </c:pt>
                <c:pt idx="11111">
                  <c:v>45025.083333333336</c:v>
                </c:pt>
                <c:pt idx="11112">
                  <c:v>45025.125</c:v>
                </c:pt>
                <c:pt idx="11113">
                  <c:v>45025.166666666664</c:v>
                </c:pt>
                <c:pt idx="11114">
                  <c:v>45025.208333333336</c:v>
                </c:pt>
                <c:pt idx="11115">
                  <c:v>45025.25</c:v>
                </c:pt>
                <c:pt idx="11116">
                  <c:v>45025.291666666664</c:v>
                </c:pt>
                <c:pt idx="11117">
                  <c:v>45025.333333333336</c:v>
                </c:pt>
                <c:pt idx="11118">
                  <c:v>45025.375</c:v>
                </c:pt>
                <c:pt idx="11119">
                  <c:v>45025.416666666664</c:v>
                </c:pt>
                <c:pt idx="11120">
                  <c:v>45025.458333333336</c:v>
                </c:pt>
                <c:pt idx="11121">
                  <c:v>45025.5</c:v>
                </c:pt>
                <c:pt idx="11122">
                  <c:v>45025.541666666664</c:v>
                </c:pt>
                <c:pt idx="11123">
                  <c:v>45025.583333333336</c:v>
                </c:pt>
                <c:pt idx="11124">
                  <c:v>45025.625</c:v>
                </c:pt>
                <c:pt idx="11125">
                  <c:v>45025.666666666664</c:v>
                </c:pt>
                <c:pt idx="11126">
                  <c:v>45025.708333333336</c:v>
                </c:pt>
                <c:pt idx="11127">
                  <c:v>45025.75</c:v>
                </c:pt>
                <c:pt idx="11128">
                  <c:v>45025.791666666664</c:v>
                </c:pt>
                <c:pt idx="11129">
                  <c:v>45025.833333333336</c:v>
                </c:pt>
                <c:pt idx="11130">
                  <c:v>45025.875</c:v>
                </c:pt>
                <c:pt idx="11131">
                  <c:v>45025.916666666664</c:v>
                </c:pt>
                <c:pt idx="11132">
                  <c:v>45025.958333333336</c:v>
                </c:pt>
                <c:pt idx="11133">
                  <c:v>45026</c:v>
                </c:pt>
                <c:pt idx="11134">
                  <c:v>45026.041666666664</c:v>
                </c:pt>
                <c:pt idx="11135">
                  <c:v>45026.083333333336</c:v>
                </c:pt>
                <c:pt idx="11136">
                  <c:v>45026.125</c:v>
                </c:pt>
                <c:pt idx="11137">
                  <c:v>45026.166666666664</c:v>
                </c:pt>
                <c:pt idx="11138">
                  <c:v>45026.208333333336</c:v>
                </c:pt>
                <c:pt idx="11139">
                  <c:v>45026.25</c:v>
                </c:pt>
                <c:pt idx="11140">
                  <c:v>45026.291666666664</c:v>
                </c:pt>
                <c:pt idx="11141">
                  <c:v>45026.333333333336</c:v>
                </c:pt>
                <c:pt idx="11142">
                  <c:v>45026.375</c:v>
                </c:pt>
                <c:pt idx="11143">
                  <c:v>45026.416666666664</c:v>
                </c:pt>
                <c:pt idx="11144">
                  <c:v>45026.458333333336</c:v>
                </c:pt>
                <c:pt idx="11145">
                  <c:v>45026.5</c:v>
                </c:pt>
                <c:pt idx="11146">
                  <c:v>45026.541666666664</c:v>
                </c:pt>
                <c:pt idx="11147">
                  <c:v>45026.583333333336</c:v>
                </c:pt>
                <c:pt idx="11148">
                  <c:v>45026.625</c:v>
                </c:pt>
                <c:pt idx="11149">
                  <c:v>45026.666666666664</c:v>
                </c:pt>
                <c:pt idx="11150">
                  <c:v>45026.708333333336</c:v>
                </c:pt>
                <c:pt idx="11151">
                  <c:v>45026.75</c:v>
                </c:pt>
                <c:pt idx="11152">
                  <c:v>45026.791666666664</c:v>
                </c:pt>
                <c:pt idx="11153">
                  <c:v>45026.833333333336</c:v>
                </c:pt>
                <c:pt idx="11154">
                  <c:v>45026.875</c:v>
                </c:pt>
                <c:pt idx="11155">
                  <c:v>45026.916666666664</c:v>
                </c:pt>
                <c:pt idx="11156">
                  <c:v>45026.958333333336</c:v>
                </c:pt>
                <c:pt idx="11157">
                  <c:v>45027</c:v>
                </c:pt>
                <c:pt idx="11158">
                  <c:v>45027.041666666664</c:v>
                </c:pt>
                <c:pt idx="11159">
                  <c:v>45027.083333333336</c:v>
                </c:pt>
                <c:pt idx="11160">
                  <c:v>45027.125</c:v>
                </c:pt>
                <c:pt idx="11161">
                  <c:v>45027.166666666664</c:v>
                </c:pt>
                <c:pt idx="11162">
                  <c:v>45027.208333333336</c:v>
                </c:pt>
                <c:pt idx="11163">
                  <c:v>45027.25</c:v>
                </c:pt>
                <c:pt idx="11164">
                  <c:v>45027.291666666664</c:v>
                </c:pt>
                <c:pt idx="11165">
                  <c:v>45027.333333333336</c:v>
                </c:pt>
                <c:pt idx="11166">
                  <c:v>45027.375</c:v>
                </c:pt>
                <c:pt idx="11167">
                  <c:v>45027.416666666664</c:v>
                </c:pt>
                <c:pt idx="11168">
                  <c:v>45027.458333333336</c:v>
                </c:pt>
                <c:pt idx="11169">
                  <c:v>45027.5</c:v>
                </c:pt>
                <c:pt idx="11170">
                  <c:v>45027.541666666664</c:v>
                </c:pt>
                <c:pt idx="11171">
                  <c:v>45027.583333333336</c:v>
                </c:pt>
                <c:pt idx="11172">
                  <c:v>45027.625</c:v>
                </c:pt>
                <c:pt idx="11173">
                  <c:v>45027.666666666664</c:v>
                </c:pt>
                <c:pt idx="11174">
                  <c:v>45027.708333333336</c:v>
                </c:pt>
                <c:pt idx="11175">
                  <c:v>45027.75</c:v>
                </c:pt>
                <c:pt idx="11176">
                  <c:v>45027.791666666664</c:v>
                </c:pt>
                <c:pt idx="11177">
                  <c:v>45027.833333333336</c:v>
                </c:pt>
                <c:pt idx="11178">
                  <c:v>45027.875</c:v>
                </c:pt>
                <c:pt idx="11179">
                  <c:v>45027.916666666664</c:v>
                </c:pt>
                <c:pt idx="11180">
                  <c:v>45027.958333333336</c:v>
                </c:pt>
                <c:pt idx="11181">
                  <c:v>45028</c:v>
                </c:pt>
                <c:pt idx="11182">
                  <c:v>45028.041666666664</c:v>
                </c:pt>
                <c:pt idx="11183">
                  <c:v>45028.083333333336</c:v>
                </c:pt>
                <c:pt idx="11184">
                  <c:v>45028.125</c:v>
                </c:pt>
                <c:pt idx="11185">
                  <c:v>45028.166666666664</c:v>
                </c:pt>
                <c:pt idx="11186">
                  <c:v>45028.208333333336</c:v>
                </c:pt>
                <c:pt idx="11187">
                  <c:v>45028.25</c:v>
                </c:pt>
                <c:pt idx="11188">
                  <c:v>45028.291666666664</c:v>
                </c:pt>
                <c:pt idx="11189">
                  <c:v>45028.333333333336</c:v>
                </c:pt>
                <c:pt idx="11190">
                  <c:v>45028.375</c:v>
                </c:pt>
                <c:pt idx="11191">
                  <c:v>45028.416666666664</c:v>
                </c:pt>
                <c:pt idx="11192">
                  <c:v>45028.458333333336</c:v>
                </c:pt>
                <c:pt idx="11193">
                  <c:v>45028.5</c:v>
                </c:pt>
                <c:pt idx="11194">
                  <c:v>45028.541666666664</c:v>
                </c:pt>
                <c:pt idx="11195">
                  <c:v>45028.583333333336</c:v>
                </c:pt>
                <c:pt idx="11196">
                  <c:v>45028.625</c:v>
                </c:pt>
                <c:pt idx="11197">
                  <c:v>45028.666666666664</c:v>
                </c:pt>
                <c:pt idx="11198">
                  <c:v>45028.708333333336</c:v>
                </c:pt>
                <c:pt idx="11199">
                  <c:v>45028.75</c:v>
                </c:pt>
                <c:pt idx="11200">
                  <c:v>45028.791666666664</c:v>
                </c:pt>
                <c:pt idx="11201">
                  <c:v>45028.833333333336</c:v>
                </c:pt>
                <c:pt idx="11202">
                  <c:v>45028.875</c:v>
                </c:pt>
                <c:pt idx="11203">
                  <c:v>45028.916666666664</c:v>
                </c:pt>
                <c:pt idx="11204">
                  <c:v>45028.958333333336</c:v>
                </c:pt>
                <c:pt idx="11205">
                  <c:v>45029</c:v>
                </c:pt>
                <c:pt idx="11206">
                  <c:v>45029.041666666664</c:v>
                </c:pt>
                <c:pt idx="11207">
                  <c:v>45029.083333333336</c:v>
                </c:pt>
                <c:pt idx="11208">
                  <c:v>45029.125</c:v>
                </c:pt>
                <c:pt idx="11209">
                  <c:v>45029.166666666664</c:v>
                </c:pt>
                <c:pt idx="11210">
                  <c:v>45029.208333333336</c:v>
                </c:pt>
                <c:pt idx="11211">
                  <c:v>45029.25</c:v>
                </c:pt>
                <c:pt idx="11212">
                  <c:v>45029.291666666664</c:v>
                </c:pt>
                <c:pt idx="11213">
                  <c:v>45029.333333333336</c:v>
                </c:pt>
                <c:pt idx="11214">
                  <c:v>45029.375</c:v>
                </c:pt>
                <c:pt idx="11215">
                  <c:v>45029.416666666664</c:v>
                </c:pt>
                <c:pt idx="11216">
                  <c:v>45029.458333333336</c:v>
                </c:pt>
                <c:pt idx="11217">
                  <c:v>45029.5</c:v>
                </c:pt>
                <c:pt idx="11218">
                  <c:v>45029.541666666664</c:v>
                </c:pt>
                <c:pt idx="11219">
                  <c:v>45029.583333333336</c:v>
                </c:pt>
                <c:pt idx="11220">
                  <c:v>45029.625</c:v>
                </c:pt>
                <c:pt idx="11221">
                  <c:v>45029.666666666664</c:v>
                </c:pt>
                <c:pt idx="11222">
                  <c:v>45029.708333333336</c:v>
                </c:pt>
                <c:pt idx="11223">
                  <c:v>45029.75</c:v>
                </c:pt>
                <c:pt idx="11224">
                  <c:v>45029.791666666664</c:v>
                </c:pt>
                <c:pt idx="11225">
                  <c:v>45029.833333333336</c:v>
                </c:pt>
                <c:pt idx="11226">
                  <c:v>45029.875</c:v>
                </c:pt>
                <c:pt idx="11227">
                  <c:v>45029.916666666664</c:v>
                </c:pt>
                <c:pt idx="11228">
                  <c:v>45029.958333333336</c:v>
                </c:pt>
                <c:pt idx="11229">
                  <c:v>45030</c:v>
                </c:pt>
                <c:pt idx="11230">
                  <c:v>45030.041666666664</c:v>
                </c:pt>
                <c:pt idx="11231">
                  <c:v>45030.083333333336</c:v>
                </c:pt>
                <c:pt idx="11232">
                  <c:v>45030.125</c:v>
                </c:pt>
                <c:pt idx="11233">
                  <c:v>45030.166666666664</c:v>
                </c:pt>
                <c:pt idx="11234">
                  <c:v>45030.208333333336</c:v>
                </c:pt>
                <c:pt idx="11235">
                  <c:v>45030.25</c:v>
                </c:pt>
                <c:pt idx="11236">
                  <c:v>45030.291666666664</c:v>
                </c:pt>
                <c:pt idx="11237">
                  <c:v>45030.333333333336</c:v>
                </c:pt>
                <c:pt idx="11238">
                  <c:v>45030.375</c:v>
                </c:pt>
                <c:pt idx="11239">
                  <c:v>45030.416666666664</c:v>
                </c:pt>
                <c:pt idx="11240">
                  <c:v>45030.458333333336</c:v>
                </c:pt>
                <c:pt idx="11241">
                  <c:v>45030.5</c:v>
                </c:pt>
                <c:pt idx="11242">
                  <c:v>45030.541666666664</c:v>
                </c:pt>
                <c:pt idx="11243">
                  <c:v>45030.583333333336</c:v>
                </c:pt>
                <c:pt idx="11244">
                  <c:v>45030.625</c:v>
                </c:pt>
                <c:pt idx="11245">
                  <c:v>45030.666666666664</c:v>
                </c:pt>
                <c:pt idx="11246">
                  <c:v>45030.708333333336</c:v>
                </c:pt>
                <c:pt idx="11247">
                  <c:v>45030.75</c:v>
                </c:pt>
                <c:pt idx="11248">
                  <c:v>45030.791666666664</c:v>
                </c:pt>
                <c:pt idx="11249">
                  <c:v>45030.833333333336</c:v>
                </c:pt>
                <c:pt idx="11250">
                  <c:v>45030.875</c:v>
                </c:pt>
                <c:pt idx="11251">
                  <c:v>45030.916666666664</c:v>
                </c:pt>
                <c:pt idx="11252">
                  <c:v>45030.958333333336</c:v>
                </c:pt>
                <c:pt idx="11253">
                  <c:v>45031</c:v>
                </c:pt>
                <c:pt idx="11254">
                  <c:v>45031.041666666664</c:v>
                </c:pt>
                <c:pt idx="11255">
                  <c:v>45031.083333333336</c:v>
                </c:pt>
                <c:pt idx="11256">
                  <c:v>45031.125</c:v>
                </c:pt>
                <c:pt idx="11257">
                  <c:v>45031.166666666664</c:v>
                </c:pt>
                <c:pt idx="11258">
                  <c:v>45031.208333333336</c:v>
                </c:pt>
                <c:pt idx="11259">
                  <c:v>45031.25</c:v>
                </c:pt>
                <c:pt idx="11260">
                  <c:v>45031.291666666664</c:v>
                </c:pt>
                <c:pt idx="11261">
                  <c:v>45031.333333333336</c:v>
                </c:pt>
                <c:pt idx="11262">
                  <c:v>45031.375</c:v>
                </c:pt>
                <c:pt idx="11263">
                  <c:v>45031.416666666664</c:v>
                </c:pt>
                <c:pt idx="11264">
                  <c:v>45031.458333333336</c:v>
                </c:pt>
                <c:pt idx="11265">
                  <c:v>45031.5</c:v>
                </c:pt>
                <c:pt idx="11266">
                  <c:v>45031.541666666664</c:v>
                </c:pt>
                <c:pt idx="11267">
                  <c:v>45031.583333333336</c:v>
                </c:pt>
                <c:pt idx="11268">
                  <c:v>45031.625</c:v>
                </c:pt>
                <c:pt idx="11269">
                  <c:v>45031.666666666664</c:v>
                </c:pt>
                <c:pt idx="11270">
                  <c:v>45031.708333333336</c:v>
                </c:pt>
                <c:pt idx="11271">
                  <c:v>45031.75</c:v>
                </c:pt>
                <c:pt idx="11272">
                  <c:v>45031.791666666664</c:v>
                </c:pt>
                <c:pt idx="11273">
                  <c:v>45031.833333333336</c:v>
                </c:pt>
                <c:pt idx="11274">
                  <c:v>45031.875</c:v>
                </c:pt>
                <c:pt idx="11275">
                  <c:v>45031.916666666664</c:v>
                </c:pt>
                <c:pt idx="11276">
                  <c:v>45031.958333333336</c:v>
                </c:pt>
                <c:pt idx="11277">
                  <c:v>45032</c:v>
                </c:pt>
                <c:pt idx="11278">
                  <c:v>45032.041666666664</c:v>
                </c:pt>
                <c:pt idx="11279">
                  <c:v>45032.083333333336</c:v>
                </c:pt>
                <c:pt idx="11280">
                  <c:v>45032.125</c:v>
                </c:pt>
                <c:pt idx="11281">
                  <c:v>45032.166666666664</c:v>
                </c:pt>
                <c:pt idx="11282">
                  <c:v>45032.208333333336</c:v>
                </c:pt>
                <c:pt idx="11283">
                  <c:v>45032.25</c:v>
                </c:pt>
                <c:pt idx="11284">
                  <c:v>45032.291666666664</c:v>
                </c:pt>
                <c:pt idx="11285">
                  <c:v>45032.333333333336</c:v>
                </c:pt>
                <c:pt idx="11286">
                  <c:v>45032.375</c:v>
                </c:pt>
                <c:pt idx="11287">
                  <c:v>45032.416666666664</c:v>
                </c:pt>
                <c:pt idx="11288">
                  <c:v>45032.458333333336</c:v>
                </c:pt>
                <c:pt idx="11289">
                  <c:v>45032.5</c:v>
                </c:pt>
                <c:pt idx="11290">
                  <c:v>45032.541666666664</c:v>
                </c:pt>
                <c:pt idx="11291">
                  <c:v>45032.583333333336</c:v>
                </c:pt>
                <c:pt idx="11292">
                  <c:v>45032.625</c:v>
                </c:pt>
                <c:pt idx="11293">
                  <c:v>45032.666666666664</c:v>
                </c:pt>
                <c:pt idx="11294">
                  <c:v>45032.708333333336</c:v>
                </c:pt>
                <c:pt idx="11295">
                  <c:v>45032.75</c:v>
                </c:pt>
                <c:pt idx="11296">
                  <c:v>45032.791666666664</c:v>
                </c:pt>
                <c:pt idx="11297">
                  <c:v>45032.833333333336</c:v>
                </c:pt>
                <c:pt idx="11298">
                  <c:v>45032.875</c:v>
                </c:pt>
                <c:pt idx="11299">
                  <c:v>45032.916666666664</c:v>
                </c:pt>
                <c:pt idx="11300">
                  <c:v>45032.958333333336</c:v>
                </c:pt>
                <c:pt idx="11301">
                  <c:v>45033</c:v>
                </c:pt>
                <c:pt idx="11302">
                  <c:v>45033.041666666664</c:v>
                </c:pt>
                <c:pt idx="11303">
                  <c:v>45033.083333333336</c:v>
                </c:pt>
                <c:pt idx="11304">
                  <c:v>45033.125</c:v>
                </c:pt>
                <c:pt idx="11305">
                  <c:v>45033.166666666664</c:v>
                </c:pt>
                <c:pt idx="11306">
                  <c:v>45033.208333333336</c:v>
                </c:pt>
                <c:pt idx="11307">
                  <c:v>45033.25</c:v>
                </c:pt>
                <c:pt idx="11308">
                  <c:v>45033.291666666664</c:v>
                </c:pt>
                <c:pt idx="11309">
                  <c:v>45033.333333333336</c:v>
                </c:pt>
                <c:pt idx="11310">
                  <c:v>45033.375</c:v>
                </c:pt>
                <c:pt idx="11311">
                  <c:v>45033.416666666664</c:v>
                </c:pt>
                <c:pt idx="11312">
                  <c:v>45033.458333333336</c:v>
                </c:pt>
                <c:pt idx="11313">
                  <c:v>45033.5</c:v>
                </c:pt>
                <c:pt idx="11314">
                  <c:v>45033.541666666664</c:v>
                </c:pt>
                <c:pt idx="11315">
                  <c:v>45033.583333333336</c:v>
                </c:pt>
                <c:pt idx="11316">
                  <c:v>45033.625</c:v>
                </c:pt>
                <c:pt idx="11317">
                  <c:v>45033.666666666664</c:v>
                </c:pt>
                <c:pt idx="11318">
                  <c:v>45033.708333333336</c:v>
                </c:pt>
                <c:pt idx="11319">
                  <c:v>45033.75</c:v>
                </c:pt>
                <c:pt idx="11320">
                  <c:v>45033.791666666664</c:v>
                </c:pt>
                <c:pt idx="11321">
                  <c:v>45033.833333333336</c:v>
                </c:pt>
                <c:pt idx="11322">
                  <c:v>45033.875</c:v>
                </c:pt>
                <c:pt idx="11323">
                  <c:v>45033.916666666664</c:v>
                </c:pt>
                <c:pt idx="11324">
                  <c:v>45033.958333333336</c:v>
                </c:pt>
                <c:pt idx="11325">
                  <c:v>45034</c:v>
                </c:pt>
                <c:pt idx="11326">
                  <c:v>45034.041666666664</c:v>
                </c:pt>
                <c:pt idx="11327">
                  <c:v>45034.083333333336</c:v>
                </c:pt>
                <c:pt idx="11328">
                  <c:v>45034.125</c:v>
                </c:pt>
                <c:pt idx="11329">
                  <c:v>45034.166666666664</c:v>
                </c:pt>
                <c:pt idx="11330">
                  <c:v>45034.208333333336</c:v>
                </c:pt>
                <c:pt idx="11331">
                  <c:v>45034.25</c:v>
                </c:pt>
                <c:pt idx="11332">
                  <c:v>45034.291666666664</c:v>
                </c:pt>
                <c:pt idx="11333">
                  <c:v>45034.333333333336</c:v>
                </c:pt>
                <c:pt idx="11334">
                  <c:v>45034.375</c:v>
                </c:pt>
                <c:pt idx="11335">
                  <c:v>45034.416666666664</c:v>
                </c:pt>
                <c:pt idx="11336">
                  <c:v>45034.458333333336</c:v>
                </c:pt>
                <c:pt idx="11337">
                  <c:v>45034.5</c:v>
                </c:pt>
                <c:pt idx="11338">
                  <c:v>45034.541666666664</c:v>
                </c:pt>
                <c:pt idx="11339">
                  <c:v>45034.583333333336</c:v>
                </c:pt>
                <c:pt idx="11340">
                  <c:v>45034.625</c:v>
                </c:pt>
                <c:pt idx="11341">
                  <c:v>45034.666666666664</c:v>
                </c:pt>
                <c:pt idx="11342">
                  <c:v>45034.708333333336</c:v>
                </c:pt>
                <c:pt idx="11343">
                  <c:v>45034.75</c:v>
                </c:pt>
                <c:pt idx="11344">
                  <c:v>45034.791666666664</c:v>
                </c:pt>
                <c:pt idx="11345">
                  <c:v>45034.833333333336</c:v>
                </c:pt>
                <c:pt idx="11346">
                  <c:v>45034.875</c:v>
                </c:pt>
                <c:pt idx="11347">
                  <c:v>45034.916666666664</c:v>
                </c:pt>
                <c:pt idx="11348">
                  <c:v>45034.958333333336</c:v>
                </c:pt>
                <c:pt idx="11349">
                  <c:v>45035</c:v>
                </c:pt>
                <c:pt idx="11350">
                  <c:v>45035.041666666664</c:v>
                </c:pt>
                <c:pt idx="11351">
                  <c:v>45035.083333333336</c:v>
                </c:pt>
                <c:pt idx="11352">
                  <c:v>45035.125</c:v>
                </c:pt>
                <c:pt idx="11353">
                  <c:v>45035.166666666664</c:v>
                </c:pt>
                <c:pt idx="11354">
                  <c:v>45035.208333333336</c:v>
                </c:pt>
                <c:pt idx="11355">
                  <c:v>45035.25</c:v>
                </c:pt>
                <c:pt idx="11356">
                  <c:v>45035.291666666664</c:v>
                </c:pt>
                <c:pt idx="11357">
                  <c:v>45035.333333333336</c:v>
                </c:pt>
                <c:pt idx="11358">
                  <c:v>45035.375</c:v>
                </c:pt>
                <c:pt idx="11359">
                  <c:v>45035.416666666664</c:v>
                </c:pt>
                <c:pt idx="11360">
                  <c:v>45035.458333333336</c:v>
                </c:pt>
                <c:pt idx="11361">
                  <c:v>45035.5</c:v>
                </c:pt>
                <c:pt idx="11362">
                  <c:v>45035.541666666664</c:v>
                </c:pt>
                <c:pt idx="11363">
                  <c:v>45035.583333333336</c:v>
                </c:pt>
                <c:pt idx="11364">
                  <c:v>45035.625</c:v>
                </c:pt>
                <c:pt idx="11365">
                  <c:v>45035.666666666664</c:v>
                </c:pt>
                <c:pt idx="11366">
                  <c:v>45035.708333333336</c:v>
                </c:pt>
                <c:pt idx="11367">
                  <c:v>45035.75</c:v>
                </c:pt>
                <c:pt idx="11368">
                  <c:v>45035.791666666664</c:v>
                </c:pt>
                <c:pt idx="11369">
                  <c:v>45035.833333333336</c:v>
                </c:pt>
                <c:pt idx="11370">
                  <c:v>45035.875</c:v>
                </c:pt>
                <c:pt idx="11371">
                  <c:v>45035.916666666664</c:v>
                </c:pt>
                <c:pt idx="11372">
                  <c:v>45035.958333333336</c:v>
                </c:pt>
                <c:pt idx="11373">
                  <c:v>45036</c:v>
                </c:pt>
                <c:pt idx="11374">
                  <c:v>45036.041666666664</c:v>
                </c:pt>
                <c:pt idx="11375">
                  <c:v>45036.083333333336</c:v>
                </c:pt>
                <c:pt idx="11376">
                  <c:v>45036.125</c:v>
                </c:pt>
                <c:pt idx="11377">
                  <c:v>45036.166666666664</c:v>
                </c:pt>
                <c:pt idx="11378">
                  <c:v>45036.208333333336</c:v>
                </c:pt>
                <c:pt idx="11379">
                  <c:v>45036.25</c:v>
                </c:pt>
                <c:pt idx="11380">
                  <c:v>45036.291666666664</c:v>
                </c:pt>
                <c:pt idx="11381">
                  <c:v>45036.333333333336</c:v>
                </c:pt>
                <c:pt idx="11382">
                  <c:v>45036.375</c:v>
                </c:pt>
                <c:pt idx="11383">
                  <c:v>45036.416666666664</c:v>
                </c:pt>
                <c:pt idx="11384">
                  <c:v>45036.458333333336</c:v>
                </c:pt>
                <c:pt idx="11385">
                  <c:v>45036.5</c:v>
                </c:pt>
                <c:pt idx="11386">
                  <c:v>45036.541666666664</c:v>
                </c:pt>
                <c:pt idx="11387">
                  <c:v>45036.583333333336</c:v>
                </c:pt>
                <c:pt idx="11388">
                  <c:v>45036.625</c:v>
                </c:pt>
                <c:pt idx="11389">
                  <c:v>45036.666666666664</c:v>
                </c:pt>
                <c:pt idx="11390">
                  <c:v>45036.708333333336</c:v>
                </c:pt>
                <c:pt idx="11391">
                  <c:v>45036.75</c:v>
                </c:pt>
                <c:pt idx="11392">
                  <c:v>45036.791666666664</c:v>
                </c:pt>
                <c:pt idx="11393">
                  <c:v>45036.833333333336</c:v>
                </c:pt>
                <c:pt idx="11394">
                  <c:v>45036.875</c:v>
                </c:pt>
                <c:pt idx="11395">
                  <c:v>45036.916666666664</c:v>
                </c:pt>
                <c:pt idx="11396">
                  <c:v>45036.958333333336</c:v>
                </c:pt>
                <c:pt idx="11397">
                  <c:v>45037</c:v>
                </c:pt>
                <c:pt idx="11398">
                  <c:v>45037.041666666664</c:v>
                </c:pt>
                <c:pt idx="11399">
                  <c:v>45037.083333333336</c:v>
                </c:pt>
                <c:pt idx="11400">
                  <c:v>45037.125</c:v>
                </c:pt>
                <c:pt idx="11401">
                  <c:v>45037.166666666664</c:v>
                </c:pt>
                <c:pt idx="11402">
                  <c:v>45037.208333333336</c:v>
                </c:pt>
                <c:pt idx="11403">
                  <c:v>45037.25</c:v>
                </c:pt>
                <c:pt idx="11404">
                  <c:v>45037.291666666664</c:v>
                </c:pt>
                <c:pt idx="11405">
                  <c:v>45037.333333333336</c:v>
                </c:pt>
                <c:pt idx="11406">
                  <c:v>45037.375</c:v>
                </c:pt>
                <c:pt idx="11407">
                  <c:v>45037.416666666664</c:v>
                </c:pt>
                <c:pt idx="11408">
                  <c:v>45037.458333333336</c:v>
                </c:pt>
                <c:pt idx="11409">
                  <c:v>45037.5</c:v>
                </c:pt>
                <c:pt idx="11410">
                  <c:v>45037.541666666664</c:v>
                </c:pt>
                <c:pt idx="11411">
                  <c:v>45037.583333333336</c:v>
                </c:pt>
                <c:pt idx="11412">
                  <c:v>45037.625</c:v>
                </c:pt>
                <c:pt idx="11413">
                  <c:v>45037.666666666664</c:v>
                </c:pt>
                <c:pt idx="11414">
                  <c:v>45037.708333333336</c:v>
                </c:pt>
                <c:pt idx="11415">
                  <c:v>45037.75</c:v>
                </c:pt>
                <c:pt idx="11416">
                  <c:v>45037.791666666664</c:v>
                </c:pt>
                <c:pt idx="11417">
                  <c:v>45037.833333333336</c:v>
                </c:pt>
                <c:pt idx="11418">
                  <c:v>45037.875</c:v>
                </c:pt>
                <c:pt idx="11419">
                  <c:v>45037.916666666664</c:v>
                </c:pt>
                <c:pt idx="11420">
                  <c:v>45037.958333333336</c:v>
                </c:pt>
                <c:pt idx="11421">
                  <c:v>45038</c:v>
                </c:pt>
                <c:pt idx="11422">
                  <c:v>45038.041666666664</c:v>
                </c:pt>
                <c:pt idx="11423">
                  <c:v>45038.083333333336</c:v>
                </c:pt>
                <c:pt idx="11424">
                  <c:v>45038.125</c:v>
                </c:pt>
                <c:pt idx="11425">
                  <c:v>45038.166666666664</c:v>
                </c:pt>
                <c:pt idx="11426">
                  <c:v>45038.208333333336</c:v>
                </c:pt>
                <c:pt idx="11427">
                  <c:v>45038.25</c:v>
                </c:pt>
                <c:pt idx="11428">
                  <c:v>45038.291666666664</c:v>
                </c:pt>
                <c:pt idx="11429">
                  <c:v>45038.333333333336</c:v>
                </c:pt>
                <c:pt idx="11430">
                  <c:v>45038.375</c:v>
                </c:pt>
                <c:pt idx="11431">
                  <c:v>45038.416666666664</c:v>
                </c:pt>
                <c:pt idx="11432">
                  <c:v>45038.458333333336</c:v>
                </c:pt>
                <c:pt idx="11433">
                  <c:v>45038.5</c:v>
                </c:pt>
                <c:pt idx="11434">
                  <c:v>45038.541666666664</c:v>
                </c:pt>
                <c:pt idx="11435">
                  <c:v>45038.583333333336</c:v>
                </c:pt>
                <c:pt idx="11436">
                  <c:v>45038.625</c:v>
                </c:pt>
                <c:pt idx="11437">
                  <c:v>45038.666666666664</c:v>
                </c:pt>
                <c:pt idx="11438">
                  <c:v>45038.708333333336</c:v>
                </c:pt>
                <c:pt idx="11439">
                  <c:v>45038.75</c:v>
                </c:pt>
                <c:pt idx="11440">
                  <c:v>45038.791666666664</c:v>
                </c:pt>
                <c:pt idx="11441">
                  <c:v>45038.833333333336</c:v>
                </c:pt>
                <c:pt idx="11442">
                  <c:v>45038.875</c:v>
                </c:pt>
                <c:pt idx="11443">
                  <c:v>45038.916666666664</c:v>
                </c:pt>
                <c:pt idx="11444">
                  <c:v>45038.958333333336</c:v>
                </c:pt>
                <c:pt idx="11445">
                  <c:v>45039</c:v>
                </c:pt>
                <c:pt idx="11446">
                  <c:v>45039.041666666664</c:v>
                </c:pt>
                <c:pt idx="11447">
                  <c:v>45039.083333333336</c:v>
                </c:pt>
                <c:pt idx="11448">
                  <c:v>45039.125</c:v>
                </c:pt>
                <c:pt idx="11449">
                  <c:v>45039.166666666664</c:v>
                </c:pt>
                <c:pt idx="11450">
                  <c:v>45039.208333333336</c:v>
                </c:pt>
                <c:pt idx="11451">
                  <c:v>45039.25</c:v>
                </c:pt>
                <c:pt idx="11452">
                  <c:v>45039.291666666664</c:v>
                </c:pt>
                <c:pt idx="11453">
                  <c:v>45039.333333333336</c:v>
                </c:pt>
                <c:pt idx="11454">
                  <c:v>45039.375</c:v>
                </c:pt>
                <c:pt idx="11455">
                  <c:v>45039.416666666664</c:v>
                </c:pt>
                <c:pt idx="11456">
                  <c:v>45039.458333333336</c:v>
                </c:pt>
                <c:pt idx="11457">
                  <c:v>45039.5</c:v>
                </c:pt>
                <c:pt idx="11458">
                  <c:v>45039.541666666664</c:v>
                </c:pt>
                <c:pt idx="11459">
                  <c:v>45039.583333333336</c:v>
                </c:pt>
                <c:pt idx="11460">
                  <c:v>45039.625</c:v>
                </c:pt>
                <c:pt idx="11461">
                  <c:v>45039.666666666664</c:v>
                </c:pt>
                <c:pt idx="11462">
                  <c:v>45039.708333333336</c:v>
                </c:pt>
                <c:pt idx="11463">
                  <c:v>45039.75</c:v>
                </c:pt>
                <c:pt idx="11464">
                  <c:v>45039.791666666664</c:v>
                </c:pt>
                <c:pt idx="11465">
                  <c:v>45039.833333333336</c:v>
                </c:pt>
                <c:pt idx="11466">
                  <c:v>45039.875</c:v>
                </c:pt>
                <c:pt idx="11467">
                  <c:v>45039.916666666664</c:v>
                </c:pt>
                <c:pt idx="11468">
                  <c:v>45039.958333333336</c:v>
                </c:pt>
                <c:pt idx="11469">
                  <c:v>45040</c:v>
                </c:pt>
                <c:pt idx="11470">
                  <c:v>45040.041666666664</c:v>
                </c:pt>
                <c:pt idx="11471">
                  <c:v>45040.083333333336</c:v>
                </c:pt>
                <c:pt idx="11472">
                  <c:v>45040.125</c:v>
                </c:pt>
                <c:pt idx="11473">
                  <c:v>45040.166666666664</c:v>
                </c:pt>
                <c:pt idx="11474">
                  <c:v>45040.208333333336</c:v>
                </c:pt>
                <c:pt idx="11475">
                  <c:v>45040.25</c:v>
                </c:pt>
                <c:pt idx="11476">
                  <c:v>45040.291666666664</c:v>
                </c:pt>
                <c:pt idx="11477">
                  <c:v>45040.333333333336</c:v>
                </c:pt>
                <c:pt idx="11478">
                  <c:v>45040.375</c:v>
                </c:pt>
                <c:pt idx="11479">
                  <c:v>45040.416666666664</c:v>
                </c:pt>
                <c:pt idx="11480">
                  <c:v>45040.458333333336</c:v>
                </c:pt>
                <c:pt idx="11481">
                  <c:v>45040.5</c:v>
                </c:pt>
                <c:pt idx="11482">
                  <c:v>45040.541666666664</c:v>
                </c:pt>
                <c:pt idx="11483">
                  <c:v>45040.583333333336</c:v>
                </c:pt>
                <c:pt idx="11484">
                  <c:v>45040.625</c:v>
                </c:pt>
                <c:pt idx="11485">
                  <c:v>45040.666666666664</c:v>
                </c:pt>
                <c:pt idx="11486">
                  <c:v>45040.708333333336</c:v>
                </c:pt>
                <c:pt idx="11487">
                  <c:v>45040.75</c:v>
                </c:pt>
                <c:pt idx="11488">
                  <c:v>45040.791666666664</c:v>
                </c:pt>
                <c:pt idx="11489">
                  <c:v>45040.833333333336</c:v>
                </c:pt>
                <c:pt idx="11490">
                  <c:v>45040.875</c:v>
                </c:pt>
                <c:pt idx="11491">
                  <c:v>45040.916666666664</c:v>
                </c:pt>
                <c:pt idx="11492">
                  <c:v>45040.958333333336</c:v>
                </c:pt>
                <c:pt idx="11493">
                  <c:v>45041</c:v>
                </c:pt>
                <c:pt idx="11494">
                  <c:v>45041.041666666664</c:v>
                </c:pt>
                <c:pt idx="11495">
                  <c:v>45041.083333333336</c:v>
                </c:pt>
                <c:pt idx="11496">
                  <c:v>45041.125</c:v>
                </c:pt>
                <c:pt idx="11497">
                  <c:v>45041.166666666664</c:v>
                </c:pt>
                <c:pt idx="11498">
                  <c:v>45041.208333333336</c:v>
                </c:pt>
                <c:pt idx="11499">
                  <c:v>45041.25</c:v>
                </c:pt>
                <c:pt idx="11500">
                  <c:v>45041.291666666664</c:v>
                </c:pt>
                <c:pt idx="11501">
                  <c:v>45041.333333333336</c:v>
                </c:pt>
                <c:pt idx="11502">
                  <c:v>45041.375</c:v>
                </c:pt>
                <c:pt idx="11503">
                  <c:v>45041.416666666664</c:v>
                </c:pt>
                <c:pt idx="11504">
                  <c:v>45041.458333333336</c:v>
                </c:pt>
                <c:pt idx="11505">
                  <c:v>45041.5</c:v>
                </c:pt>
                <c:pt idx="11506">
                  <c:v>45041.541666666664</c:v>
                </c:pt>
                <c:pt idx="11507">
                  <c:v>45041.583333333336</c:v>
                </c:pt>
                <c:pt idx="11508">
                  <c:v>45041.625</c:v>
                </c:pt>
                <c:pt idx="11509">
                  <c:v>45041.666666666664</c:v>
                </c:pt>
                <c:pt idx="11510">
                  <c:v>45041.708333333336</c:v>
                </c:pt>
                <c:pt idx="11511">
                  <c:v>45041.75</c:v>
                </c:pt>
                <c:pt idx="11512">
                  <c:v>45041.791666666664</c:v>
                </c:pt>
                <c:pt idx="11513">
                  <c:v>45041.833333333336</c:v>
                </c:pt>
                <c:pt idx="11514">
                  <c:v>45041.875</c:v>
                </c:pt>
                <c:pt idx="11515">
                  <c:v>45041.916666666664</c:v>
                </c:pt>
                <c:pt idx="11516">
                  <c:v>45041.958333333336</c:v>
                </c:pt>
                <c:pt idx="11517">
                  <c:v>45042</c:v>
                </c:pt>
                <c:pt idx="11518">
                  <c:v>45042.041666666664</c:v>
                </c:pt>
                <c:pt idx="11519">
                  <c:v>45042.083333333336</c:v>
                </c:pt>
                <c:pt idx="11520">
                  <c:v>45042.125</c:v>
                </c:pt>
                <c:pt idx="11521">
                  <c:v>45042.166666666664</c:v>
                </c:pt>
                <c:pt idx="11522">
                  <c:v>45042.208333333336</c:v>
                </c:pt>
                <c:pt idx="11523">
                  <c:v>45042.25</c:v>
                </c:pt>
                <c:pt idx="11524">
                  <c:v>45042.291666666664</c:v>
                </c:pt>
                <c:pt idx="11525">
                  <c:v>45042.333333333336</c:v>
                </c:pt>
                <c:pt idx="11526">
                  <c:v>45042.375</c:v>
                </c:pt>
                <c:pt idx="11527">
                  <c:v>45042.416666666664</c:v>
                </c:pt>
                <c:pt idx="11528">
                  <c:v>45042.458333333336</c:v>
                </c:pt>
                <c:pt idx="11529">
                  <c:v>45042.5</c:v>
                </c:pt>
                <c:pt idx="11530">
                  <c:v>45042.541666666664</c:v>
                </c:pt>
                <c:pt idx="11531">
                  <c:v>45042.583333333336</c:v>
                </c:pt>
                <c:pt idx="11532">
                  <c:v>45042.625</c:v>
                </c:pt>
                <c:pt idx="11533">
                  <c:v>45042.666666666664</c:v>
                </c:pt>
                <c:pt idx="11534">
                  <c:v>45042.708333333336</c:v>
                </c:pt>
                <c:pt idx="11535">
                  <c:v>45042.75</c:v>
                </c:pt>
                <c:pt idx="11536">
                  <c:v>45042.791666666664</c:v>
                </c:pt>
                <c:pt idx="11537">
                  <c:v>45042.833333333336</c:v>
                </c:pt>
                <c:pt idx="11538">
                  <c:v>45042.875</c:v>
                </c:pt>
                <c:pt idx="11539">
                  <c:v>45042.916666666664</c:v>
                </c:pt>
                <c:pt idx="11540">
                  <c:v>45042.958333333336</c:v>
                </c:pt>
                <c:pt idx="11541">
                  <c:v>45043</c:v>
                </c:pt>
                <c:pt idx="11542">
                  <c:v>45043.041666666664</c:v>
                </c:pt>
                <c:pt idx="11543">
                  <c:v>45043.083333333336</c:v>
                </c:pt>
                <c:pt idx="11544">
                  <c:v>45043.125</c:v>
                </c:pt>
                <c:pt idx="11545">
                  <c:v>45043.166666666664</c:v>
                </c:pt>
                <c:pt idx="11546">
                  <c:v>45043.208333333336</c:v>
                </c:pt>
                <c:pt idx="11547">
                  <c:v>45043.25</c:v>
                </c:pt>
                <c:pt idx="11548">
                  <c:v>45043.291666666664</c:v>
                </c:pt>
                <c:pt idx="11549">
                  <c:v>45043.333333333336</c:v>
                </c:pt>
                <c:pt idx="11550">
                  <c:v>45043.375</c:v>
                </c:pt>
                <c:pt idx="11551">
                  <c:v>45043.416666666664</c:v>
                </c:pt>
                <c:pt idx="11552">
                  <c:v>45043.458333333336</c:v>
                </c:pt>
                <c:pt idx="11553">
                  <c:v>45043.5</c:v>
                </c:pt>
                <c:pt idx="11554">
                  <c:v>45043.541666666664</c:v>
                </c:pt>
                <c:pt idx="11555">
                  <c:v>45043.583333333336</c:v>
                </c:pt>
                <c:pt idx="11556">
                  <c:v>45043.625</c:v>
                </c:pt>
                <c:pt idx="11557">
                  <c:v>45043.666666666664</c:v>
                </c:pt>
                <c:pt idx="11558">
                  <c:v>45043.708333333336</c:v>
                </c:pt>
                <c:pt idx="11559">
                  <c:v>45043.75</c:v>
                </c:pt>
                <c:pt idx="11560">
                  <c:v>45043.791666666664</c:v>
                </c:pt>
                <c:pt idx="11561">
                  <c:v>45043.833333333336</c:v>
                </c:pt>
                <c:pt idx="11562">
                  <c:v>45043.875</c:v>
                </c:pt>
                <c:pt idx="11563">
                  <c:v>45043.916666666664</c:v>
                </c:pt>
                <c:pt idx="11564">
                  <c:v>45043.958333333336</c:v>
                </c:pt>
                <c:pt idx="11565">
                  <c:v>45044</c:v>
                </c:pt>
                <c:pt idx="11566">
                  <c:v>45044.041666666664</c:v>
                </c:pt>
                <c:pt idx="11567">
                  <c:v>45044.083333333336</c:v>
                </c:pt>
                <c:pt idx="11568">
                  <c:v>45044.125</c:v>
                </c:pt>
                <c:pt idx="11569">
                  <c:v>45044.166666666664</c:v>
                </c:pt>
                <c:pt idx="11570">
                  <c:v>45044.208333333336</c:v>
                </c:pt>
                <c:pt idx="11571">
                  <c:v>45044.25</c:v>
                </c:pt>
                <c:pt idx="11572">
                  <c:v>45044.291666666664</c:v>
                </c:pt>
                <c:pt idx="11573">
                  <c:v>45044.333333333336</c:v>
                </c:pt>
                <c:pt idx="11574">
                  <c:v>45044.375</c:v>
                </c:pt>
                <c:pt idx="11575">
                  <c:v>45044.416666666664</c:v>
                </c:pt>
                <c:pt idx="11576">
                  <c:v>45044.458333333336</c:v>
                </c:pt>
                <c:pt idx="11577">
                  <c:v>45044.5</c:v>
                </c:pt>
                <c:pt idx="11578">
                  <c:v>45044.541666666664</c:v>
                </c:pt>
                <c:pt idx="11579">
                  <c:v>45044.583333333336</c:v>
                </c:pt>
                <c:pt idx="11580">
                  <c:v>45044.625</c:v>
                </c:pt>
                <c:pt idx="11581">
                  <c:v>45044.666666666664</c:v>
                </c:pt>
                <c:pt idx="11582">
                  <c:v>45044.708333333336</c:v>
                </c:pt>
                <c:pt idx="11583">
                  <c:v>45044.75</c:v>
                </c:pt>
                <c:pt idx="11584">
                  <c:v>45044.791666666664</c:v>
                </c:pt>
                <c:pt idx="11585">
                  <c:v>45044.833333333336</c:v>
                </c:pt>
                <c:pt idx="11586">
                  <c:v>45044.875</c:v>
                </c:pt>
                <c:pt idx="11587">
                  <c:v>45044.916666666664</c:v>
                </c:pt>
                <c:pt idx="11588">
                  <c:v>45044.958333333336</c:v>
                </c:pt>
                <c:pt idx="11589">
                  <c:v>45045</c:v>
                </c:pt>
                <c:pt idx="11590">
                  <c:v>45045.041666666664</c:v>
                </c:pt>
                <c:pt idx="11591">
                  <c:v>45045.083333333336</c:v>
                </c:pt>
                <c:pt idx="11592">
                  <c:v>45045.125</c:v>
                </c:pt>
                <c:pt idx="11593">
                  <c:v>45045.166666666664</c:v>
                </c:pt>
                <c:pt idx="11594">
                  <c:v>45045.208333333336</c:v>
                </c:pt>
                <c:pt idx="11595">
                  <c:v>45045.25</c:v>
                </c:pt>
                <c:pt idx="11596">
                  <c:v>45045.291666666664</c:v>
                </c:pt>
                <c:pt idx="11597">
                  <c:v>45045.333333333336</c:v>
                </c:pt>
                <c:pt idx="11598">
                  <c:v>45045.375</c:v>
                </c:pt>
                <c:pt idx="11599">
                  <c:v>45045.416666666664</c:v>
                </c:pt>
                <c:pt idx="11600">
                  <c:v>45045.458333333336</c:v>
                </c:pt>
                <c:pt idx="11601">
                  <c:v>45045.5</c:v>
                </c:pt>
                <c:pt idx="11602">
                  <c:v>45045.541666666664</c:v>
                </c:pt>
                <c:pt idx="11603">
                  <c:v>45045.583333333336</c:v>
                </c:pt>
                <c:pt idx="11604">
                  <c:v>45045.625</c:v>
                </c:pt>
                <c:pt idx="11605">
                  <c:v>45045.666666666664</c:v>
                </c:pt>
                <c:pt idx="11606">
                  <c:v>45045.708333333336</c:v>
                </c:pt>
                <c:pt idx="11607">
                  <c:v>45045.75</c:v>
                </c:pt>
                <c:pt idx="11608">
                  <c:v>45045.791666666664</c:v>
                </c:pt>
                <c:pt idx="11609">
                  <c:v>45045.833333333336</c:v>
                </c:pt>
                <c:pt idx="11610">
                  <c:v>45045.875</c:v>
                </c:pt>
                <c:pt idx="11611">
                  <c:v>45045.916666666664</c:v>
                </c:pt>
                <c:pt idx="11612">
                  <c:v>45045.958333333336</c:v>
                </c:pt>
                <c:pt idx="11613">
                  <c:v>45046</c:v>
                </c:pt>
                <c:pt idx="11614">
                  <c:v>45046.041666666664</c:v>
                </c:pt>
                <c:pt idx="11615">
                  <c:v>45046.083333333336</c:v>
                </c:pt>
                <c:pt idx="11616">
                  <c:v>45046.125</c:v>
                </c:pt>
                <c:pt idx="11617">
                  <c:v>45046.166666666664</c:v>
                </c:pt>
                <c:pt idx="11618">
                  <c:v>45046.208333333336</c:v>
                </c:pt>
                <c:pt idx="11619">
                  <c:v>45046.25</c:v>
                </c:pt>
                <c:pt idx="11620">
                  <c:v>45046.291666666664</c:v>
                </c:pt>
                <c:pt idx="11621">
                  <c:v>45046.333333333336</c:v>
                </c:pt>
                <c:pt idx="11622">
                  <c:v>45046.375</c:v>
                </c:pt>
                <c:pt idx="11623">
                  <c:v>45046.416666666664</c:v>
                </c:pt>
                <c:pt idx="11624">
                  <c:v>45046.458333333336</c:v>
                </c:pt>
                <c:pt idx="11625">
                  <c:v>45046.5</c:v>
                </c:pt>
                <c:pt idx="11626">
                  <c:v>45046.541666666664</c:v>
                </c:pt>
                <c:pt idx="11627">
                  <c:v>45046.583333333336</c:v>
                </c:pt>
                <c:pt idx="11628">
                  <c:v>45046.625</c:v>
                </c:pt>
                <c:pt idx="11629">
                  <c:v>45046.666666666664</c:v>
                </c:pt>
                <c:pt idx="11630">
                  <c:v>45046.708333333336</c:v>
                </c:pt>
                <c:pt idx="11631">
                  <c:v>45046.75</c:v>
                </c:pt>
                <c:pt idx="11632">
                  <c:v>45046.791666666664</c:v>
                </c:pt>
                <c:pt idx="11633">
                  <c:v>45046.833333333336</c:v>
                </c:pt>
                <c:pt idx="11634">
                  <c:v>45046.875</c:v>
                </c:pt>
                <c:pt idx="11635">
                  <c:v>45046.916666666664</c:v>
                </c:pt>
                <c:pt idx="11636">
                  <c:v>45046.958333333336</c:v>
                </c:pt>
                <c:pt idx="11637">
                  <c:v>45047</c:v>
                </c:pt>
                <c:pt idx="11638">
                  <c:v>45047.041666666664</c:v>
                </c:pt>
                <c:pt idx="11639">
                  <c:v>45047.083333333336</c:v>
                </c:pt>
                <c:pt idx="11640">
                  <c:v>45047.125</c:v>
                </c:pt>
                <c:pt idx="11641">
                  <c:v>45047.166666666664</c:v>
                </c:pt>
                <c:pt idx="11642">
                  <c:v>45047.208333333336</c:v>
                </c:pt>
                <c:pt idx="11643">
                  <c:v>45047.25</c:v>
                </c:pt>
                <c:pt idx="11644">
                  <c:v>45047.291666666664</c:v>
                </c:pt>
                <c:pt idx="11645">
                  <c:v>45047.333333333336</c:v>
                </c:pt>
                <c:pt idx="11646">
                  <c:v>45047.375</c:v>
                </c:pt>
                <c:pt idx="11647">
                  <c:v>45047.416666666664</c:v>
                </c:pt>
                <c:pt idx="11648">
                  <c:v>45047.458333333336</c:v>
                </c:pt>
                <c:pt idx="11649">
                  <c:v>45047.5</c:v>
                </c:pt>
                <c:pt idx="11650">
                  <c:v>45047.541666666664</c:v>
                </c:pt>
                <c:pt idx="11651">
                  <c:v>45047.583333333336</c:v>
                </c:pt>
                <c:pt idx="11652">
                  <c:v>45047.625</c:v>
                </c:pt>
                <c:pt idx="11653">
                  <c:v>45047.666666666664</c:v>
                </c:pt>
                <c:pt idx="11654">
                  <c:v>45047.708333333336</c:v>
                </c:pt>
                <c:pt idx="11655">
                  <c:v>45047.75</c:v>
                </c:pt>
                <c:pt idx="11656">
                  <c:v>45047.791666666664</c:v>
                </c:pt>
                <c:pt idx="11657">
                  <c:v>45047.833333333336</c:v>
                </c:pt>
                <c:pt idx="11658">
                  <c:v>45047.875</c:v>
                </c:pt>
                <c:pt idx="11659">
                  <c:v>45047.916666666664</c:v>
                </c:pt>
                <c:pt idx="11660">
                  <c:v>45047.958333333336</c:v>
                </c:pt>
                <c:pt idx="11661">
                  <c:v>45048</c:v>
                </c:pt>
                <c:pt idx="11662">
                  <c:v>45048.041666666664</c:v>
                </c:pt>
                <c:pt idx="11663">
                  <c:v>45048.083333333336</c:v>
                </c:pt>
                <c:pt idx="11664">
                  <c:v>45048.125</c:v>
                </c:pt>
                <c:pt idx="11665">
                  <c:v>45048.166666666664</c:v>
                </c:pt>
                <c:pt idx="11666">
                  <c:v>45048.208333333336</c:v>
                </c:pt>
                <c:pt idx="11667">
                  <c:v>45048.25</c:v>
                </c:pt>
                <c:pt idx="11668">
                  <c:v>45048.291666666664</c:v>
                </c:pt>
                <c:pt idx="11669">
                  <c:v>45048.333333333336</c:v>
                </c:pt>
                <c:pt idx="11670">
                  <c:v>45048.375</c:v>
                </c:pt>
                <c:pt idx="11671">
                  <c:v>45048.416666666664</c:v>
                </c:pt>
                <c:pt idx="11672">
                  <c:v>45048.458333333336</c:v>
                </c:pt>
                <c:pt idx="11673">
                  <c:v>45048.5</c:v>
                </c:pt>
                <c:pt idx="11674">
                  <c:v>45048.541666666664</c:v>
                </c:pt>
                <c:pt idx="11675">
                  <c:v>45048.583333333336</c:v>
                </c:pt>
                <c:pt idx="11676">
                  <c:v>45048.625</c:v>
                </c:pt>
                <c:pt idx="11677">
                  <c:v>45048.666666666664</c:v>
                </c:pt>
                <c:pt idx="11678">
                  <c:v>45048.708333333336</c:v>
                </c:pt>
                <c:pt idx="11679">
                  <c:v>45048.75</c:v>
                </c:pt>
                <c:pt idx="11680">
                  <c:v>45048.791666666664</c:v>
                </c:pt>
                <c:pt idx="11681">
                  <c:v>45048.833333333336</c:v>
                </c:pt>
                <c:pt idx="11682">
                  <c:v>45048.875</c:v>
                </c:pt>
                <c:pt idx="11683">
                  <c:v>45048.916666666664</c:v>
                </c:pt>
                <c:pt idx="11684">
                  <c:v>45048.958333333336</c:v>
                </c:pt>
                <c:pt idx="11685">
                  <c:v>45049</c:v>
                </c:pt>
                <c:pt idx="11686">
                  <c:v>45049.041666666664</c:v>
                </c:pt>
                <c:pt idx="11687">
                  <c:v>45049.083333333336</c:v>
                </c:pt>
                <c:pt idx="11688">
                  <c:v>45049.125</c:v>
                </c:pt>
                <c:pt idx="11689">
                  <c:v>45049.166666666664</c:v>
                </c:pt>
                <c:pt idx="11690">
                  <c:v>45049.208333333336</c:v>
                </c:pt>
                <c:pt idx="11691">
                  <c:v>45049.25</c:v>
                </c:pt>
                <c:pt idx="11692">
                  <c:v>45049.291666666664</c:v>
                </c:pt>
                <c:pt idx="11693">
                  <c:v>45049.333333333336</c:v>
                </c:pt>
                <c:pt idx="11694">
                  <c:v>45049.375</c:v>
                </c:pt>
                <c:pt idx="11695">
                  <c:v>45049.416666666664</c:v>
                </c:pt>
                <c:pt idx="11696">
                  <c:v>45049.458333333336</c:v>
                </c:pt>
                <c:pt idx="11697">
                  <c:v>45049.5</c:v>
                </c:pt>
                <c:pt idx="11698">
                  <c:v>45049.541666666664</c:v>
                </c:pt>
                <c:pt idx="11699">
                  <c:v>45049.583333333336</c:v>
                </c:pt>
                <c:pt idx="11700">
                  <c:v>45049.625</c:v>
                </c:pt>
                <c:pt idx="11701">
                  <c:v>45049.666666666664</c:v>
                </c:pt>
                <c:pt idx="11702">
                  <c:v>45049.708333333336</c:v>
                </c:pt>
                <c:pt idx="11703">
                  <c:v>45049.75</c:v>
                </c:pt>
                <c:pt idx="11704">
                  <c:v>45049.791666666664</c:v>
                </c:pt>
                <c:pt idx="11705">
                  <c:v>45049.833333333336</c:v>
                </c:pt>
                <c:pt idx="11706">
                  <c:v>45049.875</c:v>
                </c:pt>
                <c:pt idx="11707">
                  <c:v>45049.916666666664</c:v>
                </c:pt>
                <c:pt idx="11708">
                  <c:v>45049.958333333336</c:v>
                </c:pt>
                <c:pt idx="11709">
                  <c:v>45050</c:v>
                </c:pt>
                <c:pt idx="11710">
                  <c:v>45050.041666666664</c:v>
                </c:pt>
                <c:pt idx="11711">
                  <c:v>45050.083333333336</c:v>
                </c:pt>
                <c:pt idx="11712">
                  <c:v>45050.125</c:v>
                </c:pt>
                <c:pt idx="11713">
                  <c:v>45050.166666666664</c:v>
                </c:pt>
                <c:pt idx="11714">
                  <c:v>45050.208333333336</c:v>
                </c:pt>
                <c:pt idx="11715">
                  <c:v>45050.25</c:v>
                </c:pt>
                <c:pt idx="11716">
                  <c:v>45050.291666666664</c:v>
                </c:pt>
                <c:pt idx="11717">
                  <c:v>45050.333333333336</c:v>
                </c:pt>
                <c:pt idx="11718">
                  <c:v>45050.375</c:v>
                </c:pt>
                <c:pt idx="11719">
                  <c:v>45050.416666666664</c:v>
                </c:pt>
                <c:pt idx="11720">
                  <c:v>45050.458333333336</c:v>
                </c:pt>
                <c:pt idx="11721">
                  <c:v>45050.5</c:v>
                </c:pt>
                <c:pt idx="11722">
                  <c:v>45050.541666666664</c:v>
                </c:pt>
                <c:pt idx="11723">
                  <c:v>45050.583333333336</c:v>
                </c:pt>
                <c:pt idx="11724">
                  <c:v>45050.625</c:v>
                </c:pt>
                <c:pt idx="11725">
                  <c:v>45050.666666666664</c:v>
                </c:pt>
                <c:pt idx="11726">
                  <c:v>45050.708333333336</c:v>
                </c:pt>
                <c:pt idx="11727">
                  <c:v>45050.75</c:v>
                </c:pt>
                <c:pt idx="11728">
                  <c:v>45050.791666666664</c:v>
                </c:pt>
                <c:pt idx="11729">
                  <c:v>45050.833333333336</c:v>
                </c:pt>
                <c:pt idx="11730">
                  <c:v>45050.875</c:v>
                </c:pt>
                <c:pt idx="11731">
                  <c:v>45050.916666666664</c:v>
                </c:pt>
                <c:pt idx="11732">
                  <c:v>45050.958333333336</c:v>
                </c:pt>
                <c:pt idx="11733">
                  <c:v>45051</c:v>
                </c:pt>
                <c:pt idx="11734">
                  <c:v>45051.041666666664</c:v>
                </c:pt>
                <c:pt idx="11735">
                  <c:v>45051.083333333336</c:v>
                </c:pt>
                <c:pt idx="11736">
                  <c:v>45051.125</c:v>
                </c:pt>
                <c:pt idx="11737">
                  <c:v>45051.166666666664</c:v>
                </c:pt>
                <c:pt idx="11738">
                  <c:v>45051.208333333336</c:v>
                </c:pt>
                <c:pt idx="11739">
                  <c:v>45051.25</c:v>
                </c:pt>
                <c:pt idx="11740">
                  <c:v>45051.291666666664</c:v>
                </c:pt>
                <c:pt idx="11741">
                  <c:v>45051.333333333336</c:v>
                </c:pt>
                <c:pt idx="11742">
                  <c:v>45051.375</c:v>
                </c:pt>
                <c:pt idx="11743">
                  <c:v>45051.416666666664</c:v>
                </c:pt>
                <c:pt idx="11744">
                  <c:v>45051.458333333336</c:v>
                </c:pt>
                <c:pt idx="11745">
                  <c:v>45051.5</c:v>
                </c:pt>
                <c:pt idx="11746">
                  <c:v>45051.541666666664</c:v>
                </c:pt>
                <c:pt idx="11747">
                  <c:v>45051.583333333336</c:v>
                </c:pt>
                <c:pt idx="11748">
                  <c:v>45051.625</c:v>
                </c:pt>
                <c:pt idx="11749">
                  <c:v>45051.666666666664</c:v>
                </c:pt>
                <c:pt idx="11750">
                  <c:v>45051.708333333336</c:v>
                </c:pt>
                <c:pt idx="11751">
                  <c:v>45051.75</c:v>
                </c:pt>
                <c:pt idx="11752">
                  <c:v>45051.791666666664</c:v>
                </c:pt>
                <c:pt idx="11753">
                  <c:v>45051.833333333336</c:v>
                </c:pt>
                <c:pt idx="11754">
                  <c:v>45051.875</c:v>
                </c:pt>
                <c:pt idx="11755">
                  <c:v>45051.916666666664</c:v>
                </c:pt>
                <c:pt idx="11756">
                  <c:v>45051.958333333336</c:v>
                </c:pt>
                <c:pt idx="11757">
                  <c:v>45052</c:v>
                </c:pt>
                <c:pt idx="11758">
                  <c:v>45052.041666666664</c:v>
                </c:pt>
                <c:pt idx="11759">
                  <c:v>45052.083333333336</c:v>
                </c:pt>
                <c:pt idx="11760">
                  <c:v>45052.125</c:v>
                </c:pt>
                <c:pt idx="11761">
                  <c:v>45052.166666666664</c:v>
                </c:pt>
                <c:pt idx="11762">
                  <c:v>45052.208333333336</c:v>
                </c:pt>
                <c:pt idx="11763">
                  <c:v>45052.25</c:v>
                </c:pt>
                <c:pt idx="11764">
                  <c:v>45052.291666666664</c:v>
                </c:pt>
                <c:pt idx="11765">
                  <c:v>45052.333333333336</c:v>
                </c:pt>
                <c:pt idx="11766">
                  <c:v>45052.375</c:v>
                </c:pt>
                <c:pt idx="11767">
                  <c:v>45052.416666666664</c:v>
                </c:pt>
                <c:pt idx="11768">
                  <c:v>45052.458333333336</c:v>
                </c:pt>
                <c:pt idx="11769">
                  <c:v>45052.5</c:v>
                </c:pt>
                <c:pt idx="11770">
                  <c:v>45052.541666666664</c:v>
                </c:pt>
                <c:pt idx="11771">
                  <c:v>45052.583333333336</c:v>
                </c:pt>
                <c:pt idx="11772">
                  <c:v>45052.625</c:v>
                </c:pt>
                <c:pt idx="11773">
                  <c:v>45052.666666666664</c:v>
                </c:pt>
                <c:pt idx="11774">
                  <c:v>45052.708333333336</c:v>
                </c:pt>
                <c:pt idx="11775">
                  <c:v>45052.75</c:v>
                </c:pt>
                <c:pt idx="11776">
                  <c:v>45052.791666666664</c:v>
                </c:pt>
                <c:pt idx="11777">
                  <c:v>45052.833333333336</c:v>
                </c:pt>
                <c:pt idx="11778">
                  <c:v>45052.875</c:v>
                </c:pt>
                <c:pt idx="11779">
                  <c:v>45052.916666666664</c:v>
                </c:pt>
                <c:pt idx="11780">
                  <c:v>45052.958333333336</c:v>
                </c:pt>
                <c:pt idx="11781">
                  <c:v>45053</c:v>
                </c:pt>
                <c:pt idx="11782">
                  <c:v>45053.041666666664</c:v>
                </c:pt>
                <c:pt idx="11783">
                  <c:v>45053.083333333336</c:v>
                </c:pt>
                <c:pt idx="11784">
                  <c:v>45053.125</c:v>
                </c:pt>
                <c:pt idx="11785">
                  <c:v>45053.166666666664</c:v>
                </c:pt>
                <c:pt idx="11786">
                  <c:v>45053.208333333336</c:v>
                </c:pt>
                <c:pt idx="11787">
                  <c:v>45053.25</c:v>
                </c:pt>
                <c:pt idx="11788">
                  <c:v>45053.291666666664</c:v>
                </c:pt>
                <c:pt idx="11789">
                  <c:v>45053.333333333336</c:v>
                </c:pt>
                <c:pt idx="11790">
                  <c:v>45053.375</c:v>
                </c:pt>
                <c:pt idx="11791">
                  <c:v>45053.416666666664</c:v>
                </c:pt>
                <c:pt idx="11792">
                  <c:v>45053.458333333336</c:v>
                </c:pt>
                <c:pt idx="11793">
                  <c:v>45053.5</c:v>
                </c:pt>
                <c:pt idx="11794">
                  <c:v>45053.541666666664</c:v>
                </c:pt>
                <c:pt idx="11795">
                  <c:v>45053.583333333336</c:v>
                </c:pt>
                <c:pt idx="11796">
                  <c:v>45053.625</c:v>
                </c:pt>
                <c:pt idx="11797">
                  <c:v>45053.666666666664</c:v>
                </c:pt>
                <c:pt idx="11798">
                  <c:v>45053.708333333336</c:v>
                </c:pt>
                <c:pt idx="11799">
                  <c:v>45053.75</c:v>
                </c:pt>
                <c:pt idx="11800">
                  <c:v>45053.791666666664</c:v>
                </c:pt>
                <c:pt idx="11801">
                  <c:v>45053.833333333336</c:v>
                </c:pt>
                <c:pt idx="11802">
                  <c:v>45053.875</c:v>
                </c:pt>
                <c:pt idx="11803">
                  <c:v>45053.916666666664</c:v>
                </c:pt>
                <c:pt idx="11804">
                  <c:v>45053.958333333336</c:v>
                </c:pt>
                <c:pt idx="11805">
                  <c:v>45054</c:v>
                </c:pt>
                <c:pt idx="11806">
                  <c:v>45054.041666666664</c:v>
                </c:pt>
                <c:pt idx="11807">
                  <c:v>45054.083333333336</c:v>
                </c:pt>
                <c:pt idx="11808">
                  <c:v>45054.125</c:v>
                </c:pt>
                <c:pt idx="11809">
                  <c:v>45054.166666666664</c:v>
                </c:pt>
                <c:pt idx="11810">
                  <c:v>45054.208333333336</c:v>
                </c:pt>
                <c:pt idx="11811">
                  <c:v>45054.25</c:v>
                </c:pt>
                <c:pt idx="11812">
                  <c:v>45054.291666666664</c:v>
                </c:pt>
                <c:pt idx="11813">
                  <c:v>45054.333333333336</c:v>
                </c:pt>
                <c:pt idx="11814">
                  <c:v>45054.375</c:v>
                </c:pt>
                <c:pt idx="11815">
                  <c:v>45054.416666666664</c:v>
                </c:pt>
                <c:pt idx="11816">
                  <c:v>45054.458333333336</c:v>
                </c:pt>
                <c:pt idx="11817">
                  <c:v>45054.5</c:v>
                </c:pt>
                <c:pt idx="11818">
                  <c:v>45054.541666666664</c:v>
                </c:pt>
                <c:pt idx="11819">
                  <c:v>45054.583333333336</c:v>
                </c:pt>
                <c:pt idx="11820">
                  <c:v>45054.625</c:v>
                </c:pt>
                <c:pt idx="11821">
                  <c:v>45054.666666666664</c:v>
                </c:pt>
                <c:pt idx="11822">
                  <c:v>45054.708333333336</c:v>
                </c:pt>
                <c:pt idx="11823">
                  <c:v>45054.75</c:v>
                </c:pt>
                <c:pt idx="11824">
                  <c:v>45054.791666666664</c:v>
                </c:pt>
                <c:pt idx="11825">
                  <c:v>45054.833333333336</c:v>
                </c:pt>
                <c:pt idx="11826">
                  <c:v>45054.875</c:v>
                </c:pt>
                <c:pt idx="11827">
                  <c:v>45054.916666666664</c:v>
                </c:pt>
                <c:pt idx="11828">
                  <c:v>45054.958333333336</c:v>
                </c:pt>
                <c:pt idx="11829">
                  <c:v>45055</c:v>
                </c:pt>
                <c:pt idx="11830">
                  <c:v>45055.041666666664</c:v>
                </c:pt>
                <c:pt idx="11831">
                  <c:v>45055.083333333336</c:v>
                </c:pt>
                <c:pt idx="11832">
                  <c:v>45055.125</c:v>
                </c:pt>
                <c:pt idx="11833">
                  <c:v>45055.166666666664</c:v>
                </c:pt>
                <c:pt idx="11834">
                  <c:v>45055.208333333336</c:v>
                </c:pt>
                <c:pt idx="11835">
                  <c:v>45055.25</c:v>
                </c:pt>
                <c:pt idx="11836">
                  <c:v>45055.291666666664</c:v>
                </c:pt>
                <c:pt idx="11837">
                  <c:v>45055.333333333336</c:v>
                </c:pt>
                <c:pt idx="11838">
                  <c:v>45055.375</c:v>
                </c:pt>
                <c:pt idx="11839">
                  <c:v>45055.416666666664</c:v>
                </c:pt>
                <c:pt idx="11840">
                  <c:v>45055.458333333336</c:v>
                </c:pt>
                <c:pt idx="11841">
                  <c:v>45055.5</c:v>
                </c:pt>
                <c:pt idx="11842">
                  <c:v>45055.541666666664</c:v>
                </c:pt>
                <c:pt idx="11843">
                  <c:v>45055.583333333336</c:v>
                </c:pt>
                <c:pt idx="11844">
                  <c:v>45055.625</c:v>
                </c:pt>
                <c:pt idx="11845">
                  <c:v>45055.666666666664</c:v>
                </c:pt>
                <c:pt idx="11846">
                  <c:v>45055.708333333336</c:v>
                </c:pt>
                <c:pt idx="11847">
                  <c:v>45055.75</c:v>
                </c:pt>
                <c:pt idx="11848">
                  <c:v>45055.791666666664</c:v>
                </c:pt>
                <c:pt idx="11849">
                  <c:v>45055.833333333336</c:v>
                </c:pt>
                <c:pt idx="11850">
                  <c:v>45055.875</c:v>
                </c:pt>
                <c:pt idx="11851">
                  <c:v>45055.916666666664</c:v>
                </c:pt>
                <c:pt idx="11852">
                  <c:v>45055.958333333336</c:v>
                </c:pt>
                <c:pt idx="11853">
                  <c:v>45056</c:v>
                </c:pt>
                <c:pt idx="11854">
                  <c:v>45056.041666666664</c:v>
                </c:pt>
                <c:pt idx="11855">
                  <c:v>45056.083333333336</c:v>
                </c:pt>
                <c:pt idx="11856">
                  <c:v>45056.125</c:v>
                </c:pt>
                <c:pt idx="11857">
                  <c:v>45056.166666666664</c:v>
                </c:pt>
                <c:pt idx="11858">
                  <c:v>45056.208333333336</c:v>
                </c:pt>
                <c:pt idx="11859">
                  <c:v>45056.25</c:v>
                </c:pt>
                <c:pt idx="11860">
                  <c:v>45056.291666666664</c:v>
                </c:pt>
                <c:pt idx="11861">
                  <c:v>45056.333333333336</c:v>
                </c:pt>
                <c:pt idx="11862">
                  <c:v>45056.375</c:v>
                </c:pt>
                <c:pt idx="11863">
                  <c:v>45056.416666666664</c:v>
                </c:pt>
                <c:pt idx="11864">
                  <c:v>45056.458333333336</c:v>
                </c:pt>
                <c:pt idx="11865">
                  <c:v>45056.5</c:v>
                </c:pt>
                <c:pt idx="11866">
                  <c:v>45056.541666666664</c:v>
                </c:pt>
                <c:pt idx="11867">
                  <c:v>45056.583333333336</c:v>
                </c:pt>
                <c:pt idx="11868">
                  <c:v>45056.625</c:v>
                </c:pt>
                <c:pt idx="11869">
                  <c:v>45056.666666666664</c:v>
                </c:pt>
                <c:pt idx="11870">
                  <c:v>45056.708333333336</c:v>
                </c:pt>
                <c:pt idx="11871">
                  <c:v>45056.75</c:v>
                </c:pt>
                <c:pt idx="11872">
                  <c:v>45056.791666666664</c:v>
                </c:pt>
                <c:pt idx="11873">
                  <c:v>45056.833333333336</c:v>
                </c:pt>
                <c:pt idx="11874">
                  <c:v>45056.875</c:v>
                </c:pt>
                <c:pt idx="11875">
                  <c:v>45056.916666666664</c:v>
                </c:pt>
                <c:pt idx="11876">
                  <c:v>45056.958333333336</c:v>
                </c:pt>
                <c:pt idx="11877">
                  <c:v>45057</c:v>
                </c:pt>
                <c:pt idx="11878">
                  <c:v>45057.041666666664</c:v>
                </c:pt>
                <c:pt idx="11879">
                  <c:v>45057.083333333336</c:v>
                </c:pt>
                <c:pt idx="11880">
                  <c:v>45057.125</c:v>
                </c:pt>
                <c:pt idx="11881">
                  <c:v>45057.166666666664</c:v>
                </c:pt>
                <c:pt idx="11882">
                  <c:v>45057.208333333336</c:v>
                </c:pt>
                <c:pt idx="11883">
                  <c:v>45057.25</c:v>
                </c:pt>
                <c:pt idx="11884">
                  <c:v>45057.291666666664</c:v>
                </c:pt>
                <c:pt idx="11885">
                  <c:v>45057.333333333336</c:v>
                </c:pt>
                <c:pt idx="11886">
                  <c:v>45057.375</c:v>
                </c:pt>
                <c:pt idx="11887">
                  <c:v>45057.416666666664</c:v>
                </c:pt>
                <c:pt idx="11888">
                  <c:v>45057.458333333336</c:v>
                </c:pt>
                <c:pt idx="11889">
                  <c:v>45057.5</c:v>
                </c:pt>
                <c:pt idx="11890">
                  <c:v>45057.541666666664</c:v>
                </c:pt>
                <c:pt idx="11891">
                  <c:v>45057.583333333336</c:v>
                </c:pt>
                <c:pt idx="11892">
                  <c:v>45057.625</c:v>
                </c:pt>
                <c:pt idx="11893">
                  <c:v>45057.666666666664</c:v>
                </c:pt>
                <c:pt idx="11894">
                  <c:v>45057.708333333336</c:v>
                </c:pt>
                <c:pt idx="11895">
                  <c:v>45057.75</c:v>
                </c:pt>
                <c:pt idx="11896">
                  <c:v>45057.791666666664</c:v>
                </c:pt>
                <c:pt idx="11897">
                  <c:v>45057.833333333336</c:v>
                </c:pt>
                <c:pt idx="11898">
                  <c:v>45057.875</c:v>
                </c:pt>
                <c:pt idx="11899">
                  <c:v>45057.916666666664</c:v>
                </c:pt>
                <c:pt idx="11900">
                  <c:v>45057.958333333336</c:v>
                </c:pt>
                <c:pt idx="11901">
                  <c:v>45058</c:v>
                </c:pt>
                <c:pt idx="11902">
                  <c:v>45058.041666666664</c:v>
                </c:pt>
                <c:pt idx="11903">
                  <c:v>45058.083333333336</c:v>
                </c:pt>
                <c:pt idx="11904">
                  <c:v>45058.125</c:v>
                </c:pt>
                <c:pt idx="11905">
                  <c:v>45058.166666666664</c:v>
                </c:pt>
                <c:pt idx="11906">
                  <c:v>45058.208333333336</c:v>
                </c:pt>
                <c:pt idx="11907">
                  <c:v>45058.25</c:v>
                </c:pt>
                <c:pt idx="11908">
                  <c:v>45058.291666666664</c:v>
                </c:pt>
                <c:pt idx="11909">
                  <c:v>45058.333333333336</c:v>
                </c:pt>
                <c:pt idx="11910">
                  <c:v>45058.375</c:v>
                </c:pt>
                <c:pt idx="11911">
                  <c:v>45058.416666666664</c:v>
                </c:pt>
                <c:pt idx="11912">
                  <c:v>45058.458333333336</c:v>
                </c:pt>
                <c:pt idx="11913">
                  <c:v>45058.5</c:v>
                </c:pt>
                <c:pt idx="11914">
                  <c:v>45058.541666666664</c:v>
                </c:pt>
                <c:pt idx="11915">
                  <c:v>45058.583333333336</c:v>
                </c:pt>
                <c:pt idx="11916">
                  <c:v>45058.625</c:v>
                </c:pt>
                <c:pt idx="11917">
                  <c:v>45058.666666666664</c:v>
                </c:pt>
                <c:pt idx="11918">
                  <c:v>45058.708333333336</c:v>
                </c:pt>
                <c:pt idx="11919">
                  <c:v>45058.75</c:v>
                </c:pt>
                <c:pt idx="11920">
                  <c:v>45058.791666666664</c:v>
                </c:pt>
                <c:pt idx="11921">
                  <c:v>45058.833333333336</c:v>
                </c:pt>
                <c:pt idx="11922">
                  <c:v>45058.875</c:v>
                </c:pt>
                <c:pt idx="11923">
                  <c:v>45058.916666666664</c:v>
                </c:pt>
                <c:pt idx="11924">
                  <c:v>45058.958333333336</c:v>
                </c:pt>
                <c:pt idx="11925">
                  <c:v>45059</c:v>
                </c:pt>
                <c:pt idx="11926">
                  <c:v>45059.041666666664</c:v>
                </c:pt>
                <c:pt idx="11927">
                  <c:v>45059.083333333336</c:v>
                </c:pt>
                <c:pt idx="11928">
                  <c:v>45059.125</c:v>
                </c:pt>
                <c:pt idx="11929">
                  <c:v>45059.166666666664</c:v>
                </c:pt>
                <c:pt idx="11930">
                  <c:v>45059.208333333336</c:v>
                </c:pt>
                <c:pt idx="11931">
                  <c:v>45059.25</c:v>
                </c:pt>
                <c:pt idx="11932">
                  <c:v>45059.291666666664</c:v>
                </c:pt>
                <c:pt idx="11933">
                  <c:v>45059.333333333336</c:v>
                </c:pt>
                <c:pt idx="11934">
                  <c:v>45059.375</c:v>
                </c:pt>
                <c:pt idx="11935">
                  <c:v>45059.416666666664</c:v>
                </c:pt>
                <c:pt idx="11936">
                  <c:v>45059.458333333336</c:v>
                </c:pt>
                <c:pt idx="11937">
                  <c:v>45059.5</c:v>
                </c:pt>
                <c:pt idx="11938">
                  <c:v>45059.541666666664</c:v>
                </c:pt>
                <c:pt idx="11939">
                  <c:v>45059.583333333336</c:v>
                </c:pt>
                <c:pt idx="11940">
                  <c:v>45059.625</c:v>
                </c:pt>
                <c:pt idx="11941">
                  <c:v>45059.666666666664</c:v>
                </c:pt>
                <c:pt idx="11942">
                  <c:v>45059.708333333336</c:v>
                </c:pt>
                <c:pt idx="11943">
                  <c:v>45059.75</c:v>
                </c:pt>
                <c:pt idx="11944">
                  <c:v>45059.791666666664</c:v>
                </c:pt>
                <c:pt idx="11945">
                  <c:v>45059.833333333336</c:v>
                </c:pt>
                <c:pt idx="11946">
                  <c:v>45059.875</c:v>
                </c:pt>
                <c:pt idx="11947">
                  <c:v>45059.916666666664</c:v>
                </c:pt>
                <c:pt idx="11948">
                  <c:v>45059.958333333336</c:v>
                </c:pt>
                <c:pt idx="11949">
                  <c:v>45060</c:v>
                </c:pt>
                <c:pt idx="11950">
                  <c:v>45060.041666666664</c:v>
                </c:pt>
                <c:pt idx="11951">
                  <c:v>45060.083333333336</c:v>
                </c:pt>
                <c:pt idx="11952">
                  <c:v>45060.125</c:v>
                </c:pt>
                <c:pt idx="11953">
                  <c:v>45060.166666666664</c:v>
                </c:pt>
                <c:pt idx="11954">
                  <c:v>45060.208333333336</c:v>
                </c:pt>
                <c:pt idx="11955">
                  <c:v>45060.25</c:v>
                </c:pt>
                <c:pt idx="11956">
                  <c:v>45060.291666666664</c:v>
                </c:pt>
                <c:pt idx="11957">
                  <c:v>45060.333333333336</c:v>
                </c:pt>
                <c:pt idx="11958">
                  <c:v>45060.375</c:v>
                </c:pt>
                <c:pt idx="11959">
                  <c:v>45060.416666666664</c:v>
                </c:pt>
                <c:pt idx="11960">
                  <c:v>45060.458333333336</c:v>
                </c:pt>
                <c:pt idx="11961">
                  <c:v>45060.5</c:v>
                </c:pt>
                <c:pt idx="11962">
                  <c:v>45060.541666666664</c:v>
                </c:pt>
                <c:pt idx="11963">
                  <c:v>45060.583333333336</c:v>
                </c:pt>
                <c:pt idx="11964">
                  <c:v>45060.625</c:v>
                </c:pt>
                <c:pt idx="11965">
                  <c:v>45060.666666666664</c:v>
                </c:pt>
                <c:pt idx="11966">
                  <c:v>45060.708333333336</c:v>
                </c:pt>
                <c:pt idx="11967">
                  <c:v>45060.75</c:v>
                </c:pt>
                <c:pt idx="11968">
                  <c:v>45060.791666666664</c:v>
                </c:pt>
                <c:pt idx="11969">
                  <c:v>45060.833333333336</c:v>
                </c:pt>
                <c:pt idx="11970">
                  <c:v>45060.875</c:v>
                </c:pt>
                <c:pt idx="11971">
                  <c:v>45060.916666666664</c:v>
                </c:pt>
                <c:pt idx="11972">
                  <c:v>45060.958333333336</c:v>
                </c:pt>
                <c:pt idx="11973">
                  <c:v>45061</c:v>
                </c:pt>
                <c:pt idx="11974">
                  <c:v>45061.041666666664</c:v>
                </c:pt>
                <c:pt idx="11975">
                  <c:v>45061.083333333336</c:v>
                </c:pt>
                <c:pt idx="11976">
                  <c:v>45061.125</c:v>
                </c:pt>
                <c:pt idx="11977">
                  <c:v>45061.166666666664</c:v>
                </c:pt>
                <c:pt idx="11978">
                  <c:v>45061.208333333336</c:v>
                </c:pt>
                <c:pt idx="11979">
                  <c:v>45061.25</c:v>
                </c:pt>
                <c:pt idx="11980">
                  <c:v>45061.291666666664</c:v>
                </c:pt>
                <c:pt idx="11981">
                  <c:v>45061.333333333336</c:v>
                </c:pt>
                <c:pt idx="11982">
                  <c:v>45061.375</c:v>
                </c:pt>
                <c:pt idx="11983">
                  <c:v>45061.416666666664</c:v>
                </c:pt>
                <c:pt idx="11984">
                  <c:v>45061.458333333336</c:v>
                </c:pt>
                <c:pt idx="11985">
                  <c:v>45061.5</c:v>
                </c:pt>
                <c:pt idx="11986">
                  <c:v>45061.541666666664</c:v>
                </c:pt>
                <c:pt idx="11987">
                  <c:v>45061.583333333336</c:v>
                </c:pt>
                <c:pt idx="11988">
                  <c:v>45061.625</c:v>
                </c:pt>
                <c:pt idx="11989">
                  <c:v>45061.666666666664</c:v>
                </c:pt>
                <c:pt idx="11990">
                  <c:v>45061.708333333336</c:v>
                </c:pt>
                <c:pt idx="11991">
                  <c:v>45061.75</c:v>
                </c:pt>
                <c:pt idx="11992">
                  <c:v>45061.791666666664</c:v>
                </c:pt>
                <c:pt idx="11993">
                  <c:v>45061.833333333336</c:v>
                </c:pt>
                <c:pt idx="11994">
                  <c:v>45061.875</c:v>
                </c:pt>
                <c:pt idx="11995">
                  <c:v>45061.916666666664</c:v>
                </c:pt>
                <c:pt idx="11996">
                  <c:v>45061.958333333336</c:v>
                </c:pt>
                <c:pt idx="11997">
                  <c:v>45062</c:v>
                </c:pt>
                <c:pt idx="11998">
                  <c:v>45062.041666666664</c:v>
                </c:pt>
                <c:pt idx="11999">
                  <c:v>45062.083333333336</c:v>
                </c:pt>
                <c:pt idx="12000">
                  <c:v>45062.125</c:v>
                </c:pt>
                <c:pt idx="12001">
                  <c:v>45062.166666666664</c:v>
                </c:pt>
                <c:pt idx="12002">
                  <c:v>45062.208333333336</c:v>
                </c:pt>
                <c:pt idx="12003">
                  <c:v>45062.25</c:v>
                </c:pt>
                <c:pt idx="12004">
                  <c:v>45062.291666666664</c:v>
                </c:pt>
                <c:pt idx="12005">
                  <c:v>45062.333333333336</c:v>
                </c:pt>
                <c:pt idx="12006">
                  <c:v>45062.375</c:v>
                </c:pt>
                <c:pt idx="12007">
                  <c:v>45062.416666666664</c:v>
                </c:pt>
                <c:pt idx="12008">
                  <c:v>45062.458333333336</c:v>
                </c:pt>
                <c:pt idx="12009">
                  <c:v>45062.5</c:v>
                </c:pt>
                <c:pt idx="12010">
                  <c:v>45062.541666666664</c:v>
                </c:pt>
                <c:pt idx="12011">
                  <c:v>45062.583333333336</c:v>
                </c:pt>
                <c:pt idx="12012">
                  <c:v>45062.625</c:v>
                </c:pt>
                <c:pt idx="12013">
                  <c:v>45062.666666666664</c:v>
                </c:pt>
                <c:pt idx="12014">
                  <c:v>45062.708333333336</c:v>
                </c:pt>
                <c:pt idx="12015">
                  <c:v>45062.75</c:v>
                </c:pt>
                <c:pt idx="12016">
                  <c:v>45062.791666666664</c:v>
                </c:pt>
                <c:pt idx="12017">
                  <c:v>45062.833333333336</c:v>
                </c:pt>
                <c:pt idx="12018">
                  <c:v>45062.875</c:v>
                </c:pt>
                <c:pt idx="12019">
                  <c:v>45062.916666666664</c:v>
                </c:pt>
                <c:pt idx="12020">
                  <c:v>45062.958333333336</c:v>
                </c:pt>
                <c:pt idx="12021">
                  <c:v>45063</c:v>
                </c:pt>
                <c:pt idx="12022">
                  <c:v>45063.041666666664</c:v>
                </c:pt>
                <c:pt idx="12023">
                  <c:v>45063.083333333336</c:v>
                </c:pt>
                <c:pt idx="12024">
                  <c:v>45063.125</c:v>
                </c:pt>
                <c:pt idx="12025">
                  <c:v>45063.166666666664</c:v>
                </c:pt>
                <c:pt idx="12026">
                  <c:v>45063.208333333336</c:v>
                </c:pt>
                <c:pt idx="12027">
                  <c:v>45063.25</c:v>
                </c:pt>
                <c:pt idx="12028">
                  <c:v>45063.291666666664</c:v>
                </c:pt>
                <c:pt idx="12029">
                  <c:v>45063.333333333336</c:v>
                </c:pt>
                <c:pt idx="12030">
                  <c:v>45063.375</c:v>
                </c:pt>
                <c:pt idx="12031">
                  <c:v>45063.416666666664</c:v>
                </c:pt>
                <c:pt idx="12032">
                  <c:v>45063.458333333336</c:v>
                </c:pt>
                <c:pt idx="12033">
                  <c:v>45063.5</c:v>
                </c:pt>
                <c:pt idx="12034">
                  <c:v>45063.541666666664</c:v>
                </c:pt>
                <c:pt idx="12035">
                  <c:v>45063.583333333336</c:v>
                </c:pt>
                <c:pt idx="12036">
                  <c:v>45063.625</c:v>
                </c:pt>
                <c:pt idx="12037">
                  <c:v>45063.666666666664</c:v>
                </c:pt>
                <c:pt idx="12038">
                  <c:v>45063.708333333336</c:v>
                </c:pt>
                <c:pt idx="12039">
                  <c:v>45063.75</c:v>
                </c:pt>
                <c:pt idx="12040">
                  <c:v>45063.791666666664</c:v>
                </c:pt>
                <c:pt idx="12041">
                  <c:v>45063.833333333336</c:v>
                </c:pt>
                <c:pt idx="12042">
                  <c:v>45063.875</c:v>
                </c:pt>
                <c:pt idx="12043">
                  <c:v>45063.916666666664</c:v>
                </c:pt>
                <c:pt idx="12044">
                  <c:v>45063.958333333336</c:v>
                </c:pt>
                <c:pt idx="12045">
                  <c:v>45064</c:v>
                </c:pt>
                <c:pt idx="12046">
                  <c:v>45064.041666666664</c:v>
                </c:pt>
                <c:pt idx="12047">
                  <c:v>45064.083333333336</c:v>
                </c:pt>
                <c:pt idx="12048">
                  <c:v>45064.125</c:v>
                </c:pt>
                <c:pt idx="12049">
                  <c:v>45064.166666666664</c:v>
                </c:pt>
                <c:pt idx="12050">
                  <c:v>45064.208333333336</c:v>
                </c:pt>
                <c:pt idx="12051">
                  <c:v>45064.25</c:v>
                </c:pt>
                <c:pt idx="12052">
                  <c:v>45064.291666666664</c:v>
                </c:pt>
                <c:pt idx="12053">
                  <c:v>45064.333333333336</c:v>
                </c:pt>
                <c:pt idx="12054">
                  <c:v>45064.375</c:v>
                </c:pt>
                <c:pt idx="12055">
                  <c:v>45064.416666666664</c:v>
                </c:pt>
                <c:pt idx="12056">
                  <c:v>45064.458333333336</c:v>
                </c:pt>
                <c:pt idx="12057">
                  <c:v>45064.5</c:v>
                </c:pt>
                <c:pt idx="12058">
                  <c:v>45064.541666666664</c:v>
                </c:pt>
                <c:pt idx="12059">
                  <c:v>45064.583333333336</c:v>
                </c:pt>
                <c:pt idx="12060">
                  <c:v>45064.625</c:v>
                </c:pt>
                <c:pt idx="12061">
                  <c:v>45064.666666666664</c:v>
                </c:pt>
                <c:pt idx="12062">
                  <c:v>45064.708333333336</c:v>
                </c:pt>
                <c:pt idx="12063">
                  <c:v>45064.75</c:v>
                </c:pt>
                <c:pt idx="12064">
                  <c:v>45064.791666666664</c:v>
                </c:pt>
                <c:pt idx="12065">
                  <c:v>45064.833333333336</c:v>
                </c:pt>
                <c:pt idx="12066">
                  <c:v>45064.875</c:v>
                </c:pt>
                <c:pt idx="12067">
                  <c:v>45064.916666666664</c:v>
                </c:pt>
                <c:pt idx="12068">
                  <c:v>45064.958333333336</c:v>
                </c:pt>
                <c:pt idx="12069">
                  <c:v>45065</c:v>
                </c:pt>
                <c:pt idx="12070">
                  <c:v>45065.041666666664</c:v>
                </c:pt>
                <c:pt idx="12071">
                  <c:v>45065.083333333336</c:v>
                </c:pt>
                <c:pt idx="12072">
                  <c:v>45065.125</c:v>
                </c:pt>
                <c:pt idx="12073">
                  <c:v>45065.166666666664</c:v>
                </c:pt>
                <c:pt idx="12074">
                  <c:v>45065.208333333336</c:v>
                </c:pt>
                <c:pt idx="12075">
                  <c:v>45065.25</c:v>
                </c:pt>
                <c:pt idx="12076">
                  <c:v>45065.291666666664</c:v>
                </c:pt>
                <c:pt idx="12077">
                  <c:v>45065.333333333336</c:v>
                </c:pt>
                <c:pt idx="12078">
                  <c:v>45065.375</c:v>
                </c:pt>
                <c:pt idx="12079">
                  <c:v>45065.416666666664</c:v>
                </c:pt>
                <c:pt idx="12080">
                  <c:v>45065.458333333336</c:v>
                </c:pt>
                <c:pt idx="12081">
                  <c:v>45065.5</c:v>
                </c:pt>
                <c:pt idx="12082">
                  <c:v>45065.541666666664</c:v>
                </c:pt>
                <c:pt idx="12083">
                  <c:v>45065.583333333336</c:v>
                </c:pt>
                <c:pt idx="12084">
                  <c:v>45065.625</c:v>
                </c:pt>
                <c:pt idx="12085">
                  <c:v>45065.666666666664</c:v>
                </c:pt>
                <c:pt idx="12086">
                  <c:v>45065.708333333336</c:v>
                </c:pt>
                <c:pt idx="12087">
                  <c:v>45065.75</c:v>
                </c:pt>
                <c:pt idx="12088">
                  <c:v>45065.791666666664</c:v>
                </c:pt>
                <c:pt idx="12089">
                  <c:v>45065.833333333336</c:v>
                </c:pt>
                <c:pt idx="12090">
                  <c:v>45065.875</c:v>
                </c:pt>
                <c:pt idx="12091">
                  <c:v>45065.916666666664</c:v>
                </c:pt>
                <c:pt idx="12092">
                  <c:v>45065.958333333336</c:v>
                </c:pt>
                <c:pt idx="12093">
                  <c:v>45066</c:v>
                </c:pt>
                <c:pt idx="12094">
                  <c:v>45066.041666666664</c:v>
                </c:pt>
                <c:pt idx="12095">
                  <c:v>45066.083333333336</c:v>
                </c:pt>
                <c:pt idx="12096">
                  <c:v>45066.125</c:v>
                </c:pt>
                <c:pt idx="12097">
                  <c:v>45066.166666666664</c:v>
                </c:pt>
                <c:pt idx="12098">
                  <c:v>45066.208333333336</c:v>
                </c:pt>
                <c:pt idx="12099">
                  <c:v>45066.25</c:v>
                </c:pt>
                <c:pt idx="12100">
                  <c:v>45066.291666666664</c:v>
                </c:pt>
                <c:pt idx="12101">
                  <c:v>45066.333333333336</c:v>
                </c:pt>
                <c:pt idx="12102">
                  <c:v>45066.375</c:v>
                </c:pt>
                <c:pt idx="12103">
                  <c:v>45066.416666666664</c:v>
                </c:pt>
                <c:pt idx="12104">
                  <c:v>45066.458333333336</c:v>
                </c:pt>
                <c:pt idx="12105">
                  <c:v>45066.5</c:v>
                </c:pt>
                <c:pt idx="12106">
                  <c:v>45066.541666666664</c:v>
                </c:pt>
                <c:pt idx="12107">
                  <c:v>45066.583333333336</c:v>
                </c:pt>
                <c:pt idx="12108">
                  <c:v>45066.625</c:v>
                </c:pt>
                <c:pt idx="12109">
                  <c:v>45066.666666666664</c:v>
                </c:pt>
                <c:pt idx="12110">
                  <c:v>45066.708333333336</c:v>
                </c:pt>
                <c:pt idx="12111">
                  <c:v>45066.75</c:v>
                </c:pt>
                <c:pt idx="12112">
                  <c:v>45066.791666666664</c:v>
                </c:pt>
                <c:pt idx="12113">
                  <c:v>45066.833333333336</c:v>
                </c:pt>
                <c:pt idx="12114">
                  <c:v>45066.875</c:v>
                </c:pt>
                <c:pt idx="12115">
                  <c:v>45066.916666666664</c:v>
                </c:pt>
                <c:pt idx="12116">
                  <c:v>45066.958333333336</c:v>
                </c:pt>
                <c:pt idx="12117">
                  <c:v>45067</c:v>
                </c:pt>
                <c:pt idx="12118">
                  <c:v>45067.041666666664</c:v>
                </c:pt>
                <c:pt idx="12119">
                  <c:v>45067.083333333336</c:v>
                </c:pt>
                <c:pt idx="12120">
                  <c:v>45067.125</c:v>
                </c:pt>
                <c:pt idx="12121">
                  <c:v>45067.166666666664</c:v>
                </c:pt>
                <c:pt idx="12122">
                  <c:v>45067.208333333336</c:v>
                </c:pt>
                <c:pt idx="12123">
                  <c:v>45067.25</c:v>
                </c:pt>
                <c:pt idx="12124">
                  <c:v>45067.291666666664</c:v>
                </c:pt>
                <c:pt idx="12125">
                  <c:v>45067.333333333336</c:v>
                </c:pt>
                <c:pt idx="12126">
                  <c:v>45067.375</c:v>
                </c:pt>
                <c:pt idx="12127">
                  <c:v>45067.416666666664</c:v>
                </c:pt>
                <c:pt idx="12128">
                  <c:v>45067.458333333336</c:v>
                </c:pt>
                <c:pt idx="12129">
                  <c:v>45067.5</c:v>
                </c:pt>
                <c:pt idx="12130">
                  <c:v>45067.541666666664</c:v>
                </c:pt>
                <c:pt idx="12131">
                  <c:v>45067.583333333336</c:v>
                </c:pt>
                <c:pt idx="12132">
                  <c:v>45067.625</c:v>
                </c:pt>
                <c:pt idx="12133">
                  <c:v>45067.666666666664</c:v>
                </c:pt>
                <c:pt idx="12134">
                  <c:v>45067.708333333336</c:v>
                </c:pt>
                <c:pt idx="12135">
                  <c:v>45067.75</c:v>
                </c:pt>
                <c:pt idx="12136">
                  <c:v>45067.791666666664</c:v>
                </c:pt>
                <c:pt idx="12137">
                  <c:v>45067.833333333336</c:v>
                </c:pt>
                <c:pt idx="12138">
                  <c:v>45067.875</c:v>
                </c:pt>
                <c:pt idx="12139">
                  <c:v>45067.916666666664</c:v>
                </c:pt>
                <c:pt idx="12140">
                  <c:v>45067.958333333336</c:v>
                </c:pt>
                <c:pt idx="12141">
                  <c:v>45068</c:v>
                </c:pt>
                <c:pt idx="12142">
                  <c:v>45068.041666666664</c:v>
                </c:pt>
                <c:pt idx="12143">
                  <c:v>45068.083333333336</c:v>
                </c:pt>
                <c:pt idx="12144">
                  <c:v>45068.125</c:v>
                </c:pt>
                <c:pt idx="12145">
                  <c:v>45068.166666666664</c:v>
                </c:pt>
                <c:pt idx="12146">
                  <c:v>45068.208333333336</c:v>
                </c:pt>
                <c:pt idx="12147">
                  <c:v>45068.25</c:v>
                </c:pt>
                <c:pt idx="12148">
                  <c:v>45068.291666666664</c:v>
                </c:pt>
                <c:pt idx="12149">
                  <c:v>45068.333333333336</c:v>
                </c:pt>
                <c:pt idx="12150">
                  <c:v>45068.375</c:v>
                </c:pt>
                <c:pt idx="12151">
                  <c:v>45068.416666666664</c:v>
                </c:pt>
                <c:pt idx="12152">
                  <c:v>45068.458333333336</c:v>
                </c:pt>
                <c:pt idx="12153">
                  <c:v>45068.5</c:v>
                </c:pt>
                <c:pt idx="12154">
                  <c:v>45068.541666666664</c:v>
                </c:pt>
                <c:pt idx="12155">
                  <c:v>45068.583333333336</c:v>
                </c:pt>
                <c:pt idx="12156">
                  <c:v>45068.625</c:v>
                </c:pt>
                <c:pt idx="12157">
                  <c:v>45068.666666666664</c:v>
                </c:pt>
                <c:pt idx="12158">
                  <c:v>45068.708333333336</c:v>
                </c:pt>
                <c:pt idx="12159">
                  <c:v>45068.75</c:v>
                </c:pt>
                <c:pt idx="12160">
                  <c:v>45068.791666666664</c:v>
                </c:pt>
                <c:pt idx="12161">
                  <c:v>45068.833333333336</c:v>
                </c:pt>
                <c:pt idx="12162">
                  <c:v>45068.875</c:v>
                </c:pt>
                <c:pt idx="12163">
                  <c:v>45068.916666666664</c:v>
                </c:pt>
                <c:pt idx="12164">
                  <c:v>45068.958333333336</c:v>
                </c:pt>
                <c:pt idx="12165">
                  <c:v>45069</c:v>
                </c:pt>
                <c:pt idx="12166">
                  <c:v>45069.041666666664</c:v>
                </c:pt>
                <c:pt idx="12167">
                  <c:v>45069.083333333336</c:v>
                </c:pt>
                <c:pt idx="12168">
                  <c:v>45069.125</c:v>
                </c:pt>
                <c:pt idx="12169">
                  <c:v>45069.166666666664</c:v>
                </c:pt>
                <c:pt idx="12170">
                  <c:v>45069.208333333336</c:v>
                </c:pt>
                <c:pt idx="12171">
                  <c:v>45069.25</c:v>
                </c:pt>
                <c:pt idx="12172">
                  <c:v>45069.291666666664</c:v>
                </c:pt>
                <c:pt idx="12173">
                  <c:v>45069.333333333336</c:v>
                </c:pt>
                <c:pt idx="12174">
                  <c:v>45069.375</c:v>
                </c:pt>
                <c:pt idx="12175">
                  <c:v>45069.416666666664</c:v>
                </c:pt>
                <c:pt idx="12176">
                  <c:v>45069.458333333336</c:v>
                </c:pt>
                <c:pt idx="12177">
                  <c:v>45069.5</c:v>
                </c:pt>
                <c:pt idx="12178">
                  <c:v>45069.541666666664</c:v>
                </c:pt>
                <c:pt idx="12179">
                  <c:v>45069.583333333336</c:v>
                </c:pt>
                <c:pt idx="12180">
                  <c:v>45069.625</c:v>
                </c:pt>
                <c:pt idx="12181">
                  <c:v>45069.666666666664</c:v>
                </c:pt>
                <c:pt idx="12182">
                  <c:v>45069.708333333336</c:v>
                </c:pt>
                <c:pt idx="12183">
                  <c:v>45069.75</c:v>
                </c:pt>
                <c:pt idx="12184">
                  <c:v>45069.791666666664</c:v>
                </c:pt>
                <c:pt idx="12185">
                  <c:v>45069.833333333336</c:v>
                </c:pt>
                <c:pt idx="12186">
                  <c:v>45069.875</c:v>
                </c:pt>
                <c:pt idx="12187">
                  <c:v>45069.916666666664</c:v>
                </c:pt>
                <c:pt idx="12188">
                  <c:v>45069.958333333336</c:v>
                </c:pt>
                <c:pt idx="12189">
                  <c:v>45070</c:v>
                </c:pt>
                <c:pt idx="12190">
                  <c:v>45070.041666666664</c:v>
                </c:pt>
                <c:pt idx="12191">
                  <c:v>45070.083333333336</c:v>
                </c:pt>
                <c:pt idx="12192">
                  <c:v>45070.125</c:v>
                </c:pt>
                <c:pt idx="12193">
                  <c:v>45070.166666666664</c:v>
                </c:pt>
                <c:pt idx="12194">
                  <c:v>45070.208333333336</c:v>
                </c:pt>
                <c:pt idx="12195">
                  <c:v>45070.25</c:v>
                </c:pt>
                <c:pt idx="12196">
                  <c:v>45070.291666666664</c:v>
                </c:pt>
                <c:pt idx="12197">
                  <c:v>45070.333333333336</c:v>
                </c:pt>
                <c:pt idx="12198">
                  <c:v>45070.375</c:v>
                </c:pt>
                <c:pt idx="12199">
                  <c:v>45070.416666666664</c:v>
                </c:pt>
                <c:pt idx="12200">
                  <c:v>45070.458333333336</c:v>
                </c:pt>
                <c:pt idx="12201">
                  <c:v>45070.5</c:v>
                </c:pt>
                <c:pt idx="12202">
                  <c:v>45070.541666666664</c:v>
                </c:pt>
                <c:pt idx="12203">
                  <c:v>45070.583333333336</c:v>
                </c:pt>
                <c:pt idx="12204">
                  <c:v>45070.625</c:v>
                </c:pt>
                <c:pt idx="12205">
                  <c:v>45070.666666666664</c:v>
                </c:pt>
                <c:pt idx="12206">
                  <c:v>45070.708333333336</c:v>
                </c:pt>
                <c:pt idx="12207">
                  <c:v>45070.75</c:v>
                </c:pt>
                <c:pt idx="12208">
                  <c:v>45070.791666666664</c:v>
                </c:pt>
                <c:pt idx="12209">
                  <c:v>45070.833333333336</c:v>
                </c:pt>
                <c:pt idx="12210">
                  <c:v>45070.875</c:v>
                </c:pt>
                <c:pt idx="12211">
                  <c:v>45070.916666666664</c:v>
                </c:pt>
                <c:pt idx="12212">
                  <c:v>45070.958333333336</c:v>
                </c:pt>
                <c:pt idx="12213">
                  <c:v>45071</c:v>
                </c:pt>
                <c:pt idx="12214">
                  <c:v>45071.041666666664</c:v>
                </c:pt>
                <c:pt idx="12215">
                  <c:v>45071.083333333336</c:v>
                </c:pt>
                <c:pt idx="12216">
                  <c:v>45071.125</c:v>
                </c:pt>
                <c:pt idx="12217">
                  <c:v>45071.166666666664</c:v>
                </c:pt>
                <c:pt idx="12218">
                  <c:v>45071.208333333336</c:v>
                </c:pt>
                <c:pt idx="12219">
                  <c:v>45071.25</c:v>
                </c:pt>
                <c:pt idx="12220">
                  <c:v>45071.291666666664</c:v>
                </c:pt>
                <c:pt idx="12221">
                  <c:v>45071.333333333336</c:v>
                </c:pt>
                <c:pt idx="12222">
                  <c:v>45071.375</c:v>
                </c:pt>
                <c:pt idx="12223">
                  <c:v>45071.416666666664</c:v>
                </c:pt>
                <c:pt idx="12224">
                  <c:v>45071.458333333336</c:v>
                </c:pt>
                <c:pt idx="12225">
                  <c:v>45071.5</c:v>
                </c:pt>
                <c:pt idx="12226">
                  <c:v>45071.541666666664</c:v>
                </c:pt>
                <c:pt idx="12227">
                  <c:v>45071.583333333336</c:v>
                </c:pt>
                <c:pt idx="12228">
                  <c:v>45071.625</c:v>
                </c:pt>
                <c:pt idx="12229">
                  <c:v>45071.666666666664</c:v>
                </c:pt>
                <c:pt idx="12230">
                  <c:v>45071.708333333336</c:v>
                </c:pt>
                <c:pt idx="12231">
                  <c:v>45071.75</c:v>
                </c:pt>
                <c:pt idx="12232">
                  <c:v>45071.791666666664</c:v>
                </c:pt>
                <c:pt idx="12233">
                  <c:v>45071.833333333336</c:v>
                </c:pt>
                <c:pt idx="12234">
                  <c:v>45071.875</c:v>
                </c:pt>
                <c:pt idx="12235">
                  <c:v>45071.916666666664</c:v>
                </c:pt>
                <c:pt idx="12236">
                  <c:v>45071.958333333336</c:v>
                </c:pt>
                <c:pt idx="12237">
                  <c:v>45072</c:v>
                </c:pt>
                <c:pt idx="12238">
                  <c:v>45072.041666666664</c:v>
                </c:pt>
                <c:pt idx="12239">
                  <c:v>45072.083333333336</c:v>
                </c:pt>
                <c:pt idx="12240">
                  <c:v>45072.125</c:v>
                </c:pt>
                <c:pt idx="12241">
                  <c:v>45072.166666666664</c:v>
                </c:pt>
                <c:pt idx="12242">
                  <c:v>45072.208333333336</c:v>
                </c:pt>
                <c:pt idx="12243">
                  <c:v>45072.25</c:v>
                </c:pt>
                <c:pt idx="12244">
                  <c:v>45072.291666666664</c:v>
                </c:pt>
                <c:pt idx="12245">
                  <c:v>45072.333333333336</c:v>
                </c:pt>
                <c:pt idx="12246">
                  <c:v>45072.375</c:v>
                </c:pt>
                <c:pt idx="12247">
                  <c:v>45072.416666666664</c:v>
                </c:pt>
                <c:pt idx="12248">
                  <c:v>45072.458333333336</c:v>
                </c:pt>
                <c:pt idx="12249">
                  <c:v>45072.5</c:v>
                </c:pt>
                <c:pt idx="12250">
                  <c:v>45072.541666666664</c:v>
                </c:pt>
                <c:pt idx="12251">
                  <c:v>45072.583333333336</c:v>
                </c:pt>
                <c:pt idx="12252">
                  <c:v>45072.625</c:v>
                </c:pt>
                <c:pt idx="12253">
                  <c:v>45072.666666666664</c:v>
                </c:pt>
                <c:pt idx="12254">
                  <c:v>45072.708333333336</c:v>
                </c:pt>
                <c:pt idx="12255">
                  <c:v>45072.75</c:v>
                </c:pt>
                <c:pt idx="12256">
                  <c:v>45072.791666666664</c:v>
                </c:pt>
                <c:pt idx="12257">
                  <c:v>45072.833333333336</c:v>
                </c:pt>
                <c:pt idx="12258">
                  <c:v>45072.875</c:v>
                </c:pt>
                <c:pt idx="12259">
                  <c:v>45072.916666666664</c:v>
                </c:pt>
                <c:pt idx="12260">
                  <c:v>45072.958333333336</c:v>
                </c:pt>
                <c:pt idx="12261">
                  <c:v>45073</c:v>
                </c:pt>
                <c:pt idx="12262">
                  <c:v>45073.041666666664</c:v>
                </c:pt>
                <c:pt idx="12263">
                  <c:v>45073.083333333336</c:v>
                </c:pt>
                <c:pt idx="12264">
                  <c:v>45073.125</c:v>
                </c:pt>
                <c:pt idx="12265">
                  <c:v>45073.166666666664</c:v>
                </c:pt>
                <c:pt idx="12266">
                  <c:v>45073.208333333336</c:v>
                </c:pt>
                <c:pt idx="12267">
                  <c:v>45073.25</c:v>
                </c:pt>
                <c:pt idx="12268">
                  <c:v>45073.291666666664</c:v>
                </c:pt>
                <c:pt idx="12269">
                  <c:v>45073.333333333336</c:v>
                </c:pt>
                <c:pt idx="12270">
                  <c:v>45073.375</c:v>
                </c:pt>
                <c:pt idx="12271">
                  <c:v>45073.416666666664</c:v>
                </c:pt>
                <c:pt idx="12272">
                  <c:v>45073.458333333336</c:v>
                </c:pt>
                <c:pt idx="12273">
                  <c:v>45073.5</c:v>
                </c:pt>
                <c:pt idx="12274">
                  <c:v>45073.541666666664</c:v>
                </c:pt>
                <c:pt idx="12275">
                  <c:v>45073.583333333336</c:v>
                </c:pt>
                <c:pt idx="12276">
                  <c:v>45073.625</c:v>
                </c:pt>
                <c:pt idx="12277">
                  <c:v>45073.666666666664</c:v>
                </c:pt>
                <c:pt idx="12278">
                  <c:v>45073.708333333336</c:v>
                </c:pt>
                <c:pt idx="12279">
                  <c:v>45073.75</c:v>
                </c:pt>
                <c:pt idx="12280">
                  <c:v>45073.791666666664</c:v>
                </c:pt>
                <c:pt idx="12281">
                  <c:v>45073.833333333336</c:v>
                </c:pt>
                <c:pt idx="12282">
                  <c:v>45073.875</c:v>
                </c:pt>
                <c:pt idx="12283">
                  <c:v>45073.916666666664</c:v>
                </c:pt>
                <c:pt idx="12284">
                  <c:v>45073.958333333336</c:v>
                </c:pt>
                <c:pt idx="12285">
                  <c:v>45074</c:v>
                </c:pt>
                <c:pt idx="12286">
                  <c:v>45074.041666666664</c:v>
                </c:pt>
                <c:pt idx="12287">
                  <c:v>45074.083333333336</c:v>
                </c:pt>
                <c:pt idx="12288">
                  <c:v>45074.125</c:v>
                </c:pt>
                <c:pt idx="12289">
                  <c:v>45074.166666666664</c:v>
                </c:pt>
                <c:pt idx="12290">
                  <c:v>45074.208333333336</c:v>
                </c:pt>
                <c:pt idx="12291">
                  <c:v>45074.25</c:v>
                </c:pt>
                <c:pt idx="12292">
                  <c:v>45074.291666666664</c:v>
                </c:pt>
                <c:pt idx="12293">
                  <c:v>45074.333333333336</c:v>
                </c:pt>
                <c:pt idx="12294">
                  <c:v>45074.375</c:v>
                </c:pt>
                <c:pt idx="12295">
                  <c:v>45074.416666666664</c:v>
                </c:pt>
                <c:pt idx="12296">
                  <c:v>45074.458333333336</c:v>
                </c:pt>
                <c:pt idx="12297">
                  <c:v>45074.5</c:v>
                </c:pt>
                <c:pt idx="12298">
                  <c:v>45074.541666666664</c:v>
                </c:pt>
                <c:pt idx="12299">
                  <c:v>45074.583333333336</c:v>
                </c:pt>
                <c:pt idx="12300">
                  <c:v>45074.625</c:v>
                </c:pt>
                <c:pt idx="12301">
                  <c:v>45074.666666666664</c:v>
                </c:pt>
                <c:pt idx="12302">
                  <c:v>45074.708333333336</c:v>
                </c:pt>
                <c:pt idx="12303">
                  <c:v>45074.75</c:v>
                </c:pt>
                <c:pt idx="12304">
                  <c:v>45074.791666666664</c:v>
                </c:pt>
                <c:pt idx="12305">
                  <c:v>45074.833333333336</c:v>
                </c:pt>
                <c:pt idx="12306">
                  <c:v>45074.875</c:v>
                </c:pt>
                <c:pt idx="12307">
                  <c:v>45074.916666666664</c:v>
                </c:pt>
                <c:pt idx="12308">
                  <c:v>45074.958333333336</c:v>
                </c:pt>
                <c:pt idx="12309">
                  <c:v>45075</c:v>
                </c:pt>
                <c:pt idx="12310">
                  <c:v>45075.041666666664</c:v>
                </c:pt>
                <c:pt idx="12311">
                  <c:v>45075.083333333336</c:v>
                </c:pt>
                <c:pt idx="12312">
                  <c:v>45075.125</c:v>
                </c:pt>
                <c:pt idx="12313">
                  <c:v>45075.166666666664</c:v>
                </c:pt>
                <c:pt idx="12314">
                  <c:v>45075.208333333336</c:v>
                </c:pt>
                <c:pt idx="12315">
                  <c:v>45075.25</c:v>
                </c:pt>
                <c:pt idx="12316">
                  <c:v>45075.291666666664</c:v>
                </c:pt>
                <c:pt idx="12317">
                  <c:v>45075.333333333336</c:v>
                </c:pt>
                <c:pt idx="12318">
                  <c:v>45075.375</c:v>
                </c:pt>
                <c:pt idx="12319">
                  <c:v>45075.416666666664</c:v>
                </c:pt>
                <c:pt idx="12320">
                  <c:v>45075.458333333336</c:v>
                </c:pt>
                <c:pt idx="12321">
                  <c:v>45075.5</c:v>
                </c:pt>
                <c:pt idx="12322">
                  <c:v>45075.541666666664</c:v>
                </c:pt>
                <c:pt idx="12323">
                  <c:v>45075.583333333336</c:v>
                </c:pt>
                <c:pt idx="12324">
                  <c:v>45075.625</c:v>
                </c:pt>
                <c:pt idx="12325">
                  <c:v>45075.666666666664</c:v>
                </c:pt>
                <c:pt idx="12326">
                  <c:v>45075.708333333336</c:v>
                </c:pt>
                <c:pt idx="12327">
                  <c:v>45075.75</c:v>
                </c:pt>
                <c:pt idx="12328">
                  <c:v>45075.791666666664</c:v>
                </c:pt>
                <c:pt idx="12329">
                  <c:v>45075.833333333336</c:v>
                </c:pt>
                <c:pt idx="12330">
                  <c:v>45075.875</c:v>
                </c:pt>
                <c:pt idx="12331">
                  <c:v>45075.916666666664</c:v>
                </c:pt>
                <c:pt idx="12332">
                  <c:v>45075.958333333336</c:v>
                </c:pt>
                <c:pt idx="12333">
                  <c:v>45076</c:v>
                </c:pt>
                <c:pt idx="12334">
                  <c:v>45076.041666666664</c:v>
                </c:pt>
                <c:pt idx="12335">
                  <c:v>45076.083333333336</c:v>
                </c:pt>
                <c:pt idx="12336">
                  <c:v>45076.125</c:v>
                </c:pt>
                <c:pt idx="12337">
                  <c:v>45076.166666666664</c:v>
                </c:pt>
                <c:pt idx="12338">
                  <c:v>45076.208333333336</c:v>
                </c:pt>
                <c:pt idx="12339">
                  <c:v>45076.25</c:v>
                </c:pt>
                <c:pt idx="12340">
                  <c:v>45076.291666666664</c:v>
                </c:pt>
                <c:pt idx="12341">
                  <c:v>45076.333333333336</c:v>
                </c:pt>
                <c:pt idx="12342">
                  <c:v>45076.375</c:v>
                </c:pt>
                <c:pt idx="12343">
                  <c:v>45076.416666666664</c:v>
                </c:pt>
                <c:pt idx="12344">
                  <c:v>45076.458333333336</c:v>
                </c:pt>
                <c:pt idx="12345">
                  <c:v>45076.5</c:v>
                </c:pt>
                <c:pt idx="12346">
                  <c:v>45076.541666666664</c:v>
                </c:pt>
                <c:pt idx="12347">
                  <c:v>45076.583333333336</c:v>
                </c:pt>
                <c:pt idx="12348">
                  <c:v>45076.625</c:v>
                </c:pt>
                <c:pt idx="12349">
                  <c:v>45076.666666666664</c:v>
                </c:pt>
                <c:pt idx="12350">
                  <c:v>45076.708333333336</c:v>
                </c:pt>
                <c:pt idx="12351">
                  <c:v>45076.75</c:v>
                </c:pt>
                <c:pt idx="12352">
                  <c:v>45076.791666666664</c:v>
                </c:pt>
                <c:pt idx="12353">
                  <c:v>45076.833333333336</c:v>
                </c:pt>
                <c:pt idx="12354">
                  <c:v>45076.875</c:v>
                </c:pt>
                <c:pt idx="12355">
                  <c:v>45076.916666666664</c:v>
                </c:pt>
                <c:pt idx="12356">
                  <c:v>45076.958333333336</c:v>
                </c:pt>
                <c:pt idx="12357">
                  <c:v>45077</c:v>
                </c:pt>
                <c:pt idx="12358">
                  <c:v>45077.041666666664</c:v>
                </c:pt>
                <c:pt idx="12359">
                  <c:v>45077.083333333336</c:v>
                </c:pt>
                <c:pt idx="12360">
                  <c:v>45077.125</c:v>
                </c:pt>
                <c:pt idx="12361">
                  <c:v>45077.166666666664</c:v>
                </c:pt>
                <c:pt idx="12362">
                  <c:v>45077.208333333336</c:v>
                </c:pt>
                <c:pt idx="12363">
                  <c:v>45077.25</c:v>
                </c:pt>
                <c:pt idx="12364">
                  <c:v>45077.291666666664</c:v>
                </c:pt>
                <c:pt idx="12365">
                  <c:v>45077.333333333336</c:v>
                </c:pt>
                <c:pt idx="12366">
                  <c:v>45077.375</c:v>
                </c:pt>
                <c:pt idx="12367">
                  <c:v>45077.416666666664</c:v>
                </c:pt>
                <c:pt idx="12368">
                  <c:v>45077.458333333336</c:v>
                </c:pt>
                <c:pt idx="12369">
                  <c:v>45077.5</c:v>
                </c:pt>
                <c:pt idx="12370">
                  <c:v>45077.541666666664</c:v>
                </c:pt>
                <c:pt idx="12371">
                  <c:v>45077.583333333336</c:v>
                </c:pt>
                <c:pt idx="12372">
                  <c:v>45077.625</c:v>
                </c:pt>
                <c:pt idx="12373">
                  <c:v>45077.666666666664</c:v>
                </c:pt>
                <c:pt idx="12374">
                  <c:v>45077.708333333336</c:v>
                </c:pt>
                <c:pt idx="12375">
                  <c:v>45077.75</c:v>
                </c:pt>
                <c:pt idx="12376">
                  <c:v>45077.791666666664</c:v>
                </c:pt>
                <c:pt idx="12377">
                  <c:v>45077.833333333336</c:v>
                </c:pt>
                <c:pt idx="12378">
                  <c:v>45077.875</c:v>
                </c:pt>
                <c:pt idx="12379">
                  <c:v>45077.916666666664</c:v>
                </c:pt>
                <c:pt idx="12380">
                  <c:v>45077.958333333336</c:v>
                </c:pt>
                <c:pt idx="12381">
                  <c:v>45078</c:v>
                </c:pt>
                <c:pt idx="12382">
                  <c:v>45078.041666666664</c:v>
                </c:pt>
                <c:pt idx="12383">
                  <c:v>45078.083333333336</c:v>
                </c:pt>
                <c:pt idx="12384">
                  <c:v>45078.125</c:v>
                </c:pt>
                <c:pt idx="12385">
                  <c:v>45078.166666666664</c:v>
                </c:pt>
                <c:pt idx="12386">
                  <c:v>45078.208333333336</c:v>
                </c:pt>
                <c:pt idx="12387">
                  <c:v>45078.25</c:v>
                </c:pt>
                <c:pt idx="12388">
                  <c:v>45078.291666666664</c:v>
                </c:pt>
                <c:pt idx="12389">
                  <c:v>45078.333333333336</c:v>
                </c:pt>
                <c:pt idx="12390">
                  <c:v>45078.375</c:v>
                </c:pt>
                <c:pt idx="12391">
                  <c:v>45078.416666666664</c:v>
                </c:pt>
                <c:pt idx="12392">
                  <c:v>45078.458333333336</c:v>
                </c:pt>
                <c:pt idx="12393">
                  <c:v>45078.5</c:v>
                </c:pt>
                <c:pt idx="12394">
                  <c:v>45078.541666666664</c:v>
                </c:pt>
                <c:pt idx="12395">
                  <c:v>45078.583333333336</c:v>
                </c:pt>
                <c:pt idx="12396">
                  <c:v>45078.625</c:v>
                </c:pt>
                <c:pt idx="12397">
                  <c:v>45078.666666666664</c:v>
                </c:pt>
                <c:pt idx="12398">
                  <c:v>45078.708333333336</c:v>
                </c:pt>
                <c:pt idx="12399">
                  <c:v>45078.75</c:v>
                </c:pt>
                <c:pt idx="12400">
                  <c:v>45078.791666666664</c:v>
                </c:pt>
                <c:pt idx="12401">
                  <c:v>45078.833333333336</c:v>
                </c:pt>
                <c:pt idx="12402">
                  <c:v>45078.875</c:v>
                </c:pt>
                <c:pt idx="12403">
                  <c:v>45078.916666666664</c:v>
                </c:pt>
                <c:pt idx="12404">
                  <c:v>45078.958333333336</c:v>
                </c:pt>
                <c:pt idx="12405">
                  <c:v>45079</c:v>
                </c:pt>
                <c:pt idx="12406">
                  <c:v>45079.041666666664</c:v>
                </c:pt>
                <c:pt idx="12407">
                  <c:v>45079.083333333336</c:v>
                </c:pt>
                <c:pt idx="12408">
                  <c:v>45079.125</c:v>
                </c:pt>
                <c:pt idx="12409">
                  <c:v>45079.166666666664</c:v>
                </c:pt>
                <c:pt idx="12410">
                  <c:v>45079.208333333336</c:v>
                </c:pt>
                <c:pt idx="12411">
                  <c:v>45079.25</c:v>
                </c:pt>
                <c:pt idx="12412">
                  <c:v>45079.291666666664</c:v>
                </c:pt>
                <c:pt idx="12413">
                  <c:v>45079.333333333336</c:v>
                </c:pt>
                <c:pt idx="12414">
                  <c:v>45079.375</c:v>
                </c:pt>
                <c:pt idx="12415">
                  <c:v>45079.416666666664</c:v>
                </c:pt>
                <c:pt idx="12416">
                  <c:v>45079.458333333336</c:v>
                </c:pt>
                <c:pt idx="12417">
                  <c:v>45079.5</c:v>
                </c:pt>
                <c:pt idx="12418">
                  <c:v>45079.541666666664</c:v>
                </c:pt>
                <c:pt idx="12419">
                  <c:v>45079.583333333336</c:v>
                </c:pt>
                <c:pt idx="12420">
                  <c:v>45079.625</c:v>
                </c:pt>
                <c:pt idx="12421">
                  <c:v>45079.666666666664</c:v>
                </c:pt>
                <c:pt idx="12422">
                  <c:v>45079.708333333336</c:v>
                </c:pt>
                <c:pt idx="12423">
                  <c:v>45079.75</c:v>
                </c:pt>
                <c:pt idx="12424">
                  <c:v>45079.791666666664</c:v>
                </c:pt>
                <c:pt idx="12425">
                  <c:v>45079.833333333336</c:v>
                </c:pt>
                <c:pt idx="12426">
                  <c:v>45079.875</c:v>
                </c:pt>
                <c:pt idx="12427">
                  <c:v>45079.916666666664</c:v>
                </c:pt>
                <c:pt idx="12428">
                  <c:v>45079.958333333336</c:v>
                </c:pt>
                <c:pt idx="12429">
                  <c:v>45080</c:v>
                </c:pt>
                <c:pt idx="12430">
                  <c:v>45080.041666666664</c:v>
                </c:pt>
                <c:pt idx="12431">
                  <c:v>45080.083333333336</c:v>
                </c:pt>
                <c:pt idx="12432">
                  <c:v>45080.125</c:v>
                </c:pt>
                <c:pt idx="12433">
                  <c:v>45080.166666666664</c:v>
                </c:pt>
                <c:pt idx="12434">
                  <c:v>45080.208333333336</c:v>
                </c:pt>
                <c:pt idx="12435">
                  <c:v>45080.25</c:v>
                </c:pt>
                <c:pt idx="12436">
                  <c:v>45080.291666666664</c:v>
                </c:pt>
                <c:pt idx="12437">
                  <c:v>45080.333333333336</c:v>
                </c:pt>
                <c:pt idx="12438">
                  <c:v>45080.375</c:v>
                </c:pt>
                <c:pt idx="12439">
                  <c:v>45080.416666666664</c:v>
                </c:pt>
                <c:pt idx="12440">
                  <c:v>45080.458333333336</c:v>
                </c:pt>
                <c:pt idx="12441">
                  <c:v>45080.5</c:v>
                </c:pt>
                <c:pt idx="12442">
                  <c:v>45080.541666666664</c:v>
                </c:pt>
                <c:pt idx="12443">
                  <c:v>45080.583333333336</c:v>
                </c:pt>
                <c:pt idx="12444">
                  <c:v>45080.625</c:v>
                </c:pt>
                <c:pt idx="12445">
                  <c:v>45080.666666666664</c:v>
                </c:pt>
                <c:pt idx="12446">
                  <c:v>45080.708333333336</c:v>
                </c:pt>
                <c:pt idx="12447">
                  <c:v>45080.75</c:v>
                </c:pt>
                <c:pt idx="12448">
                  <c:v>45080.791666666664</c:v>
                </c:pt>
                <c:pt idx="12449">
                  <c:v>45080.833333333336</c:v>
                </c:pt>
                <c:pt idx="12450">
                  <c:v>45080.875</c:v>
                </c:pt>
                <c:pt idx="12451">
                  <c:v>45080.916666666664</c:v>
                </c:pt>
                <c:pt idx="12452">
                  <c:v>45080.958333333336</c:v>
                </c:pt>
                <c:pt idx="12453">
                  <c:v>45081</c:v>
                </c:pt>
                <c:pt idx="12454">
                  <c:v>45081.041666666664</c:v>
                </c:pt>
                <c:pt idx="12455">
                  <c:v>45081.083333333336</c:v>
                </c:pt>
                <c:pt idx="12456">
                  <c:v>45081.125</c:v>
                </c:pt>
                <c:pt idx="12457">
                  <c:v>45081.166666666664</c:v>
                </c:pt>
                <c:pt idx="12458">
                  <c:v>45081.208333333336</c:v>
                </c:pt>
                <c:pt idx="12459">
                  <c:v>45081.25</c:v>
                </c:pt>
                <c:pt idx="12460">
                  <c:v>45081.291666666664</c:v>
                </c:pt>
                <c:pt idx="12461">
                  <c:v>45081.333333333336</c:v>
                </c:pt>
                <c:pt idx="12462">
                  <c:v>45081.375</c:v>
                </c:pt>
                <c:pt idx="12463">
                  <c:v>45081.416666666664</c:v>
                </c:pt>
                <c:pt idx="12464">
                  <c:v>45081.458333333336</c:v>
                </c:pt>
                <c:pt idx="12465">
                  <c:v>45081.5</c:v>
                </c:pt>
                <c:pt idx="12466">
                  <c:v>45081.541666666664</c:v>
                </c:pt>
                <c:pt idx="12467">
                  <c:v>45081.583333333336</c:v>
                </c:pt>
                <c:pt idx="12468">
                  <c:v>45081.625</c:v>
                </c:pt>
                <c:pt idx="12469">
                  <c:v>45081.666666666664</c:v>
                </c:pt>
                <c:pt idx="12470">
                  <c:v>45081.708333333336</c:v>
                </c:pt>
                <c:pt idx="12471">
                  <c:v>45081.75</c:v>
                </c:pt>
                <c:pt idx="12472">
                  <c:v>45081.791666666664</c:v>
                </c:pt>
                <c:pt idx="12473">
                  <c:v>45081.833333333336</c:v>
                </c:pt>
                <c:pt idx="12474">
                  <c:v>45081.875</c:v>
                </c:pt>
                <c:pt idx="12475">
                  <c:v>45081.916666666664</c:v>
                </c:pt>
                <c:pt idx="12476">
                  <c:v>45081.958333333336</c:v>
                </c:pt>
                <c:pt idx="12477">
                  <c:v>45082</c:v>
                </c:pt>
                <c:pt idx="12478">
                  <c:v>45082.041666666664</c:v>
                </c:pt>
                <c:pt idx="12479">
                  <c:v>45082.083333333336</c:v>
                </c:pt>
                <c:pt idx="12480">
                  <c:v>45082.125</c:v>
                </c:pt>
                <c:pt idx="12481">
                  <c:v>45082.166666666664</c:v>
                </c:pt>
                <c:pt idx="12482">
                  <c:v>45082.208333333336</c:v>
                </c:pt>
                <c:pt idx="12483">
                  <c:v>45082.25</c:v>
                </c:pt>
                <c:pt idx="12484">
                  <c:v>45082.291666666664</c:v>
                </c:pt>
                <c:pt idx="12485">
                  <c:v>45082.333333333336</c:v>
                </c:pt>
                <c:pt idx="12486">
                  <c:v>45082.375</c:v>
                </c:pt>
                <c:pt idx="12487">
                  <c:v>45082.416666666664</c:v>
                </c:pt>
                <c:pt idx="12488">
                  <c:v>45082.458333333336</c:v>
                </c:pt>
                <c:pt idx="12489">
                  <c:v>45082.5</c:v>
                </c:pt>
                <c:pt idx="12490">
                  <c:v>45082.541666666664</c:v>
                </c:pt>
                <c:pt idx="12491">
                  <c:v>45082.583333333336</c:v>
                </c:pt>
                <c:pt idx="12492">
                  <c:v>45082.625</c:v>
                </c:pt>
                <c:pt idx="12493">
                  <c:v>45082.666666666664</c:v>
                </c:pt>
                <c:pt idx="12494">
                  <c:v>45082.708333333336</c:v>
                </c:pt>
                <c:pt idx="12495">
                  <c:v>45082.75</c:v>
                </c:pt>
                <c:pt idx="12496">
                  <c:v>45082.791666666664</c:v>
                </c:pt>
                <c:pt idx="12497">
                  <c:v>45082.833333333336</c:v>
                </c:pt>
                <c:pt idx="12498">
                  <c:v>45082.875</c:v>
                </c:pt>
                <c:pt idx="12499">
                  <c:v>45082.916666666664</c:v>
                </c:pt>
                <c:pt idx="12500">
                  <c:v>45082.958333333336</c:v>
                </c:pt>
                <c:pt idx="12501">
                  <c:v>45083</c:v>
                </c:pt>
                <c:pt idx="12502">
                  <c:v>45083.041666666664</c:v>
                </c:pt>
                <c:pt idx="12503">
                  <c:v>45083.083333333336</c:v>
                </c:pt>
                <c:pt idx="12504">
                  <c:v>45083.125</c:v>
                </c:pt>
                <c:pt idx="12505">
                  <c:v>45083.166666666664</c:v>
                </c:pt>
                <c:pt idx="12506">
                  <c:v>45083.208333333336</c:v>
                </c:pt>
                <c:pt idx="12507">
                  <c:v>45083.25</c:v>
                </c:pt>
                <c:pt idx="12508">
                  <c:v>45083.291666666664</c:v>
                </c:pt>
                <c:pt idx="12509">
                  <c:v>45083.333333333336</c:v>
                </c:pt>
                <c:pt idx="12510">
                  <c:v>45083.375</c:v>
                </c:pt>
                <c:pt idx="12511">
                  <c:v>45083.416666666664</c:v>
                </c:pt>
                <c:pt idx="12512">
                  <c:v>45083.458333333336</c:v>
                </c:pt>
                <c:pt idx="12513">
                  <c:v>45083.5</c:v>
                </c:pt>
                <c:pt idx="12514">
                  <c:v>45083.541666666664</c:v>
                </c:pt>
                <c:pt idx="12515">
                  <c:v>45083.583333333336</c:v>
                </c:pt>
                <c:pt idx="12516">
                  <c:v>45083.625</c:v>
                </c:pt>
                <c:pt idx="12517">
                  <c:v>45083.666666666664</c:v>
                </c:pt>
                <c:pt idx="12518">
                  <c:v>45083.708333333336</c:v>
                </c:pt>
                <c:pt idx="12519">
                  <c:v>45083.75</c:v>
                </c:pt>
                <c:pt idx="12520">
                  <c:v>45083.791666666664</c:v>
                </c:pt>
                <c:pt idx="12521">
                  <c:v>45083.833333333336</c:v>
                </c:pt>
                <c:pt idx="12522">
                  <c:v>45083.875</c:v>
                </c:pt>
                <c:pt idx="12523">
                  <c:v>45083.916666666664</c:v>
                </c:pt>
                <c:pt idx="12524">
                  <c:v>45083.958333333336</c:v>
                </c:pt>
                <c:pt idx="12525">
                  <c:v>45084</c:v>
                </c:pt>
                <c:pt idx="12526">
                  <c:v>45084.041666666664</c:v>
                </c:pt>
                <c:pt idx="12527">
                  <c:v>45084.083333333336</c:v>
                </c:pt>
                <c:pt idx="12528">
                  <c:v>45084.125</c:v>
                </c:pt>
                <c:pt idx="12529">
                  <c:v>45084.166666666664</c:v>
                </c:pt>
                <c:pt idx="12530">
                  <c:v>45084.208333333336</c:v>
                </c:pt>
                <c:pt idx="12531">
                  <c:v>45084.25</c:v>
                </c:pt>
                <c:pt idx="12532">
                  <c:v>45084.291666666664</c:v>
                </c:pt>
                <c:pt idx="12533">
                  <c:v>45084.333333333336</c:v>
                </c:pt>
                <c:pt idx="12534">
                  <c:v>45084.375</c:v>
                </c:pt>
                <c:pt idx="12535">
                  <c:v>45084.416666666664</c:v>
                </c:pt>
                <c:pt idx="12536">
                  <c:v>45084.458333333336</c:v>
                </c:pt>
                <c:pt idx="12537">
                  <c:v>45084.5</c:v>
                </c:pt>
                <c:pt idx="12538">
                  <c:v>45084.541666666664</c:v>
                </c:pt>
                <c:pt idx="12539">
                  <c:v>45084.583333333336</c:v>
                </c:pt>
                <c:pt idx="12540">
                  <c:v>45084.625</c:v>
                </c:pt>
                <c:pt idx="12541">
                  <c:v>45084.666666666664</c:v>
                </c:pt>
                <c:pt idx="12542">
                  <c:v>45084.708333333336</c:v>
                </c:pt>
                <c:pt idx="12543">
                  <c:v>45084.75</c:v>
                </c:pt>
                <c:pt idx="12544">
                  <c:v>45084.791666666664</c:v>
                </c:pt>
                <c:pt idx="12545">
                  <c:v>45084.833333333336</c:v>
                </c:pt>
                <c:pt idx="12546">
                  <c:v>45084.875</c:v>
                </c:pt>
                <c:pt idx="12547">
                  <c:v>45084.916666666664</c:v>
                </c:pt>
                <c:pt idx="12548">
                  <c:v>45084.958333333336</c:v>
                </c:pt>
                <c:pt idx="12549">
                  <c:v>45085</c:v>
                </c:pt>
                <c:pt idx="12550">
                  <c:v>45085.041666666664</c:v>
                </c:pt>
                <c:pt idx="12551">
                  <c:v>45085.083333333336</c:v>
                </c:pt>
                <c:pt idx="12552">
                  <c:v>45085.125</c:v>
                </c:pt>
                <c:pt idx="12553">
                  <c:v>45085.166666666664</c:v>
                </c:pt>
                <c:pt idx="12554">
                  <c:v>45085.208333333336</c:v>
                </c:pt>
                <c:pt idx="12555">
                  <c:v>45085.25</c:v>
                </c:pt>
                <c:pt idx="12556">
                  <c:v>45085.291666666664</c:v>
                </c:pt>
                <c:pt idx="12557">
                  <c:v>45085.333333333336</c:v>
                </c:pt>
                <c:pt idx="12558">
                  <c:v>45085.375</c:v>
                </c:pt>
                <c:pt idx="12559">
                  <c:v>45085.416666666664</c:v>
                </c:pt>
                <c:pt idx="12560">
                  <c:v>45085.458333333336</c:v>
                </c:pt>
                <c:pt idx="12561">
                  <c:v>45085.5</c:v>
                </c:pt>
                <c:pt idx="12562">
                  <c:v>45085.541666666664</c:v>
                </c:pt>
                <c:pt idx="12563">
                  <c:v>45085.583333333336</c:v>
                </c:pt>
                <c:pt idx="12564">
                  <c:v>45085.625</c:v>
                </c:pt>
                <c:pt idx="12565">
                  <c:v>45085.666666666664</c:v>
                </c:pt>
                <c:pt idx="12566">
                  <c:v>45085.708333333336</c:v>
                </c:pt>
                <c:pt idx="12567">
                  <c:v>45085.75</c:v>
                </c:pt>
                <c:pt idx="12568">
                  <c:v>45085.791666666664</c:v>
                </c:pt>
                <c:pt idx="12569">
                  <c:v>45085.833333333336</c:v>
                </c:pt>
                <c:pt idx="12570">
                  <c:v>45085.875</c:v>
                </c:pt>
                <c:pt idx="12571">
                  <c:v>45085.916666666664</c:v>
                </c:pt>
                <c:pt idx="12572">
                  <c:v>45085.958333333336</c:v>
                </c:pt>
                <c:pt idx="12573">
                  <c:v>45086</c:v>
                </c:pt>
                <c:pt idx="12574">
                  <c:v>45086.041666666664</c:v>
                </c:pt>
                <c:pt idx="12575">
                  <c:v>45086.083333333336</c:v>
                </c:pt>
                <c:pt idx="12576">
                  <c:v>45086.125</c:v>
                </c:pt>
                <c:pt idx="12577">
                  <c:v>45086.166666666664</c:v>
                </c:pt>
                <c:pt idx="12578">
                  <c:v>45086.208333333336</c:v>
                </c:pt>
                <c:pt idx="12579">
                  <c:v>45086.25</c:v>
                </c:pt>
                <c:pt idx="12580">
                  <c:v>45086.291666666664</c:v>
                </c:pt>
                <c:pt idx="12581">
                  <c:v>45086.333333333336</c:v>
                </c:pt>
                <c:pt idx="12582">
                  <c:v>45086.375</c:v>
                </c:pt>
                <c:pt idx="12583">
                  <c:v>45086.416666666664</c:v>
                </c:pt>
                <c:pt idx="12584">
                  <c:v>45086.458333333336</c:v>
                </c:pt>
                <c:pt idx="12585">
                  <c:v>45086.5</c:v>
                </c:pt>
                <c:pt idx="12586">
                  <c:v>45086.541666666664</c:v>
                </c:pt>
                <c:pt idx="12587">
                  <c:v>45086.583333333336</c:v>
                </c:pt>
                <c:pt idx="12588">
                  <c:v>45086.625</c:v>
                </c:pt>
                <c:pt idx="12589">
                  <c:v>45086.666666666664</c:v>
                </c:pt>
                <c:pt idx="12590">
                  <c:v>45086.708333333336</c:v>
                </c:pt>
                <c:pt idx="12591">
                  <c:v>45086.75</c:v>
                </c:pt>
                <c:pt idx="12592">
                  <c:v>45086.791666666664</c:v>
                </c:pt>
                <c:pt idx="12593">
                  <c:v>45086.833333333336</c:v>
                </c:pt>
                <c:pt idx="12594">
                  <c:v>45086.875</c:v>
                </c:pt>
                <c:pt idx="12595">
                  <c:v>45086.916666666664</c:v>
                </c:pt>
                <c:pt idx="12596">
                  <c:v>45086.958333333336</c:v>
                </c:pt>
                <c:pt idx="12597">
                  <c:v>45087</c:v>
                </c:pt>
                <c:pt idx="12598">
                  <c:v>45087.041666666664</c:v>
                </c:pt>
                <c:pt idx="12599">
                  <c:v>45087.083333333336</c:v>
                </c:pt>
                <c:pt idx="12600">
                  <c:v>45087.125</c:v>
                </c:pt>
                <c:pt idx="12601">
                  <c:v>45087.166666666664</c:v>
                </c:pt>
                <c:pt idx="12602">
                  <c:v>45087.208333333336</c:v>
                </c:pt>
                <c:pt idx="12603">
                  <c:v>45087.25</c:v>
                </c:pt>
                <c:pt idx="12604">
                  <c:v>45087.291666666664</c:v>
                </c:pt>
                <c:pt idx="12605">
                  <c:v>45087.333333333336</c:v>
                </c:pt>
                <c:pt idx="12606">
                  <c:v>45087.375</c:v>
                </c:pt>
                <c:pt idx="12607">
                  <c:v>45087.416666666664</c:v>
                </c:pt>
                <c:pt idx="12608">
                  <c:v>45087.458333333336</c:v>
                </c:pt>
                <c:pt idx="12609">
                  <c:v>45087.5</c:v>
                </c:pt>
                <c:pt idx="12610">
                  <c:v>45087.541666666664</c:v>
                </c:pt>
                <c:pt idx="12611">
                  <c:v>45087.583333333336</c:v>
                </c:pt>
                <c:pt idx="12612">
                  <c:v>45087.625</c:v>
                </c:pt>
                <c:pt idx="12613">
                  <c:v>45087.666666666664</c:v>
                </c:pt>
                <c:pt idx="12614">
                  <c:v>45087.708333333336</c:v>
                </c:pt>
                <c:pt idx="12615">
                  <c:v>45087.75</c:v>
                </c:pt>
                <c:pt idx="12616">
                  <c:v>45087.791666666664</c:v>
                </c:pt>
                <c:pt idx="12617">
                  <c:v>45087.833333333336</c:v>
                </c:pt>
                <c:pt idx="12618">
                  <c:v>45087.875</c:v>
                </c:pt>
                <c:pt idx="12619">
                  <c:v>45087.916666666664</c:v>
                </c:pt>
                <c:pt idx="12620">
                  <c:v>45087.958333333336</c:v>
                </c:pt>
                <c:pt idx="12621">
                  <c:v>45088</c:v>
                </c:pt>
                <c:pt idx="12622">
                  <c:v>45088.041666666664</c:v>
                </c:pt>
                <c:pt idx="12623">
                  <c:v>45088.083333333336</c:v>
                </c:pt>
                <c:pt idx="12624">
                  <c:v>45088.125</c:v>
                </c:pt>
                <c:pt idx="12625">
                  <c:v>45088.166666666664</c:v>
                </c:pt>
                <c:pt idx="12626">
                  <c:v>45088.208333333336</c:v>
                </c:pt>
                <c:pt idx="12627">
                  <c:v>45088.25</c:v>
                </c:pt>
                <c:pt idx="12628">
                  <c:v>45088.291666666664</c:v>
                </c:pt>
                <c:pt idx="12629">
                  <c:v>45088.333333333336</c:v>
                </c:pt>
                <c:pt idx="12630">
                  <c:v>45088.375</c:v>
                </c:pt>
                <c:pt idx="12631">
                  <c:v>45088.416666666664</c:v>
                </c:pt>
                <c:pt idx="12632">
                  <c:v>45088.458333333336</c:v>
                </c:pt>
                <c:pt idx="12633">
                  <c:v>45088.5</c:v>
                </c:pt>
                <c:pt idx="12634">
                  <c:v>45088.541666666664</c:v>
                </c:pt>
                <c:pt idx="12635">
                  <c:v>45088.583333333336</c:v>
                </c:pt>
                <c:pt idx="12636">
                  <c:v>45088.625</c:v>
                </c:pt>
                <c:pt idx="12637">
                  <c:v>45088.666666666664</c:v>
                </c:pt>
                <c:pt idx="12638">
                  <c:v>45088.708333333336</c:v>
                </c:pt>
                <c:pt idx="12639">
                  <c:v>45088.75</c:v>
                </c:pt>
                <c:pt idx="12640">
                  <c:v>45088.791666666664</c:v>
                </c:pt>
                <c:pt idx="12641">
                  <c:v>45088.833333333336</c:v>
                </c:pt>
                <c:pt idx="12642">
                  <c:v>45088.875</c:v>
                </c:pt>
                <c:pt idx="12643">
                  <c:v>45088.916666666664</c:v>
                </c:pt>
                <c:pt idx="12644">
                  <c:v>45088.958333333336</c:v>
                </c:pt>
                <c:pt idx="12645">
                  <c:v>45089</c:v>
                </c:pt>
                <c:pt idx="12646">
                  <c:v>45089.041666666664</c:v>
                </c:pt>
                <c:pt idx="12647">
                  <c:v>45089.083333333336</c:v>
                </c:pt>
                <c:pt idx="12648">
                  <c:v>45089.125</c:v>
                </c:pt>
                <c:pt idx="12649">
                  <c:v>45089.166666666664</c:v>
                </c:pt>
                <c:pt idx="12650">
                  <c:v>45089.208333333336</c:v>
                </c:pt>
                <c:pt idx="12651">
                  <c:v>45089.25</c:v>
                </c:pt>
                <c:pt idx="12652">
                  <c:v>45089.291666666664</c:v>
                </c:pt>
                <c:pt idx="12653">
                  <c:v>45089.333333333336</c:v>
                </c:pt>
                <c:pt idx="12654">
                  <c:v>45089.375</c:v>
                </c:pt>
                <c:pt idx="12655">
                  <c:v>45089.416666666664</c:v>
                </c:pt>
                <c:pt idx="12656">
                  <c:v>45089.458333333336</c:v>
                </c:pt>
                <c:pt idx="12657">
                  <c:v>45089.5</c:v>
                </c:pt>
                <c:pt idx="12658">
                  <c:v>45089.541666666664</c:v>
                </c:pt>
                <c:pt idx="12659">
                  <c:v>45089.583333333336</c:v>
                </c:pt>
                <c:pt idx="12660">
                  <c:v>45089.625</c:v>
                </c:pt>
                <c:pt idx="12661">
                  <c:v>45089.666666666664</c:v>
                </c:pt>
                <c:pt idx="12662">
                  <c:v>45089.708333333336</c:v>
                </c:pt>
                <c:pt idx="12663">
                  <c:v>45089.75</c:v>
                </c:pt>
                <c:pt idx="12664">
                  <c:v>45089.791666666664</c:v>
                </c:pt>
                <c:pt idx="12665">
                  <c:v>45089.833333333336</c:v>
                </c:pt>
                <c:pt idx="12666">
                  <c:v>45089.875</c:v>
                </c:pt>
                <c:pt idx="12667">
                  <c:v>45089.916666666664</c:v>
                </c:pt>
                <c:pt idx="12668">
                  <c:v>45089.958333333336</c:v>
                </c:pt>
                <c:pt idx="12669">
                  <c:v>45090</c:v>
                </c:pt>
                <c:pt idx="12670">
                  <c:v>45090.041666666664</c:v>
                </c:pt>
                <c:pt idx="12671">
                  <c:v>45090.083333333336</c:v>
                </c:pt>
                <c:pt idx="12672">
                  <c:v>45090.125</c:v>
                </c:pt>
                <c:pt idx="12673">
                  <c:v>45090.166666666664</c:v>
                </c:pt>
                <c:pt idx="12674">
                  <c:v>45090.208333333336</c:v>
                </c:pt>
                <c:pt idx="12675">
                  <c:v>45090.25</c:v>
                </c:pt>
                <c:pt idx="12676">
                  <c:v>45090.291666666664</c:v>
                </c:pt>
                <c:pt idx="12677">
                  <c:v>45090.333333333336</c:v>
                </c:pt>
                <c:pt idx="12678">
                  <c:v>45090.375</c:v>
                </c:pt>
                <c:pt idx="12679">
                  <c:v>45090.416666666664</c:v>
                </c:pt>
                <c:pt idx="12680">
                  <c:v>45090.458333333336</c:v>
                </c:pt>
                <c:pt idx="12681">
                  <c:v>45090.5</c:v>
                </c:pt>
                <c:pt idx="12682">
                  <c:v>45090.541666666664</c:v>
                </c:pt>
                <c:pt idx="12683">
                  <c:v>45090.583333333336</c:v>
                </c:pt>
                <c:pt idx="12684">
                  <c:v>45090.625</c:v>
                </c:pt>
                <c:pt idx="12685">
                  <c:v>45090.666666666664</c:v>
                </c:pt>
                <c:pt idx="12686">
                  <c:v>45090.708333333336</c:v>
                </c:pt>
                <c:pt idx="12687">
                  <c:v>45090.75</c:v>
                </c:pt>
                <c:pt idx="12688">
                  <c:v>45090.791666666664</c:v>
                </c:pt>
                <c:pt idx="12689">
                  <c:v>45090.833333333336</c:v>
                </c:pt>
                <c:pt idx="12690">
                  <c:v>45090.875</c:v>
                </c:pt>
                <c:pt idx="12691">
                  <c:v>45090.916666666664</c:v>
                </c:pt>
                <c:pt idx="12692">
                  <c:v>45090.958333333336</c:v>
                </c:pt>
                <c:pt idx="12693">
                  <c:v>45091</c:v>
                </c:pt>
                <c:pt idx="12694">
                  <c:v>45091.041666666664</c:v>
                </c:pt>
                <c:pt idx="12695">
                  <c:v>45091.083333333336</c:v>
                </c:pt>
                <c:pt idx="12696">
                  <c:v>45091.125</c:v>
                </c:pt>
                <c:pt idx="12697">
                  <c:v>45091.166666666664</c:v>
                </c:pt>
                <c:pt idx="12698">
                  <c:v>45091.208333333336</c:v>
                </c:pt>
                <c:pt idx="12699">
                  <c:v>45091.25</c:v>
                </c:pt>
                <c:pt idx="12700">
                  <c:v>45091.291666666664</c:v>
                </c:pt>
                <c:pt idx="12701">
                  <c:v>45091.333333333336</c:v>
                </c:pt>
                <c:pt idx="12702">
                  <c:v>45091.375</c:v>
                </c:pt>
                <c:pt idx="12703">
                  <c:v>45091.416666666664</c:v>
                </c:pt>
                <c:pt idx="12704">
                  <c:v>45091.458333333336</c:v>
                </c:pt>
                <c:pt idx="12705">
                  <c:v>45091.5</c:v>
                </c:pt>
                <c:pt idx="12706">
                  <c:v>45091.541666666664</c:v>
                </c:pt>
                <c:pt idx="12707">
                  <c:v>45091.583333333336</c:v>
                </c:pt>
                <c:pt idx="12708">
                  <c:v>45091.625</c:v>
                </c:pt>
                <c:pt idx="12709">
                  <c:v>45091.666666666664</c:v>
                </c:pt>
                <c:pt idx="12710">
                  <c:v>45091.708333333336</c:v>
                </c:pt>
                <c:pt idx="12711">
                  <c:v>45091.75</c:v>
                </c:pt>
                <c:pt idx="12712">
                  <c:v>45091.791666666664</c:v>
                </c:pt>
                <c:pt idx="12713">
                  <c:v>45091.833333333336</c:v>
                </c:pt>
                <c:pt idx="12714">
                  <c:v>45091.875</c:v>
                </c:pt>
                <c:pt idx="12715">
                  <c:v>45091.916666666664</c:v>
                </c:pt>
                <c:pt idx="12716">
                  <c:v>45091.958333333336</c:v>
                </c:pt>
                <c:pt idx="12717">
                  <c:v>45092</c:v>
                </c:pt>
                <c:pt idx="12718">
                  <c:v>45092.041666666664</c:v>
                </c:pt>
                <c:pt idx="12719">
                  <c:v>45092.083333333336</c:v>
                </c:pt>
                <c:pt idx="12720">
                  <c:v>45092.125</c:v>
                </c:pt>
                <c:pt idx="12721">
                  <c:v>45092.166666666664</c:v>
                </c:pt>
                <c:pt idx="12722">
                  <c:v>45092.208333333336</c:v>
                </c:pt>
                <c:pt idx="12723">
                  <c:v>45092.25</c:v>
                </c:pt>
                <c:pt idx="12724">
                  <c:v>45092.291666666664</c:v>
                </c:pt>
                <c:pt idx="12725">
                  <c:v>45092.333333333336</c:v>
                </c:pt>
                <c:pt idx="12726">
                  <c:v>45092.375</c:v>
                </c:pt>
                <c:pt idx="12727">
                  <c:v>45092.416666666664</c:v>
                </c:pt>
                <c:pt idx="12728">
                  <c:v>45092.458333333336</c:v>
                </c:pt>
                <c:pt idx="12729">
                  <c:v>45092.5</c:v>
                </c:pt>
                <c:pt idx="12730">
                  <c:v>45092.541666666664</c:v>
                </c:pt>
                <c:pt idx="12731">
                  <c:v>45092.583333333336</c:v>
                </c:pt>
                <c:pt idx="12732">
                  <c:v>45092.625</c:v>
                </c:pt>
                <c:pt idx="12733">
                  <c:v>45092.666666666664</c:v>
                </c:pt>
                <c:pt idx="12734">
                  <c:v>45092.708333333336</c:v>
                </c:pt>
                <c:pt idx="12735">
                  <c:v>45092.75</c:v>
                </c:pt>
                <c:pt idx="12736">
                  <c:v>45092.791666666664</c:v>
                </c:pt>
                <c:pt idx="12737">
                  <c:v>45092.833333333336</c:v>
                </c:pt>
                <c:pt idx="12738">
                  <c:v>45092.875</c:v>
                </c:pt>
                <c:pt idx="12739">
                  <c:v>45092.916666666664</c:v>
                </c:pt>
                <c:pt idx="12740">
                  <c:v>45092.958333333336</c:v>
                </c:pt>
                <c:pt idx="12741">
                  <c:v>45093</c:v>
                </c:pt>
                <c:pt idx="12742">
                  <c:v>45093.041666666664</c:v>
                </c:pt>
                <c:pt idx="12743">
                  <c:v>45093.083333333336</c:v>
                </c:pt>
                <c:pt idx="12744">
                  <c:v>45093.125</c:v>
                </c:pt>
                <c:pt idx="12745">
                  <c:v>45093.166666666664</c:v>
                </c:pt>
                <c:pt idx="12746">
                  <c:v>45093.208333333336</c:v>
                </c:pt>
                <c:pt idx="12747">
                  <c:v>45093.25</c:v>
                </c:pt>
                <c:pt idx="12748">
                  <c:v>45093.291666666664</c:v>
                </c:pt>
                <c:pt idx="12749">
                  <c:v>45093.333333333336</c:v>
                </c:pt>
                <c:pt idx="12750">
                  <c:v>45093.375</c:v>
                </c:pt>
                <c:pt idx="12751">
                  <c:v>45093.416666666664</c:v>
                </c:pt>
                <c:pt idx="12752">
                  <c:v>45093.458333333336</c:v>
                </c:pt>
                <c:pt idx="12753">
                  <c:v>45093.5</c:v>
                </c:pt>
                <c:pt idx="12754">
                  <c:v>45093.541666666664</c:v>
                </c:pt>
                <c:pt idx="12755">
                  <c:v>45093.583333333336</c:v>
                </c:pt>
                <c:pt idx="12756">
                  <c:v>45093.625</c:v>
                </c:pt>
                <c:pt idx="12757">
                  <c:v>45093.666666666664</c:v>
                </c:pt>
                <c:pt idx="12758">
                  <c:v>45093.708333333336</c:v>
                </c:pt>
                <c:pt idx="12759">
                  <c:v>45093.75</c:v>
                </c:pt>
                <c:pt idx="12760">
                  <c:v>45093.791666666664</c:v>
                </c:pt>
                <c:pt idx="12761">
                  <c:v>45093.833333333336</c:v>
                </c:pt>
                <c:pt idx="12762">
                  <c:v>45093.875</c:v>
                </c:pt>
                <c:pt idx="12763">
                  <c:v>45093.916666666664</c:v>
                </c:pt>
                <c:pt idx="12764">
                  <c:v>45093.958333333336</c:v>
                </c:pt>
                <c:pt idx="12765">
                  <c:v>45094</c:v>
                </c:pt>
                <c:pt idx="12766">
                  <c:v>45094.041666666664</c:v>
                </c:pt>
                <c:pt idx="12767">
                  <c:v>45094.083333333336</c:v>
                </c:pt>
                <c:pt idx="12768">
                  <c:v>45094.125</c:v>
                </c:pt>
                <c:pt idx="12769">
                  <c:v>45094.166666666664</c:v>
                </c:pt>
                <c:pt idx="12770">
                  <c:v>45094.208333333336</c:v>
                </c:pt>
                <c:pt idx="12771">
                  <c:v>45094.25</c:v>
                </c:pt>
                <c:pt idx="12772">
                  <c:v>45094.291666666664</c:v>
                </c:pt>
                <c:pt idx="12773">
                  <c:v>45094.333333333336</c:v>
                </c:pt>
                <c:pt idx="12774">
                  <c:v>45094.375</c:v>
                </c:pt>
                <c:pt idx="12775">
                  <c:v>45094.416666666664</c:v>
                </c:pt>
                <c:pt idx="12776">
                  <c:v>45094.458333333336</c:v>
                </c:pt>
                <c:pt idx="12777">
                  <c:v>45094.5</c:v>
                </c:pt>
                <c:pt idx="12778">
                  <c:v>45094.541666666664</c:v>
                </c:pt>
                <c:pt idx="12779">
                  <c:v>45094.583333333336</c:v>
                </c:pt>
                <c:pt idx="12780">
                  <c:v>45094.625</c:v>
                </c:pt>
                <c:pt idx="12781">
                  <c:v>45094.666666666664</c:v>
                </c:pt>
                <c:pt idx="12782">
                  <c:v>45094.708333333336</c:v>
                </c:pt>
                <c:pt idx="12783">
                  <c:v>45094.75</c:v>
                </c:pt>
                <c:pt idx="12784">
                  <c:v>45094.791666666664</c:v>
                </c:pt>
                <c:pt idx="12785">
                  <c:v>45094.833333333336</c:v>
                </c:pt>
                <c:pt idx="12786">
                  <c:v>45094.875</c:v>
                </c:pt>
                <c:pt idx="12787">
                  <c:v>45094.916666666664</c:v>
                </c:pt>
                <c:pt idx="12788">
                  <c:v>45094.958333333336</c:v>
                </c:pt>
                <c:pt idx="12789">
                  <c:v>45095</c:v>
                </c:pt>
                <c:pt idx="12790">
                  <c:v>45095.041666666664</c:v>
                </c:pt>
                <c:pt idx="12791">
                  <c:v>45095.083333333336</c:v>
                </c:pt>
                <c:pt idx="12792">
                  <c:v>45095.125</c:v>
                </c:pt>
                <c:pt idx="12793">
                  <c:v>45095.166666666664</c:v>
                </c:pt>
                <c:pt idx="12794">
                  <c:v>45095.208333333336</c:v>
                </c:pt>
                <c:pt idx="12795">
                  <c:v>45095.25</c:v>
                </c:pt>
                <c:pt idx="12796">
                  <c:v>45095.291666666664</c:v>
                </c:pt>
                <c:pt idx="12797">
                  <c:v>45095.333333333336</c:v>
                </c:pt>
                <c:pt idx="12798">
                  <c:v>45095.375</c:v>
                </c:pt>
                <c:pt idx="12799">
                  <c:v>45095.416666666664</c:v>
                </c:pt>
                <c:pt idx="12800">
                  <c:v>45095.458333333336</c:v>
                </c:pt>
                <c:pt idx="12801">
                  <c:v>45095.5</c:v>
                </c:pt>
                <c:pt idx="12802">
                  <c:v>45095.541666666664</c:v>
                </c:pt>
                <c:pt idx="12803">
                  <c:v>45095.583333333336</c:v>
                </c:pt>
                <c:pt idx="12804">
                  <c:v>45095.625</c:v>
                </c:pt>
                <c:pt idx="12805">
                  <c:v>45095.666666666664</c:v>
                </c:pt>
                <c:pt idx="12806">
                  <c:v>45095.708333333336</c:v>
                </c:pt>
                <c:pt idx="12807">
                  <c:v>45095.75</c:v>
                </c:pt>
                <c:pt idx="12808">
                  <c:v>45095.791666666664</c:v>
                </c:pt>
                <c:pt idx="12809">
                  <c:v>45095.833333333336</c:v>
                </c:pt>
                <c:pt idx="12810">
                  <c:v>45095.875</c:v>
                </c:pt>
                <c:pt idx="12811">
                  <c:v>45095.916666666664</c:v>
                </c:pt>
                <c:pt idx="12812">
                  <c:v>45095.958333333336</c:v>
                </c:pt>
                <c:pt idx="12813">
                  <c:v>45096</c:v>
                </c:pt>
                <c:pt idx="12814">
                  <c:v>45096.041666666664</c:v>
                </c:pt>
                <c:pt idx="12815">
                  <c:v>45096.083333333336</c:v>
                </c:pt>
                <c:pt idx="12816">
                  <c:v>45096.125</c:v>
                </c:pt>
                <c:pt idx="12817">
                  <c:v>45096.166666666664</c:v>
                </c:pt>
                <c:pt idx="12818">
                  <c:v>45096.208333333336</c:v>
                </c:pt>
                <c:pt idx="12819">
                  <c:v>45096.25</c:v>
                </c:pt>
                <c:pt idx="12820">
                  <c:v>45096.291666666664</c:v>
                </c:pt>
                <c:pt idx="12821">
                  <c:v>45096.333333333336</c:v>
                </c:pt>
                <c:pt idx="12822">
                  <c:v>45096.375</c:v>
                </c:pt>
                <c:pt idx="12823">
                  <c:v>45096.416666666664</c:v>
                </c:pt>
                <c:pt idx="12824">
                  <c:v>45096.458333333336</c:v>
                </c:pt>
                <c:pt idx="12825">
                  <c:v>45096.5</c:v>
                </c:pt>
                <c:pt idx="12826">
                  <c:v>45096.541666666664</c:v>
                </c:pt>
                <c:pt idx="12827">
                  <c:v>45096.583333333336</c:v>
                </c:pt>
                <c:pt idx="12828">
                  <c:v>45096.625</c:v>
                </c:pt>
                <c:pt idx="12829">
                  <c:v>45096.666666666664</c:v>
                </c:pt>
                <c:pt idx="12830">
                  <c:v>45096.708333333336</c:v>
                </c:pt>
                <c:pt idx="12831">
                  <c:v>45096.75</c:v>
                </c:pt>
                <c:pt idx="12832">
                  <c:v>45096.791666666664</c:v>
                </c:pt>
                <c:pt idx="12833">
                  <c:v>45096.833333333336</c:v>
                </c:pt>
                <c:pt idx="12834">
                  <c:v>45096.875</c:v>
                </c:pt>
                <c:pt idx="12835">
                  <c:v>45096.916666666664</c:v>
                </c:pt>
                <c:pt idx="12836">
                  <c:v>45096.958333333336</c:v>
                </c:pt>
                <c:pt idx="12837">
                  <c:v>45097</c:v>
                </c:pt>
                <c:pt idx="12838">
                  <c:v>45097.041666666664</c:v>
                </c:pt>
                <c:pt idx="12839">
                  <c:v>45097.083333333336</c:v>
                </c:pt>
                <c:pt idx="12840">
                  <c:v>45097.125</c:v>
                </c:pt>
                <c:pt idx="12841">
                  <c:v>45097.166666666664</c:v>
                </c:pt>
                <c:pt idx="12842">
                  <c:v>45097.208333333336</c:v>
                </c:pt>
                <c:pt idx="12843">
                  <c:v>45097.25</c:v>
                </c:pt>
                <c:pt idx="12844">
                  <c:v>45097.291666666664</c:v>
                </c:pt>
                <c:pt idx="12845">
                  <c:v>45097.333333333336</c:v>
                </c:pt>
                <c:pt idx="12846">
                  <c:v>45097.375</c:v>
                </c:pt>
                <c:pt idx="12847">
                  <c:v>45097.416666666664</c:v>
                </c:pt>
                <c:pt idx="12848">
                  <c:v>45097.458333333336</c:v>
                </c:pt>
                <c:pt idx="12849">
                  <c:v>45097.5</c:v>
                </c:pt>
                <c:pt idx="12850">
                  <c:v>45097.541666666664</c:v>
                </c:pt>
                <c:pt idx="12851">
                  <c:v>45097.583333333336</c:v>
                </c:pt>
                <c:pt idx="12852">
                  <c:v>45097.625</c:v>
                </c:pt>
                <c:pt idx="12853">
                  <c:v>45097.666666666664</c:v>
                </c:pt>
                <c:pt idx="12854">
                  <c:v>45097.708333333336</c:v>
                </c:pt>
                <c:pt idx="12855">
                  <c:v>45097.75</c:v>
                </c:pt>
                <c:pt idx="12856">
                  <c:v>45097.791666666664</c:v>
                </c:pt>
                <c:pt idx="12857">
                  <c:v>45097.833333333336</c:v>
                </c:pt>
                <c:pt idx="12858">
                  <c:v>45097.875</c:v>
                </c:pt>
                <c:pt idx="12859">
                  <c:v>45097.916666666664</c:v>
                </c:pt>
                <c:pt idx="12860">
                  <c:v>45097.958333333336</c:v>
                </c:pt>
                <c:pt idx="12861">
                  <c:v>45098</c:v>
                </c:pt>
                <c:pt idx="12862">
                  <c:v>45098.041666666664</c:v>
                </c:pt>
                <c:pt idx="12863">
                  <c:v>45098.083333333336</c:v>
                </c:pt>
                <c:pt idx="12864">
                  <c:v>45098.125</c:v>
                </c:pt>
                <c:pt idx="12865">
                  <c:v>45098.166666666664</c:v>
                </c:pt>
                <c:pt idx="12866">
                  <c:v>45098.208333333336</c:v>
                </c:pt>
                <c:pt idx="12867">
                  <c:v>45098.25</c:v>
                </c:pt>
                <c:pt idx="12868">
                  <c:v>45098.291666666664</c:v>
                </c:pt>
                <c:pt idx="12869">
                  <c:v>45098.333333333336</c:v>
                </c:pt>
                <c:pt idx="12870">
                  <c:v>45098.375</c:v>
                </c:pt>
                <c:pt idx="12871">
                  <c:v>45098.416666666664</c:v>
                </c:pt>
                <c:pt idx="12872">
                  <c:v>45098.458333333336</c:v>
                </c:pt>
                <c:pt idx="12873">
                  <c:v>45098.5</c:v>
                </c:pt>
                <c:pt idx="12874">
                  <c:v>45098.541666666664</c:v>
                </c:pt>
                <c:pt idx="12875">
                  <c:v>45098.583333333336</c:v>
                </c:pt>
                <c:pt idx="12876">
                  <c:v>45098.625</c:v>
                </c:pt>
                <c:pt idx="12877">
                  <c:v>45098.666666666664</c:v>
                </c:pt>
                <c:pt idx="12878">
                  <c:v>45098.708333333336</c:v>
                </c:pt>
                <c:pt idx="12879">
                  <c:v>45098.75</c:v>
                </c:pt>
                <c:pt idx="12880">
                  <c:v>45098.791666666664</c:v>
                </c:pt>
                <c:pt idx="12881">
                  <c:v>45098.833333333336</c:v>
                </c:pt>
                <c:pt idx="12882">
                  <c:v>45098.875</c:v>
                </c:pt>
                <c:pt idx="12883">
                  <c:v>45098.916666666664</c:v>
                </c:pt>
                <c:pt idx="12884">
                  <c:v>45098.958333333336</c:v>
                </c:pt>
                <c:pt idx="12885">
                  <c:v>45099</c:v>
                </c:pt>
                <c:pt idx="12886">
                  <c:v>45099.041666666664</c:v>
                </c:pt>
                <c:pt idx="12887">
                  <c:v>45099.083333333336</c:v>
                </c:pt>
                <c:pt idx="12888">
                  <c:v>45099.125</c:v>
                </c:pt>
                <c:pt idx="12889">
                  <c:v>45099.166666666664</c:v>
                </c:pt>
                <c:pt idx="12890">
                  <c:v>45099.208333333336</c:v>
                </c:pt>
                <c:pt idx="12891">
                  <c:v>45099.25</c:v>
                </c:pt>
                <c:pt idx="12892">
                  <c:v>45099.291666666664</c:v>
                </c:pt>
                <c:pt idx="12893">
                  <c:v>45099.333333333336</c:v>
                </c:pt>
                <c:pt idx="12894">
                  <c:v>45099.375</c:v>
                </c:pt>
                <c:pt idx="12895">
                  <c:v>45099.416666666664</c:v>
                </c:pt>
                <c:pt idx="12896">
                  <c:v>45099.458333333336</c:v>
                </c:pt>
                <c:pt idx="12897">
                  <c:v>45099.5</c:v>
                </c:pt>
                <c:pt idx="12898">
                  <c:v>45099.541666666664</c:v>
                </c:pt>
                <c:pt idx="12899">
                  <c:v>45099.583333333336</c:v>
                </c:pt>
                <c:pt idx="12900">
                  <c:v>45099.625</c:v>
                </c:pt>
                <c:pt idx="12901">
                  <c:v>45099.666666666664</c:v>
                </c:pt>
                <c:pt idx="12902">
                  <c:v>45099.708333333336</c:v>
                </c:pt>
                <c:pt idx="12903">
                  <c:v>45099.75</c:v>
                </c:pt>
                <c:pt idx="12904">
                  <c:v>45099.791666666664</c:v>
                </c:pt>
                <c:pt idx="12905">
                  <c:v>45099.833333333336</c:v>
                </c:pt>
                <c:pt idx="12906">
                  <c:v>45099.875</c:v>
                </c:pt>
                <c:pt idx="12907">
                  <c:v>45099.916666666664</c:v>
                </c:pt>
                <c:pt idx="12908">
                  <c:v>45099.958333333336</c:v>
                </c:pt>
                <c:pt idx="12909">
                  <c:v>45100</c:v>
                </c:pt>
                <c:pt idx="12910">
                  <c:v>45100.041666666664</c:v>
                </c:pt>
                <c:pt idx="12911">
                  <c:v>45100.083333333336</c:v>
                </c:pt>
                <c:pt idx="12912">
                  <c:v>45100.125</c:v>
                </c:pt>
                <c:pt idx="12913">
                  <c:v>45100.166666666664</c:v>
                </c:pt>
                <c:pt idx="12914">
                  <c:v>45100.208333333336</c:v>
                </c:pt>
                <c:pt idx="12915">
                  <c:v>45100.25</c:v>
                </c:pt>
                <c:pt idx="12916">
                  <c:v>45100.291666666664</c:v>
                </c:pt>
                <c:pt idx="12917">
                  <c:v>45100.333333333336</c:v>
                </c:pt>
                <c:pt idx="12918">
                  <c:v>45100.375</c:v>
                </c:pt>
                <c:pt idx="12919">
                  <c:v>45100.416666666664</c:v>
                </c:pt>
                <c:pt idx="12920">
                  <c:v>45100.458333333336</c:v>
                </c:pt>
                <c:pt idx="12921">
                  <c:v>45100.5</c:v>
                </c:pt>
                <c:pt idx="12922">
                  <c:v>45100.541666666664</c:v>
                </c:pt>
                <c:pt idx="12923">
                  <c:v>45100.583333333336</c:v>
                </c:pt>
                <c:pt idx="12924">
                  <c:v>45100.625</c:v>
                </c:pt>
                <c:pt idx="12925">
                  <c:v>45100.666666666664</c:v>
                </c:pt>
                <c:pt idx="12926">
                  <c:v>45100.708333333336</c:v>
                </c:pt>
                <c:pt idx="12927">
                  <c:v>45100.75</c:v>
                </c:pt>
                <c:pt idx="12928">
                  <c:v>45100.791666666664</c:v>
                </c:pt>
                <c:pt idx="12929">
                  <c:v>45100.833333333336</c:v>
                </c:pt>
                <c:pt idx="12930">
                  <c:v>45100.875</c:v>
                </c:pt>
                <c:pt idx="12931">
                  <c:v>45100.916666666664</c:v>
                </c:pt>
                <c:pt idx="12932">
                  <c:v>45100.958333333336</c:v>
                </c:pt>
                <c:pt idx="12933">
                  <c:v>45101</c:v>
                </c:pt>
                <c:pt idx="12934">
                  <c:v>45101.041666666664</c:v>
                </c:pt>
                <c:pt idx="12935">
                  <c:v>45101.083333333336</c:v>
                </c:pt>
                <c:pt idx="12936">
                  <c:v>45101.125</c:v>
                </c:pt>
                <c:pt idx="12937">
                  <c:v>45101.166666666664</c:v>
                </c:pt>
                <c:pt idx="12938">
                  <c:v>45101.208333333336</c:v>
                </c:pt>
                <c:pt idx="12939">
                  <c:v>45101.25</c:v>
                </c:pt>
                <c:pt idx="12940">
                  <c:v>45101.291666666664</c:v>
                </c:pt>
                <c:pt idx="12941">
                  <c:v>45101.333333333336</c:v>
                </c:pt>
                <c:pt idx="12942">
                  <c:v>45101.375</c:v>
                </c:pt>
                <c:pt idx="12943">
                  <c:v>45101.416666666664</c:v>
                </c:pt>
                <c:pt idx="12944">
                  <c:v>45101.458333333336</c:v>
                </c:pt>
                <c:pt idx="12945">
                  <c:v>45101.5</c:v>
                </c:pt>
                <c:pt idx="12946">
                  <c:v>45101.541666666664</c:v>
                </c:pt>
                <c:pt idx="12947">
                  <c:v>45101.583333333336</c:v>
                </c:pt>
                <c:pt idx="12948">
                  <c:v>45101.625</c:v>
                </c:pt>
                <c:pt idx="12949">
                  <c:v>45101.666666666664</c:v>
                </c:pt>
                <c:pt idx="12950">
                  <c:v>45101.708333333336</c:v>
                </c:pt>
                <c:pt idx="12951">
                  <c:v>45101.75</c:v>
                </c:pt>
                <c:pt idx="12952">
                  <c:v>45101.791666666664</c:v>
                </c:pt>
                <c:pt idx="12953">
                  <c:v>45101.833333333336</c:v>
                </c:pt>
                <c:pt idx="12954">
                  <c:v>45101.875</c:v>
                </c:pt>
                <c:pt idx="12955">
                  <c:v>45101.916666666664</c:v>
                </c:pt>
                <c:pt idx="12956">
                  <c:v>45101.958333333336</c:v>
                </c:pt>
                <c:pt idx="12957">
                  <c:v>45102</c:v>
                </c:pt>
                <c:pt idx="12958">
                  <c:v>45102.041666666664</c:v>
                </c:pt>
                <c:pt idx="12959">
                  <c:v>45102.083333333336</c:v>
                </c:pt>
                <c:pt idx="12960">
                  <c:v>45102.125</c:v>
                </c:pt>
                <c:pt idx="12961">
                  <c:v>45102.166666666664</c:v>
                </c:pt>
                <c:pt idx="12962">
                  <c:v>45102.208333333336</c:v>
                </c:pt>
                <c:pt idx="12963">
                  <c:v>45102.25</c:v>
                </c:pt>
                <c:pt idx="12964">
                  <c:v>45102.291666666664</c:v>
                </c:pt>
                <c:pt idx="12965">
                  <c:v>45102.333333333336</c:v>
                </c:pt>
                <c:pt idx="12966">
                  <c:v>45102.375</c:v>
                </c:pt>
                <c:pt idx="12967">
                  <c:v>45102.416666666664</c:v>
                </c:pt>
                <c:pt idx="12968">
                  <c:v>45102.458333333336</c:v>
                </c:pt>
                <c:pt idx="12969">
                  <c:v>45102.5</c:v>
                </c:pt>
                <c:pt idx="12970">
                  <c:v>45102.541666666664</c:v>
                </c:pt>
                <c:pt idx="12971">
                  <c:v>45102.583333333336</c:v>
                </c:pt>
                <c:pt idx="12972">
                  <c:v>45102.625</c:v>
                </c:pt>
                <c:pt idx="12973">
                  <c:v>45102.666666666664</c:v>
                </c:pt>
                <c:pt idx="12974">
                  <c:v>45102.708333333336</c:v>
                </c:pt>
                <c:pt idx="12975">
                  <c:v>45102.75</c:v>
                </c:pt>
                <c:pt idx="12976">
                  <c:v>45102.791666666664</c:v>
                </c:pt>
                <c:pt idx="12977">
                  <c:v>45102.833333333336</c:v>
                </c:pt>
                <c:pt idx="12978">
                  <c:v>45102.875</c:v>
                </c:pt>
                <c:pt idx="12979">
                  <c:v>45102.916666666664</c:v>
                </c:pt>
                <c:pt idx="12980">
                  <c:v>45102.958333333336</c:v>
                </c:pt>
                <c:pt idx="12981">
                  <c:v>45103</c:v>
                </c:pt>
                <c:pt idx="12982">
                  <c:v>45103.041666666664</c:v>
                </c:pt>
                <c:pt idx="12983">
                  <c:v>45103.083333333336</c:v>
                </c:pt>
                <c:pt idx="12984">
                  <c:v>45103.125</c:v>
                </c:pt>
                <c:pt idx="12985">
                  <c:v>45103.166666666664</c:v>
                </c:pt>
                <c:pt idx="12986">
                  <c:v>45103.208333333336</c:v>
                </c:pt>
                <c:pt idx="12987">
                  <c:v>45103.25</c:v>
                </c:pt>
                <c:pt idx="12988">
                  <c:v>45103.291666666664</c:v>
                </c:pt>
                <c:pt idx="12989">
                  <c:v>45103.333333333336</c:v>
                </c:pt>
                <c:pt idx="12990">
                  <c:v>45103.375</c:v>
                </c:pt>
                <c:pt idx="12991">
                  <c:v>45103.416666666664</c:v>
                </c:pt>
                <c:pt idx="12992">
                  <c:v>45103.458333333336</c:v>
                </c:pt>
                <c:pt idx="12993">
                  <c:v>45103.5</c:v>
                </c:pt>
                <c:pt idx="12994">
                  <c:v>45103.541666666664</c:v>
                </c:pt>
                <c:pt idx="12995">
                  <c:v>45103.583333333336</c:v>
                </c:pt>
                <c:pt idx="12996">
                  <c:v>45103.625</c:v>
                </c:pt>
                <c:pt idx="12997">
                  <c:v>45103.666666666664</c:v>
                </c:pt>
                <c:pt idx="12998">
                  <c:v>45103.708333333336</c:v>
                </c:pt>
                <c:pt idx="12999">
                  <c:v>45103.75</c:v>
                </c:pt>
                <c:pt idx="13000">
                  <c:v>45103.791666666664</c:v>
                </c:pt>
                <c:pt idx="13001">
                  <c:v>45103.833333333336</c:v>
                </c:pt>
                <c:pt idx="13002">
                  <c:v>45103.875</c:v>
                </c:pt>
                <c:pt idx="13003">
                  <c:v>45103.916666666664</c:v>
                </c:pt>
                <c:pt idx="13004">
                  <c:v>45103.958333333336</c:v>
                </c:pt>
                <c:pt idx="13005">
                  <c:v>45104</c:v>
                </c:pt>
                <c:pt idx="13006">
                  <c:v>45104.041666666664</c:v>
                </c:pt>
                <c:pt idx="13007">
                  <c:v>45104.083333333336</c:v>
                </c:pt>
                <c:pt idx="13008">
                  <c:v>45104.125</c:v>
                </c:pt>
                <c:pt idx="13009">
                  <c:v>45104.166666666664</c:v>
                </c:pt>
                <c:pt idx="13010">
                  <c:v>45104.208333333336</c:v>
                </c:pt>
                <c:pt idx="13011">
                  <c:v>45104.25</c:v>
                </c:pt>
                <c:pt idx="13012">
                  <c:v>45104.291666666664</c:v>
                </c:pt>
                <c:pt idx="13013">
                  <c:v>45104.333333333336</c:v>
                </c:pt>
                <c:pt idx="13014">
                  <c:v>45104.375</c:v>
                </c:pt>
                <c:pt idx="13015">
                  <c:v>45104.416666666664</c:v>
                </c:pt>
                <c:pt idx="13016">
                  <c:v>45104.458333333336</c:v>
                </c:pt>
                <c:pt idx="13017">
                  <c:v>45104.5</c:v>
                </c:pt>
                <c:pt idx="13018">
                  <c:v>45104.541666666664</c:v>
                </c:pt>
                <c:pt idx="13019">
                  <c:v>45104.583333333336</c:v>
                </c:pt>
                <c:pt idx="13020">
                  <c:v>45104.625</c:v>
                </c:pt>
                <c:pt idx="13021">
                  <c:v>45104.666666666664</c:v>
                </c:pt>
                <c:pt idx="13022">
                  <c:v>45104.708333333336</c:v>
                </c:pt>
                <c:pt idx="13023">
                  <c:v>45104.75</c:v>
                </c:pt>
                <c:pt idx="13024">
                  <c:v>45104.791666666664</c:v>
                </c:pt>
                <c:pt idx="13025">
                  <c:v>45104.833333333336</c:v>
                </c:pt>
                <c:pt idx="13026">
                  <c:v>45104.875</c:v>
                </c:pt>
                <c:pt idx="13027">
                  <c:v>45104.916666666664</c:v>
                </c:pt>
                <c:pt idx="13028">
                  <c:v>45104.958333333336</c:v>
                </c:pt>
                <c:pt idx="13029">
                  <c:v>45105</c:v>
                </c:pt>
                <c:pt idx="13030">
                  <c:v>45105.041666666664</c:v>
                </c:pt>
                <c:pt idx="13031">
                  <c:v>45105.083333333336</c:v>
                </c:pt>
                <c:pt idx="13032">
                  <c:v>45105.125</c:v>
                </c:pt>
                <c:pt idx="13033">
                  <c:v>45105.166666666664</c:v>
                </c:pt>
                <c:pt idx="13034">
                  <c:v>45105.208333333336</c:v>
                </c:pt>
                <c:pt idx="13035">
                  <c:v>45105.25</c:v>
                </c:pt>
                <c:pt idx="13036">
                  <c:v>45105.291666666664</c:v>
                </c:pt>
                <c:pt idx="13037">
                  <c:v>45105.333333333336</c:v>
                </c:pt>
                <c:pt idx="13038">
                  <c:v>45105.375</c:v>
                </c:pt>
                <c:pt idx="13039">
                  <c:v>45105.416666666664</c:v>
                </c:pt>
                <c:pt idx="13040">
                  <c:v>45105.458333333336</c:v>
                </c:pt>
                <c:pt idx="13041">
                  <c:v>45105.5</c:v>
                </c:pt>
                <c:pt idx="13042">
                  <c:v>45105.541666666664</c:v>
                </c:pt>
                <c:pt idx="13043">
                  <c:v>45105.583333333336</c:v>
                </c:pt>
                <c:pt idx="13044">
                  <c:v>45105.625</c:v>
                </c:pt>
                <c:pt idx="13045">
                  <c:v>45105.666666666664</c:v>
                </c:pt>
                <c:pt idx="13046">
                  <c:v>45105.708333333336</c:v>
                </c:pt>
                <c:pt idx="13047">
                  <c:v>45105.75</c:v>
                </c:pt>
                <c:pt idx="13048">
                  <c:v>45105.791666666664</c:v>
                </c:pt>
                <c:pt idx="13049">
                  <c:v>45105.833333333336</c:v>
                </c:pt>
                <c:pt idx="13050">
                  <c:v>45105.875</c:v>
                </c:pt>
                <c:pt idx="13051">
                  <c:v>45105.916666666664</c:v>
                </c:pt>
                <c:pt idx="13052">
                  <c:v>45105.958333333336</c:v>
                </c:pt>
                <c:pt idx="13053">
                  <c:v>45106</c:v>
                </c:pt>
                <c:pt idx="13054">
                  <c:v>45106.041666666664</c:v>
                </c:pt>
                <c:pt idx="13055">
                  <c:v>45106.083333333336</c:v>
                </c:pt>
                <c:pt idx="13056">
                  <c:v>45106.125</c:v>
                </c:pt>
                <c:pt idx="13057">
                  <c:v>45106.166666666664</c:v>
                </c:pt>
                <c:pt idx="13058">
                  <c:v>45106.208333333336</c:v>
                </c:pt>
                <c:pt idx="13059">
                  <c:v>45106.25</c:v>
                </c:pt>
                <c:pt idx="13060">
                  <c:v>45106.291666666664</c:v>
                </c:pt>
                <c:pt idx="13061">
                  <c:v>45106.333333333336</c:v>
                </c:pt>
                <c:pt idx="13062">
                  <c:v>45106.375</c:v>
                </c:pt>
                <c:pt idx="13063">
                  <c:v>45106.416666666664</c:v>
                </c:pt>
                <c:pt idx="13064">
                  <c:v>45106.458333333336</c:v>
                </c:pt>
                <c:pt idx="13065">
                  <c:v>45106.5</c:v>
                </c:pt>
                <c:pt idx="13066">
                  <c:v>45106.541666666664</c:v>
                </c:pt>
                <c:pt idx="13067">
                  <c:v>45106.583333333336</c:v>
                </c:pt>
                <c:pt idx="13068">
                  <c:v>45106.625</c:v>
                </c:pt>
                <c:pt idx="13069">
                  <c:v>45106.666666666664</c:v>
                </c:pt>
                <c:pt idx="13070">
                  <c:v>45106.708333333336</c:v>
                </c:pt>
                <c:pt idx="13071">
                  <c:v>45106.75</c:v>
                </c:pt>
                <c:pt idx="13072">
                  <c:v>45106.791666666664</c:v>
                </c:pt>
                <c:pt idx="13073">
                  <c:v>45106.833333333336</c:v>
                </c:pt>
                <c:pt idx="13074">
                  <c:v>45106.875</c:v>
                </c:pt>
                <c:pt idx="13075">
                  <c:v>45106.916666666664</c:v>
                </c:pt>
                <c:pt idx="13076">
                  <c:v>45106.958333333336</c:v>
                </c:pt>
                <c:pt idx="13077">
                  <c:v>45107</c:v>
                </c:pt>
                <c:pt idx="13078">
                  <c:v>45107.041666666664</c:v>
                </c:pt>
                <c:pt idx="13079">
                  <c:v>45107.083333333336</c:v>
                </c:pt>
                <c:pt idx="13080">
                  <c:v>45107.125</c:v>
                </c:pt>
                <c:pt idx="13081">
                  <c:v>45107.166666666664</c:v>
                </c:pt>
                <c:pt idx="13082">
                  <c:v>45107.208333333336</c:v>
                </c:pt>
                <c:pt idx="13083">
                  <c:v>45107.25</c:v>
                </c:pt>
                <c:pt idx="13084">
                  <c:v>45107.291666666664</c:v>
                </c:pt>
                <c:pt idx="13085">
                  <c:v>45107.333333333336</c:v>
                </c:pt>
                <c:pt idx="13086">
                  <c:v>45107.375</c:v>
                </c:pt>
                <c:pt idx="13087">
                  <c:v>45107.416666666664</c:v>
                </c:pt>
                <c:pt idx="13088">
                  <c:v>45107.458333333336</c:v>
                </c:pt>
                <c:pt idx="13089">
                  <c:v>45107.5</c:v>
                </c:pt>
                <c:pt idx="13090">
                  <c:v>45107.541666666664</c:v>
                </c:pt>
                <c:pt idx="13091">
                  <c:v>45107.583333333336</c:v>
                </c:pt>
                <c:pt idx="13092">
                  <c:v>45107.625</c:v>
                </c:pt>
                <c:pt idx="13093">
                  <c:v>45107.666666666664</c:v>
                </c:pt>
                <c:pt idx="13094">
                  <c:v>45107.708333333336</c:v>
                </c:pt>
                <c:pt idx="13095">
                  <c:v>45107.75</c:v>
                </c:pt>
                <c:pt idx="13096">
                  <c:v>45107.791666666664</c:v>
                </c:pt>
                <c:pt idx="13097">
                  <c:v>45107.833333333336</c:v>
                </c:pt>
                <c:pt idx="13098">
                  <c:v>45107.875</c:v>
                </c:pt>
                <c:pt idx="13099">
                  <c:v>45107.916666666664</c:v>
                </c:pt>
                <c:pt idx="13100">
                  <c:v>45107.958333333336</c:v>
                </c:pt>
                <c:pt idx="13101">
                  <c:v>45108</c:v>
                </c:pt>
                <c:pt idx="13102">
                  <c:v>45108.041666666664</c:v>
                </c:pt>
                <c:pt idx="13103">
                  <c:v>45108.083333333336</c:v>
                </c:pt>
                <c:pt idx="13104">
                  <c:v>45108.125</c:v>
                </c:pt>
                <c:pt idx="13105">
                  <c:v>45108.166666666664</c:v>
                </c:pt>
                <c:pt idx="13106">
                  <c:v>45108.208333333336</c:v>
                </c:pt>
                <c:pt idx="13107">
                  <c:v>45108.25</c:v>
                </c:pt>
                <c:pt idx="13108">
                  <c:v>45108.291666666664</c:v>
                </c:pt>
                <c:pt idx="13109">
                  <c:v>45108.333333333336</c:v>
                </c:pt>
                <c:pt idx="13110">
                  <c:v>45108.375</c:v>
                </c:pt>
                <c:pt idx="13111">
                  <c:v>45108.416666666664</c:v>
                </c:pt>
                <c:pt idx="13112">
                  <c:v>45108.458333333336</c:v>
                </c:pt>
                <c:pt idx="13113">
                  <c:v>45108.5</c:v>
                </c:pt>
                <c:pt idx="13114">
                  <c:v>45108.541666666664</c:v>
                </c:pt>
                <c:pt idx="13115">
                  <c:v>45108.583333333336</c:v>
                </c:pt>
                <c:pt idx="13116">
                  <c:v>45108.625</c:v>
                </c:pt>
                <c:pt idx="13117">
                  <c:v>45108.666666666664</c:v>
                </c:pt>
                <c:pt idx="13118">
                  <c:v>45108.708333333336</c:v>
                </c:pt>
                <c:pt idx="13119">
                  <c:v>45108.75</c:v>
                </c:pt>
                <c:pt idx="13120">
                  <c:v>45108.791666666664</c:v>
                </c:pt>
                <c:pt idx="13121">
                  <c:v>45108.833333333336</c:v>
                </c:pt>
                <c:pt idx="13122">
                  <c:v>45108.875</c:v>
                </c:pt>
                <c:pt idx="13123">
                  <c:v>45108.916666666664</c:v>
                </c:pt>
                <c:pt idx="13124">
                  <c:v>45108.958333333336</c:v>
                </c:pt>
                <c:pt idx="13125">
                  <c:v>45109</c:v>
                </c:pt>
                <c:pt idx="13126">
                  <c:v>45109.041666666664</c:v>
                </c:pt>
                <c:pt idx="13127">
                  <c:v>45109.083333333336</c:v>
                </c:pt>
                <c:pt idx="13128">
                  <c:v>45109.125</c:v>
                </c:pt>
                <c:pt idx="13129">
                  <c:v>45109.166666666664</c:v>
                </c:pt>
                <c:pt idx="13130">
                  <c:v>45109.208333333336</c:v>
                </c:pt>
                <c:pt idx="13131">
                  <c:v>45109.25</c:v>
                </c:pt>
                <c:pt idx="13132">
                  <c:v>45109.291666666664</c:v>
                </c:pt>
                <c:pt idx="13133">
                  <c:v>45109.333333333336</c:v>
                </c:pt>
                <c:pt idx="13134">
                  <c:v>45109.375</c:v>
                </c:pt>
                <c:pt idx="13135">
                  <c:v>45109.416666666664</c:v>
                </c:pt>
                <c:pt idx="13136">
                  <c:v>45109.458333333336</c:v>
                </c:pt>
                <c:pt idx="13137">
                  <c:v>45109.5</c:v>
                </c:pt>
                <c:pt idx="13138">
                  <c:v>45109.541666666664</c:v>
                </c:pt>
                <c:pt idx="13139">
                  <c:v>45109.583333333336</c:v>
                </c:pt>
                <c:pt idx="13140">
                  <c:v>45109.625</c:v>
                </c:pt>
                <c:pt idx="13141">
                  <c:v>45109.666666666664</c:v>
                </c:pt>
                <c:pt idx="13142">
                  <c:v>45109.708333333336</c:v>
                </c:pt>
                <c:pt idx="13143">
                  <c:v>45109.75</c:v>
                </c:pt>
                <c:pt idx="13144">
                  <c:v>45109.791666666664</c:v>
                </c:pt>
                <c:pt idx="13145">
                  <c:v>45109.833333333336</c:v>
                </c:pt>
                <c:pt idx="13146">
                  <c:v>45109.875</c:v>
                </c:pt>
                <c:pt idx="13147">
                  <c:v>45109.916666666664</c:v>
                </c:pt>
                <c:pt idx="13148">
                  <c:v>45109.958333333336</c:v>
                </c:pt>
                <c:pt idx="13149">
                  <c:v>45110</c:v>
                </c:pt>
                <c:pt idx="13150">
                  <c:v>45110.041666666664</c:v>
                </c:pt>
                <c:pt idx="13151">
                  <c:v>45110.083333333336</c:v>
                </c:pt>
                <c:pt idx="13152">
                  <c:v>45110.125</c:v>
                </c:pt>
                <c:pt idx="13153">
                  <c:v>45110.166666666664</c:v>
                </c:pt>
                <c:pt idx="13154">
                  <c:v>45110.208333333336</c:v>
                </c:pt>
                <c:pt idx="13155">
                  <c:v>45110.25</c:v>
                </c:pt>
                <c:pt idx="13156">
                  <c:v>45110.291666666664</c:v>
                </c:pt>
                <c:pt idx="13157">
                  <c:v>45110.333333333336</c:v>
                </c:pt>
                <c:pt idx="13158">
                  <c:v>45110.375</c:v>
                </c:pt>
                <c:pt idx="13159">
                  <c:v>45110.416666666664</c:v>
                </c:pt>
                <c:pt idx="13160">
                  <c:v>45110.458333333336</c:v>
                </c:pt>
                <c:pt idx="13161">
                  <c:v>45110.5</c:v>
                </c:pt>
                <c:pt idx="13162">
                  <c:v>45110.541666666664</c:v>
                </c:pt>
                <c:pt idx="13163">
                  <c:v>45110.583333333336</c:v>
                </c:pt>
                <c:pt idx="13164">
                  <c:v>45110.625</c:v>
                </c:pt>
                <c:pt idx="13165">
                  <c:v>45110.666666666664</c:v>
                </c:pt>
                <c:pt idx="13166">
                  <c:v>45110.708333333336</c:v>
                </c:pt>
                <c:pt idx="13167">
                  <c:v>45110.75</c:v>
                </c:pt>
                <c:pt idx="13168">
                  <c:v>45110.791666666664</c:v>
                </c:pt>
                <c:pt idx="13169">
                  <c:v>45110.833333333336</c:v>
                </c:pt>
                <c:pt idx="13170">
                  <c:v>45110.875</c:v>
                </c:pt>
                <c:pt idx="13171">
                  <c:v>45110.916666666664</c:v>
                </c:pt>
                <c:pt idx="13172">
                  <c:v>45110.958333333336</c:v>
                </c:pt>
                <c:pt idx="13173">
                  <c:v>45111</c:v>
                </c:pt>
                <c:pt idx="13174">
                  <c:v>45111.041666666664</c:v>
                </c:pt>
                <c:pt idx="13175">
                  <c:v>45111.083333333336</c:v>
                </c:pt>
                <c:pt idx="13176">
                  <c:v>45111.125</c:v>
                </c:pt>
                <c:pt idx="13177">
                  <c:v>45111.166666666664</c:v>
                </c:pt>
                <c:pt idx="13178">
                  <c:v>45111.208333333336</c:v>
                </c:pt>
                <c:pt idx="13179">
                  <c:v>45111.25</c:v>
                </c:pt>
                <c:pt idx="13180">
                  <c:v>45111.291666666664</c:v>
                </c:pt>
                <c:pt idx="13181">
                  <c:v>45111.333333333336</c:v>
                </c:pt>
                <c:pt idx="13182">
                  <c:v>45111.375</c:v>
                </c:pt>
                <c:pt idx="13183">
                  <c:v>45111.416666666664</c:v>
                </c:pt>
                <c:pt idx="13184">
                  <c:v>45111.458333333336</c:v>
                </c:pt>
                <c:pt idx="13185">
                  <c:v>45111.5</c:v>
                </c:pt>
                <c:pt idx="13186">
                  <c:v>45111.541666666664</c:v>
                </c:pt>
                <c:pt idx="13187">
                  <c:v>45111.583333333336</c:v>
                </c:pt>
                <c:pt idx="13188">
                  <c:v>45111.625</c:v>
                </c:pt>
                <c:pt idx="13189">
                  <c:v>45111.666666666664</c:v>
                </c:pt>
                <c:pt idx="13190">
                  <c:v>45111.708333333336</c:v>
                </c:pt>
                <c:pt idx="13191">
                  <c:v>45111.75</c:v>
                </c:pt>
                <c:pt idx="13192">
                  <c:v>45111.791666666664</c:v>
                </c:pt>
                <c:pt idx="13193">
                  <c:v>45111.833333333336</c:v>
                </c:pt>
                <c:pt idx="13194">
                  <c:v>45111.875</c:v>
                </c:pt>
                <c:pt idx="13195">
                  <c:v>45111.916666666664</c:v>
                </c:pt>
                <c:pt idx="13196">
                  <c:v>45111.958333333336</c:v>
                </c:pt>
                <c:pt idx="13197">
                  <c:v>45112</c:v>
                </c:pt>
                <c:pt idx="13198">
                  <c:v>45112.041666666664</c:v>
                </c:pt>
                <c:pt idx="13199">
                  <c:v>45112.083333333336</c:v>
                </c:pt>
                <c:pt idx="13200">
                  <c:v>45112.125</c:v>
                </c:pt>
                <c:pt idx="13201">
                  <c:v>45112.166666666664</c:v>
                </c:pt>
                <c:pt idx="13202">
                  <c:v>45112.208333333336</c:v>
                </c:pt>
                <c:pt idx="13203">
                  <c:v>45112.25</c:v>
                </c:pt>
                <c:pt idx="13204">
                  <c:v>45112.291666666664</c:v>
                </c:pt>
                <c:pt idx="13205">
                  <c:v>45112.333333333336</c:v>
                </c:pt>
                <c:pt idx="13206">
                  <c:v>45112.375</c:v>
                </c:pt>
                <c:pt idx="13207">
                  <c:v>45112.416666666664</c:v>
                </c:pt>
                <c:pt idx="13208">
                  <c:v>45112.458333333336</c:v>
                </c:pt>
                <c:pt idx="13209">
                  <c:v>45112.5</c:v>
                </c:pt>
                <c:pt idx="13210">
                  <c:v>45112.541666666664</c:v>
                </c:pt>
                <c:pt idx="13211">
                  <c:v>45112.583333333336</c:v>
                </c:pt>
                <c:pt idx="13212">
                  <c:v>45112.625</c:v>
                </c:pt>
                <c:pt idx="13213">
                  <c:v>45112.666666666664</c:v>
                </c:pt>
                <c:pt idx="13214">
                  <c:v>45112.708333333336</c:v>
                </c:pt>
                <c:pt idx="13215">
                  <c:v>45112.75</c:v>
                </c:pt>
                <c:pt idx="13216">
                  <c:v>45112.791666666664</c:v>
                </c:pt>
                <c:pt idx="13217">
                  <c:v>45112.833333333336</c:v>
                </c:pt>
                <c:pt idx="13218">
                  <c:v>45112.875</c:v>
                </c:pt>
                <c:pt idx="13219">
                  <c:v>45112.916666666664</c:v>
                </c:pt>
                <c:pt idx="13220">
                  <c:v>45112.958333333336</c:v>
                </c:pt>
                <c:pt idx="13221">
                  <c:v>45113</c:v>
                </c:pt>
                <c:pt idx="13222">
                  <c:v>45113.041666666664</c:v>
                </c:pt>
                <c:pt idx="13223">
                  <c:v>45113.083333333336</c:v>
                </c:pt>
                <c:pt idx="13224">
                  <c:v>45113.125</c:v>
                </c:pt>
                <c:pt idx="13225">
                  <c:v>45113.166666666664</c:v>
                </c:pt>
                <c:pt idx="13226">
                  <c:v>45113.208333333336</c:v>
                </c:pt>
                <c:pt idx="13227">
                  <c:v>45113.25</c:v>
                </c:pt>
                <c:pt idx="13228">
                  <c:v>45113.291666666664</c:v>
                </c:pt>
                <c:pt idx="13229">
                  <c:v>45113.333333333336</c:v>
                </c:pt>
                <c:pt idx="13230">
                  <c:v>45113.375</c:v>
                </c:pt>
                <c:pt idx="13231">
                  <c:v>45113.416666666664</c:v>
                </c:pt>
                <c:pt idx="13232">
                  <c:v>45113.458333333336</c:v>
                </c:pt>
                <c:pt idx="13233">
                  <c:v>45113.5</c:v>
                </c:pt>
                <c:pt idx="13234">
                  <c:v>45113.541666666664</c:v>
                </c:pt>
                <c:pt idx="13235">
                  <c:v>45113.583333333336</c:v>
                </c:pt>
                <c:pt idx="13236">
                  <c:v>45113.625</c:v>
                </c:pt>
                <c:pt idx="13237">
                  <c:v>45113.666666666664</c:v>
                </c:pt>
                <c:pt idx="13238">
                  <c:v>45113.708333333336</c:v>
                </c:pt>
                <c:pt idx="13239">
                  <c:v>45113.75</c:v>
                </c:pt>
                <c:pt idx="13240">
                  <c:v>45113.791666666664</c:v>
                </c:pt>
                <c:pt idx="13241">
                  <c:v>45113.833333333336</c:v>
                </c:pt>
                <c:pt idx="13242">
                  <c:v>45113.875</c:v>
                </c:pt>
                <c:pt idx="13243">
                  <c:v>45113.916666666664</c:v>
                </c:pt>
                <c:pt idx="13244">
                  <c:v>45113.958333333336</c:v>
                </c:pt>
                <c:pt idx="13245">
                  <c:v>45114</c:v>
                </c:pt>
                <c:pt idx="13246">
                  <c:v>45114.041666666664</c:v>
                </c:pt>
                <c:pt idx="13247">
                  <c:v>45114.083333333336</c:v>
                </c:pt>
                <c:pt idx="13248">
                  <c:v>45114.125</c:v>
                </c:pt>
                <c:pt idx="13249">
                  <c:v>45114.166666666664</c:v>
                </c:pt>
                <c:pt idx="13250">
                  <c:v>45114.208333333336</c:v>
                </c:pt>
                <c:pt idx="13251">
                  <c:v>45114.25</c:v>
                </c:pt>
                <c:pt idx="13252">
                  <c:v>45114.291666666664</c:v>
                </c:pt>
                <c:pt idx="13253">
                  <c:v>45114.333333333336</c:v>
                </c:pt>
                <c:pt idx="13254">
                  <c:v>45114.375</c:v>
                </c:pt>
                <c:pt idx="13255">
                  <c:v>45114.416666666664</c:v>
                </c:pt>
                <c:pt idx="13256">
                  <c:v>45114.458333333336</c:v>
                </c:pt>
                <c:pt idx="13257">
                  <c:v>45114.5</c:v>
                </c:pt>
                <c:pt idx="13258">
                  <c:v>45114.541666666664</c:v>
                </c:pt>
                <c:pt idx="13259">
                  <c:v>45114.583333333336</c:v>
                </c:pt>
                <c:pt idx="13260">
                  <c:v>45114.625</c:v>
                </c:pt>
                <c:pt idx="13261">
                  <c:v>45114.666666666664</c:v>
                </c:pt>
                <c:pt idx="13262">
                  <c:v>45114.708333333336</c:v>
                </c:pt>
                <c:pt idx="13263">
                  <c:v>45114.75</c:v>
                </c:pt>
                <c:pt idx="13264">
                  <c:v>45114.791666666664</c:v>
                </c:pt>
                <c:pt idx="13265">
                  <c:v>45114.833333333336</c:v>
                </c:pt>
                <c:pt idx="13266">
                  <c:v>45114.875</c:v>
                </c:pt>
                <c:pt idx="13267">
                  <c:v>45114.916666666664</c:v>
                </c:pt>
                <c:pt idx="13268">
                  <c:v>45114.958333333336</c:v>
                </c:pt>
                <c:pt idx="13269">
                  <c:v>45115</c:v>
                </c:pt>
                <c:pt idx="13270">
                  <c:v>45115.041666666664</c:v>
                </c:pt>
                <c:pt idx="13271">
                  <c:v>45115.083333333336</c:v>
                </c:pt>
                <c:pt idx="13272">
                  <c:v>45115.125</c:v>
                </c:pt>
                <c:pt idx="13273">
                  <c:v>45115.166666666664</c:v>
                </c:pt>
                <c:pt idx="13274">
                  <c:v>45115.208333333336</c:v>
                </c:pt>
                <c:pt idx="13275">
                  <c:v>45115.25</c:v>
                </c:pt>
                <c:pt idx="13276">
                  <c:v>45115.291666666664</c:v>
                </c:pt>
                <c:pt idx="13277">
                  <c:v>45115.333333333336</c:v>
                </c:pt>
                <c:pt idx="13278">
                  <c:v>45115.375</c:v>
                </c:pt>
                <c:pt idx="13279">
                  <c:v>45115.416666666664</c:v>
                </c:pt>
                <c:pt idx="13280">
                  <c:v>45115.458333333336</c:v>
                </c:pt>
                <c:pt idx="13281">
                  <c:v>45115.5</c:v>
                </c:pt>
                <c:pt idx="13282">
                  <c:v>45115.541666666664</c:v>
                </c:pt>
                <c:pt idx="13283">
                  <c:v>45115.583333333336</c:v>
                </c:pt>
                <c:pt idx="13284">
                  <c:v>45115.625</c:v>
                </c:pt>
                <c:pt idx="13285">
                  <c:v>45115.666666666664</c:v>
                </c:pt>
                <c:pt idx="13286">
                  <c:v>45115.708333333336</c:v>
                </c:pt>
                <c:pt idx="13287">
                  <c:v>45115.75</c:v>
                </c:pt>
                <c:pt idx="13288">
                  <c:v>45115.791666666664</c:v>
                </c:pt>
                <c:pt idx="13289">
                  <c:v>45115.833333333336</c:v>
                </c:pt>
                <c:pt idx="13290">
                  <c:v>45115.875</c:v>
                </c:pt>
                <c:pt idx="13291">
                  <c:v>45115.916666666664</c:v>
                </c:pt>
                <c:pt idx="13292">
                  <c:v>45115.958333333336</c:v>
                </c:pt>
                <c:pt idx="13293">
                  <c:v>45116</c:v>
                </c:pt>
                <c:pt idx="13294">
                  <c:v>45116.041666666664</c:v>
                </c:pt>
                <c:pt idx="13295">
                  <c:v>45116.083333333336</c:v>
                </c:pt>
                <c:pt idx="13296">
                  <c:v>45116.125</c:v>
                </c:pt>
                <c:pt idx="13297">
                  <c:v>45116.166666666664</c:v>
                </c:pt>
                <c:pt idx="13298">
                  <c:v>45116.208333333336</c:v>
                </c:pt>
                <c:pt idx="13299">
                  <c:v>45116.25</c:v>
                </c:pt>
                <c:pt idx="13300">
                  <c:v>45116.291666666664</c:v>
                </c:pt>
                <c:pt idx="13301">
                  <c:v>45116.333333333336</c:v>
                </c:pt>
                <c:pt idx="13302">
                  <c:v>45116.375</c:v>
                </c:pt>
                <c:pt idx="13303">
                  <c:v>45116.416666666664</c:v>
                </c:pt>
                <c:pt idx="13304">
                  <c:v>45116.458333333336</c:v>
                </c:pt>
                <c:pt idx="13305">
                  <c:v>45116.5</c:v>
                </c:pt>
                <c:pt idx="13306">
                  <c:v>45116.541666666664</c:v>
                </c:pt>
                <c:pt idx="13307">
                  <c:v>45116.583333333336</c:v>
                </c:pt>
                <c:pt idx="13308">
                  <c:v>45116.625</c:v>
                </c:pt>
                <c:pt idx="13309">
                  <c:v>45116.666666666664</c:v>
                </c:pt>
                <c:pt idx="13310">
                  <c:v>45116.708333333336</c:v>
                </c:pt>
                <c:pt idx="13311">
                  <c:v>45116.75</c:v>
                </c:pt>
                <c:pt idx="13312">
                  <c:v>45116.791666666664</c:v>
                </c:pt>
                <c:pt idx="13313">
                  <c:v>45116.833333333336</c:v>
                </c:pt>
                <c:pt idx="13314">
                  <c:v>45116.875</c:v>
                </c:pt>
                <c:pt idx="13315">
                  <c:v>45116.916666666664</c:v>
                </c:pt>
                <c:pt idx="13316">
                  <c:v>45116.958333333336</c:v>
                </c:pt>
                <c:pt idx="13317">
                  <c:v>45117</c:v>
                </c:pt>
                <c:pt idx="13318">
                  <c:v>45117.041666666664</c:v>
                </c:pt>
                <c:pt idx="13319">
                  <c:v>45117.083333333336</c:v>
                </c:pt>
                <c:pt idx="13320">
                  <c:v>45117.125</c:v>
                </c:pt>
                <c:pt idx="13321">
                  <c:v>45117.166666666664</c:v>
                </c:pt>
                <c:pt idx="13322">
                  <c:v>45117.208333333336</c:v>
                </c:pt>
                <c:pt idx="13323">
                  <c:v>45117.25</c:v>
                </c:pt>
                <c:pt idx="13324">
                  <c:v>45117.291666666664</c:v>
                </c:pt>
                <c:pt idx="13325">
                  <c:v>45117.333333333336</c:v>
                </c:pt>
                <c:pt idx="13326">
                  <c:v>45117.375</c:v>
                </c:pt>
                <c:pt idx="13327">
                  <c:v>45117.416666666664</c:v>
                </c:pt>
                <c:pt idx="13328">
                  <c:v>45117.458333333336</c:v>
                </c:pt>
                <c:pt idx="13329">
                  <c:v>45117.5</c:v>
                </c:pt>
                <c:pt idx="13330">
                  <c:v>45117.541666666664</c:v>
                </c:pt>
                <c:pt idx="13331">
                  <c:v>45117.583333333336</c:v>
                </c:pt>
                <c:pt idx="13332">
                  <c:v>45117.625</c:v>
                </c:pt>
                <c:pt idx="13333">
                  <c:v>45117.666666666664</c:v>
                </c:pt>
                <c:pt idx="13334">
                  <c:v>45117.708333333336</c:v>
                </c:pt>
                <c:pt idx="13335">
                  <c:v>45117.75</c:v>
                </c:pt>
                <c:pt idx="13336">
                  <c:v>45117.791666666664</c:v>
                </c:pt>
                <c:pt idx="13337">
                  <c:v>45117.833333333336</c:v>
                </c:pt>
                <c:pt idx="13338">
                  <c:v>45117.875</c:v>
                </c:pt>
                <c:pt idx="13339">
                  <c:v>45117.916666666664</c:v>
                </c:pt>
                <c:pt idx="13340">
                  <c:v>45117.958333333336</c:v>
                </c:pt>
                <c:pt idx="13341">
                  <c:v>45118</c:v>
                </c:pt>
                <c:pt idx="13342">
                  <c:v>45118.041666666664</c:v>
                </c:pt>
                <c:pt idx="13343">
                  <c:v>45118.083333333336</c:v>
                </c:pt>
                <c:pt idx="13344">
                  <c:v>45118.125</c:v>
                </c:pt>
                <c:pt idx="13345">
                  <c:v>45118.166666666664</c:v>
                </c:pt>
                <c:pt idx="13346">
                  <c:v>45118.208333333336</c:v>
                </c:pt>
                <c:pt idx="13347">
                  <c:v>45118.25</c:v>
                </c:pt>
                <c:pt idx="13348">
                  <c:v>45118.291666666664</c:v>
                </c:pt>
                <c:pt idx="13349">
                  <c:v>45118.333333333336</c:v>
                </c:pt>
                <c:pt idx="13350">
                  <c:v>45118.375</c:v>
                </c:pt>
                <c:pt idx="13351">
                  <c:v>45118.416666666664</c:v>
                </c:pt>
                <c:pt idx="13352">
                  <c:v>45118.458333333336</c:v>
                </c:pt>
                <c:pt idx="13353">
                  <c:v>45118.5</c:v>
                </c:pt>
                <c:pt idx="13354">
                  <c:v>45118.541666666664</c:v>
                </c:pt>
                <c:pt idx="13355">
                  <c:v>45118.583333333336</c:v>
                </c:pt>
                <c:pt idx="13356">
                  <c:v>45118.625</c:v>
                </c:pt>
                <c:pt idx="13357">
                  <c:v>45118.666666666664</c:v>
                </c:pt>
                <c:pt idx="13358">
                  <c:v>45118.708333333336</c:v>
                </c:pt>
                <c:pt idx="13359">
                  <c:v>45118.75</c:v>
                </c:pt>
                <c:pt idx="13360">
                  <c:v>45118.791666666664</c:v>
                </c:pt>
                <c:pt idx="13361">
                  <c:v>45118.833333333336</c:v>
                </c:pt>
                <c:pt idx="13362">
                  <c:v>45118.875</c:v>
                </c:pt>
                <c:pt idx="13363">
                  <c:v>45118.916666666664</c:v>
                </c:pt>
                <c:pt idx="13364">
                  <c:v>45118.958333333336</c:v>
                </c:pt>
                <c:pt idx="13365">
                  <c:v>45119</c:v>
                </c:pt>
                <c:pt idx="13366">
                  <c:v>45119.041666666664</c:v>
                </c:pt>
                <c:pt idx="13367">
                  <c:v>45119.083333333336</c:v>
                </c:pt>
                <c:pt idx="13368">
                  <c:v>45119.125</c:v>
                </c:pt>
                <c:pt idx="13369">
                  <c:v>45119.166666666664</c:v>
                </c:pt>
                <c:pt idx="13370">
                  <c:v>45119.208333333336</c:v>
                </c:pt>
                <c:pt idx="13371">
                  <c:v>45119.25</c:v>
                </c:pt>
                <c:pt idx="13372">
                  <c:v>45119.291666666664</c:v>
                </c:pt>
                <c:pt idx="13373">
                  <c:v>45119.333333333336</c:v>
                </c:pt>
                <c:pt idx="13374">
                  <c:v>45119.375</c:v>
                </c:pt>
                <c:pt idx="13375">
                  <c:v>45119.416666666664</c:v>
                </c:pt>
                <c:pt idx="13376">
                  <c:v>45119.458333333336</c:v>
                </c:pt>
                <c:pt idx="13377">
                  <c:v>45119.5</c:v>
                </c:pt>
                <c:pt idx="13378">
                  <c:v>45119.541666666664</c:v>
                </c:pt>
                <c:pt idx="13379">
                  <c:v>45119.583333333336</c:v>
                </c:pt>
                <c:pt idx="13380">
                  <c:v>45119.625</c:v>
                </c:pt>
                <c:pt idx="13381">
                  <c:v>45119.666666666664</c:v>
                </c:pt>
                <c:pt idx="13382">
                  <c:v>45119.708333333336</c:v>
                </c:pt>
                <c:pt idx="13383">
                  <c:v>45119.75</c:v>
                </c:pt>
                <c:pt idx="13384">
                  <c:v>45119.791666666664</c:v>
                </c:pt>
                <c:pt idx="13385">
                  <c:v>45119.833333333336</c:v>
                </c:pt>
                <c:pt idx="13386">
                  <c:v>45119.875</c:v>
                </c:pt>
                <c:pt idx="13387">
                  <c:v>45119.916666666664</c:v>
                </c:pt>
                <c:pt idx="13388">
                  <c:v>45119.958333333336</c:v>
                </c:pt>
                <c:pt idx="13389">
                  <c:v>45120</c:v>
                </c:pt>
                <c:pt idx="13390">
                  <c:v>45120.041666666664</c:v>
                </c:pt>
                <c:pt idx="13391">
                  <c:v>45120.083333333336</c:v>
                </c:pt>
                <c:pt idx="13392">
                  <c:v>45120.125</c:v>
                </c:pt>
                <c:pt idx="13393">
                  <c:v>45120.166666666664</c:v>
                </c:pt>
                <c:pt idx="13394">
                  <c:v>45120.208333333336</c:v>
                </c:pt>
                <c:pt idx="13395">
                  <c:v>45120.25</c:v>
                </c:pt>
                <c:pt idx="13396">
                  <c:v>45120.291666666664</c:v>
                </c:pt>
                <c:pt idx="13397">
                  <c:v>45120.333333333336</c:v>
                </c:pt>
                <c:pt idx="13398">
                  <c:v>45120.375</c:v>
                </c:pt>
                <c:pt idx="13399">
                  <c:v>45120.416666666664</c:v>
                </c:pt>
                <c:pt idx="13400">
                  <c:v>45120.458333333336</c:v>
                </c:pt>
                <c:pt idx="13401">
                  <c:v>45120.5</c:v>
                </c:pt>
                <c:pt idx="13402">
                  <c:v>45120.541666666664</c:v>
                </c:pt>
                <c:pt idx="13403">
                  <c:v>45120.583333333336</c:v>
                </c:pt>
                <c:pt idx="13404">
                  <c:v>45120.625</c:v>
                </c:pt>
                <c:pt idx="13405">
                  <c:v>45120.666666666664</c:v>
                </c:pt>
                <c:pt idx="13406">
                  <c:v>45120.708333333336</c:v>
                </c:pt>
                <c:pt idx="13407">
                  <c:v>45120.75</c:v>
                </c:pt>
                <c:pt idx="13408">
                  <c:v>45120.791666666664</c:v>
                </c:pt>
                <c:pt idx="13409">
                  <c:v>45120.833333333336</c:v>
                </c:pt>
                <c:pt idx="13410">
                  <c:v>45120.875</c:v>
                </c:pt>
                <c:pt idx="13411">
                  <c:v>45120.916666666664</c:v>
                </c:pt>
                <c:pt idx="13412">
                  <c:v>45120.958333333336</c:v>
                </c:pt>
                <c:pt idx="13413">
                  <c:v>45121</c:v>
                </c:pt>
                <c:pt idx="13414">
                  <c:v>45121.041666666664</c:v>
                </c:pt>
                <c:pt idx="13415">
                  <c:v>45121.083333333336</c:v>
                </c:pt>
                <c:pt idx="13416">
                  <c:v>45121.125</c:v>
                </c:pt>
                <c:pt idx="13417">
                  <c:v>45121.166666666664</c:v>
                </c:pt>
                <c:pt idx="13418">
                  <c:v>45121.208333333336</c:v>
                </c:pt>
                <c:pt idx="13419">
                  <c:v>45121.25</c:v>
                </c:pt>
                <c:pt idx="13420">
                  <c:v>45121.291666666664</c:v>
                </c:pt>
                <c:pt idx="13421">
                  <c:v>45121.333333333336</c:v>
                </c:pt>
                <c:pt idx="13422">
                  <c:v>45121.375</c:v>
                </c:pt>
                <c:pt idx="13423">
                  <c:v>45121.416666666664</c:v>
                </c:pt>
                <c:pt idx="13424">
                  <c:v>45121.458333333336</c:v>
                </c:pt>
                <c:pt idx="13425">
                  <c:v>45121.5</c:v>
                </c:pt>
                <c:pt idx="13426">
                  <c:v>45121.541666666664</c:v>
                </c:pt>
                <c:pt idx="13427">
                  <c:v>45121.583333333336</c:v>
                </c:pt>
                <c:pt idx="13428">
                  <c:v>45121.625</c:v>
                </c:pt>
                <c:pt idx="13429">
                  <c:v>45121.666666666664</c:v>
                </c:pt>
                <c:pt idx="13430">
                  <c:v>45121.708333333336</c:v>
                </c:pt>
                <c:pt idx="13431">
                  <c:v>45121.75</c:v>
                </c:pt>
                <c:pt idx="13432">
                  <c:v>45121.791666666664</c:v>
                </c:pt>
                <c:pt idx="13433">
                  <c:v>45121.833333333336</c:v>
                </c:pt>
                <c:pt idx="13434">
                  <c:v>45121.875</c:v>
                </c:pt>
                <c:pt idx="13435">
                  <c:v>45121.916666666664</c:v>
                </c:pt>
                <c:pt idx="13436">
                  <c:v>45121.958333333336</c:v>
                </c:pt>
                <c:pt idx="13437">
                  <c:v>45122</c:v>
                </c:pt>
                <c:pt idx="13438">
                  <c:v>45122.041666666664</c:v>
                </c:pt>
                <c:pt idx="13439">
                  <c:v>45122.083333333336</c:v>
                </c:pt>
                <c:pt idx="13440">
                  <c:v>45122.125</c:v>
                </c:pt>
                <c:pt idx="13441">
                  <c:v>45122.166666666664</c:v>
                </c:pt>
                <c:pt idx="13442">
                  <c:v>45122.208333333336</c:v>
                </c:pt>
                <c:pt idx="13443">
                  <c:v>45122.25</c:v>
                </c:pt>
                <c:pt idx="13444">
                  <c:v>45122.291666666664</c:v>
                </c:pt>
                <c:pt idx="13445">
                  <c:v>45122.333333333336</c:v>
                </c:pt>
                <c:pt idx="13446">
                  <c:v>45122.375</c:v>
                </c:pt>
                <c:pt idx="13447">
                  <c:v>45122.416666666664</c:v>
                </c:pt>
                <c:pt idx="13448">
                  <c:v>45122.458333333336</c:v>
                </c:pt>
                <c:pt idx="13449">
                  <c:v>45122.5</c:v>
                </c:pt>
                <c:pt idx="13450">
                  <c:v>45122.541666666664</c:v>
                </c:pt>
                <c:pt idx="13451">
                  <c:v>45122.583333333336</c:v>
                </c:pt>
                <c:pt idx="13452">
                  <c:v>45122.625</c:v>
                </c:pt>
                <c:pt idx="13453">
                  <c:v>45122.666666666664</c:v>
                </c:pt>
                <c:pt idx="13454">
                  <c:v>45122.708333333336</c:v>
                </c:pt>
                <c:pt idx="13455">
                  <c:v>45122.75</c:v>
                </c:pt>
                <c:pt idx="13456">
                  <c:v>45122.791666666664</c:v>
                </c:pt>
                <c:pt idx="13457">
                  <c:v>45122.833333333336</c:v>
                </c:pt>
                <c:pt idx="13458">
                  <c:v>45122.875</c:v>
                </c:pt>
                <c:pt idx="13459">
                  <c:v>45122.916666666664</c:v>
                </c:pt>
                <c:pt idx="13460">
                  <c:v>45122.958333333336</c:v>
                </c:pt>
                <c:pt idx="13461">
                  <c:v>45123</c:v>
                </c:pt>
                <c:pt idx="13462">
                  <c:v>45123.041666666664</c:v>
                </c:pt>
                <c:pt idx="13463">
                  <c:v>45123.083333333336</c:v>
                </c:pt>
                <c:pt idx="13464">
                  <c:v>45123.125</c:v>
                </c:pt>
                <c:pt idx="13465">
                  <c:v>45123.166666666664</c:v>
                </c:pt>
                <c:pt idx="13466">
                  <c:v>45123.208333333336</c:v>
                </c:pt>
                <c:pt idx="13467">
                  <c:v>45123.25</c:v>
                </c:pt>
                <c:pt idx="13468">
                  <c:v>45123.291666666664</c:v>
                </c:pt>
                <c:pt idx="13469">
                  <c:v>45123.333333333336</c:v>
                </c:pt>
                <c:pt idx="13470">
                  <c:v>45123.375</c:v>
                </c:pt>
                <c:pt idx="13471">
                  <c:v>45123.416666666664</c:v>
                </c:pt>
                <c:pt idx="13472">
                  <c:v>45123.458333333336</c:v>
                </c:pt>
                <c:pt idx="13473">
                  <c:v>45123.5</c:v>
                </c:pt>
                <c:pt idx="13474">
                  <c:v>45123.541666666664</c:v>
                </c:pt>
                <c:pt idx="13475">
                  <c:v>45123.583333333336</c:v>
                </c:pt>
                <c:pt idx="13476">
                  <c:v>45123.625</c:v>
                </c:pt>
                <c:pt idx="13477">
                  <c:v>45123.666666666664</c:v>
                </c:pt>
                <c:pt idx="13478">
                  <c:v>45123.708333333336</c:v>
                </c:pt>
                <c:pt idx="13479">
                  <c:v>45123.75</c:v>
                </c:pt>
                <c:pt idx="13480">
                  <c:v>45123.791666666664</c:v>
                </c:pt>
                <c:pt idx="13481">
                  <c:v>45123.833333333336</c:v>
                </c:pt>
                <c:pt idx="13482">
                  <c:v>45123.875</c:v>
                </c:pt>
                <c:pt idx="13483">
                  <c:v>45123.916666666664</c:v>
                </c:pt>
                <c:pt idx="13484">
                  <c:v>45123.958333333336</c:v>
                </c:pt>
                <c:pt idx="13485">
                  <c:v>45124</c:v>
                </c:pt>
                <c:pt idx="13486">
                  <c:v>45124.041666666664</c:v>
                </c:pt>
                <c:pt idx="13487">
                  <c:v>45124.083333333336</c:v>
                </c:pt>
                <c:pt idx="13488">
                  <c:v>45124.125</c:v>
                </c:pt>
                <c:pt idx="13489">
                  <c:v>45124.166666666664</c:v>
                </c:pt>
                <c:pt idx="13490">
                  <c:v>45124.208333333336</c:v>
                </c:pt>
                <c:pt idx="13491">
                  <c:v>45124.25</c:v>
                </c:pt>
                <c:pt idx="13492">
                  <c:v>45124.291666666664</c:v>
                </c:pt>
                <c:pt idx="13493">
                  <c:v>45124.333333333336</c:v>
                </c:pt>
                <c:pt idx="13494">
                  <c:v>45124.375</c:v>
                </c:pt>
                <c:pt idx="13495">
                  <c:v>45124.416666666664</c:v>
                </c:pt>
                <c:pt idx="13496">
                  <c:v>45124.458333333336</c:v>
                </c:pt>
                <c:pt idx="13497">
                  <c:v>45124.5</c:v>
                </c:pt>
                <c:pt idx="13498">
                  <c:v>45124.541666666664</c:v>
                </c:pt>
                <c:pt idx="13499">
                  <c:v>45124.583333333336</c:v>
                </c:pt>
                <c:pt idx="13500">
                  <c:v>45124.625</c:v>
                </c:pt>
                <c:pt idx="13501">
                  <c:v>45124.666666666664</c:v>
                </c:pt>
                <c:pt idx="13502">
                  <c:v>45124.708333333336</c:v>
                </c:pt>
                <c:pt idx="13503">
                  <c:v>45124.75</c:v>
                </c:pt>
                <c:pt idx="13504">
                  <c:v>45124.791666666664</c:v>
                </c:pt>
                <c:pt idx="13505">
                  <c:v>45124.833333333336</c:v>
                </c:pt>
                <c:pt idx="13506">
                  <c:v>45124.875</c:v>
                </c:pt>
                <c:pt idx="13507">
                  <c:v>45124.916666666664</c:v>
                </c:pt>
                <c:pt idx="13508">
                  <c:v>45124.958333333336</c:v>
                </c:pt>
                <c:pt idx="13509">
                  <c:v>45125</c:v>
                </c:pt>
                <c:pt idx="13510">
                  <c:v>45125.041666666664</c:v>
                </c:pt>
                <c:pt idx="13511">
                  <c:v>45125.083333333336</c:v>
                </c:pt>
                <c:pt idx="13512">
                  <c:v>45125.125</c:v>
                </c:pt>
                <c:pt idx="13513">
                  <c:v>45125.166666666664</c:v>
                </c:pt>
                <c:pt idx="13514">
                  <c:v>45125.208333333336</c:v>
                </c:pt>
                <c:pt idx="13515">
                  <c:v>45125.25</c:v>
                </c:pt>
                <c:pt idx="13516">
                  <c:v>45125.291666666664</c:v>
                </c:pt>
                <c:pt idx="13517">
                  <c:v>45125.333333333336</c:v>
                </c:pt>
                <c:pt idx="13518">
                  <c:v>45125.375</c:v>
                </c:pt>
                <c:pt idx="13519">
                  <c:v>45125.416666666664</c:v>
                </c:pt>
                <c:pt idx="13520">
                  <c:v>45125.458333333336</c:v>
                </c:pt>
                <c:pt idx="13521">
                  <c:v>45125.5</c:v>
                </c:pt>
                <c:pt idx="13522">
                  <c:v>45125.541666666664</c:v>
                </c:pt>
                <c:pt idx="13523">
                  <c:v>45125.583333333336</c:v>
                </c:pt>
                <c:pt idx="13524">
                  <c:v>45125.625</c:v>
                </c:pt>
                <c:pt idx="13525">
                  <c:v>45125.666666666664</c:v>
                </c:pt>
                <c:pt idx="13526">
                  <c:v>45125.708333333336</c:v>
                </c:pt>
                <c:pt idx="13527">
                  <c:v>45125.75</c:v>
                </c:pt>
                <c:pt idx="13528">
                  <c:v>45125.791666666664</c:v>
                </c:pt>
                <c:pt idx="13529">
                  <c:v>45125.833333333336</c:v>
                </c:pt>
                <c:pt idx="13530">
                  <c:v>45125.875</c:v>
                </c:pt>
                <c:pt idx="13531">
                  <c:v>45125.916666666664</c:v>
                </c:pt>
                <c:pt idx="13532">
                  <c:v>45125.958333333336</c:v>
                </c:pt>
                <c:pt idx="13533">
                  <c:v>45126</c:v>
                </c:pt>
                <c:pt idx="13534">
                  <c:v>45126.041666666664</c:v>
                </c:pt>
                <c:pt idx="13535">
                  <c:v>45126.083333333336</c:v>
                </c:pt>
                <c:pt idx="13536">
                  <c:v>45126.125</c:v>
                </c:pt>
                <c:pt idx="13537">
                  <c:v>45126.166666666664</c:v>
                </c:pt>
                <c:pt idx="13538">
                  <c:v>45126.208333333336</c:v>
                </c:pt>
                <c:pt idx="13539">
                  <c:v>45126.25</c:v>
                </c:pt>
                <c:pt idx="13540">
                  <c:v>45126.291666666664</c:v>
                </c:pt>
                <c:pt idx="13541">
                  <c:v>45126.333333333336</c:v>
                </c:pt>
                <c:pt idx="13542">
                  <c:v>45126.375</c:v>
                </c:pt>
                <c:pt idx="13543">
                  <c:v>45126.416666666664</c:v>
                </c:pt>
                <c:pt idx="13544">
                  <c:v>45126.458333333336</c:v>
                </c:pt>
                <c:pt idx="13545">
                  <c:v>45126.5</c:v>
                </c:pt>
                <c:pt idx="13546">
                  <c:v>45126.541666666664</c:v>
                </c:pt>
                <c:pt idx="13547">
                  <c:v>45126.583333333336</c:v>
                </c:pt>
                <c:pt idx="13548">
                  <c:v>45126.625</c:v>
                </c:pt>
                <c:pt idx="13549">
                  <c:v>45126.666666666664</c:v>
                </c:pt>
                <c:pt idx="13550">
                  <c:v>45126.708333333336</c:v>
                </c:pt>
                <c:pt idx="13551">
                  <c:v>45126.75</c:v>
                </c:pt>
                <c:pt idx="13552">
                  <c:v>45126.791666666664</c:v>
                </c:pt>
                <c:pt idx="13553">
                  <c:v>45126.833333333336</c:v>
                </c:pt>
                <c:pt idx="13554">
                  <c:v>45126.875</c:v>
                </c:pt>
                <c:pt idx="13555">
                  <c:v>45126.916666666664</c:v>
                </c:pt>
                <c:pt idx="13556">
                  <c:v>45126.958333333336</c:v>
                </c:pt>
                <c:pt idx="13557">
                  <c:v>45127</c:v>
                </c:pt>
                <c:pt idx="13558">
                  <c:v>45127.041666666664</c:v>
                </c:pt>
                <c:pt idx="13559">
                  <c:v>45127.083333333336</c:v>
                </c:pt>
                <c:pt idx="13560">
                  <c:v>45127.125</c:v>
                </c:pt>
                <c:pt idx="13561">
                  <c:v>45127.166666666664</c:v>
                </c:pt>
                <c:pt idx="13562">
                  <c:v>45127.208333333336</c:v>
                </c:pt>
                <c:pt idx="13563">
                  <c:v>45127.25</c:v>
                </c:pt>
                <c:pt idx="13564">
                  <c:v>45127.291666666664</c:v>
                </c:pt>
                <c:pt idx="13565">
                  <c:v>45127.333333333336</c:v>
                </c:pt>
                <c:pt idx="13566">
                  <c:v>45127.375</c:v>
                </c:pt>
                <c:pt idx="13567">
                  <c:v>45127.416666666664</c:v>
                </c:pt>
                <c:pt idx="13568">
                  <c:v>45127.458333333336</c:v>
                </c:pt>
                <c:pt idx="13569">
                  <c:v>45127.5</c:v>
                </c:pt>
                <c:pt idx="13570">
                  <c:v>45127.541666666664</c:v>
                </c:pt>
                <c:pt idx="13571">
                  <c:v>45127.583333333336</c:v>
                </c:pt>
                <c:pt idx="13572">
                  <c:v>45127.625</c:v>
                </c:pt>
                <c:pt idx="13573">
                  <c:v>45127.666666666664</c:v>
                </c:pt>
                <c:pt idx="13574">
                  <c:v>45127.708333333336</c:v>
                </c:pt>
                <c:pt idx="13575">
                  <c:v>45127.75</c:v>
                </c:pt>
                <c:pt idx="13576">
                  <c:v>45127.791666666664</c:v>
                </c:pt>
                <c:pt idx="13577">
                  <c:v>45127.833333333336</c:v>
                </c:pt>
                <c:pt idx="13578">
                  <c:v>45127.875</c:v>
                </c:pt>
                <c:pt idx="13579">
                  <c:v>45127.916666666664</c:v>
                </c:pt>
                <c:pt idx="13580">
                  <c:v>45127.958333333336</c:v>
                </c:pt>
                <c:pt idx="13581">
                  <c:v>45128</c:v>
                </c:pt>
                <c:pt idx="13582">
                  <c:v>45128.041666666664</c:v>
                </c:pt>
                <c:pt idx="13583">
                  <c:v>45128.083333333336</c:v>
                </c:pt>
                <c:pt idx="13584">
                  <c:v>45128.125</c:v>
                </c:pt>
                <c:pt idx="13585">
                  <c:v>45128.166666666664</c:v>
                </c:pt>
                <c:pt idx="13586">
                  <c:v>45128.208333333336</c:v>
                </c:pt>
                <c:pt idx="13587">
                  <c:v>45128.25</c:v>
                </c:pt>
                <c:pt idx="13588">
                  <c:v>45128.291666666664</c:v>
                </c:pt>
                <c:pt idx="13589">
                  <c:v>45128.333333333336</c:v>
                </c:pt>
                <c:pt idx="13590">
                  <c:v>45128.375</c:v>
                </c:pt>
                <c:pt idx="13591">
                  <c:v>45128.416666666664</c:v>
                </c:pt>
                <c:pt idx="13592">
                  <c:v>45128.458333333336</c:v>
                </c:pt>
                <c:pt idx="13593">
                  <c:v>45128.5</c:v>
                </c:pt>
                <c:pt idx="13594">
                  <c:v>45128.541666666664</c:v>
                </c:pt>
                <c:pt idx="13595">
                  <c:v>45128.583333333336</c:v>
                </c:pt>
                <c:pt idx="13596">
                  <c:v>45128.625</c:v>
                </c:pt>
                <c:pt idx="13597">
                  <c:v>45128.666666666664</c:v>
                </c:pt>
                <c:pt idx="13598">
                  <c:v>45128.708333333336</c:v>
                </c:pt>
                <c:pt idx="13599">
                  <c:v>45128.75</c:v>
                </c:pt>
                <c:pt idx="13600">
                  <c:v>45128.791666666664</c:v>
                </c:pt>
                <c:pt idx="13601">
                  <c:v>45128.833333333336</c:v>
                </c:pt>
                <c:pt idx="13602">
                  <c:v>45128.875</c:v>
                </c:pt>
                <c:pt idx="13603">
                  <c:v>45128.916666666664</c:v>
                </c:pt>
                <c:pt idx="13604">
                  <c:v>45128.958333333336</c:v>
                </c:pt>
                <c:pt idx="13605">
                  <c:v>45129</c:v>
                </c:pt>
                <c:pt idx="13606">
                  <c:v>45129.041666666664</c:v>
                </c:pt>
                <c:pt idx="13607">
                  <c:v>45129.083333333336</c:v>
                </c:pt>
                <c:pt idx="13608">
                  <c:v>45129.125</c:v>
                </c:pt>
                <c:pt idx="13609">
                  <c:v>45129.166666666664</c:v>
                </c:pt>
                <c:pt idx="13610">
                  <c:v>45129.208333333336</c:v>
                </c:pt>
                <c:pt idx="13611">
                  <c:v>45129.25</c:v>
                </c:pt>
                <c:pt idx="13612">
                  <c:v>45129.291666666664</c:v>
                </c:pt>
                <c:pt idx="13613">
                  <c:v>45129.333333333336</c:v>
                </c:pt>
                <c:pt idx="13614">
                  <c:v>45129.375</c:v>
                </c:pt>
                <c:pt idx="13615">
                  <c:v>45129.416666666664</c:v>
                </c:pt>
                <c:pt idx="13616">
                  <c:v>45129.458333333336</c:v>
                </c:pt>
                <c:pt idx="13617">
                  <c:v>45129.5</c:v>
                </c:pt>
                <c:pt idx="13618">
                  <c:v>45129.541666666664</c:v>
                </c:pt>
                <c:pt idx="13619">
                  <c:v>45129.583333333336</c:v>
                </c:pt>
                <c:pt idx="13620">
                  <c:v>45129.625</c:v>
                </c:pt>
                <c:pt idx="13621">
                  <c:v>45129.666666666664</c:v>
                </c:pt>
                <c:pt idx="13622">
                  <c:v>45129.708333333336</c:v>
                </c:pt>
                <c:pt idx="13623">
                  <c:v>45129.75</c:v>
                </c:pt>
                <c:pt idx="13624">
                  <c:v>45129.791666666664</c:v>
                </c:pt>
                <c:pt idx="13625">
                  <c:v>45129.833333333336</c:v>
                </c:pt>
                <c:pt idx="13626">
                  <c:v>45129.875</c:v>
                </c:pt>
                <c:pt idx="13627">
                  <c:v>45129.916666666664</c:v>
                </c:pt>
                <c:pt idx="13628">
                  <c:v>45129.958333333336</c:v>
                </c:pt>
                <c:pt idx="13629">
                  <c:v>45130</c:v>
                </c:pt>
                <c:pt idx="13630">
                  <c:v>45130.041666666664</c:v>
                </c:pt>
                <c:pt idx="13631">
                  <c:v>45130.083333333336</c:v>
                </c:pt>
                <c:pt idx="13632">
                  <c:v>45130.125</c:v>
                </c:pt>
                <c:pt idx="13633">
                  <c:v>45130.166666666664</c:v>
                </c:pt>
                <c:pt idx="13634">
                  <c:v>45130.208333333336</c:v>
                </c:pt>
                <c:pt idx="13635">
                  <c:v>45130.25</c:v>
                </c:pt>
                <c:pt idx="13636">
                  <c:v>45130.291666666664</c:v>
                </c:pt>
                <c:pt idx="13637">
                  <c:v>45130.333333333336</c:v>
                </c:pt>
                <c:pt idx="13638">
                  <c:v>45130.375</c:v>
                </c:pt>
                <c:pt idx="13639">
                  <c:v>45130.416666666664</c:v>
                </c:pt>
                <c:pt idx="13640">
                  <c:v>45130.458333333336</c:v>
                </c:pt>
                <c:pt idx="13641">
                  <c:v>45130.5</c:v>
                </c:pt>
                <c:pt idx="13642">
                  <c:v>45130.541666666664</c:v>
                </c:pt>
                <c:pt idx="13643">
                  <c:v>45130.583333333336</c:v>
                </c:pt>
                <c:pt idx="13644">
                  <c:v>45130.625</c:v>
                </c:pt>
                <c:pt idx="13645">
                  <c:v>45130.666666666664</c:v>
                </c:pt>
                <c:pt idx="13646">
                  <c:v>45130.708333333336</c:v>
                </c:pt>
                <c:pt idx="13647">
                  <c:v>45130.75</c:v>
                </c:pt>
                <c:pt idx="13648">
                  <c:v>45130.791666666664</c:v>
                </c:pt>
                <c:pt idx="13649">
                  <c:v>45130.833333333336</c:v>
                </c:pt>
                <c:pt idx="13650">
                  <c:v>45130.875</c:v>
                </c:pt>
                <c:pt idx="13651">
                  <c:v>45130.916666666664</c:v>
                </c:pt>
                <c:pt idx="13652">
                  <c:v>45130.958333333336</c:v>
                </c:pt>
                <c:pt idx="13653">
                  <c:v>45131</c:v>
                </c:pt>
                <c:pt idx="13654">
                  <c:v>45131.041666666664</c:v>
                </c:pt>
                <c:pt idx="13655">
                  <c:v>45131.083333333336</c:v>
                </c:pt>
                <c:pt idx="13656">
                  <c:v>45131.125</c:v>
                </c:pt>
                <c:pt idx="13657">
                  <c:v>45131.166666666664</c:v>
                </c:pt>
                <c:pt idx="13658">
                  <c:v>45131.208333333336</c:v>
                </c:pt>
                <c:pt idx="13659">
                  <c:v>45131.25</c:v>
                </c:pt>
                <c:pt idx="13660">
                  <c:v>45131.291666666664</c:v>
                </c:pt>
                <c:pt idx="13661">
                  <c:v>45131.333333333336</c:v>
                </c:pt>
                <c:pt idx="13662">
                  <c:v>45131.375</c:v>
                </c:pt>
                <c:pt idx="13663">
                  <c:v>45131.416666666664</c:v>
                </c:pt>
                <c:pt idx="13664">
                  <c:v>45131.458333333336</c:v>
                </c:pt>
                <c:pt idx="13665">
                  <c:v>45131.5</c:v>
                </c:pt>
                <c:pt idx="13666">
                  <c:v>45131.541666666664</c:v>
                </c:pt>
                <c:pt idx="13667">
                  <c:v>45131.583333333336</c:v>
                </c:pt>
                <c:pt idx="13668">
                  <c:v>45131.625</c:v>
                </c:pt>
                <c:pt idx="13669">
                  <c:v>45131.666666666664</c:v>
                </c:pt>
                <c:pt idx="13670">
                  <c:v>45131.708333333336</c:v>
                </c:pt>
                <c:pt idx="13671">
                  <c:v>45131.75</c:v>
                </c:pt>
                <c:pt idx="13672">
                  <c:v>45131.791666666664</c:v>
                </c:pt>
                <c:pt idx="13673">
                  <c:v>45131.833333333336</c:v>
                </c:pt>
                <c:pt idx="13674">
                  <c:v>45131.875</c:v>
                </c:pt>
                <c:pt idx="13675">
                  <c:v>45131.916666666664</c:v>
                </c:pt>
                <c:pt idx="13676">
                  <c:v>45131.958333333336</c:v>
                </c:pt>
                <c:pt idx="13677">
                  <c:v>45132</c:v>
                </c:pt>
                <c:pt idx="13678">
                  <c:v>45132.041666666664</c:v>
                </c:pt>
                <c:pt idx="13679">
                  <c:v>45132.083333333336</c:v>
                </c:pt>
                <c:pt idx="13680">
                  <c:v>45132.125</c:v>
                </c:pt>
                <c:pt idx="13681">
                  <c:v>45132.166666666664</c:v>
                </c:pt>
                <c:pt idx="13682">
                  <c:v>45132.208333333336</c:v>
                </c:pt>
                <c:pt idx="13683">
                  <c:v>45132.25</c:v>
                </c:pt>
                <c:pt idx="13684">
                  <c:v>45132.291666666664</c:v>
                </c:pt>
                <c:pt idx="13685">
                  <c:v>45132.333333333336</c:v>
                </c:pt>
                <c:pt idx="13686">
                  <c:v>45132.375</c:v>
                </c:pt>
                <c:pt idx="13687">
                  <c:v>45132.416666666664</c:v>
                </c:pt>
                <c:pt idx="13688">
                  <c:v>45132.458333333336</c:v>
                </c:pt>
                <c:pt idx="13689">
                  <c:v>45132.5</c:v>
                </c:pt>
                <c:pt idx="13690">
                  <c:v>45132.541666666664</c:v>
                </c:pt>
                <c:pt idx="13691">
                  <c:v>45132.583333333336</c:v>
                </c:pt>
                <c:pt idx="13692">
                  <c:v>45132.625</c:v>
                </c:pt>
                <c:pt idx="13693">
                  <c:v>45132.666666666664</c:v>
                </c:pt>
                <c:pt idx="13694">
                  <c:v>45132.708333333336</c:v>
                </c:pt>
                <c:pt idx="13695">
                  <c:v>45132.75</c:v>
                </c:pt>
                <c:pt idx="13696">
                  <c:v>45132.791666666664</c:v>
                </c:pt>
                <c:pt idx="13697">
                  <c:v>45132.833333333336</c:v>
                </c:pt>
                <c:pt idx="13698">
                  <c:v>45132.875</c:v>
                </c:pt>
                <c:pt idx="13699">
                  <c:v>45132.916666666664</c:v>
                </c:pt>
                <c:pt idx="13700">
                  <c:v>45132.958333333336</c:v>
                </c:pt>
                <c:pt idx="13701">
                  <c:v>45133</c:v>
                </c:pt>
                <c:pt idx="13702">
                  <c:v>45133.041666666664</c:v>
                </c:pt>
                <c:pt idx="13703">
                  <c:v>45133.083333333336</c:v>
                </c:pt>
                <c:pt idx="13704">
                  <c:v>45133.125</c:v>
                </c:pt>
                <c:pt idx="13705">
                  <c:v>45133.166666666664</c:v>
                </c:pt>
                <c:pt idx="13706">
                  <c:v>45133.208333333336</c:v>
                </c:pt>
                <c:pt idx="13707">
                  <c:v>45133.25</c:v>
                </c:pt>
                <c:pt idx="13708">
                  <c:v>45133.291666666664</c:v>
                </c:pt>
                <c:pt idx="13709">
                  <c:v>45133.333333333336</c:v>
                </c:pt>
                <c:pt idx="13710">
                  <c:v>45133.375</c:v>
                </c:pt>
                <c:pt idx="13711">
                  <c:v>45133.416666666664</c:v>
                </c:pt>
                <c:pt idx="13712">
                  <c:v>45133.458333333336</c:v>
                </c:pt>
                <c:pt idx="13713">
                  <c:v>45133.5</c:v>
                </c:pt>
                <c:pt idx="13714">
                  <c:v>45133.541666666664</c:v>
                </c:pt>
                <c:pt idx="13715">
                  <c:v>45133.583333333336</c:v>
                </c:pt>
                <c:pt idx="13716">
                  <c:v>45133.625</c:v>
                </c:pt>
                <c:pt idx="13717">
                  <c:v>45133.666666666664</c:v>
                </c:pt>
                <c:pt idx="13718">
                  <c:v>45133.708333333336</c:v>
                </c:pt>
                <c:pt idx="13719">
                  <c:v>45133.75</c:v>
                </c:pt>
                <c:pt idx="13720">
                  <c:v>45133.791666666664</c:v>
                </c:pt>
                <c:pt idx="13721">
                  <c:v>45133.833333333336</c:v>
                </c:pt>
                <c:pt idx="13722">
                  <c:v>45133.875</c:v>
                </c:pt>
                <c:pt idx="13723">
                  <c:v>45133.916666666664</c:v>
                </c:pt>
                <c:pt idx="13724">
                  <c:v>45133.958333333336</c:v>
                </c:pt>
                <c:pt idx="13725">
                  <c:v>45134</c:v>
                </c:pt>
                <c:pt idx="13726">
                  <c:v>45134.041666666664</c:v>
                </c:pt>
                <c:pt idx="13727">
                  <c:v>45134.083333333336</c:v>
                </c:pt>
                <c:pt idx="13728">
                  <c:v>45134.125</c:v>
                </c:pt>
                <c:pt idx="13729">
                  <c:v>45134.166666666664</c:v>
                </c:pt>
                <c:pt idx="13730">
                  <c:v>45134.208333333336</c:v>
                </c:pt>
                <c:pt idx="13731">
                  <c:v>45134.25</c:v>
                </c:pt>
                <c:pt idx="13732">
                  <c:v>45134.291666666664</c:v>
                </c:pt>
                <c:pt idx="13733">
                  <c:v>45134.333333333336</c:v>
                </c:pt>
                <c:pt idx="13734">
                  <c:v>45134.375</c:v>
                </c:pt>
                <c:pt idx="13735">
                  <c:v>45134.416666666664</c:v>
                </c:pt>
                <c:pt idx="13736">
                  <c:v>45134.458333333336</c:v>
                </c:pt>
                <c:pt idx="13737">
                  <c:v>45134.5</c:v>
                </c:pt>
                <c:pt idx="13738">
                  <c:v>45134.541666666664</c:v>
                </c:pt>
                <c:pt idx="13739">
                  <c:v>45134.583333333336</c:v>
                </c:pt>
                <c:pt idx="13740">
                  <c:v>45134.625</c:v>
                </c:pt>
                <c:pt idx="13741">
                  <c:v>45134.666666666664</c:v>
                </c:pt>
                <c:pt idx="13742">
                  <c:v>45134.708333333336</c:v>
                </c:pt>
                <c:pt idx="13743">
                  <c:v>45134.75</c:v>
                </c:pt>
                <c:pt idx="13744">
                  <c:v>45134.791666666664</c:v>
                </c:pt>
                <c:pt idx="13745">
                  <c:v>45134.833333333336</c:v>
                </c:pt>
                <c:pt idx="13746">
                  <c:v>45134.875</c:v>
                </c:pt>
                <c:pt idx="13747">
                  <c:v>45134.916666666664</c:v>
                </c:pt>
                <c:pt idx="13748">
                  <c:v>45134.958333333336</c:v>
                </c:pt>
                <c:pt idx="13749">
                  <c:v>45135</c:v>
                </c:pt>
                <c:pt idx="13750">
                  <c:v>45135.041666666664</c:v>
                </c:pt>
                <c:pt idx="13751">
                  <c:v>45135.083333333336</c:v>
                </c:pt>
                <c:pt idx="13752">
                  <c:v>45135.125</c:v>
                </c:pt>
                <c:pt idx="13753">
                  <c:v>45135.166666666664</c:v>
                </c:pt>
                <c:pt idx="13754">
                  <c:v>45135.208333333336</c:v>
                </c:pt>
                <c:pt idx="13755">
                  <c:v>45135.25</c:v>
                </c:pt>
                <c:pt idx="13756">
                  <c:v>45135.291666666664</c:v>
                </c:pt>
                <c:pt idx="13757">
                  <c:v>45135.333333333336</c:v>
                </c:pt>
                <c:pt idx="13758">
                  <c:v>45135.375</c:v>
                </c:pt>
                <c:pt idx="13759">
                  <c:v>45135.416666666664</c:v>
                </c:pt>
                <c:pt idx="13760">
                  <c:v>45135.458333333336</c:v>
                </c:pt>
                <c:pt idx="13761">
                  <c:v>45135.5</c:v>
                </c:pt>
                <c:pt idx="13762">
                  <c:v>45135.541666666664</c:v>
                </c:pt>
                <c:pt idx="13763">
                  <c:v>45135.583333333336</c:v>
                </c:pt>
                <c:pt idx="13764">
                  <c:v>45135.625</c:v>
                </c:pt>
                <c:pt idx="13765">
                  <c:v>45135.666666666664</c:v>
                </c:pt>
                <c:pt idx="13766">
                  <c:v>45135.708333333336</c:v>
                </c:pt>
                <c:pt idx="13767">
                  <c:v>45135.75</c:v>
                </c:pt>
                <c:pt idx="13768">
                  <c:v>45135.791666666664</c:v>
                </c:pt>
                <c:pt idx="13769">
                  <c:v>45135.833333333336</c:v>
                </c:pt>
                <c:pt idx="13770">
                  <c:v>45135.875</c:v>
                </c:pt>
                <c:pt idx="13771">
                  <c:v>45135.916666666664</c:v>
                </c:pt>
                <c:pt idx="13772">
                  <c:v>45135.958333333336</c:v>
                </c:pt>
                <c:pt idx="13773">
                  <c:v>45136</c:v>
                </c:pt>
                <c:pt idx="13774">
                  <c:v>45136.041666666664</c:v>
                </c:pt>
                <c:pt idx="13775">
                  <c:v>45136.083333333336</c:v>
                </c:pt>
                <c:pt idx="13776">
                  <c:v>45136.125</c:v>
                </c:pt>
                <c:pt idx="13777">
                  <c:v>45136.166666666664</c:v>
                </c:pt>
                <c:pt idx="13778">
                  <c:v>45136.208333333336</c:v>
                </c:pt>
                <c:pt idx="13779">
                  <c:v>45136.25</c:v>
                </c:pt>
                <c:pt idx="13780">
                  <c:v>45136.291666666664</c:v>
                </c:pt>
                <c:pt idx="13781">
                  <c:v>45136.333333333336</c:v>
                </c:pt>
                <c:pt idx="13782">
                  <c:v>45136.375</c:v>
                </c:pt>
                <c:pt idx="13783">
                  <c:v>45136.416666666664</c:v>
                </c:pt>
                <c:pt idx="13784">
                  <c:v>45136.458333333336</c:v>
                </c:pt>
                <c:pt idx="13785">
                  <c:v>45136.5</c:v>
                </c:pt>
                <c:pt idx="13786">
                  <c:v>45136.541666666664</c:v>
                </c:pt>
                <c:pt idx="13787">
                  <c:v>45136.583333333336</c:v>
                </c:pt>
                <c:pt idx="13788">
                  <c:v>45136.625</c:v>
                </c:pt>
                <c:pt idx="13789">
                  <c:v>45136.666666666664</c:v>
                </c:pt>
                <c:pt idx="13790">
                  <c:v>45136.708333333336</c:v>
                </c:pt>
                <c:pt idx="13791">
                  <c:v>45136.75</c:v>
                </c:pt>
                <c:pt idx="13792">
                  <c:v>45136.791666666664</c:v>
                </c:pt>
                <c:pt idx="13793">
                  <c:v>45136.833333333336</c:v>
                </c:pt>
                <c:pt idx="13794">
                  <c:v>45136.875</c:v>
                </c:pt>
                <c:pt idx="13795">
                  <c:v>45136.916666666664</c:v>
                </c:pt>
                <c:pt idx="13796">
                  <c:v>45136.958333333336</c:v>
                </c:pt>
                <c:pt idx="13797">
                  <c:v>45137</c:v>
                </c:pt>
                <c:pt idx="13798">
                  <c:v>45137.041666666664</c:v>
                </c:pt>
                <c:pt idx="13799">
                  <c:v>45137.083333333336</c:v>
                </c:pt>
                <c:pt idx="13800">
                  <c:v>45137.125</c:v>
                </c:pt>
                <c:pt idx="13801">
                  <c:v>45137.166666666664</c:v>
                </c:pt>
                <c:pt idx="13802">
                  <c:v>45137.208333333336</c:v>
                </c:pt>
                <c:pt idx="13803">
                  <c:v>45137.25</c:v>
                </c:pt>
                <c:pt idx="13804">
                  <c:v>45137.291666666664</c:v>
                </c:pt>
                <c:pt idx="13805">
                  <c:v>45137.333333333336</c:v>
                </c:pt>
                <c:pt idx="13806">
                  <c:v>45137.375</c:v>
                </c:pt>
                <c:pt idx="13807">
                  <c:v>45137.416666666664</c:v>
                </c:pt>
                <c:pt idx="13808">
                  <c:v>45137.458333333336</c:v>
                </c:pt>
                <c:pt idx="13809">
                  <c:v>45137.5</c:v>
                </c:pt>
                <c:pt idx="13810">
                  <c:v>45137.541666666664</c:v>
                </c:pt>
                <c:pt idx="13811">
                  <c:v>45137.583333333336</c:v>
                </c:pt>
                <c:pt idx="13812">
                  <c:v>45137.625</c:v>
                </c:pt>
                <c:pt idx="13813">
                  <c:v>45137.666666666664</c:v>
                </c:pt>
                <c:pt idx="13814">
                  <c:v>45137.708333333336</c:v>
                </c:pt>
                <c:pt idx="13815">
                  <c:v>45137.75</c:v>
                </c:pt>
                <c:pt idx="13816">
                  <c:v>45137.791666666664</c:v>
                </c:pt>
                <c:pt idx="13817">
                  <c:v>45137.833333333336</c:v>
                </c:pt>
                <c:pt idx="13818">
                  <c:v>45137.875</c:v>
                </c:pt>
                <c:pt idx="13819">
                  <c:v>45137.916666666664</c:v>
                </c:pt>
                <c:pt idx="13820">
                  <c:v>45137.958333333336</c:v>
                </c:pt>
                <c:pt idx="13821">
                  <c:v>45138</c:v>
                </c:pt>
                <c:pt idx="13822">
                  <c:v>45138.041666666664</c:v>
                </c:pt>
                <c:pt idx="13823">
                  <c:v>45138.083333333336</c:v>
                </c:pt>
                <c:pt idx="13824">
                  <c:v>45138.125</c:v>
                </c:pt>
                <c:pt idx="13825">
                  <c:v>45138.166666666664</c:v>
                </c:pt>
                <c:pt idx="13826">
                  <c:v>45138.208333333336</c:v>
                </c:pt>
                <c:pt idx="13827">
                  <c:v>45138.25</c:v>
                </c:pt>
                <c:pt idx="13828">
                  <c:v>45138.291666666664</c:v>
                </c:pt>
                <c:pt idx="13829">
                  <c:v>45138.333333333336</c:v>
                </c:pt>
                <c:pt idx="13830">
                  <c:v>45138.375</c:v>
                </c:pt>
                <c:pt idx="13831">
                  <c:v>45138.416666666664</c:v>
                </c:pt>
                <c:pt idx="13832">
                  <c:v>45138.458333333336</c:v>
                </c:pt>
                <c:pt idx="13833">
                  <c:v>45138.5</c:v>
                </c:pt>
                <c:pt idx="13834">
                  <c:v>45138.541666666664</c:v>
                </c:pt>
                <c:pt idx="13835">
                  <c:v>45138.583333333336</c:v>
                </c:pt>
                <c:pt idx="13836">
                  <c:v>45138.625</c:v>
                </c:pt>
                <c:pt idx="13837">
                  <c:v>45138.666666666664</c:v>
                </c:pt>
                <c:pt idx="13838">
                  <c:v>45138.708333333336</c:v>
                </c:pt>
                <c:pt idx="13839">
                  <c:v>45138.75</c:v>
                </c:pt>
                <c:pt idx="13840">
                  <c:v>45138.791666666664</c:v>
                </c:pt>
                <c:pt idx="13841">
                  <c:v>45138.833333333336</c:v>
                </c:pt>
                <c:pt idx="13842">
                  <c:v>45138.875</c:v>
                </c:pt>
                <c:pt idx="13843">
                  <c:v>45138.916666666664</c:v>
                </c:pt>
                <c:pt idx="13844">
                  <c:v>45138.958333333336</c:v>
                </c:pt>
                <c:pt idx="13845">
                  <c:v>45139</c:v>
                </c:pt>
                <c:pt idx="13846">
                  <c:v>45139.041666666664</c:v>
                </c:pt>
                <c:pt idx="13847">
                  <c:v>45139.083333333336</c:v>
                </c:pt>
                <c:pt idx="13848">
                  <c:v>45139.125</c:v>
                </c:pt>
                <c:pt idx="13849">
                  <c:v>45139.166666666664</c:v>
                </c:pt>
                <c:pt idx="13850">
                  <c:v>45139.208333333336</c:v>
                </c:pt>
                <c:pt idx="13851">
                  <c:v>45139.25</c:v>
                </c:pt>
                <c:pt idx="13852">
                  <c:v>45139.291666666664</c:v>
                </c:pt>
                <c:pt idx="13853">
                  <c:v>45139.333333333336</c:v>
                </c:pt>
                <c:pt idx="13854">
                  <c:v>45139.375</c:v>
                </c:pt>
                <c:pt idx="13855">
                  <c:v>45139.416666666664</c:v>
                </c:pt>
                <c:pt idx="13856">
                  <c:v>45139.458333333336</c:v>
                </c:pt>
                <c:pt idx="13857">
                  <c:v>45139.5</c:v>
                </c:pt>
                <c:pt idx="13858">
                  <c:v>45139.541666666664</c:v>
                </c:pt>
                <c:pt idx="13859">
                  <c:v>45139.583333333336</c:v>
                </c:pt>
                <c:pt idx="13860">
                  <c:v>45139.625</c:v>
                </c:pt>
                <c:pt idx="13861">
                  <c:v>45139.666666666664</c:v>
                </c:pt>
                <c:pt idx="13862">
                  <c:v>45139.708333333336</c:v>
                </c:pt>
                <c:pt idx="13863">
                  <c:v>45139.75</c:v>
                </c:pt>
                <c:pt idx="13864">
                  <c:v>45139.791666666664</c:v>
                </c:pt>
                <c:pt idx="13865">
                  <c:v>45139.833333333336</c:v>
                </c:pt>
                <c:pt idx="13866">
                  <c:v>45139.875</c:v>
                </c:pt>
                <c:pt idx="13867">
                  <c:v>45139.916666666664</c:v>
                </c:pt>
                <c:pt idx="13868">
                  <c:v>45139.958333333336</c:v>
                </c:pt>
                <c:pt idx="13869">
                  <c:v>45140</c:v>
                </c:pt>
                <c:pt idx="13870">
                  <c:v>45140.041666666664</c:v>
                </c:pt>
                <c:pt idx="13871">
                  <c:v>45140.083333333336</c:v>
                </c:pt>
                <c:pt idx="13872">
                  <c:v>45140.125</c:v>
                </c:pt>
                <c:pt idx="13873">
                  <c:v>45140.166666666664</c:v>
                </c:pt>
                <c:pt idx="13874">
                  <c:v>45140.208333333336</c:v>
                </c:pt>
                <c:pt idx="13875">
                  <c:v>45140.25</c:v>
                </c:pt>
                <c:pt idx="13876">
                  <c:v>45140.291666666664</c:v>
                </c:pt>
                <c:pt idx="13877">
                  <c:v>45140.333333333336</c:v>
                </c:pt>
                <c:pt idx="13878">
                  <c:v>45140.375</c:v>
                </c:pt>
                <c:pt idx="13879">
                  <c:v>45140.416666666664</c:v>
                </c:pt>
                <c:pt idx="13880">
                  <c:v>45140.458333333336</c:v>
                </c:pt>
                <c:pt idx="13881">
                  <c:v>45140.5</c:v>
                </c:pt>
                <c:pt idx="13882">
                  <c:v>45140.541666666664</c:v>
                </c:pt>
                <c:pt idx="13883">
                  <c:v>45140.583333333336</c:v>
                </c:pt>
                <c:pt idx="13884">
                  <c:v>45140.625</c:v>
                </c:pt>
                <c:pt idx="13885">
                  <c:v>45140.666666666664</c:v>
                </c:pt>
                <c:pt idx="13886">
                  <c:v>45140.708333333336</c:v>
                </c:pt>
                <c:pt idx="13887">
                  <c:v>45140.75</c:v>
                </c:pt>
                <c:pt idx="13888">
                  <c:v>45140.791666666664</c:v>
                </c:pt>
                <c:pt idx="13889">
                  <c:v>45140.833333333336</c:v>
                </c:pt>
                <c:pt idx="13890">
                  <c:v>45140.875</c:v>
                </c:pt>
                <c:pt idx="13891">
                  <c:v>45140.916666666664</c:v>
                </c:pt>
                <c:pt idx="13892">
                  <c:v>45140.958333333336</c:v>
                </c:pt>
                <c:pt idx="13893">
                  <c:v>45141</c:v>
                </c:pt>
                <c:pt idx="13894">
                  <c:v>45141.041666666664</c:v>
                </c:pt>
                <c:pt idx="13895">
                  <c:v>45141.083333333336</c:v>
                </c:pt>
                <c:pt idx="13896">
                  <c:v>45141.125</c:v>
                </c:pt>
                <c:pt idx="13897">
                  <c:v>45141.166666666664</c:v>
                </c:pt>
                <c:pt idx="13898">
                  <c:v>45141.208333333336</c:v>
                </c:pt>
                <c:pt idx="13899">
                  <c:v>45141.25</c:v>
                </c:pt>
                <c:pt idx="13900">
                  <c:v>45141.291666666664</c:v>
                </c:pt>
                <c:pt idx="13901">
                  <c:v>45141.333333333336</c:v>
                </c:pt>
                <c:pt idx="13902">
                  <c:v>45141.375</c:v>
                </c:pt>
                <c:pt idx="13903">
                  <c:v>45141.416666666664</c:v>
                </c:pt>
                <c:pt idx="13904">
                  <c:v>45141.458333333336</c:v>
                </c:pt>
                <c:pt idx="13905">
                  <c:v>45141.5</c:v>
                </c:pt>
                <c:pt idx="13906">
                  <c:v>45141.541666666664</c:v>
                </c:pt>
                <c:pt idx="13907">
                  <c:v>45141.583333333336</c:v>
                </c:pt>
                <c:pt idx="13908">
                  <c:v>45141.625</c:v>
                </c:pt>
                <c:pt idx="13909">
                  <c:v>45141.666666666664</c:v>
                </c:pt>
                <c:pt idx="13910">
                  <c:v>45141.708333333336</c:v>
                </c:pt>
                <c:pt idx="13911">
                  <c:v>45141.75</c:v>
                </c:pt>
                <c:pt idx="13912">
                  <c:v>45141.791666666664</c:v>
                </c:pt>
                <c:pt idx="13913">
                  <c:v>45141.833333333336</c:v>
                </c:pt>
                <c:pt idx="13914">
                  <c:v>45141.875</c:v>
                </c:pt>
                <c:pt idx="13915">
                  <c:v>45141.916666666664</c:v>
                </c:pt>
                <c:pt idx="13916">
                  <c:v>45141.958333333336</c:v>
                </c:pt>
                <c:pt idx="13917">
                  <c:v>45142</c:v>
                </c:pt>
                <c:pt idx="13918">
                  <c:v>45142.041666666664</c:v>
                </c:pt>
                <c:pt idx="13919">
                  <c:v>45142.083333333336</c:v>
                </c:pt>
                <c:pt idx="13920">
                  <c:v>45142.125</c:v>
                </c:pt>
                <c:pt idx="13921">
                  <c:v>45142.166666666664</c:v>
                </c:pt>
                <c:pt idx="13922">
                  <c:v>45142.208333333336</c:v>
                </c:pt>
                <c:pt idx="13923">
                  <c:v>45142.25</c:v>
                </c:pt>
                <c:pt idx="13924">
                  <c:v>45142.291666666664</c:v>
                </c:pt>
                <c:pt idx="13925">
                  <c:v>45142.333333333336</c:v>
                </c:pt>
                <c:pt idx="13926">
                  <c:v>45142.375</c:v>
                </c:pt>
                <c:pt idx="13927">
                  <c:v>45142.416666666664</c:v>
                </c:pt>
                <c:pt idx="13928">
                  <c:v>45142.458333333336</c:v>
                </c:pt>
                <c:pt idx="13929">
                  <c:v>45142.5</c:v>
                </c:pt>
                <c:pt idx="13930">
                  <c:v>45142.541666666664</c:v>
                </c:pt>
                <c:pt idx="13931">
                  <c:v>45142.583333333336</c:v>
                </c:pt>
                <c:pt idx="13932">
                  <c:v>45142.625</c:v>
                </c:pt>
                <c:pt idx="13933">
                  <c:v>45142.666666666664</c:v>
                </c:pt>
                <c:pt idx="13934">
                  <c:v>45142.708333333336</c:v>
                </c:pt>
                <c:pt idx="13935">
                  <c:v>45142.75</c:v>
                </c:pt>
                <c:pt idx="13936">
                  <c:v>45142.791666666664</c:v>
                </c:pt>
                <c:pt idx="13937">
                  <c:v>45142.833333333336</c:v>
                </c:pt>
                <c:pt idx="13938">
                  <c:v>45142.875</c:v>
                </c:pt>
                <c:pt idx="13939">
                  <c:v>45142.916666666664</c:v>
                </c:pt>
                <c:pt idx="13940">
                  <c:v>45142.958333333336</c:v>
                </c:pt>
                <c:pt idx="13941">
                  <c:v>45143</c:v>
                </c:pt>
                <c:pt idx="13942">
                  <c:v>45143.041666666664</c:v>
                </c:pt>
                <c:pt idx="13943">
                  <c:v>45143.083333333336</c:v>
                </c:pt>
                <c:pt idx="13944">
                  <c:v>45143.125</c:v>
                </c:pt>
                <c:pt idx="13945">
                  <c:v>45143.166666666664</c:v>
                </c:pt>
                <c:pt idx="13946">
                  <c:v>45143.208333333336</c:v>
                </c:pt>
                <c:pt idx="13947">
                  <c:v>45143.25</c:v>
                </c:pt>
                <c:pt idx="13948">
                  <c:v>45143.291666666664</c:v>
                </c:pt>
                <c:pt idx="13949">
                  <c:v>45143.333333333336</c:v>
                </c:pt>
                <c:pt idx="13950">
                  <c:v>45143.375</c:v>
                </c:pt>
                <c:pt idx="13951">
                  <c:v>45143.416666666664</c:v>
                </c:pt>
                <c:pt idx="13952">
                  <c:v>45143.458333333336</c:v>
                </c:pt>
                <c:pt idx="13953">
                  <c:v>45143.5</c:v>
                </c:pt>
                <c:pt idx="13954">
                  <c:v>45143.541666666664</c:v>
                </c:pt>
                <c:pt idx="13955">
                  <c:v>45143.583333333336</c:v>
                </c:pt>
                <c:pt idx="13956">
                  <c:v>45143.625</c:v>
                </c:pt>
                <c:pt idx="13957">
                  <c:v>45143.666666666664</c:v>
                </c:pt>
                <c:pt idx="13958">
                  <c:v>45143.708333333336</c:v>
                </c:pt>
                <c:pt idx="13959">
                  <c:v>45143.75</c:v>
                </c:pt>
                <c:pt idx="13960">
                  <c:v>45143.791666666664</c:v>
                </c:pt>
                <c:pt idx="13961">
                  <c:v>45143.833333333336</c:v>
                </c:pt>
                <c:pt idx="13962">
                  <c:v>45143.875</c:v>
                </c:pt>
                <c:pt idx="13963">
                  <c:v>45143.916666666664</c:v>
                </c:pt>
                <c:pt idx="13964">
                  <c:v>45143.958333333336</c:v>
                </c:pt>
                <c:pt idx="13965">
                  <c:v>45144</c:v>
                </c:pt>
                <c:pt idx="13966">
                  <c:v>45144.041666666664</c:v>
                </c:pt>
                <c:pt idx="13967">
                  <c:v>45144.083333333336</c:v>
                </c:pt>
                <c:pt idx="13968">
                  <c:v>45144.125</c:v>
                </c:pt>
                <c:pt idx="13969">
                  <c:v>45144.166666666664</c:v>
                </c:pt>
                <c:pt idx="13970">
                  <c:v>45144.208333333336</c:v>
                </c:pt>
                <c:pt idx="13971">
                  <c:v>45144.25</c:v>
                </c:pt>
                <c:pt idx="13972">
                  <c:v>45144.291666666664</c:v>
                </c:pt>
                <c:pt idx="13973">
                  <c:v>45144.333333333336</c:v>
                </c:pt>
                <c:pt idx="13974">
                  <c:v>45144.375</c:v>
                </c:pt>
                <c:pt idx="13975">
                  <c:v>45144.416666666664</c:v>
                </c:pt>
                <c:pt idx="13976">
                  <c:v>45144.458333333336</c:v>
                </c:pt>
                <c:pt idx="13977">
                  <c:v>45144.5</c:v>
                </c:pt>
                <c:pt idx="13978">
                  <c:v>45144.541666666664</c:v>
                </c:pt>
                <c:pt idx="13979">
                  <c:v>45144.583333333336</c:v>
                </c:pt>
                <c:pt idx="13980">
                  <c:v>45144.625</c:v>
                </c:pt>
                <c:pt idx="13981">
                  <c:v>45144.666666666664</c:v>
                </c:pt>
                <c:pt idx="13982">
                  <c:v>45144.708333333336</c:v>
                </c:pt>
                <c:pt idx="13983">
                  <c:v>45144.75</c:v>
                </c:pt>
                <c:pt idx="13984">
                  <c:v>45144.791666666664</c:v>
                </c:pt>
                <c:pt idx="13985">
                  <c:v>45144.833333333336</c:v>
                </c:pt>
                <c:pt idx="13986">
                  <c:v>45144.875</c:v>
                </c:pt>
                <c:pt idx="13987">
                  <c:v>45144.916666666664</c:v>
                </c:pt>
                <c:pt idx="13988">
                  <c:v>45144.958333333336</c:v>
                </c:pt>
                <c:pt idx="13989">
                  <c:v>45145</c:v>
                </c:pt>
                <c:pt idx="13990">
                  <c:v>45145.041666666664</c:v>
                </c:pt>
                <c:pt idx="13991">
                  <c:v>45145.083333333336</c:v>
                </c:pt>
                <c:pt idx="13992">
                  <c:v>45145.125</c:v>
                </c:pt>
                <c:pt idx="13993">
                  <c:v>45145.166666666664</c:v>
                </c:pt>
                <c:pt idx="13994">
                  <c:v>45145.208333333336</c:v>
                </c:pt>
                <c:pt idx="13995">
                  <c:v>45145.25</c:v>
                </c:pt>
                <c:pt idx="13996">
                  <c:v>45145.291666666664</c:v>
                </c:pt>
                <c:pt idx="13997">
                  <c:v>45145.333333333336</c:v>
                </c:pt>
                <c:pt idx="13998">
                  <c:v>45145.375</c:v>
                </c:pt>
                <c:pt idx="13999">
                  <c:v>45145.416666666664</c:v>
                </c:pt>
                <c:pt idx="14000">
                  <c:v>45145.458333333336</c:v>
                </c:pt>
                <c:pt idx="14001">
                  <c:v>45145.5</c:v>
                </c:pt>
                <c:pt idx="14002">
                  <c:v>45145.541666666664</c:v>
                </c:pt>
                <c:pt idx="14003">
                  <c:v>45145.583333333336</c:v>
                </c:pt>
                <c:pt idx="14004">
                  <c:v>45145.625</c:v>
                </c:pt>
                <c:pt idx="14005">
                  <c:v>45145.666666666664</c:v>
                </c:pt>
                <c:pt idx="14006">
                  <c:v>45145.708333333336</c:v>
                </c:pt>
                <c:pt idx="14007">
                  <c:v>45145.75</c:v>
                </c:pt>
                <c:pt idx="14008">
                  <c:v>45145.791666666664</c:v>
                </c:pt>
                <c:pt idx="14009">
                  <c:v>45145.833333333336</c:v>
                </c:pt>
                <c:pt idx="14010">
                  <c:v>45145.875</c:v>
                </c:pt>
                <c:pt idx="14011">
                  <c:v>45145.916666666664</c:v>
                </c:pt>
                <c:pt idx="14012">
                  <c:v>45145.958333333336</c:v>
                </c:pt>
                <c:pt idx="14013">
                  <c:v>45146</c:v>
                </c:pt>
                <c:pt idx="14014">
                  <c:v>45146.041666666664</c:v>
                </c:pt>
                <c:pt idx="14015">
                  <c:v>45146.083333333336</c:v>
                </c:pt>
                <c:pt idx="14016">
                  <c:v>45146.125</c:v>
                </c:pt>
                <c:pt idx="14017">
                  <c:v>45146.166666666664</c:v>
                </c:pt>
                <c:pt idx="14018">
                  <c:v>45146.208333333336</c:v>
                </c:pt>
                <c:pt idx="14019">
                  <c:v>45146.25</c:v>
                </c:pt>
                <c:pt idx="14020">
                  <c:v>45146.291666666664</c:v>
                </c:pt>
                <c:pt idx="14021">
                  <c:v>45146.333333333336</c:v>
                </c:pt>
                <c:pt idx="14022">
                  <c:v>45146.375</c:v>
                </c:pt>
                <c:pt idx="14023">
                  <c:v>45146.416666666664</c:v>
                </c:pt>
                <c:pt idx="14024">
                  <c:v>45146.458333333336</c:v>
                </c:pt>
                <c:pt idx="14025">
                  <c:v>45146.5</c:v>
                </c:pt>
                <c:pt idx="14026">
                  <c:v>45146.541666666664</c:v>
                </c:pt>
                <c:pt idx="14027">
                  <c:v>45146.583333333336</c:v>
                </c:pt>
                <c:pt idx="14028">
                  <c:v>45146.625</c:v>
                </c:pt>
                <c:pt idx="14029">
                  <c:v>45146.666666666664</c:v>
                </c:pt>
                <c:pt idx="14030">
                  <c:v>45146.708333333336</c:v>
                </c:pt>
                <c:pt idx="14031">
                  <c:v>45146.75</c:v>
                </c:pt>
                <c:pt idx="14032">
                  <c:v>45146.791666666664</c:v>
                </c:pt>
                <c:pt idx="14033">
                  <c:v>45146.833333333336</c:v>
                </c:pt>
                <c:pt idx="14034">
                  <c:v>45146.875</c:v>
                </c:pt>
                <c:pt idx="14035">
                  <c:v>45146.916666666664</c:v>
                </c:pt>
                <c:pt idx="14036">
                  <c:v>45146.958333333336</c:v>
                </c:pt>
                <c:pt idx="14037">
                  <c:v>45147</c:v>
                </c:pt>
                <c:pt idx="14038">
                  <c:v>45147.041666666664</c:v>
                </c:pt>
                <c:pt idx="14039">
                  <c:v>45147.083333333336</c:v>
                </c:pt>
                <c:pt idx="14040">
                  <c:v>45147.125</c:v>
                </c:pt>
                <c:pt idx="14041">
                  <c:v>45147.166666666664</c:v>
                </c:pt>
                <c:pt idx="14042">
                  <c:v>45147.208333333336</c:v>
                </c:pt>
                <c:pt idx="14043">
                  <c:v>45147.25</c:v>
                </c:pt>
                <c:pt idx="14044">
                  <c:v>45147.291666666664</c:v>
                </c:pt>
                <c:pt idx="14045">
                  <c:v>45147.333333333336</c:v>
                </c:pt>
                <c:pt idx="14046">
                  <c:v>45147.375</c:v>
                </c:pt>
                <c:pt idx="14047">
                  <c:v>45147.416666666664</c:v>
                </c:pt>
                <c:pt idx="14048">
                  <c:v>45147.458333333336</c:v>
                </c:pt>
                <c:pt idx="14049">
                  <c:v>45147.5</c:v>
                </c:pt>
                <c:pt idx="14050">
                  <c:v>45147.541666666664</c:v>
                </c:pt>
                <c:pt idx="14051">
                  <c:v>45147.583333333336</c:v>
                </c:pt>
                <c:pt idx="14052">
                  <c:v>45147.625</c:v>
                </c:pt>
                <c:pt idx="14053">
                  <c:v>45147.666666666664</c:v>
                </c:pt>
                <c:pt idx="14054">
                  <c:v>45147.708333333336</c:v>
                </c:pt>
                <c:pt idx="14055">
                  <c:v>45147.75</c:v>
                </c:pt>
                <c:pt idx="14056">
                  <c:v>45147.791666666664</c:v>
                </c:pt>
                <c:pt idx="14057">
                  <c:v>45147.833333333336</c:v>
                </c:pt>
                <c:pt idx="14058">
                  <c:v>45147.875</c:v>
                </c:pt>
                <c:pt idx="14059">
                  <c:v>45147.916666666664</c:v>
                </c:pt>
                <c:pt idx="14060">
                  <c:v>45147.958333333336</c:v>
                </c:pt>
                <c:pt idx="14061">
                  <c:v>45148</c:v>
                </c:pt>
                <c:pt idx="14062">
                  <c:v>45148.041666666664</c:v>
                </c:pt>
                <c:pt idx="14063">
                  <c:v>45148.083333333336</c:v>
                </c:pt>
                <c:pt idx="14064">
                  <c:v>45148.125</c:v>
                </c:pt>
                <c:pt idx="14065">
                  <c:v>45148.166666666664</c:v>
                </c:pt>
                <c:pt idx="14066">
                  <c:v>45148.208333333336</c:v>
                </c:pt>
                <c:pt idx="14067">
                  <c:v>45148.25</c:v>
                </c:pt>
                <c:pt idx="14068">
                  <c:v>45148.291666666664</c:v>
                </c:pt>
                <c:pt idx="14069">
                  <c:v>45148.333333333336</c:v>
                </c:pt>
                <c:pt idx="14070">
                  <c:v>45148.375</c:v>
                </c:pt>
                <c:pt idx="14071">
                  <c:v>45148.416666666664</c:v>
                </c:pt>
                <c:pt idx="14072">
                  <c:v>45148.458333333336</c:v>
                </c:pt>
                <c:pt idx="14073">
                  <c:v>45148.5</c:v>
                </c:pt>
                <c:pt idx="14074">
                  <c:v>45148.541666666664</c:v>
                </c:pt>
                <c:pt idx="14075">
                  <c:v>45148.583333333336</c:v>
                </c:pt>
                <c:pt idx="14076">
                  <c:v>45148.625</c:v>
                </c:pt>
                <c:pt idx="14077">
                  <c:v>45148.666666666664</c:v>
                </c:pt>
                <c:pt idx="14078">
                  <c:v>45148.708333333336</c:v>
                </c:pt>
                <c:pt idx="14079">
                  <c:v>45148.75</c:v>
                </c:pt>
                <c:pt idx="14080">
                  <c:v>45148.791666666664</c:v>
                </c:pt>
                <c:pt idx="14081">
                  <c:v>45148.833333333336</c:v>
                </c:pt>
                <c:pt idx="14082">
                  <c:v>45148.875</c:v>
                </c:pt>
                <c:pt idx="14083">
                  <c:v>45148.916666666664</c:v>
                </c:pt>
                <c:pt idx="14084">
                  <c:v>45148.958333333336</c:v>
                </c:pt>
                <c:pt idx="14085">
                  <c:v>45149</c:v>
                </c:pt>
                <c:pt idx="14086">
                  <c:v>45149.041666666664</c:v>
                </c:pt>
                <c:pt idx="14087">
                  <c:v>45149.083333333336</c:v>
                </c:pt>
                <c:pt idx="14088">
                  <c:v>45149.125</c:v>
                </c:pt>
                <c:pt idx="14089">
                  <c:v>45149.166666666664</c:v>
                </c:pt>
                <c:pt idx="14090">
                  <c:v>45149.208333333336</c:v>
                </c:pt>
                <c:pt idx="14091">
                  <c:v>45149.25</c:v>
                </c:pt>
                <c:pt idx="14092">
                  <c:v>45149.291666666664</c:v>
                </c:pt>
                <c:pt idx="14093">
                  <c:v>45149.333333333336</c:v>
                </c:pt>
                <c:pt idx="14094">
                  <c:v>45149.375</c:v>
                </c:pt>
                <c:pt idx="14095">
                  <c:v>45149.416666666664</c:v>
                </c:pt>
                <c:pt idx="14096">
                  <c:v>45149.458333333336</c:v>
                </c:pt>
                <c:pt idx="14097">
                  <c:v>45149.5</c:v>
                </c:pt>
                <c:pt idx="14098">
                  <c:v>45149.541666666664</c:v>
                </c:pt>
                <c:pt idx="14099">
                  <c:v>45149.583333333336</c:v>
                </c:pt>
                <c:pt idx="14100">
                  <c:v>45149.625</c:v>
                </c:pt>
                <c:pt idx="14101">
                  <c:v>45149.666666666664</c:v>
                </c:pt>
                <c:pt idx="14102">
                  <c:v>45149.708333333336</c:v>
                </c:pt>
                <c:pt idx="14103">
                  <c:v>45149.75</c:v>
                </c:pt>
                <c:pt idx="14104">
                  <c:v>45149.791666666664</c:v>
                </c:pt>
                <c:pt idx="14105">
                  <c:v>45149.833333333336</c:v>
                </c:pt>
                <c:pt idx="14106">
                  <c:v>45149.875</c:v>
                </c:pt>
                <c:pt idx="14107">
                  <c:v>45149.916666666664</c:v>
                </c:pt>
                <c:pt idx="14108">
                  <c:v>45149.958333333336</c:v>
                </c:pt>
                <c:pt idx="14109">
                  <c:v>45150</c:v>
                </c:pt>
                <c:pt idx="14110">
                  <c:v>45150.041666666664</c:v>
                </c:pt>
                <c:pt idx="14111">
                  <c:v>45150.083333333336</c:v>
                </c:pt>
                <c:pt idx="14112">
                  <c:v>45150.125</c:v>
                </c:pt>
                <c:pt idx="14113">
                  <c:v>45150.166666666664</c:v>
                </c:pt>
                <c:pt idx="14114">
                  <c:v>45150.208333333336</c:v>
                </c:pt>
                <c:pt idx="14115">
                  <c:v>45150.25</c:v>
                </c:pt>
                <c:pt idx="14116">
                  <c:v>45150.291666666664</c:v>
                </c:pt>
                <c:pt idx="14117">
                  <c:v>45150.333333333336</c:v>
                </c:pt>
                <c:pt idx="14118">
                  <c:v>45150.375</c:v>
                </c:pt>
                <c:pt idx="14119">
                  <c:v>45150.416666666664</c:v>
                </c:pt>
                <c:pt idx="14120">
                  <c:v>45150.458333333336</c:v>
                </c:pt>
                <c:pt idx="14121">
                  <c:v>45150.5</c:v>
                </c:pt>
                <c:pt idx="14122">
                  <c:v>45150.541666666664</c:v>
                </c:pt>
                <c:pt idx="14123">
                  <c:v>45150.583333333336</c:v>
                </c:pt>
                <c:pt idx="14124">
                  <c:v>45150.625</c:v>
                </c:pt>
                <c:pt idx="14125">
                  <c:v>45150.666666666664</c:v>
                </c:pt>
                <c:pt idx="14126">
                  <c:v>45150.708333333336</c:v>
                </c:pt>
                <c:pt idx="14127">
                  <c:v>45150.75</c:v>
                </c:pt>
                <c:pt idx="14128">
                  <c:v>45150.791666666664</c:v>
                </c:pt>
                <c:pt idx="14129">
                  <c:v>45150.833333333336</c:v>
                </c:pt>
                <c:pt idx="14130">
                  <c:v>45150.875</c:v>
                </c:pt>
                <c:pt idx="14131">
                  <c:v>45150.916666666664</c:v>
                </c:pt>
                <c:pt idx="14132">
                  <c:v>45150.958333333336</c:v>
                </c:pt>
                <c:pt idx="14133">
                  <c:v>45151</c:v>
                </c:pt>
                <c:pt idx="14134">
                  <c:v>45151.041666666664</c:v>
                </c:pt>
                <c:pt idx="14135">
                  <c:v>45151.083333333336</c:v>
                </c:pt>
                <c:pt idx="14136">
                  <c:v>45151.125</c:v>
                </c:pt>
                <c:pt idx="14137">
                  <c:v>45151.166666666664</c:v>
                </c:pt>
                <c:pt idx="14138">
                  <c:v>45151.208333333336</c:v>
                </c:pt>
                <c:pt idx="14139">
                  <c:v>45151.25</c:v>
                </c:pt>
                <c:pt idx="14140">
                  <c:v>45151.291666666664</c:v>
                </c:pt>
                <c:pt idx="14141">
                  <c:v>45151.333333333336</c:v>
                </c:pt>
                <c:pt idx="14142">
                  <c:v>45151.375</c:v>
                </c:pt>
                <c:pt idx="14143">
                  <c:v>45151.416666666664</c:v>
                </c:pt>
                <c:pt idx="14144">
                  <c:v>45151.458333333336</c:v>
                </c:pt>
                <c:pt idx="14145">
                  <c:v>45151.5</c:v>
                </c:pt>
                <c:pt idx="14146">
                  <c:v>45151.541666666664</c:v>
                </c:pt>
                <c:pt idx="14147">
                  <c:v>45151.583333333336</c:v>
                </c:pt>
                <c:pt idx="14148">
                  <c:v>45151.625</c:v>
                </c:pt>
                <c:pt idx="14149">
                  <c:v>45151.666666666664</c:v>
                </c:pt>
                <c:pt idx="14150">
                  <c:v>45151.708333333336</c:v>
                </c:pt>
                <c:pt idx="14151">
                  <c:v>45151.75</c:v>
                </c:pt>
                <c:pt idx="14152">
                  <c:v>45151.791666666664</c:v>
                </c:pt>
                <c:pt idx="14153">
                  <c:v>45151.833333333336</c:v>
                </c:pt>
                <c:pt idx="14154">
                  <c:v>45151.875</c:v>
                </c:pt>
                <c:pt idx="14155">
                  <c:v>45151.916666666664</c:v>
                </c:pt>
                <c:pt idx="14156">
                  <c:v>45151.958333333336</c:v>
                </c:pt>
                <c:pt idx="14157">
                  <c:v>45152</c:v>
                </c:pt>
                <c:pt idx="14158">
                  <c:v>45152.041666666664</c:v>
                </c:pt>
                <c:pt idx="14159">
                  <c:v>45152.083333333336</c:v>
                </c:pt>
                <c:pt idx="14160">
                  <c:v>45152.125</c:v>
                </c:pt>
                <c:pt idx="14161">
                  <c:v>45152.166666666664</c:v>
                </c:pt>
                <c:pt idx="14162">
                  <c:v>45152.208333333336</c:v>
                </c:pt>
                <c:pt idx="14163">
                  <c:v>45152.25</c:v>
                </c:pt>
                <c:pt idx="14164">
                  <c:v>45152.291666666664</c:v>
                </c:pt>
                <c:pt idx="14165">
                  <c:v>45152.333333333336</c:v>
                </c:pt>
                <c:pt idx="14166">
                  <c:v>45152.375</c:v>
                </c:pt>
                <c:pt idx="14167">
                  <c:v>45152.416666666664</c:v>
                </c:pt>
                <c:pt idx="14168">
                  <c:v>45152.458333333336</c:v>
                </c:pt>
                <c:pt idx="14169">
                  <c:v>45152.5</c:v>
                </c:pt>
                <c:pt idx="14170">
                  <c:v>45152.541666666664</c:v>
                </c:pt>
                <c:pt idx="14171">
                  <c:v>45152.583333333336</c:v>
                </c:pt>
                <c:pt idx="14172">
                  <c:v>45152.625</c:v>
                </c:pt>
                <c:pt idx="14173">
                  <c:v>45152.666666666664</c:v>
                </c:pt>
                <c:pt idx="14174">
                  <c:v>45152.708333333336</c:v>
                </c:pt>
                <c:pt idx="14175">
                  <c:v>45152.75</c:v>
                </c:pt>
                <c:pt idx="14176">
                  <c:v>45152.791666666664</c:v>
                </c:pt>
                <c:pt idx="14177">
                  <c:v>45152.833333333336</c:v>
                </c:pt>
                <c:pt idx="14178">
                  <c:v>45152.875</c:v>
                </c:pt>
                <c:pt idx="14179">
                  <c:v>45152.916666666664</c:v>
                </c:pt>
                <c:pt idx="14180">
                  <c:v>45152.958333333336</c:v>
                </c:pt>
                <c:pt idx="14181">
                  <c:v>45153</c:v>
                </c:pt>
                <c:pt idx="14182">
                  <c:v>45153.041666666664</c:v>
                </c:pt>
                <c:pt idx="14183">
                  <c:v>45153.083333333336</c:v>
                </c:pt>
                <c:pt idx="14184">
                  <c:v>45153.125</c:v>
                </c:pt>
                <c:pt idx="14185">
                  <c:v>45153.166666666664</c:v>
                </c:pt>
                <c:pt idx="14186">
                  <c:v>45153.208333333336</c:v>
                </c:pt>
                <c:pt idx="14187">
                  <c:v>45153.25</c:v>
                </c:pt>
                <c:pt idx="14188">
                  <c:v>45153.291666666664</c:v>
                </c:pt>
                <c:pt idx="14189">
                  <c:v>45153.333333333336</c:v>
                </c:pt>
                <c:pt idx="14190">
                  <c:v>45153.375</c:v>
                </c:pt>
                <c:pt idx="14191">
                  <c:v>45153.416666666664</c:v>
                </c:pt>
                <c:pt idx="14192">
                  <c:v>45153.458333333336</c:v>
                </c:pt>
                <c:pt idx="14193">
                  <c:v>45153.5</c:v>
                </c:pt>
                <c:pt idx="14194">
                  <c:v>45153.541666666664</c:v>
                </c:pt>
                <c:pt idx="14195">
                  <c:v>45153.583333333336</c:v>
                </c:pt>
                <c:pt idx="14196">
                  <c:v>45153.625</c:v>
                </c:pt>
                <c:pt idx="14197">
                  <c:v>45153.666666666664</c:v>
                </c:pt>
                <c:pt idx="14198">
                  <c:v>45153.708333333336</c:v>
                </c:pt>
                <c:pt idx="14199">
                  <c:v>45153.75</c:v>
                </c:pt>
                <c:pt idx="14200">
                  <c:v>45153.791666666664</c:v>
                </c:pt>
                <c:pt idx="14201">
                  <c:v>45153.833333333336</c:v>
                </c:pt>
                <c:pt idx="14202">
                  <c:v>45153.875</c:v>
                </c:pt>
                <c:pt idx="14203">
                  <c:v>45153.916666666664</c:v>
                </c:pt>
                <c:pt idx="14204">
                  <c:v>45153.958333333336</c:v>
                </c:pt>
                <c:pt idx="14205">
                  <c:v>45154</c:v>
                </c:pt>
                <c:pt idx="14206">
                  <c:v>45154.041666666664</c:v>
                </c:pt>
                <c:pt idx="14207">
                  <c:v>45154.083333333336</c:v>
                </c:pt>
                <c:pt idx="14208">
                  <c:v>45154.125</c:v>
                </c:pt>
                <c:pt idx="14209">
                  <c:v>45154.166666666664</c:v>
                </c:pt>
                <c:pt idx="14210">
                  <c:v>45154.208333333336</c:v>
                </c:pt>
                <c:pt idx="14211">
                  <c:v>45154.25</c:v>
                </c:pt>
                <c:pt idx="14212">
                  <c:v>45154.291666666664</c:v>
                </c:pt>
                <c:pt idx="14213">
                  <c:v>45154.333333333336</c:v>
                </c:pt>
                <c:pt idx="14214">
                  <c:v>45154.375</c:v>
                </c:pt>
                <c:pt idx="14215">
                  <c:v>45154.416666666664</c:v>
                </c:pt>
                <c:pt idx="14216">
                  <c:v>45154.458333333336</c:v>
                </c:pt>
                <c:pt idx="14217">
                  <c:v>45154.5</c:v>
                </c:pt>
                <c:pt idx="14218">
                  <c:v>45154.541666666664</c:v>
                </c:pt>
                <c:pt idx="14219">
                  <c:v>45154.583333333336</c:v>
                </c:pt>
                <c:pt idx="14220">
                  <c:v>45154.625</c:v>
                </c:pt>
                <c:pt idx="14221">
                  <c:v>45154.666666666664</c:v>
                </c:pt>
                <c:pt idx="14222">
                  <c:v>45154.708333333336</c:v>
                </c:pt>
                <c:pt idx="14223">
                  <c:v>45154.75</c:v>
                </c:pt>
                <c:pt idx="14224">
                  <c:v>45154.791666666664</c:v>
                </c:pt>
                <c:pt idx="14225">
                  <c:v>45154.833333333336</c:v>
                </c:pt>
                <c:pt idx="14226">
                  <c:v>45154.875</c:v>
                </c:pt>
                <c:pt idx="14227">
                  <c:v>45154.916666666664</c:v>
                </c:pt>
                <c:pt idx="14228">
                  <c:v>45154.958333333336</c:v>
                </c:pt>
                <c:pt idx="14229">
                  <c:v>45155</c:v>
                </c:pt>
                <c:pt idx="14230">
                  <c:v>45155.041666666664</c:v>
                </c:pt>
                <c:pt idx="14231">
                  <c:v>45155.083333333336</c:v>
                </c:pt>
                <c:pt idx="14232">
                  <c:v>45155.125</c:v>
                </c:pt>
                <c:pt idx="14233">
                  <c:v>45155.166666666664</c:v>
                </c:pt>
                <c:pt idx="14234">
                  <c:v>45155.208333333336</c:v>
                </c:pt>
                <c:pt idx="14235">
                  <c:v>45155.25</c:v>
                </c:pt>
                <c:pt idx="14236">
                  <c:v>45155.291666666664</c:v>
                </c:pt>
                <c:pt idx="14237">
                  <c:v>45155.333333333336</c:v>
                </c:pt>
                <c:pt idx="14238">
                  <c:v>45155.375</c:v>
                </c:pt>
                <c:pt idx="14239">
                  <c:v>45155.416666666664</c:v>
                </c:pt>
                <c:pt idx="14240">
                  <c:v>45155.458333333336</c:v>
                </c:pt>
                <c:pt idx="14241">
                  <c:v>45155.5</c:v>
                </c:pt>
                <c:pt idx="14242">
                  <c:v>45155.541666666664</c:v>
                </c:pt>
                <c:pt idx="14243">
                  <c:v>45155.583333333336</c:v>
                </c:pt>
                <c:pt idx="14244">
                  <c:v>45155.625</c:v>
                </c:pt>
                <c:pt idx="14245">
                  <c:v>45155.666666666664</c:v>
                </c:pt>
                <c:pt idx="14246">
                  <c:v>45155.708333333336</c:v>
                </c:pt>
                <c:pt idx="14247">
                  <c:v>45155.75</c:v>
                </c:pt>
                <c:pt idx="14248">
                  <c:v>45155.791666666664</c:v>
                </c:pt>
                <c:pt idx="14249">
                  <c:v>45155.833333333336</c:v>
                </c:pt>
                <c:pt idx="14250">
                  <c:v>45155.875</c:v>
                </c:pt>
                <c:pt idx="14251">
                  <c:v>45155.916666666664</c:v>
                </c:pt>
                <c:pt idx="14252">
                  <c:v>45155.958333333336</c:v>
                </c:pt>
                <c:pt idx="14253">
                  <c:v>45156</c:v>
                </c:pt>
                <c:pt idx="14254">
                  <c:v>45156.041666666664</c:v>
                </c:pt>
                <c:pt idx="14255">
                  <c:v>45156.083333333336</c:v>
                </c:pt>
                <c:pt idx="14256">
                  <c:v>45156.125</c:v>
                </c:pt>
                <c:pt idx="14257">
                  <c:v>45156.166666666664</c:v>
                </c:pt>
                <c:pt idx="14258">
                  <c:v>45156.208333333336</c:v>
                </c:pt>
                <c:pt idx="14259">
                  <c:v>45156.25</c:v>
                </c:pt>
                <c:pt idx="14260">
                  <c:v>45156.291666666664</c:v>
                </c:pt>
                <c:pt idx="14261">
                  <c:v>45156.333333333336</c:v>
                </c:pt>
                <c:pt idx="14262">
                  <c:v>45156.375</c:v>
                </c:pt>
                <c:pt idx="14263">
                  <c:v>45156.416666666664</c:v>
                </c:pt>
                <c:pt idx="14264">
                  <c:v>45156.458333333336</c:v>
                </c:pt>
                <c:pt idx="14265">
                  <c:v>45156.5</c:v>
                </c:pt>
                <c:pt idx="14266">
                  <c:v>45156.541666666664</c:v>
                </c:pt>
                <c:pt idx="14267">
                  <c:v>45156.583333333336</c:v>
                </c:pt>
                <c:pt idx="14268">
                  <c:v>45156.625</c:v>
                </c:pt>
                <c:pt idx="14269">
                  <c:v>45156.666666666664</c:v>
                </c:pt>
                <c:pt idx="14270">
                  <c:v>45156.708333333336</c:v>
                </c:pt>
                <c:pt idx="14271">
                  <c:v>45156.75</c:v>
                </c:pt>
                <c:pt idx="14272">
                  <c:v>45156.791666666664</c:v>
                </c:pt>
                <c:pt idx="14273">
                  <c:v>45156.833333333336</c:v>
                </c:pt>
                <c:pt idx="14274">
                  <c:v>45156.875</c:v>
                </c:pt>
                <c:pt idx="14275">
                  <c:v>45156.916666666664</c:v>
                </c:pt>
                <c:pt idx="14276">
                  <c:v>45156.958333333336</c:v>
                </c:pt>
                <c:pt idx="14277">
                  <c:v>45157</c:v>
                </c:pt>
                <c:pt idx="14278">
                  <c:v>45157.041666666664</c:v>
                </c:pt>
                <c:pt idx="14279">
                  <c:v>45157.083333333336</c:v>
                </c:pt>
                <c:pt idx="14280">
                  <c:v>45157.125</c:v>
                </c:pt>
                <c:pt idx="14281">
                  <c:v>45157.166666666664</c:v>
                </c:pt>
                <c:pt idx="14282">
                  <c:v>45157.208333333336</c:v>
                </c:pt>
                <c:pt idx="14283">
                  <c:v>45157.25</c:v>
                </c:pt>
                <c:pt idx="14284">
                  <c:v>45157.291666666664</c:v>
                </c:pt>
                <c:pt idx="14285">
                  <c:v>45157.333333333336</c:v>
                </c:pt>
                <c:pt idx="14286">
                  <c:v>45157.375</c:v>
                </c:pt>
                <c:pt idx="14287">
                  <c:v>45157.416666666664</c:v>
                </c:pt>
                <c:pt idx="14288">
                  <c:v>45157.458333333336</c:v>
                </c:pt>
                <c:pt idx="14289">
                  <c:v>45157.5</c:v>
                </c:pt>
                <c:pt idx="14290">
                  <c:v>45157.541666666664</c:v>
                </c:pt>
                <c:pt idx="14291">
                  <c:v>45157.583333333336</c:v>
                </c:pt>
                <c:pt idx="14292">
                  <c:v>45157.625</c:v>
                </c:pt>
                <c:pt idx="14293">
                  <c:v>45157.666666666664</c:v>
                </c:pt>
                <c:pt idx="14294">
                  <c:v>45157.708333333336</c:v>
                </c:pt>
                <c:pt idx="14295">
                  <c:v>45157.75</c:v>
                </c:pt>
                <c:pt idx="14296">
                  <c:v>45157.791666666664</c:v>
                </c:pt>
                <c:pt idx="14297">
                  <c:v>45157.833333333336</c:v>
                </c:pt>
                <c:pt idx="14298">
                  <c:v>45157.875</c:v>
                </c:pt>
                <c:pt idx="14299">
                  <c:v>45157.916666666664</c:v>
                </c:pt>
                <c:pt idx="14300">
                  <c:v>45157.958333333336</c:v>
                </c:pt>
                <c:pt idx="14301">
                  <c:v>45158</c:v>
                </c:pt>
                <c:pt idx="14302">
                  <c:v>45158.041666666664</c:v>
                </c:pt>
                <c:pt idx="14303">
                  <c:v>45158.083333333336</c:v>
                </c:pt>
                <c:pt idx="14304">
                  <c:v>45158.125</c:v>
                </c:pt>
                <c:pt idx="14305">
                  <c:v>45158.166666666664</c:v>
                </c:pt>
                <c:pt idx="14306">
                  <c:v>45158.208333333336</c:v>
                </c:pt>
                <c:pt idx="14307">
                  <c:v>45158.25</c:v>
                </c:pt>
                <c:pt idx="14308">
                  <c:v>45158.291666666664</c:v>
                </c:pt>
                <c:pt idx="14309">
                  <c:v>45158.333333333336</c:v>
                </c:pt>
                <c:pt idx="14310">
                  <c:v>45158.375</c:v>
                </c:pt>
                <c:pt idx="14311">
                  <c:v>45158.416666666664</c:v>
                </c:pt>
                <c:pt idx="14312">
                  <c:v>45158.458333333336</c:v>
                </c:pt>
                <c:pt idx="14313">
                  <c:v>45158.5</c:v>
                </c:pt>
                <c:pt idx="14314">
                  <c:v>45158.541666666664</c:v>
                </c:pt>
                <c:pt idx="14315">
                  <c:v>45158.583333333336</c:v>
                </c:pt>
                <c:pt idx="14316">
                  <c:v>45158.625</c:v>
                </c:pt>
                <c:pt idx="14317">
                  <c:v>45158.666666666664</c:v>
                </c:pt>
                <c:pt idx="14318">
                  <c:v>45158.708333333336</c:v>
                </c:pt>
                <c:pt idx="14319">
                  <c:v>45158.75</c:v>
                </c:pt>
                <c:pt idx="14320">
                  <c:v>45158.791666666664</c:v>
                </c:pt>
                <c:pt idx="14321">
                  <c:v>45158.833333333336</c:v>
                </c:pt>
                <c:pt idx="14322">
                  <c:v>45158.875</c:v>
                </c:pt>
                <c:pt idx="14323">
                  <c:v>45158.916666666664</c:v>
                </c:pt>
                <c:pt idx="14324">
                  <c:v>45158.958333333336</c:v>
                </c:pt>
                <c:pt idx="14325">
                  <c:v>45159</c:v>
                </c:pt>
                <c:pt idx="14326">
                  <c:v>45159.041666666664</c:v>
                </c:pt>
                <c:pt idx="14327">
                  <c:v>45159.083333333336</c:v>
                </c:pt>
                <c:pt idx="14328">
                  <c:v>45159.125</c:v>
                </c:pt>
                <c:pt idx="14329">
                  <c:v>45159.166666666664</c:v>
                </c:pt>
                <c:pt idx="14330">
                  <c:v>45159.208333333336</c:v>
                </c:pt>
                <c:pt idx="14331">
                  <c:v>45159.25</c:v>
                </c:pt>
                <c:pt idx="14332">
                  <c:v>45159.291666666664</c:v>
                </c:pt>
                <c:pt idx="14333">
                  <c:v>45159.333333333336</c:v>
                </c:pt>
                <c:pt idx="14334">
                  <c:v>45159.375</c:v>
                </c:pt>
                <c:pt idx="14335">
                  <c:v>45159.416666666664</c:v>
                </c:pt>
                <c:pt idx="14336">
                  <c:v>45159.458333333336</c:v>
                </c:pt>
                <c:pt idx="14337">
                  <c:v>45159.5</c:v>
                </c:pt>
                <c:pt idx="14338">
                  <c:v>45159.541666666664</c:v>
                </c:pt>
                <c:pt idx="14339">
                  <c:v>45159.583333333336</c:v>
                </c:pt>
                <c:pt idx="14340">
                  <c:v>45159.625</c:v>
                </c:pt>
                <c:pt idx="14341">
                  <c:v>45159.666666666664</c:v>
                </c:pt>
                <c:pt idx="14342">
                  <c:v>45159.708333333336</c:v>
                </c:pt>
                <c:pt idx="14343">
                  <c:v>45159.75</c:v>
                </c:pt>
                <c:pt idx="14344">
                  <c:v>45159.791666666664</c:v>
                </c:pt>
                <c:pt idx="14345">
                  <c:v>45159.833333333336</c:v>
                </c:pt>
                <c:pt idx="14346">
                  <c:v>45159.875</c:v>
                </c:pt>
                <c:pt idx="14347">
                  <c:v>45159.916666666664</c:v>
                </c:pt>
                <c:pt idx="14348">
                  <c:v>45159.958333333336</c:v>
                </c:pt>
                <c:pt idx="14349">
                  <c:v>45160</c:v>
                </c:pt>
                <c:pt idx="14350">
                  <c:v>45160.041666666664</c:v>
                </c:pt>
                <c:pt idx="14351">
                  <c:v>45160.083333333336</c:v>
                </c:pt>
                <c:pt idx="14352">
                  <c:v>45160.125</c:v>
                </c:pt>
                <c:pt idx="14353">
                  <c:v>45160.166666666664</c:v>
                </c:pt>
                <c:pt idx="14354">
                  <c:v>45160.208333333336</c:v>
                </c:pt>
                <c:pt idx="14355">
                  <c:v>45160.25</c:v>
                </c:pt>
                <c:pt idx="14356">
                  <c:v>45160.291666666664</c:v>
                </c:pt>
                <c:pt idx="14357">
                  <c:v>45160.333333333336</c:v>
                </c:pt>
                <c:pt idx="14358">
                  <c:v>45160.375</c:v>
                </c:pt>
                <c:pt idx="14359">
                  <c:v>45160.416666666664</c:v>
                </c:pt>
                <c:pt idx="14360">
                  <c:v>45160.458333333336</c:v>
                </c:pt>
                <c:pt idx="14361">
                  <c:v>45160.5</c:v>
                </c:pt>
                <c:pt idx="14362">
                  <c:v>45160.541666666664</c:v>
                </c:pt>
                <c:pt idx="14363">
                  <c:v>45160.583333333336</c:v>
                </c:pt>
                <c:pt idx="14364">
                  <c:v>45160.625</c:v>
                </c:pt>
                <c:pt idx="14365">
                  <c:v>45160.666666666664</c:v>
                </c:pt>
                <c:pt idx="14366">
                  <c:v>45160.708333333336</c:v>
                </c:pt>
                <c:pt idx="14367">
                  <c:v>45160.75</c:v>
                </c:pt>
                <c:pt idx="14368">
                  <c:v>45160.791666666664</c:v>
                </c:pt>
                <c:pt idx="14369">
                  <c:v>45160.833333333336</c:v>
                </c:pt>
                <c:pt idx="14370">
                  <c:v>45160.875</c:v>
                </c:pt>
                <c:pt idx="14371">
                  <c:v>45160.916666666664</c:v>
                </c:pt>
                <c:pt idx="14372">
                  <c:v>45160.958333333336</c:v>
                </c:pt>
                <c:pt idx="14373">
                  <c:v>45161</c:v>
                </c:pt>
                <c:pt idx="14374">
                  <c:v>45161.041666666664</c:v>
                </c:pt>
                <c:pt idx="14375">
                  <c:v>45161.083333333336</c:v>
                </c:pt>
                <c:pt idx="14376">
                  <c:v>45161.125</c:v>
                </c:pt>
                <c:pt idx="14377">
                  <c:v>45161.166666666664</c:v>
                </c:pt>
                <c:pt idx="14378">
                  <c:v>45161.208333333336</c:v>
                </c:pt>
                <c:pt idx="14379">
                  <c:v>45161.25</c:v>
                </c:pt>
                <c:pt idx="14380">
                  <c:v>45161.291666666664</c:v>
                </c:pt>
                <c:pt idx="14381">
                  <c:v>45161.333333333336</c:v>
                </c:pt>
                <c:pt idx="14382">
                  <c:v>45161.375</c:v>
                </c:pt>
                <c:pt idx="14383">
                  <c:v>45161.416666666664</c:v>
                </c:pt>
                <c:pt idx="14384">
                  <c:v>45161.458333333336</c:v>
                </c:pt>
                <c:pt idx="14385">
                  <c:v>45161.5</c:v>
                </c:pt>
                <c:pt idx="14386">
                  <c:v>45161.541666666664</c:v>
                </c:pt>
                <c:pt idx="14387">
                  <c:v>45161.583333333336</c:v>
                </c:pt>
                <c:pt idx="14388">
                  <c:v>45161.625</c:v>
                </c:pt>
                <c:pt idx="14389">
                  <c:v>45161.666666666664</c:v>
                </c:pt>
                <c:pt idx="14390">
                  <c:v>45161.708333333336</c:v>
                </c:pt>
                <c:pt idx="14391">
                  <c:v>45161.75</c:v>
                </c:pt>
                <c:pt idx="14392">
                  <c:v>45161.791666666664</c:v>
                </c:pt>
                <c:pt idx="14393">
                  <c:v>45161.833333333336</c:v>
                </c:pt>
                <c:pt idx="14394">
                  <c:v>45161.875</c:v>
                </c:pt>
                <c:pt idx="14395">
                  <c:v>45161.916666666664</c:v>
                </c:pt>
                <c:pt idx="14396">
                  <c:v>45161.958333333336</c:v>
                </c:pt>
                <c:pt idx="14397">
                  <c:v>45162</c:v>
                </c:pt>
                <c:pt idx="14398">
                  <c:v>45162.041666666664</c:v>
                </c:pt>
                <c:pt idx="14399">
                  <c:v>45162.083333333336</c:v>
                </c:pt>
                <c:pt idx="14400">
                  <c:v>45162.125</c:v>
                </c:pt>
                <c:pt idx="14401">
                  <c:v>45162.166666666664</c:v>
                </c:pt>
                <c:pt idx="14402">
                  <c:v>45162.208333333336</c:v>
                </c:pt>
                <c:pt idx="14403">
                  <c:v>45162.25</c:v>
                </c:pt>
                <c:pt idx="14404">
                  <c:v>45162.291666666664</c:v>
                </c:pt>
                <c:pt idx="14405">
                  <c:v>45162.333333333336</c:v>
                </c:pt>
                <c:pt idx="14406">
                  <c:v>45162.375</c:v>
                </c:pt>
                <c:pt idx="14407">
                  <c:v>45162.416666666664</c:v>
                </c:pt>
                <c:pt idx="14408">
                  <c:v>45162.458333333336</c:v>
                </c:pt>
                <c:pt idx="14409">
                  <c:v>45162.5</c:v>
                </c:pt>
                <c:pt idx="14410">
                  <c:v>45162.541666666664</c:v>
                </c:pt>
                <c:pt idx="14411">
                  <c:v>45162.583333333336</c:v>
                </c:pt>
                <c:pt idx="14412">
                  <c:v>45162.625</c:v>
                </c:pt>
                <c:pt idx="14413">
                  <c:v>45162.666666666664</c:v>
                </c:pt>
                <c:pt idx="14414">
                  <c:v>45162.708333333336</c:v>
                </c:pt>
                <c:pt idx="14415">
                  <c:v>45162.75</c:v>
                </c:pt>
                <c:pt idx="14416">
                  <c:v>45162.791666666664</c:v>
                </c:pt>
                <c:pt idx="14417">
                  <c:v>45162.833333333336</c:v>
                </c:pt>
                <c:pt idx="14418">
                  <c:v>45162.875</c:v>
                </c:pt>
                <c:pt idx="14419">
                  <c:v>45162.916666666664</c:v>
                </c:pt>
                <c:pt idx="14420">
                  <c:v>45162.958333333336</c:v>
                </c:pt>
                <c:pt idx="14421">
                  <c:v>45163</c:v>
                </c:pt>
                <c:pt idx="14422">
                  <c:v>45163.041666666664</c:v>
                </c:pt>
                <c:pt idx="14423">
                  <c:v>45163.083333333336</c:v>
                </c:pt>
                <c:pt idx="14424">
                  <c:v>45163.125</c:v>
                </c:pt>
                <c:pt idx="14425">
                  <c:v>45163.166666666664</c:v>
                </c:pt>
                <c:pt idx="14426">
                  <c:v>45163.208333333336</c:v>
                </c:pt>
                <c:pt idx="14427">
                  <c:v>45163.25</c:v>
                </c:pt>
                <c:pt idx="14428">
                  <c:v>45163.291666666664</c:v>
                </c:pt>
                <c:pt idx="14429">
                  <c:v>45163.333333333336</c:v>
                </c:pt>
                <c:pt idx="14430">
                  <c:v>45163.375</c:v>
                </c:pt>
                <c:pt idx="14431">
                  <c:v>45163.416666666664</c:v>
                </c:pt>
                <c:pt idx="14432">
                  <c:v>45163.458333333336</c:v>
                </c:pt>
                <c:pt idx="14433">
                  <c:v>45163.5</c:v>
                </c:pt>
                <c:pt idx="14434">
                  <c:v>45163.541666666664</c:v>
                </c:pt>
                <c:pt idx="14435">
                  <c:v>45163.583333333336</c:v>
                </c:pt>
                <c:pt idx="14436">
                  <c:v>45163.625</c:v>
                </c:pt>
                <c:pt idx="14437">
                  <c:v>45163.666666666664</c:v>
                </c:pt>
                <c:pt idx="14438">
                  <c:v>45163.708333333336</c:v>
                </c:pt>
                <c:pt idx="14439">
                  <c:v>45163.75</c:v>
                </c:pt>
                <c:pt idx="14440">
                  <c:v>45163.791666666664</c:v>
                </c:pt>
                <c:pt idx="14441">
                  <c:v>45163.833333333336</c:v>
                </c:pt>
                <c:pt idx="14442">
                  <c:v>45163.875</c:v>
                </c:pt>
                <c:pt idx="14443">
                  <c:v>45163.916666666664</c:v>
                </c:pt>
                <c:pt idx="14444">
                  <c:v>45163.958333333336</c:v>
                </c:pt>
                <c:pt idx="14445">
                  <c:v>45164</c:v>
                </c:pt>
                <c:pt idx="14446">
                  <c:v>45164.041666666664</c:v>
                </c:pt>
                <c:pt idx="14447">
                  <c:v>45164.083333333336</c:v>
                </c:pt>
                <c:pt idx="14448">
                  <c:v>45164.125</c:v>
                </c:pt>
                <c:pt idx="14449">
                  <c:v>45164.166666666664</c:v>
                </c:pt>
                <c:pt idx="14450">
                  <c:v>45164.208333333336</c:v>
                </c:pt>
                <c:pt idx="14451">
                  <c:v>45164.25</c:v>
                </c:pt>
                <c:pt idx="14452">
                  <c:v>45164.291666666664</c:v>
                </c:pt>
                <c:pt idx="14453">
                  <c:v>45164.333333333336</c:v>
                </c:pt>
                <c:pt idx="14454">
                  <c:v>45164.375</c:v>
                </c:pt>
                <c:pt idx="14455">
                  <c:v>45164.416666666664</c:v>
                </c:pt>
                <c:pt idx="14456">
                  <c:v>45164.458333333336</c:v>
                </c:pt>
                <c:pt idx="14457">
                  <c:v>45164.5</c:v>
                </c:pt>
                <c:pt idx="14458">
                  <c:v>45164.541666666664</c:v>
                </c:pt>
                <c:pt idx="14459">
                  <c:v>45164.583333333336</c:v>
                </c:pt>
                <c:pt idx="14460">
                  <c:v>45164.625</c:v>
                </c:pt>
                <c:pt idx="14461">
                  <c:v>45164.666666666664</c:v>
                </c:pt>
                <c:pt idx="14462">
                  <c:v>45164.708333333336</c:v>
                </c:pt>
                <c:pt idx="14463">
                  <c:v>45164.75</c:v>
                </c:pt>
                <c:pt idx="14464">
                  <c:v>45164.791666666664</c:v>
                </c:pt>
                <c:pt idx="14465">
                  <c:v>45164.833333333336</c:v>
                </c:pt>
                <c:pt idx="14466">
                  <c:v>45164.875</c:v>
                </c:pt>
                <c:pt idx="14467">
                  <c:v>45164.916666666664</c:v>
                </c:pt>
                <c:pt idx="14468">
                  <c:v>45164.958333333336</c:v>
                </c:pt>
                <c:pt idx="14469">
                  <c:v>45165</c:v>
                </c:pt>
                <c:pt idx="14470">
                  <c:v>45165.041666666664</c:v>
                </c:pt>
                <c:pt idx="14471">
                  <c:v>45165.083333333336</c:v>
                </c:pt>
                <c:pt idx="14472">
                  <c:v>45165.125</c:v>
                </c:pt>
                <c:pt idx="14473">
                  <c:v>45165.166666666664</c:v>
                </c:pt>
                <c:pt idx="14474">
                  <c:v>45165.208333333336</c:v>
                </c:pt>
                <c:pt idx="14475">
                  <c:v>45165.25</c:v>
                </c:pt>
                <c:pt idx="14476">
                  <c:v>45165.291666666664</c:v>
                </c:pt>
                <c:pt idx="14477">
                  <c:v>45165.333333333336</c:v>
                </c:pt>
                <c:pt idx="14478">
                  <c:v>45165.375</c:v>
                </c:pt>
                <c:pt idx="14479">
                  <c:v>45165.416666666664</c:v>
                </c:pt>
                <c:pt idx="14480">
                  <c:v>45165.458333333336</c:v>
                </c:pt>
                <c:pt idx="14481">
                  <c:v>45165.5</c:v>
                </c:pt>
                <c:pt idx="14482">
                  <c:v>45165.541666666664</c:v>
                </c:pt>
                <c:pt idx="14483">
                  <c:v>45165.583333333336</c:v>
                </c:pt>
                <c:pt idx="14484">
                  <c:v>45165.625</c:v>
                </c:pt>
                <c:pt idx="14485">
                  <c:v>45165.666666666664</c:v>
                </c:pt>
                <c:pt idx="14486">
                  <c:v>45165.708333333336</c:v>
                </c:pt>
                <c:pt idx="14487">
                  <c:v>45165.75</c:v>
                </c:pt>
                <c:pt idx="14488">
                  <c:v>45165.791666666664</c:v>
                </c:pt>
                <c:pt idx="14489">
                  <c:v>45165.833333333336</c:v>
                </c:pt>
                <c:pt idx="14490">
                  <c:v>45165.875</c:v>
                </c:pt>
                <c:pt idx="14491">
                  <c:v>45165.916666666664</c:v>
                </c:pt>
                <c:pt idx="14492">
                  <c:v>45165.958333333336</c:v>
                </c:pt>
                <c:pt idx="14493">
                  <c:v>45166</c:v>
                </c:pt>
                <c:pt idx="14494">
                  <c:v>45166.041666666664</c:v>
                </c:pt>
                <c:pt idx="14495">
                  <c:v>45166.083333333336</c:v>
                </c:pt>
                <c:pt idx="14496">
                  <c:v>45166.125</c:v>
                </c:pt>
                <c:pt idx="14497">
                  <c:v>45166.166666666664</c:v>
                </c:pt>
                <c:pt idx="14498">
                  <c:v>45166.208333333336</c:v>
                </c:pt>
                <c:pt idx="14499">
                  <c:v>45166.25</c:v>
                </c:pt>
                <c:pt idx="14500">
                  <c:v>45166.291666666664</c:v>
                </c:pt>
                <c:pt idx="14501">
                  <c:v>45166.333333333336</c:v>
                </c:pt>
                <c:pt idx="14502">
                  <c:v>45166.375</c:v>
                </c:pt>
                <c:pt idx="14503">
                  <c:v>45166.416666666664</c:v>
                </c:pt>
                <c:pt idx="14504">
                  <c:v>45166.458333333336</c:v>
                </c:pt>
                <c:pt idx="14505">
                  <c:v>45166.5</c:v>
                </c:pt>
                <c:pt idx="14506">
                  <c:v>45166.541666666664</c:v>
                </c:pt>
                <c:pt idx="14507">
                  <c:v>45166.583333333336</c:v>
                </c:pt>
                <c:pt idx="14508">
                  <c:v>45166.625</c:v>
                </c:pt>
                <c:pt idx="14509">
                  <c:v>45166.666666666664</c:v>
                </c:pt>
                <c:pt idx="14510">
                  <c:v>45166.708333333336</c:v>
                </c:pt>
                <c:pt idx="14511">
                  <c:v>45166.75</c:v>
                </c:pt>
                <c:pt idx="14512">
                  <c:v>45166.791666666664</c:v>
                </c:pt>
                <c:pt idx="14513">
                  <c:v>45166.833333333336</c:v>
                </c:pt>
                <c:pt idx="14514">
                  <c:v>45166.875</c:v>
                </c:pt>
                <c:pt idx="14515">
                  <c:v>45166.916666666664</c:v>
                </c:pt>
                <c:pt idx="14516">
                  <c:v>45166.958333333336</c:v>
                </c:pt>
                <c:pt idx="14517">
                  <c:v>45167</c:v>
                </c:pt>
                <c:pt idx="14518">
                  <c:v>45167.041666666664</c:v>
                </c:pt>
                <c:pt idx="14519">
                  <c:v>45167.083333333336</c:v>
                </c:pt>
                <c:pt idx="14520">
                  <c:v>45167.125</c:v>
                </c:pt>
                <c:pt idx="14521">
                  <c:v>45167.166666666664</c:v>
                </c:pt>
                <c:pt idx="14522">
                  <c:v>45167.208333333336</c:v>
                </c:pt>
                <c:pt idx="14523">
                  <c:v>45167.25</c:v>
                </c:pt>
                <c:pt idx="14524">
                  <c:v>45167.291666666664</c:v>
                </c:pt>
                <c:pt idx="14525">
                  <c:v>45167.333333333336</c:v>
                </c:pt>
                <c:pt idx="14526">
                  <c:v>45167.375</c:v>
                </c:pt>
                <c:pt idx="14527">
                  <c:v>45167.416666666664</c:v>
                </c:pt>
                <c:pt idx="14528">
                  <c:v>45167.458333333336</c:v>
                </c:pt>
                <c:pt idx="14529">
                  <c:v>45167.5</c:v>
                </c:pt>
                <c:pt idx="14530">
                  <c:v>45167.541666666664</c:v>
                </c:pt>
                <c:pt idx="14531">
                  <c:v>45167.583333333336</c:v>
                </c:pt>
                <c:pt idx="14532">
                  <c:v>45167.625</c:v>
                </c:pt>
                <c:pt idx="14533">
                  <c:v>45167.666666666664</c:v>
                </c:pt>
                <c:pt idx="14534">
                  <c:v>45167.708333333336</c:v>
                </c:pt>
                <c:pt idx="14535">
                  <c:v>45167.75</c:v>
                </c:pt>
                <c:pt idx="14536">
                  <c:v>45167.791666666664</c:v>
                </c:pt>
                <c:pt idx="14537">
                  <c:v>45167.833333333336</c:v>
                </c:pt>
                <c:pt idx="14538">
                  <c:v>45167.875</c:v>
                </c:pt>
                <c:pt idx="14539">
                  <c:v>45167.916666666664</c:v>
                </c:pt>
                <c:pt idx="14540">
                  <c:v>45167.958333333336</c:v>
                </c:pt>
                <c:pt idx="14541">
                  <c:v>45168</c:v>
                </c:pt>
                <c:pt idx="14542">
                  <c:v>45168.041666666664</c:v>
                </c:pt>
                <c:pt idx="14543">
                  <c:v>45168.083333333336</c:v>
                </c:pt>
                <c:pt idx="14544">
                  <c:v>45168.125</c:v>
                </c:pt>
                <c:pt idx="14545">
                  <c:v>45168.166666666664</c:v>
                </c:pt>
                <c:pt idx="14546">
                  <c:v>45168.208333333336</c:v>
                </c:pt>
                <c:pt idx="14547">
                  <c:v>45168.25</c:v>
                </c:pt>
                <c:pt idx="14548">
                  <c:v>45168.291666666664</c:v>
                </c:pt>
                <c:pt idx="14549">
                  <c:v>45168.333333333336</c:v>
                </c:pt>
                <c:pt idx="14550">
                  <c:v>45168.375</c:v>
                </c:pt>
                <c:pt idx="14551">
                  <c:v>45168.416666666664</c:v>
                </c:pt>
                <c:pt idx="14552">
                  <c:v>45168.458333333336</c:v>
                </c:pt>
                <c:pt idx="14553">
                  <c:v>45168.5</c:v>
                </c:pt>
                <c:pt idx="14554">
                  <c:v>45168.541666666664</c:v>
                </c:pt>
                <c:pt idx="14555">
                  <c:v>45168.583333333336</c:v>
                </c:pt>
                <c:pt idx="14556">
                  <c:v>45168.625</c:v>
                </c:pt>
                <c:pt idx="14557">
                  <c:v>45168.666666666664</c:v>
                </c:pt>
                <c:pt idx="14558">
                  <c:v>45168.708333333336</c:v>
                </c:pt>
                <c:pt idx="14559">
                  <c:v>45168.75</c:v>
                </c:pt>
                <c:pt idx="14560">
                  <c:v>45168.791666666664</c:v>
                </c:pt>
                <c:pt idx="14561">
                  <c:v>45168.833333333336</c:v>
                </c:pt>
                <c:pt idx="14562">
                  <c:v>45168.875</c:v>
                </c:pt>
                <c:pt idx="14563">
                  <c:v>45168.916666666664</c:v>
                </c:pt>
                <c:pt idx="14564">
                  <c:v>45168.958333333336</c:v>
                </c:pt>
                <c:pt idx="14565">
                  <c:v>45169</c:v>
                </c:pt>
                <c:pt idx="14566">
                  <c:v>45169.041666666664</c:v>
                </c:pt>
                <c:pt idx="14567">
                  <c:v>45169.083333333336</c:v>
                </c:pt>
                <c:pt idx="14568">
                  <c:v>45169.125</c:v>
                </c:pt>
                <c:pt idx="14569">
                  <c:v>45169.166666666664</c:v>
                </c:pt>
                <c:pt idx="14570">
                  <c:v>45169.208333333336</c:v>
                </c:pt>
                <c:pt idx="14571">
                  <c:v>45169.25</c:v>
                </c:pt>
                <c:pt idx="14572">
                  <c:v>45169.291666666664</c:v>
                </c:pt>
                <c:pt idx="14573">
                  <c:v>45169.333333333336</c:v>
                </c:pt>
                <c:pt idx="14574">
                  <c:v>45169.375</c:v>
                </c:pt>
                <c:pt idx="14575">
                  <c:v>45169.416666666664</c:v>
                </c:pt>
                <c:pt idx="14576">
                  <c:v>45169.458333333336</c:v>
                </c:pt>
                <c:pt idx="14577">
                  <c:v>45169.5</c:v>
                </c:pt>
                <c:pt idx="14578">
                  <c:v>45169.541666666664</c:v>
                </c:pt>
                <c:pt idx="14579">
                  <c:v>45169.583333333336</c:v>
                </c:pt>
                <c:pt idx="14580">
                  <c:v>45169.625</c:v>
                </c:pt>
                <c:pt idx="14581">
                  <c:v>45169.666666666664</c:v>
                </c:pt>
                <c:pt idx="14582">
                  <c:v>45169.708333333336</c:v>
                </c:pt>
                <c:pt idx="14583">
                  <c:v>45169.75</c:v>
                </c:pt>
                <c:pt idx="14584">
                  <c:v>45169.791666666664</c:v>
                </c:pt>
                <c:pt idx="14585">
                  <c:v>45169.833333333336</c:v>
                </c:pt>
                <c:pt idx="14586">
                  <c:v>45169.875</c:v>
                </c:pt>
                <c:pt idx="14587">
                  <c:v>45169.916666666664</c:v>
                </c:pt>
                <c:pt idx="14588">
                  <c:v>45169.958333333336</c:v>
                </c:pt>
                <c:pt idx="14589">
                  <c:v>45170</c:v>
                </c:pt>
                <c:pt idx="14590">
                  <c:v>45170.041666666664</c:v>
                </c:pt>
                <c:pt idx="14591">
                  <c:v>45170.083333333336</c:v>
                </c:pt>
                <c:pt idx="14592">
                  <c:v>45170.125</c:v>
                </c:pt>
                <c:pt idx="14593">
                  <c:v>45170.166666666664</c:v>
                </c:pt>
                <c:pt idx="14594">
                  <c:v>45170.208333333336</c:v>
                </c:pt>
                <c:pt idx="14595">
                  <c:v>45170.25</c:v>
                </c:pt>
                <c:pt idx="14596">
                  <c:v>45170.291666666664</c:v>
                </c:pt>
                <c:pt idx="14597">
                  <c:v>45170.333333333336</c:v>
                </c:pt>
                <c:pt idx="14598">
                  <c:v>45170.375</c:v>
                </c:pt>
                <c:pt idx="14599">
                  <c:v>45170.416666666664</c:v>
                </c:pt>
                <c:pt idx="14600">
                  <c:v>45170.458333333336</c:v>
                </c:pt>
                <c:pt idx="14601">
                  <c:v>45170.5</c:v>
                </c:pt>
                <c:pt idx="14602">
                  <c:v>45170.541666666664</c:v>
                </c:pt>
                <c:pt idx="14603">
                  <c:v>45170.583333333336</c:v>
                </c:pt>
                <c:pt idx="14604">
                  <c:v>45170.625</c:v>
                </c:pt>
                <c:pt idx="14605">
                  <c:v>45170.666666666664</c:v>
                </c:pt>
                <c:pt idx="14606">
                  <c:v>45170.708333333336</c:v>
                </c:pt>
                <c:pt idx="14607">
                  <c:v>45170.75</c:v>
                </c:pt>
                <c:pt idx="14608">
                  <c:v>45170.791666666664</c:v>
                </c:pt>
                <c:pt idx="14609">
                  <c:v>45170.833333333336</c:v>
                </c:pt>
                <c:pt idx="14610">
                  <c:v>45170.875</c:v>
                </c:pt>
                <c:pt idx="14611">
                  <c:v>45170.916666666664</c:v>
                </c:pt>
                <c:pt idx="14612">
                  <c:v>45170.958333333336</c:v>
                </c:pt>
                <c:pt idx="14613">
                  <c:v>45171</c:v>
                </c:pt>
                <c:pt idx="14614">
                  <c:v>45171.041666666664</c:v>
                </c:pt>
                <c:pt idx="14615">
                  <c:v>45171.083333333336</c:v>
                </c:pt>
                <c:pt idx="14616">
                  <c:v>45171.125</c:v>
                </c:pt>
                <c:pt idx="14617">
                  <c:v>45171.166666666664</c:v>
                </c:pt>
                <c:pt idx="14618">
                  <c:v>45171.208333333336</c:v>
                </c:pt>
                <c:pt idx="14619">
                  <c:v>45171.25</c:v>
                </c:pt>
                <c:pt idx="14620">
                  <c:v>45171.291666666664</c:v>
                </c:pt>
                <c:pt idx="14621">
                  <c:v>45171.333333333336</c:v>
                </c:pt>
                <c:pt idx="14622">
                  <c:v>45171.375</c:v>
                </c:pt>
                <c:pt idx="14623">
                  <c:v>45171.416666666664</c:v>
                </c:pt>
                <c:pt idx="14624">
                  <c:v>45171.458333333336</c:v>
                </c:pt>
                <c:pt idx="14625">
                  <c:v>45171.5</c:v>
                </c:pt>
                <c:pt idx="14626">
                  <c:v>45171.541666666664</c:v>
                </c:pt>
                <c:pt idx="14627">
                  <c:v>45171.583333333336</c:v>
                </c:pt>
                <c:pt idx="14628">
                  <c:v>45171.625</c:v>
                </c:pt>
                <c:pt idx="14629">
                  <c:v>45171.666666666664</c:v>
                </c:pt>
                <c:pt idx="14630">
                  <c:v>45171.708333333336</c:v>
                </c:pt>
                <c:pt idx="14631">
                  <c:v>45171.75</c:v>
                </c:pt>
                <c:pt idx="14632">
                  <c:v>45171.791666666664</c:v>
                </c:pt>
                <c:pt idx="14633">
                  <c:v>45171.833333333336</c:v>
                </c:pt>
                <c:pt idx="14634">
                  <c:v>45171.875</c:v>
                </c:pt>
                <c:pt idx="14635">
                  <c:v>45171.916666666664</c:v>
                </c:pt>
                <c:pt idx="14636">
                  <c:v>45171.958333333336</c:v>
                </c:pt>
                <c:pt idx="14637">
                  <c:v>45172</c:v>
                </c:pt>
                <c:pt idx="14638">
                  <c:v>45172.041666666664</c:v>
                </c:pt>
                <c:pt idx="14639">
                  <c:v>45172.083333333336</c:v>
                </c:pt>
                <c:pt idx="14640">
                  <c:v>45172.125</c:v>
                </c:pt>
                <c:pt idx="14641">
                  <c:v>45172.166666666664</c:v>
                </c:pt>
                <c:pt idx="14642">
                  <c:v>45172.208333333336</c:v>
                </c:pt>
                <c:pt idx="14643">
                  <c:v>45172.25</c:v>
                </c:pt>
                <c:pt idx="14644">
                  <c:v>45172.291666666664</c:v>
                </c:pt>
                <c:pt idx="14645">
                  <c:v>45172.333333333336</c:v>
                </c:pt>
                <c:pt idx="14646">
                  <c:v>45172.375</c:v>
                </c:pt>
                <c:pt idx="14647">
                  <c:v>45172.416666666664</c:v>
                </c:pt>
                <c:pt idx="14648">
                  <c:v>45172.458333333336</c:v>
                </c:pt>
                <c:pt idx="14649">
                  <c:v>45172.5</c:v>
                </c:pt>
                <c:pt idx="14650">
                  <c:v>45172.541666666664</c:v>
                </c:pt>
                <c:pt idx="14651">
                  <c:v>45172.583333333336</c:v>
                </c:pt>
                <c:pt idx="14652">
                  <c:v>45172.625</c:v>
                </c:pt>
                <c:pt idx="14653">
                  <c:v>45172.666666666664</c:v>
                </c:pt>
                <c:pt idx="14654">
                  <c:v>45172.708333333336</c:v>
                </c:pt>
                <c:pt idx="14655">
                  <c:v>45172.75</c:v>
                </c:pt>
                <c:pt idx="14656">
                  <c:v>45172.791666666664</c:v>
                </c:pt>
                <c:pt idx="14657">
                  <c:v>45172.833333333336</c:v>
                </c:pt>
                <c:pt idx="14658">
                  <c:v>45172.875</c:v>
                </c:pt>
                <c:pt idx="14659">
                  <c:v>45172.916666666664</c:v>
                </c:pt>
                <c:pt idx="14660">
                  <c:v>45172.958333333336</c:v>
                </c:pt>
                <c:pt idx="14661">
                  <c:v>45173</c:v>
                </c:pt>
                <c:pt idx="14662">
                  <c:v>45173.041666666664</c:v>
                </c:pt>
                <c:pt idx="14663">
                  <c:v>45173.083333333336</c:v>
                </c:pt>
                <c:pt idx="14664">
                  <c:v>45173.125</c:v>
                </c:pt>
                <c:pt idx="14665">
                  <c:v>45173.166666666664</c:v>
                </c:pt>
                <c:pt idx="14666">
                  <c:v>45173.208333333336</c:v>
                </c:pt>
                <c:pt idx="14667">
                  <c:v>45173.25</c:v>
                </c:pt>
                <c:pt idx="14668">
                  <c:v>45173.291666666664</c:v>
                </c:pt>
                <c:pt idx="14669">
                  <c:v>45173.333333333336</c:v>
                </c:pt>
                <c:pt idx="14670">
                  <c:v>45173.375</c:v>
                </c:pt>
                <c:pt idx="14671">
                  <c:v>45173.416666666664</c:v>
                </c:pt>
                <c:pt idx="14672">
                  <c:v>45173.458333333336</c:v>
                </c:pt>
                <c:pt idx="14673">
                  <c:v>45173.5</c:v>
                </c:pt>
                <c:pt idx="14674">
                  <c:v>45173.541666666664</c:v>
                </c:pt>
                <c:pt idx="14675">
                  <c:v>45173.583333333336</c:v>
                </c:pt>
                <c:pt idx="14676">
                  <c:v>45173.625</c:v>
                </c:pt>
                <c:pt idx="14677">
                  <c:v>45173.666666666664</c:v>
                </c:pt>
                <c:pt idx="14678">
                  <c:v>45173.708333333336</c:v>
                </c:pt>
                <c:pt idx="14679">
                  <c:v>45173.75</c:v>
                </c:pt>
                <c:pt idx="14680">
                  <c:v>45173.791666666664</c:v>
                </c:pt>
                <c:pt idx="14681">
                  <c:v>45173.833333333336</c:v>
                </c:pt>
                <c:pt idx="14682">
                  <c:v>45173.875</c:v>
                </c:pt>
                <c:pt idx="14683">
                  <c:v>45173.916666666664</c:v>
                </c:pt>
                <c:pt idx="14684">
                  <c:v>45173.958333333336</c:v>
                </c:pt>
                <c:pt idx="14685">
                  <c:v>45174</c:v>
                </c:pt>
                <c:pt idx="14686">
                  <c:v>45174.041666666664</c:v>
                </c:pt>
                <c:pt idx="14687">
                  <c:v>45174.083333333336</c:v>
                </c:pt>
                <c:pt idx="14688">
                  <c:v>45174.125</c:v>
                </c:pt>
                <c:pt idx="14689">
                  <c:v>45174.166666666664</c:v>
                </c:pt>
                <c:pt idx="14690">
                  <c:v>45174.208333333336</c:v>
                </c:pt>
                <c:pt idx="14691">
                  <c:v>45174.25</c:v>
                </c:pt>
                <c:pt idx="14692">
                  <c:v>45174.291666666664</c:v>
                </c:pt>
                <c:pt idx="14693">
                  <c:v>45174.333333333336</c:v>
                </c:pt>
                <c:pt idx="14694">
                  <c:v>45174.375</c:v>
                </c:pt>
                <c:pt idx="14695">
                  <c:v>45174.416666666664</c:v>
                </c:pt>
                <c:pt idx="14696">
                  <c:v>45174.458333333336</c:v>
                </c:pt>
                <c:pt idx="14697">
                  <c:v>45174.5</c:v>
                </c:pt>
                <c:pt idx="14698">
                  <c:v>45174.541666666664</c:v>
                </c:pt>
                <c:pt idx="14699">
                  <c:v>45174.583333333336</c:v>
                </c:pt>
                <c:pt idx="14700">
                  <c:v>45174.625</c:v>
                </c:pt>
                <c:pt idx="14701">
                  <c:v>45174.666666666664</c:v>
                </c:pt>
                <c:pt idx="14702">
                  <c:v>45174.708333333336</c:v>
                </c:pt>
                <c:pt idx="14703">
                  <c:v>45174.75</c:v>
                </c:pt>
                <c:pt idx="14704">
                  <c:v>45174.791666666664</c:v>
                </c:pt>
                <c:pt idx="14705">
                  <c:v>45174.833333333336</c:v>
                </c:pt>
                <c:pt idx="14706">
                  <c:v>45174.875</c:v>
                </c:pt>
                <c:pt idx="14707">
                  <c:v>45174.916666666664</c:v>
                </c:pt>
                <c:pt idx="14708">
                  <c:v>45174.958333333336</c:v>
                </c:pt>
                <c:pt idx="14709">
                  <c:v>45175</c:v>
                </c:pt>
                <c:pt idx="14710">
                  <c:v>45175.041666666664</c:v>
                </c:pt>
                <c:pt idx="14711">
                  <c:v>45175.083333333336</c:v>
                </c:pt>
                <c:pt idx="14712">
                  <c:v>45175.125</c:v>
                </c:pt>
                <c:pt idx="14713">
                  <c:v>45175.166666666664</c:v>
                </c:pt>
                <c:pt idx="14714">
                  <c:v>45175.208333333336</c:v>
                </c:pt>
                <c:pt idx="14715">
                  <c:v>45175.25</c:v>
                </c:pt>
                <c:pt idx="14716">
                  <c:v>45175.291666666664</c:v>
                </c:pt>
                <c:pt idx="14717">
                  <c:v>45175.333333333336</c:v>
                </c:pt>
                <c:pt idx="14718">
                  <c:v>45175.375</c:v>
                </c:pt>
                <c:pt idx="14719">
                  <c:v>45175.416666666664</c:v>
                </c:pt>
                <c:pt idx="14720">
                  <c:v>45175.458333333336</c:v>
                </c:pt>
                <c:pt idx="14721">
                  <c:v>45175.5</c:v>
                </c:pt>
                <c:pt idx="14722">
                  <c:v>45175.541666666664</c:v>
                </c:pt>
                <c:pt idx="14723">
                  <c:v>45175.583333333336</c:v>
                </c:pt>
                <c:pt idx="14724">
                  <c:v>45175.625</c:v>
                </c:pt>
                <c:pt idx="14725">
                  <c:v>45175.666666666664</c:v>
                </c:pt>
                <c:pt idx="14726">
                  <c:v>45175.708333333336</c:v>
                </c:pt>
                <c:pt idx="14727">
                  <c:v>45175.75</c:v>
                </c:pt>
                <c:pt idx="14728">
                  <c:v>45175.791666666664</c:v>
                </c:pt>
                <c:pt idx="14729">
                  <c:v>45175.833333333336</c:v>
                </c:pt>
                <c:pt idx="14730">
                  <c:v>45175.875</c:v>
                </c:pt>
                <c:pt idx="14731">
                  <c:v>45175.916666666664</c:v>
                </c:pt>
                <c:pt idx="14732">
                  <c:v>45175.958333333336</c:v>
                </c:pt>
                <c:pt idx="14733">
                  <c:v>45176</c:v>
                </c:pt>
                <c:pt idx="14734">
                  <c:v>45176.041666666664</c:v>
                </c:pt>
                <c:pt idx="14735">
                  <c:v>45176.083333333336</c:v>
                </c:pt>
                <c:pt idx="14736">
                  <c:v>45176.125</c:v>
                </c:pt>
                <c:pt idx="14737">
                  <c:v>45176.166666666664</c:v>
                </c:pt>
                <c:pt idx="14738">
                  <c:v>45176.208333333336</c:v>
                </c:pt>
                <c:pt idx="14739">
                  <c:v>45176.25</c:v>
                </c:pt>
                <c:pt idx="14740">
                  <c:v>45176.291666666664</c:v>
                </c:pt>
                <c:pt idx="14741">
                  <c:v>45176.333333333336</c:v>
                </c:pt>
                <c:pt idx="14742">
                  <c:v>45176.375</c:v>
                </c:pt>
                <c:pt idx="14743">
                  <c:v>45176.416666666664</c:v>
                </c:pt>
                <c:pt idx="14744">
                  <c:v>45176.458333333336</c:v>
                </c:pt>
                <c:pt idx="14745">
                  <c:v>45176.5</c:v>
                </c:pt>
                <c:pt idx="14746">
                  <c:v>45176.541666666664</c:v>
                </c:pt>
                <c:pt idx="14747">
                  <c:v>45176.583333333336</c:v>
                </c:pt>
                <c:pt idx="14748">
                  <c:v>45176.625</c:v>
                </c:pt>
                <c:pt idx="14749">
                  <c:v>45176.666666666664</c:v>
                </c:pt>
                <c:pt idx="14750">
                  <c:v>45176.708333333336</c:v>
                </c:pt>
                <c:pt idx="14751">
                  <c:v>45176.75</c:v>
                </c:pt>
                <c:pt idx="14752">
                  <c:v>45176.791666666664</c:v>
                </c:pt>
                <c:pt idx="14753">
                  <c:v>45176.833333333336</c:v>
                </c:pt>
                <c:pt idx="14754">
                  <c:v>45176.875</c:v>
                </c:pt>
                <c:pt idx="14755">
                  <c:v>45176.916666666664</c:v>
                </c:pt>
                <c:pt idx="14756">
                  <c:v>45176.958333333336</c:v>
                </c:pt>
                <c:pt idx="14757">
                  <c:v>45177</c:v>
                </c:pt>
                <c:pt idx="14758">
                  <c:v>45177.041666666664</c:v>
                </c:pt>
                <c:pt idx="14759">
                  <c:v>45177.083333333336</c:v>
                </c:pt>
                <c:pt idx="14760">
                  <c:v>45177.125</c:v>
                </c:pt>
                <c:pt idx="14761">
                  <c:v>45177.166666666664</c:v>
                </c:pt>
                <c:pt idx="14762">
                  <c:v>45177.208333333336</c:v>
                </c:pt>
                <c:pt idx="14763">
                  <c:v>45177.25</c:v>
                </c:pt>
                <c:pt idx="14764">
                  <c:v>45177.291666666664</c:v>
                </c:pt>
                <c:pt idx="14765">
                  <c:v>45177.333333333336</c:v>
                </c:pt>
                <c:pt idx="14766">
                  <c:v>45177.375</c:v>
                </c:pt>
                <c:pt idx="14767">
                  <c:v>45177.416666666664</c:v>
                </c:pt>
                <c:pt idx="14768">
                  <c:v>45177.458333333336</c:v>
                </c:pt>
                <c:pt idx="14769">
                  <c:v>45177.5</c:v>
                </c:pt>
                <c:pt idx="14770">
                  <c:v>45177.541666666664</c:v>
                </c:pt>
                <c:pt idx="14771">
                  <c:v>45177.583333333336</c:v>
                </c:pt>
                <c:pt idx="14772">
                  <c:v>45177.625</c:v>
                </c:pt>
                <c:pt idx="14773">
                  <c:v>45177.666666666664</c:v>
                </c:pt>
                <c:pt idx="14774">
                  <c:v>45177.708333333336</c:v>
                </c:pt>
                <c:pt idx="14775">
                  <c:v>45177.75</c:v>
                </c:pt>
                <c:pt idx="14776">
                  <c:v>45177.791666666664</c:v>
                </c:pt>
                <c:pt idx="14777">
                  <c:v>45177.833333333336</c:v>
                </c:pt>
                <c:pt idx="14778">
                  <c:v>45177.875</c:v>
                </c:pt>
                <c:pt idx="14779">
                  <c:v>45177.916666666664</c:v>
                </c:pt>
                <c:pt idx="14780">
                  <c:v>45177.958333333336</c:v>
                </c:pt>
                <c:pt idx="14781">
                  <c:v>45178</c:v>
                </c:pt>
                <c:pt idx="14782">
                  <c:v>45178.041666666664</c:v>
                </c:pt>
                <c:pt idx="14783">
                  <c:v>45178.083333333336</c:v>
                </c:pt>
                <c:pt idx="14784">
                  <c:v>45178.125</c:v>
                </c:pt>
                <c:pt idx="14785">
                  <c:v>45178.166666666664</c:v>
                </c:pt>
                <c:pt idx="14786">
                  <c:v>45178.208333333336</c:v>
                </c:pt>
                <c:pt idx="14787">
                  <c:v>45178.25</c:v>
                </c:pt>
                <c:pt idx="14788">
                  <c:v>45178.291666666664</c:v>
                </c:pt>
                <c:pt idx="14789">
                  <c:v>45178.333333333336</c:v>
                </c:pt>
                <c:pt idx="14790">
                  <c:v>45178.375</c:v>
                </c:pt>
                <c:pt idx="14791">
                  <c:v>45178.416666666664</c:v>
                </c:pt>
                <c:pt idx="14792">
                  <c:v>45178.458333333336</c:v>
                </c:pt>
                <c:pt idx="14793">
                  <c:v>45178.5</c:v>
                </c:pt>
                <c:pt idx="14794">
                  <c:v>45178.541666666664</c:v>
                </c:pt>
                <c:pt idx="14795">
                  <c:v>45178.583333333336</c:v>
                </c:pt>
                <c:pt idx="14796">
                  <c:v>45178.625</c:v>
                </c:pt>
                <c:pt idx="14797">
                  <c:v>45178.666666666664</c:v>
                </c:pt>
                <c:pt idx="14798">
                  <c:v>45178.708333333336</c:v>
                </c:pt>
                <c:pt idx="14799">
                  <c:v>45178.75</c:v>
                </c:pt>
                <c:pt idx="14800">
                  <c:v>45178.791666666664</c:v>
                </c:pt>
                <c:pt idx="14801">
                  <c:v>45178.833333333336</c:v>
                </c:pt>
                <c:pt idx="14802">
                  <c:v>45178.875</c:v>
                </c:pt>
                <c:pt idx="14803">
                  <c:v>45178.916666666664</c:v>
                </c:pt>
                <c:pt idx="14804">
                  <c:v>45178.958333333336</c:v>
                </c:pt>
                <c:pt idx="14805">
                  <c:v>45179</c:v>
                </c:pt>
                <c:pt idx="14806">
                  <c:v>45179.041666666664</c:v>
                </c:pt>
                <c:pt idx="14807">
                  <c:v>45179.083333333336</c:v>
                </c:pt>
                <c:pt idx="14808">
                  <c:v>45179.125</c:v>
                </c:pt>
                <c:pt idx="14809">
                  <c:v>45179.166666666664</c:v>
                </c:pt>
                <c:pt idx="14810">
                  <c:v>45179.208333333336</c:v>
                </c:pt>
                <c:pt idx="14811">
                  <c:v>45179.25</c:v>
                </c:pt>
                <c:pt idx="14812">
                  <c:v>45179.291666666664</c:v>
                </c:pt>
                <c:pt idx="14813">
                  <c:v>45179.333333333336</c:v>
                </c:pt>
                <c:pt idx="14814">
                  <c:v>45179.375</c:v>
                </c:pt>
                <c:pt idx="14815">
                  <c:v>45179.416666666664</c:v>
                </c:pt>
                <c:pt idx="14816">
                  <c:v>45179.458333333336</c:v>
                </c:pt>
                <c:pt idx="14817">
                  <c:v>45179.5</c:v>
                </c:pt>
                <c:pt idx="14818">
                  <c:v>45179.541666666664</c:v>
                </c:pt>
                <c:pt idx="14819">
                  <c:v>45179.583333333336</c:v>
                </c:pt>
                <c:pt idx="14820">
                  <c:v>45179.625</c:v>
                </c:pt>
                <c:pt idx="14821">
                  <c:v>45179.666666666664</c:v>
                </c:pt>
                <c:pt idx="14822">
                  <c:v>45179.708333333336</c:v>
                </c:pt>
                <c:pt idx="14823">
                  <c:v>45179.75</c:v>
                </c:pt>
                <c:pt idx="14824">
                  <c:v>45179.791666666664</c:v>
                </c:pt>
                <c:pt idx="14825">
                  <c:v>45179.833333333336</c:v>
                </c:pt>
                <c:pt idx="14826">
                  <c:v>45179.875</c:v>
                </c:pt>
                <c:pt idx="14827">
                  <c:v>45179.916666666664</c:v>
                </c:pt>
                <c:pt idx="14828">
                  <c:v>45179.958333333336</c:v>
                </c:pt>
                <c:pt idx="14829">
                  <c:v>45180</c:v>
                </c:pt>
                <c:pt idx="14830">
                  <c:v>45180.041666666664</c:v>
                </c:pt>
                <c:pt idx="14831">
                  <c:v>45180.083333333336</c:v>
                </c:pt>
                <c:pt idx="14832">
                  <c:v>45180.125</c:v>
                </c:pt>
                <c:pt idx="14833">
                  <c:v>45180.166666666664</c:v>
                </c:pt>
                <c:pt idx="14834">
                  <c:v>45180.208333333336</c:v>
                </c:pt>
                <c:pt idx="14835">
                  <c:v>45180.25</c:v>
                </c:pt>
                <c:pt idx="14836">
                  <c:v>45180.291666666664</c:v>
                </c:pt>
                <c:pt idx="14837">
                  <c:v>45180.333333333336</c:v>
                </c:pt>
                <c:pt idx="14838">
                  <c:v>45180.375</c:v>
                </c:pt>
                <c:pt idx="14839">
                  <c:v>45180.416666666664</c:v>
                </c:pt>
                <c:pt idx="14840">
                  <c:v>45180.458333333336</c:v>
                </c:pt>
                <c:pt idx="14841">
                  <c:v>45180.5</c:v>
                </c:pt>
                <c:pt idx="14842">
                  <c:v>45180.541666666664</c:v>
                </c:pt>
                <c:pt idx="14843">
                  <c:v>45180.583333333336</c:v>
                </c:pt>
                <c:pt idx="14844">
                  <c:v>45180.625</c:v>
                </c:pt>
                <c:pt idx="14845">
                  <c:v>45180.666666666664</c:v>
                </c:pt>
                <c:pt idx="14846">
                  <c:v>45180.708333333336</c:v>
                </c:pt>
                <c:pt idx="14847">
                  <c:v>45180.75</c:v>
                </c:pt>
                <c:pt idx="14848">
                  <c:v>45180.791666666664</c:v>
                </c:pt>
                <c:pt idx="14849">
                  <c:v>45180.833333333336</c:v>
                </c:pt>
                <c:pt idx="14850">
                  <c:v>45180.875</c:v>
                </c:pt>
                <c:pt idx="14851">
                  <c:v>45180.916666666664</c:v>
                </c:pt>
                <c:pt idx="14852">
                  <c:v>45180.958333333336</c:v>
                </c:pt>
                <c:pt idx="14853">
                  <c:v>45181</c:v>
                </c:pt>
                <c:pt idx="14854">
                  <c:v>45181.041666666664</c:v>
                </c:pt>
                <c:pt idx="14855">
                  <c:v>45181.083333333336</c:v>
                </c:pt>
                <c:pt idx="14856">
                  <c:v>45181.125</c:v>
                </c:pt>
                <c:pt idx="14857">
                  <c:v>45181.166666666664</c:v>
                </c:pt>
                <c:pt idx="14858">
                  <c:v>45181.208333333336</c:v>
                </c:pt>
                <c:pt idx="14859">
                  <c:v>45181.25</c:v>
                </c:pt>
                <c:pt idx="14860">
                  <c:v>45181.291666666664</c:v>
                </c:pt>
                <c:pt idx="14861">
                  <c:v>45181.333333333336</c:v>
                </c:pt>
                <c:pt idx="14862">
                  <c:v>45181.375</c:v>
                </c:pt>
                <c:pt idx="14863">
                  <c:v>45181.416666666664</c:v>
                </c:pt>
                <c:pt idx="14864">
                  <c:v>45181.458333333336</c:v>
                </c:pt>
                <c:pt idx="14865">
                  <c:v>45181.5</c:v>
                </c:pt>
                <c:pt idx="14866">
                  <c:v>45181.541666666664</c:v>
                </c:pt>
                <c:pt idx="14867">
                  <c:v>45181.583333333336</c:v>
                </c:pt>
                <c:pt idx="14868">
                  <c:v>45181.625</c:v>
                </c:pt>
                <c:pt idx="14869">
                  <c:v>45181.666666666664</c:v>
                </c:pt>
                <c:pt idx="14870">
                  <c:v>45181.708333333336</c:v>
                </c:pt>
                <c:pt idx="14871">
                  <c:v>45181.75</c:v>
                </c:pt>
                <c:pt idx="14872">
                  <c:v>45181.791666666664</c:v>
                </c:pt>
                <c:pt idx="14873">
                  <c:v>45181.833333333336</c:v>
                </c:pt>
                <c:pt idx="14874">
                  <c:v>45181.875</c:v>
                </c:pt>
                <c:pt idx="14875">
                  <c:v>45181.916666666664</c:v>
                </c:pt>
                <c:pt idx="14876">
                  <c:v>45181.958333333336</c:v>
                </c:pt>
                <c:pt idx="14877">
                  <c:v>45182</c:v>
                </c:pt>
                <c:pt idx="14878">
                  <c:v>45182.041666666664</c:v>
                </c:pt>
                <c:pt idx="14879">
                  <c:v>45182.083333333336</c:v>
                </c:pt>
                <c:pt idx="14880">
                  <c:v>45182.125</c:v>
                </c:pt>
                <c:pt idx="14881">
                  <c:v>45182.166666666664</c:v>
                </c:pt>
                <c:pt idx="14882">
                  <c:v>45182.208333333336</c:v>
                </c:pt>
                <c:pt idx="14883">
                  <c:v>45182.25</c:v>
                </c:pt>
                <c:pt idx="14884">
                  <c:v>45182.291666666664</c:v>
                </c:pt>
                <c:pt idx="14885">
                  <c:v>45182.333333333336</c:v>
                </c:pt>
                <c:pt idx="14886">
                  <c:v>45182.375</c:v>
                </c:pt>
                <c:pt idx="14887">
                  <c:v>45182.416666666664</c:v>
                </c:pt>
                <c:pt idx="14888">
                  <c:v>45182.458333333336</c:v>
                </c:pt>
                <c:pt idx="14889">
                  <c:v>45182.5</c:v>
                </c:pt>
                <c:pt idx="14890">
                  <c:v>45182.541666666664</c:v>
                </c:pt>
                <c:pt idx="14891">
                  <c:v>45182.583333333336</c:v>
                </c:pt>
                <c:pt idx="14892">
                  <c:v>45182.625</c:v>
                </c:pt>
                <c:pt idx="14893">
                  <c:v>45182.666666666664</c:v>
                </c:pt>
                <c:pt idx="14894">
                  <c:v>45182.708333333336</c:v>
                </c:pt>
                <c:pt idx="14895">
                  <c:v>45182.75</c:v>
                </c:pt>
                <c:pt idx="14896">
                  <c:v>45182.791666666664</c:v>
                </c:pt>
                <c:pt idx="14897">
                  <c:v>45182.833333333336</c:v>
                </c:pt>
                <c:pt idx="14898">
                  <c:v>45182.875</c:v>
                </c:pt>
                <c:pt idx="14899">
                  <c:v>45182.916666666664</c:v>
                </c:pt>
                <c:pt idx="14900">
                  <c:v>45182.958333333336</c:v>
                </c:pt>
                <c:pt idx="14901">
                  <c:v>45183</c:v>
                </c:pt>
                <c:pt idx="14902">
                  <c:v>45183.041666666664</c:v>
                </c:pt>
                <c:pt idx="14903">
                  <c:v>45183.083333333336</c:v>
                </c:pt>
                <c:pt idx="14904">
                  <c:v>45183.125</c:v>
                </c:pt>
                <c:pt idx="14905">
                  <c:v>45183.166666666664</c:v>
                </c:pt>
                <c:pt idx="14906">
                  <c:v>45183.208333333336</c:v>
                </c:pt>
                <c:pt idx="14907">
                  <c:v>45183.25</c:v>
                </c:pt>
                <c:pt idx="14908">
                  <c:v>45183.291666666664</c:v>
                </c:pt>
                <c:pt idx="14909">
                  <c:v>45183.333333333336</c:v>
                </c:pt>
                <c:pt idx="14910">
                  <c:v>45183.375</c:v>
                </c:pt>
                <c:pt idx="14911">
                  <c:v>45183.416666666664</c:v>
                </c:pt>
                <c:pt idx="14912">
                  <c:v>45183.458333333336</c:v>
                </c:pt>
                <c:pt idx="14913">
                  <c:v>45183.5</c:v>
                </c:pt>
                <c:pt idx="14914">
                  <c:v>45183.541666666664</c:v>
                </c:pt>
                <c:pt idx="14915">
                  <c:v>45183.583333333336</c:v>
                </c:pt>
                <c:pt idx="14916">
                  <c:v>45183.625</c:v>
                </c:pt>
                <c:pt idx="14917">
                  <c:v>45183.666666666664</c:v>
                </c:pt>
                <c:pt idx="14918">
                  <c:v>45183.708333333336</c:v>
                </c:pt>
                <c:pt idx="14919">
                  <c:v>45183.75</c:v>
                </c:pt>
                <c:pt idx="14920">
                  <c:v>45183.791666666664</c:v>
                </c:pt>
                <c:pt idx="14921">
                  <c:v>45183.833333333336</c:v>
                </c:pt>
                <c:pt idx="14922">
                  <c:v>45183.875</c:v>
                </c:pt>
                <c:pt idx="14923">
                  <c:v>45183.916666666664</c:v>
                </c:pt>
                <c:pt idx="14924">
                  <c:v>45183.958333333336</c:v>
                </c:pt>
                <c:pt idx="14925">
                  <c:v>45184</c:v>
                </c:pt>
                <c:pt idx="14926">
                  <c:v>45184.041666666664</c:v>
                </c:pt>
                <c:pt idx="14927">
                  <c:v>45184.083333333336</c:v>
                </c:pt>
                <c:pt idx="14928">
                  <c:v>45184.125</c:v>
                </c:pt>
                <c:pt idx="14929">
                  <c:v>45184.166666666664</c:v>
                </c:pt>
                <c:pt idx="14930">
                  <c:v>45184.208333333336</c:v>
                </c:pt>
                <c:pt idx="14931">
                  <c:v>45184.25</c:v>
                </c:pt>
                <c:pt idx="14932">
                  <c:v>45184.291666666664</c:v>
                </c:pt>
                <c:pt idx="14933">
                  <c:v>45184.333333333336</c:v>
                </c:pt>
                <c:pt idx="14934">
                  <c:v>45184.375</c:v>
                </c:pt>
                <c:pt idx="14935">
                  <c:v>45184.416666666664</c:v>
                </c:pt>
                <c:pt idx="14936">
                  <c:v>45184.458333333336</c:v>
                </c:pt>
                <c:pt idx="14937">
                  <c:v>45184.5</c:v>
                </c:pt>
                <c:pt idx="14938">
                  <c:v>45184.541666666664</c:v>
                </c:pt>
                <c:pt idx="14939">
                  <c:v>45184.583333333336</c:v>
                </c:pt>
                <c:pt idx="14940">
                  <c:v>45184.625</c:v>
                </c:pt>
                <c:pt idx="14941">
                  <c:v>45184.666666666664</c:v>
                </c:pt>
                <c:pt idx="14942">
                  <c:v>45184.708333333336</c:v>
                </c:pt>
                <c:pt idx="14943">
                  <c:v>45184.75</c:v>
                </c:pt>
                <c:pt idx="14944">
                  <c:v>45184.791666666664</c:v>
                </c:pt>
                <c:pt idx="14945">
                  <c:v>45184.833333333336</c:v>
                </c:pt>
                <c:pt idx="14946">
                  <c:v>45184.875</c:v>
                </c:pt>
                <c:pt idx="14947">
                  <c:v>45184.916666666664</c:v>
                </c:pt>
                <c:pt idx="14948">
                  <c:v>45184.958333333336</c:v>
                </c:pt>
                <c:pt idx="14949">
                  <c:v>45185</c:v>
                </c:pt>
                <c:pt idx="14950">
                  <c:v>45185.041666666664</c:v>
                </c:pt>
                <c:pt idx="14951">
                  <c:v>45185.083333333336</c:v>
                </c:pt>
                <c:pt idx="14952">
                  <c:v>45185.125</c:v>
                </c:pt>
                <c:pt idx="14953">
                  <c:v>45185.166666666664</c:v>
                </c:pt>
                <c:pt idx="14954">
                  <c:v>45185.208333333336</c:v>
                </c:pt>
                <c:pt idx="14955">
                  <c:v>45185.25</c:v>
                </c:pt>
                <c:pt idx="14956">
                  <c:v>45185.291666666664</c:v>
                </c:pt>
                <c:pt idx="14957">
                  <c:v>45185.333333333336</c:v>
                </c:pt>
                <c:pt idx="14958">
                  <c:v>45185.375</c:v>
                </c:pt>
                <c:pt idx="14959">
                  <c:v>45185.416666666664</c:v>
                </c:pt>
                <c:pt idx="14960">
                  <c:v>45185.458333333336</c:v>
                </c:pt>
                <c:pt idx="14961">
                  <c:v>45185.5</c:v>
                </c:pt>
                <c:pt idx="14962">
                  <c:v>45185.541666666664</c:v>
                </c:pt>
                <c:pt idx="14963">
                  <c:v>45185.583333333336</c:v>
                </c:pt>
                <c:pt idx="14964">
                  <c:v>45185.625</c:v>
                </c:pt>
                <c:pt idx="14965">
                  <c:v>45185.666666666664</c:v>
                </c:pt>
                <c:pt idx="14966">
                  <c:v>45185.708333333336</c:v>
                </c:pt>
                <c:pt idx="14967">
                  <c:v>45185.75</c:v>
                </c:pt>
                <c:pt idx="14968">
                  <c:v>45185.791666666664</c:v>
                </c:pt>
                <c:pt idx="14969">
                  <c:v>45185.833333333336</c:v>
                </c:pt>
                <c:pt idx="14970">
                  <c:v>45185.875</c:v>
                </c:pt>
                <c:pt idx="14971">
                  <c:v>45185.916666666664</c:v>
                </c:pt>
                <c:pt idx="14972">
                  <c:v>45185.958333333336</c:v>
                </c:pt>
                <c:pt idx="14973">
                  <c:v>45186</c:v>
                </c:pt>
                <c:pt idx="14974">
                  <c:v>45186.041666666664</c:v>
                </c:pt>
                <c:pt idx="14975">
                  <c:v>45186.083333333336</c:v>
                </c:pt>
                <c:pt idx="14976">
                  <c:v>45186.125</c:v>
                </c:pt>
                <c:pt idx="14977">
                  <c:v>45186.166666666664</c:v>
                </c:pt>
                <c:pt idx="14978">
                  <c:v>45186.208333333336</c:v>
                </c:pt>
                <c:pt idx="14979">
                  <c:v>45186.25</c:v>
                </c:pt>
                <c:pt idx="14980">
                  <c:v>45186.291666666664</c:v>
                </c:pt>
                <c:pt idx="14981">
                  <c:v>45186.333333333336</c:v>
                </c:pt>
                <c:pt idx="14982">
                  <c:v>45186.375</c:v>
                </c:pt>
                <c:pt idx="14983">
                  <c:v>45186.416666666664</c:v>
                </c:pt>
                <c:pt idx="14984">
                  <c:v>45186.458333333336</c:v>
                </c:pt>
                <c:pt idx="14985">
                  <c:v>45186.5</c:v>
                </c:pt>
                <c:pt idx="14986">
                  <c:v>45186.541666666664</c:v>
                </c:pt>
                <c:pt idx="14987">
                  <c:v>45186.583333333336</c:v>
                </c:pt>
                <c:pt idx="14988">
                  <c:v>45186.625</c:v>
                </c:pt>
                <c:pt idx="14989">
                  <c:v>45186.666666666664</c:v>
                </c:pt>
                <c:pt idx="14990">
                  <c:v>45186.708333333336</c:v>
                </c:pt>
                <c:pt idx="14991">
                  <c:v>45186.75</c:v>
                </c:pt>
                <c:pt idx="14992">
                  <c:v>45186.791666666664</c:v>
                </c:pt>
                <c:pt idx="14993">
                  <c:v>45186.833333333336</c:v>
                </c:pt>
                <c:pt idx="14994">
                  <c:v>45186.875</c:v>
                </c:pt>
                <c:pt idx="14995">
                  <c:v>45186.916666666664</c:v>
                </c:pt>
                <c:pt idx="14996">
                  <c:v>45186.958333333336</c:v>
                </c:pt>
                <c:pt idx="14997">
                  <c:v>45187</c:v>
                </c:pt>
                <c:pt idx="14998">
                  <c:v>45187.041666666664</c:v>
                </c:pt>
                <c:pt idx="14999">
                  <c:v>45187.083333333336</c:v>
                </c:pt>
                <c:pt idx="15000">
                  <c:v>45187.125</c:v>
                </c:pt>
                <c:pt idx="15001">
                  <c:v>45187.166666666664</c:v>
                </c:pt>
                <c:pt idx="15002">
                  <c:v>45187.208333333336</c:v>
                </c:pt>
                <c:pt idx="15003">
                  <c:v>45187.25</c:v>
                </c:pt>
                <c:pt idx="15004">
                  <c:v>45187.291666666664</c:v>
                </c:pt>
                <c:pt idx="15005">
                  <c:v>45187.333333333336</c:v>
                </c:pt>
                <c:pt idx="15006">
                  <c:v>45187.375</c:v>
                </c:pt>
                <c:pt idx="15007">
                  <c:v>45187.416666666664</c:v>
                </c:pt>
                <c:pt idx="15008">
                  <c:v>45187.458333333336</c:v>
                </c:pt>
                <c:pt idx="15009">
                  <c:v>45187.5</c:v>
                </c:pt>
                <c:pt idx="15010">
                  <c:v>45187.541666666664</c:v>
                </c:pt>
                <c:pt idx="15011">
                  <c:v>45187.583333333336</c:v>
                </c:pt>
                <c:pt idx="15012">
                  <c:v>45187.625</c:v>
                </c:pt>
                <c:pt idx="15013">
                  <c:v>45187.666666666664</c:v>
                </c:pt>
                <c:pt idx="15014">
                  <c:v>45187.708333333336</c:v>
                </c:pt>
                <c:pt idx="15015">
                  <c:v>45187.75</c:v>
                </c:pt>
                <c:pt idx="15016">
                  <c:v>45187.791666666664</c:v>
                </c:pt>
                <c:pt idx="15017">
                  <c:v>45187.833333333336</c:v>
                </c:pt>
                <c:pt idx="15018">
                  <c:v>45187.875</c:v>
                </c:pt>
                <c:pt idx="15019">
                  <c:v>45187.916666666664</c:v>
                </c:pt>
                <c:pt idx="15020">
                  <c:v>45187.958333333336</c:v>
                </c:pt>
                <c:pt idx="15021">
                  <c:v>45188</c:v>
                </c:pt>
                <c:pt idx="15022">
                  <c:v>45188.041666666664</c:v>
                </c:pt>
                <c:pt idx="15023">
                  <c:v>45188.083333333336</c:v>
                </c:pt>
                <c:pt idx="15024">
                  <c:v>45188.125</c:v>
                </c:pt>
                <c:pt idx="15025">
                  <c:v>45188.166666666664</c:v>
                </c:pt>
                <c:pt idx="15026">
                  <c:v>45188.208333333336</c:v>
                </c:pt>
                <c:pt idx="15027">
                  <c:v>45188.25</c:v>
                </c:pt>
                <c:pt idx="15028">
                  <c:v>45188.291666666664</c:v>
                </c:pt>
                <c:pt idx="15029">
                  <c:v>45188.333333333336</c:v>
                </c:pt>
                <c:pt idx="15030">
                  <c:v>45188.375</c:v>
                </c:pt>
                <c:pt idx="15031">
                  <c:v>45188.416666666664</c:v>
                </c:pt>
                <c:pt idx="15032">
                  <c:v>45188.458333333336</c:v>
                </c:pt>
                <c:pt idx="15033">
                  <c:v>45188.5</c:v>
                </c:pt>
                <c:pt idx="15034">
                  <c:v>45188.541666666664</c:v>
                </c:pt>
                <c:pt idx="15035">
                  <c:v>45188.583333333336</c:v>
                </c:pt>
                <c:pt idx="15036">
                  <c:v>45188.625</c:v>
                </c:pt>
                <c:pt idx="15037">
                  <c:v>45188.666666666664</c:v>
                </c:pt>
                <c:pt idx="15038">
                  <c:v>45188.708333333336</c:v>
                </c:pt>
                <c:pt idx="15039">
                  <c:v>45188.75</c:v>
                </c:pt>
                <c:pt idx="15040">
                  <c:v>45188.791666666664</c:v>
                </c:pt>
                <c:pt idx="15041">
                  <c:v>45188.833333333336</c:v>
                </c:pt>
                <c:pt idx="15042">
                  <c:v>45188.875</c:v>
                </c:pt>
                <c:pt idx="15043">
                  <c:v>45188.916666666664</c:v>
                </c:pt>
                <c:pt idx="15044">
                  <c:v>45188.958333333336</c:v>
                </c:pt>
                <c:pt idx="15045">
                  <c:v>45189</c:v>
                </c:pt>
                <c:pt idx="15046">
                  <c:v>45189.041666666664</c:v>
                </c:pt>
                <c:pt idx="15047">
                  <c:v>45189.083333333336</c:v>
                </c:pt>
                <c:pt idx="15048">
                  <c:v>45189.125</c:v>
                </c:pt>
                <c:pt idx="15049">
                  <c:v>45189.166666666664</c:v>
                </c:pt>
                <c:pt idx="15050">
                  <c:v>45189.208333333336</c:v>
                </c:pt>
                <c:pt idx="15051">
                  <c:v>45189.25</c:v>
                </c:pt>
                <c:pt idx="15052">
                  <c:v>45189.291666666664</c:v>
                </c:pt>
                <c:pt idx="15053">
                  <c:v>45189.333333333336</c:v>
                </c:pt>
                <c:pt idx="15054">
                  <c:v>45189.375</c:v>
                </c:pt>
                <c:pt idx="15055">
                  <c:v>45189.416666666664</c:v>
                </c:pt>
                <c:pt idx="15056">
                  <c:v>45189.458333333336</c:v>
                </c:pt>
                <c:pt idx="15057">
                  <c:v>45189.5</c:v>
                </c:pt>
                <c:pt idx="15058">
                  <c:v>45189.541666666664</c:v>
                </c:pt>
                <c:pt idx="15059">
                  <c:v>45189.583333333336</c:v>
                </c:pt>
                <c:pt idx="15060">
                  <c:v>45189.625</c:v>
                </c:pt>
                <c:pt idx="15061">
                  <c:v>45189.666666666664</c:v>
                </c:pt>
                <c:pt idx="15062">
                  <c:v>45189.708333333336</c:v>
                </c:pt>
                <c:pt idx="15063">
                  <c:v>45189.75</c:v>
                </c:pt>
                <c:pt idx="15064">
                  <c:v>45189.791666666664</c:v>
                </c:pt>
                <c:pt idx="15065">
                  <c:v>45189.833333333336</c:v>
                </c:pt>
                <c:pt idx="15066">
                  <c:v>45189.875</c:v>
                </c:pt>
                <c:pt idx="15067">
                  <c:v>45189.916666666664</c:v>
                </c:pt>
                <c:pt idx="15068">
                  <c:v>45189.958333333336</c:v>
                </c:pt>
                <c:pt idx="15069">
                  <c:v>45190</c:v>
                </c:pt>
                <c:pt idx="15070">
                  <c:v>45190.041666666664</c:v>
                </c:pt>
                <c:pt idx="15071">
                  <c:v>45190.083333333336</c:v>
                </c:pt>
                <c:pt idx="15072">
                  <c:v>45190.125</c:v>
                </c:pt>
                <c:pt idx="15073">
                  <c:v>45190.166666666664</c:v>
                </c:pt>
                <c:pt idx="15074">
                  <c:v>45190.208333333336</c:v>
                </c:pt>
                <c:pt idx="15075">
                  <c:v>45190.25</c:v>
                </c:pt>
                <c:pt idx="15076">
                  <c:v>45190.291666666664</c:v>
                </c:pt>
                <c:pt idx="15077">
                  <c:v>45190.333333333336</c:v>
                </c:pt>
                <c:pt idx="15078">
                  <c:v>45190.375</c:v>
                </c:pt>
                <c:pt idx="15079">
                  <c:v>45190.416666666664</c:v>
                </c:pt>
                <c:pt idx="15080">
                  <c:v>45190.458333333336</c:v>
                </c:pt>
                <c:pt idx="15081">
                  <c:v>45190.5</c:v>
                </c:pt>
                <c:pt idx="15082">
                  <c:v>45190.541666666664</c:v>
                </c:pt>
                <c:pt idx="15083">
                  <c:v>45190.583333333336</c:v>
                </c:pt>
                <c:pt idx="15084">
                  <c:v>45190.625</c:v>
                </c:pt>
                <c:pt idx="15085">
                  <c:v>45190.666666666664</c:v>
                </c:pt>
                <c:pt idx="15086">
                  <c:v>45190.708333333336</c:v>
                </c:pt>
                <c:pt idx="15087">
                  <c:v>45190.75</c:v>
                </c:pt>
                <c:pt idx="15088">
                  <c:v>45190.791666666664</c:v>
                </c:pt>
                <c:pt idx="15089">
                  <c:v>45190.833333333336</c:v>
                </c:pt>
                <c:pt idx="15090">
                  <c:v>45190.875</c:v>
                </c:pt>
                <c:pt idx="15091">
                  <c:v>45190.916666666664</c:v>
                </c:pt>
                <c:pt idx="15092">
                  <c:v>45190.958333333336</c:v>
                </c:pt>
                <c:pt idx="15093">
                  <c:v>45191</c:v>
                </c:pt>
                <c:pt idx="15094">
                  <c:v>45191.041666666664</c:v>
                </c:pt>
                <c:pt idx="15095">
                  <c:v>45191.083333333336</c:v>
                </c:pt>
                <c:pt idx="15096">
                  <c:v>45191.125</c:v>
                </c:pt>
                <c:pt idx="15097">
                  <c:v>45191.166666666664</c:v>
                </c:pt>
                <c:pt idx="15098">
                  <c:v>45191.208333333336</c:v>
                </c:pt>
                <c:pt idx="15099">
                  <c:v>45191.25</c:v>
                </c:pt>
                <c:pt idx="15100">
                  <c:v>45191.291666666664</c:v>
                </c:pt>
                <c:pt idx="15101">
                  <c:v>45191.333333333336</c:v>
                </c:pt>
                <c:pt idx="15102">
                  <c:v>45191.375</c:v>
                </c:pt>
                <c:pt idx="15103">
                  <c:v>45191.416666666664</c:v>
                </c:pt>
                <c:pt idx="15104">
                  <c:v>45191.458333333336</c:v>
                </c:pt>
                <c:pt idx="15105">
                  <c:v>45191.5</c:v>
                </c:pt>
                <c:pt idx="15106">
                  <c:v>45191.541666666664</c:v>
                </c:pt>
                <c:pt idx="15107">
                  <c:v>45191.583333333336</c:v>
                </c:pt>
                <c:pt idx="15108">
                  <c:v>45191.625</c:v>
                </c:pt>
                <c:pt idx="15109">
                  <c:v>45191.666666666664</c:v>
                </c:pt>
                <c:pt idx="15110">
                  <c:v>45191.708333333336</c:v>
                </c:pt>
                <c:pt idx="15111">
                  <c:v>45191.75</c:v>
                </c:pt>
                <c:pt idx="15112">
                  <c:v>45191.791666666664</c:v>
                </c:pt>
                <c:pt idx="15113">
                  <c:v>45191.833333333336</c:v>
                </c:pt>
                <c:pt idx="15114">
                  <c:v>45191.875</c:v>
                </c:pt>
                <c:pt idx="15115">
                  <c:v>45191.916666666664</c:v>
                </c:pt>
                <c:pt idx="15116">
                  <c:v>45191.958333333336</c:v>
                </c:pt>
                <c:pt idx="15117">
                  <c:v>45192</c:v>
                </c:pt>
                <c:pt idx="15118">
                  <c:v>45192.041666666664</c:v>
                </c:pt>
                <c:pt idx="15119">
                  <c:v>45192.083333333336</c:v>
                </c:pt>
                <c:pt idx="15120">
                  <c:v>45192.125</c:v>
                </c:pt>
                <c:pt idx="15121">
                  <c:v>45192.166666666664</c:v>
                </c:pt>
                <c:pt idx="15122">
                  <c:v>45192.208333333336</c:v>
                </c:pt>
                <c:pt idx="15123">
                  <c:v>45192.25</c:v>
                </c:pt>
                <c:pt idx="15124">
                  <c:v>45192.291666666664</c:v>
                </c:pt>
                <c:pt idx="15125">
                  <c:v>45192.333333333336</c:v>
                </c:pt>
                <c:pt idx="15126">
                  <c:v>45192.375</c:v>
                </c:pt>
                <c:pt idx="15127">
                  <c:v>45192.416666666664</c:v>
                </c:pt>
                <c:pt idx="15128">
                  <c:v>45192.458333333336</c:v>
                </c:pt>
                <c:pt idx="15129">
                  <c:v>45192.5</c:v>
                </c:pt>
                <c:pt idx="15130">
                  <c:v>45192.541666666664</c:v>
                </c:pt>
                <c:pt idx="15131">
                  <c:v>45192.583333333336</c:v>
                </c:pt>
                <c:pt idx="15132">
                  <c:v>45192.625</c:v>
                </c:pt>
                <c:pt idx="15133">
                  <c:v>45192.666666666664</c:v>
                </c:pt>
                <c:pt idx="15134">
                  <c:v>45192.708333333336</c:v>
                </c:pt>
                <c:pt idx="15135">
                  <c:v>45192.75</c:v>
                </c:pt>
                <c:pt idx="15136">
                  <c:v>45192.791666666664</c:v>
                </c:pt>
                <c:pt idx="15137">
                  <c:v>45192.833333333336</c:v>
                </c:pt>
                <c:pt idx="15138">
                  <c:v>45192.875</c:v>
                </c:pt>
                <c:pt idx="15139">
                  <c:v>45192.916666666664</c:v>
                </c:pt>
                <c:pt idx="15140">
                  <c:v>45192.958333333336</c:v>
                </c:pt>
                <c:pt idx="15141">
                  <c:v>45193</c:v>
                </c:pt>
                <c:pt idx="15142">
                  <c:v>45193.041666666664</c:v>
                </c:pt>
                <c:pt idx="15143">
                  <c:v>45193.083333333336</c:v>
                </c:pt>
                <c:pt idx="15144">
                  <c:v>45193.125</c:v>
                </c:pt>
                <c:pt idx="15145">
                  <c:v>45193.166666666664</c:v>
                </c:pt>
                <c:pt idx="15146">
                  <c:v>45193.208333333336</c:v>
                </c:pt>
                <c:pt idx="15147">
                  <c:v>45193.25</c:v>
                </c:pt>
                <c:pt idx="15148">
                  <c:v>45193.291666666664</c:v>
                </c:pt>
                <c:pt idx="15149">
                  <c:v>45193.333333333336</c:v>
                </c:pt>
                <c:pt idx="15150">
                  <c:v>45193.375</c:v>
                </c:pt>
                <c:pt idx="15151">
                  <c:v>45193.416666666664</c:v>
                </c:pt>
                <c:pt idx="15152">
                  <c:v>45193.458333333336</c:v>
                </c:pt>
                <c:pt idx="15153">
                  <c:v>45193.5</c:v>
                </c:pt>
                <c:pt idx="15154">
                  <c:v>45193.541666666664</c:v>
                </c:pt>
                <c:pt idx="15155">
                  <c:v>45193.583333333336</c:v>
                </c:pt>
                <c:pt idx="15156">
                  <c:v>45193.625</c:v>
                </c:pt>
                <c:pt idx="15157">
                  <c:v>45193.666666666664</c:v>
                </c:pt>
                <c:pt idx="15158">
                  <c:v>45193.708333333336</c:v>
                </c:pt>
                <c:pt idx="15159">
                  <c:v>45193.75</c:v>
                </c:pt>
                <c:pt idx="15160">
                  <c:v>45193.791666666664</c:v>
                </c:pt>
                <c:pt idx="15161">
                  <c:v>45193.833333333336</c:v>
                </c:pt>
                <c:pt idx="15162">
                  <c:v>45193.875</c:v>
                </c:pt>
                <c:pt idx="15163">
                  <c:v>45193.916666666664</c:v>
                </c:pt>
                <c:pt idx="15164">
                  <c:v>45193.958333333336</c:v>
                </c:pt>
                <c:pt idx="15165">
                  <c:v>45194</c:v>
                </c:pt>
                <c:pt idx="15166">
                  <c:v>45194.041666666664</c:v>
                </c:pt>
                <c:pt idx="15167">
                  <c:v>45194.083333333336</c:v>
                </c:pt>
                <c:pt idx="15168">
                  <c:v>45194.125</c:v>
                </c:pt>
                <c:pt idx="15169">
                  <c:v>45194.166666666664</c:v>
                </c:pt>
                <c:pt idx="15170">
                  <c:v>45194.208333333336</c:v>
                </c:pt>
                <c:pt idx="15171">
                  <c:v>45194.25</c:v>
                </c:pt>
                <c:pt idx="15172">
                  <c:v>45194.291666666664</c:v>
                </c:pt>
                <c:pt idx="15173">
                  <c:v>45194.333333333336</c:v>
                </c:pt>
                <c:pt idx="15174">
                  <c:v>45194.375</c:v>
                </c:pt>
                <c:pt idx="15175">
                  <c:v>45194.416666666664</c:v>
                </c:pt>
                <c:pt idx="15176">
                  <c:v>45194.458333333336</c:v>
                </c:pt>
                <c:pt idx="15177">
                  <c:v>45194.5</c:v>
                </c:pt>
                <c:pt idx="15178">
                  <c:v>45194.541666666664</c:v>
                </c:pt>
                <c:pt idx="15179">
                  <c:v>45194.583333333336</c:v>
                </c:pt>
                <c:pt idx="15180">
                  <c:v>45194.625</c:v>
                </c:pt>
                <c:pt idx="15181">
                  <c:v>45194.666666666664</c:v>
                </c:pt>
                <c:pt idx="15182">
                  <c:v>45194.708333333336</c:v>
                </c:pt>
                <c:pt idx="15183">
                  <c:v>45194.75</c:v>
                </c:pt>
                <c:pt idx="15184">
                  <c:v>45194.791666666664</c:v>
                </c:pt>
                <c:pt idx="15185">
                  <c:v>45194.833333333336</c:v>
                </c:pt>
                <c:pt idx="15186">
                  <c:v>45194.875</c:v>
                </c:pt>
                <c:pt idx="15187">
                  <c:v>45194.916666666664</c:v>
                </c:pt>
                <c:pt idx="15188">
                  <c:v>45194.958333333336</c:v>
                </c:pt>
                <c:pt idx="15189">
                  <c:v>45195</c:v>
                </c:pt>
                <c:pt idx="15190">
                  <c:v>45195.041666666664</c:v>
                </c:pt>
                <c:pt idx="15191">
                  <c:v>45195.083333333336</c:v>
                </c:pt>
                <c:pt idx="15192">
                  <c:v>45195.125</c:v>
                </c:pt>
                <c:pt idx="15193">
                  <c:v>45195.166666666664</c:v>
                </c:pt>
                <c:pt idx="15194">
                  <c:v>45195.208333333336</c:v>
                </c:pt>
                <c:pt idx="15195">
                  <c:v>45195.25</c:v>
                </c:pt>
                <c:pt idx="15196">
                  <c:v>45195.291666666664</c:v>
                </c:pt>
                <c:pt idx="15197">
                  <c:v>45195.333333333336</c:v>
                </c:pt>
                <c:pt idx="15198">
                  <c:v>45195.375</c:v>
                </c:pt>
                <c:pt idx="15199">
                  <c:v>45195.416666666664</c:v>
                </c:pt>
                <c:pt idx="15200">
                  <c:v>45195.458333333336</c:v>
                </c:pt>
                <c:pt idx="15201">
                  <c:v>45195.5</c:v>
                </c:pt>
                <c:pt idx="15202">
                  <c:v>45195.541666666664</c:v>
                </c:pt>
                <c:pt idx="15203">
                  <c:v>45195.583333333336</c:v>
                </c:pt>
                <c:pt idx="15204">
                  <c:v>45195.625</c:v>
                </c:pt>
                <c:pt idx="15205">
                  <c:v>45195.666666666664</c:v>
                </c:pt>
                <c:pt idx="15206">
                  <c:v>45195.708333333336</c:v>
                </c:pt>
                <c:pt idx="15207">
                  <c:v>45195.75</c:v>
                </c:pt>
                <c:pt idx="15208">
                  <c:v>45195.791666666664</c:v>
                </c:pt>
                <c:pt idx="15209">
                  <c:v>45195.833333333336</c:v>
                </c:pt>
                <c:pt idx="15210">
                  <c:v>45195.875</c:v>
                </c:pt>
                <c:pt idx="15211">
                  <c:v>45195.916666666664</c:v>
                </c:pt>
                <c:pt idx="15212">
                  <c:v>45195.958333333336</c:v>
                </c:pt>
                <c:pt idx="15213">
                  <c:v>45196</c:v>
                </c:pt>
                <c:pt idx="15214">
                  <c:v>45196.041666666664</c:v>
                </c:pt>
                <c:pt idx="15215">
                  <c:v>45196.083333333336</c:v>
                </c:pt>
                <c:pt idx="15216">
                  <c:v>45196.125</c:v>
                </c:pt>
                <c:pt idx="15217">
                  <c:v>45196.166666666664</c:v>
                </c:pt>
                <c:pt idx="15218">
                  <c:v>45196.208333333336</c:v>
                </c:pt>
                <c:pt idx="15219">
                  <c:v>45196.25</c:v>
                </c:pt>
                <c:pt idx="15220">
                  <c:v>45196.291666666664</c:v>
                </c:pt>
                <c:pt idx="15221">
                  <c:v>45196.333333333336</c:v>
                </c:pt>
                <c:pt idx="15222">
                  <c:v>45196.375</c:v>
                </c:pt>
                <c:pt idx="15223">
                  <c:v>45196.416666666664</c:v>
                </c:pt>
                <c:pt idx="15224">
                  <c:v>45196.458333333336</c:v>
                </c:pt>
                <c:pt idx="15225">
                  <c:v>45196.5</c:v>
                </c:pt>
                <c:pt idx="15226">
                  <c:v>45196.541666666664</c:v>
                </c:pt>
                <c:pt idx="15227">
                  <c:v>45196.583333333336</c:v>
                </c:pt>
                <c:pt idx="15228">
                  <c:v>45196.625</c:v>
                </c:pt>
                <c:pt idx="15229">
                  <c:v>45196.666666666664</c:v>
                </c:pt>
                <c:pt idx="15230">
                  <c:v>45196.708333333336</c:v>
                </c:pt>
                <c:pt idx="15231">
                  <c:v>45196.75</c:v>
                </c:pt>
                <c:pt idx="15232">
                  <c:v>45196.791666666664</c:v>
                </c:pt>
                <c:pt idx="15233">
                  <c:v>45196.833333333336</c:v>
                </c:pt>
                <c:pt idx="15234">
                  <c:v>45196.875</c:v>
                </c:pt>
                <c:pt idx="15235">
                  <c:v>45196.916666666664</c:v>
                </c:pt>
                <c:pt idx="15236">
                  <c:v>45196.958333333336</c:v>
                </c:pt>
                <c:pt idx="15237">
                  <c:v>45197</c:v>
                </c:pt>
                <c:pt idx="15238">
                  <c:v>45197.041666666664</c:v>
                </c:pt>
                <c:pt idx="15239">
                  <c:v>45197.083333333336</c:v>
                </c:pt>
                <c:pt idx="15240">
                  <c:v>45197.125</c:v>
                </c:pt>
                <c:pt idx="15241">
                  <c:v>45197.166666666664</c:v>
                </c:pt>
                <c:pt idx="15242">
                  <c:v>45197.208333333336</c:v>
                </c:pt>
                <c:pt idx="15243">
                  <c:v>45197.25</c:v>
                </c:pt>
                <c:pt idx="15244">
                  <c:v>45197.291666666664</c:v>
                </c:pt>
                <c:pt idx="15245">
                  <c:v>45197.333333333336</c:v>
                </c:pt>
                <c:pt idx="15246">
                  <c:v>45197.375</c:v>
                </c:pt>
                <c:pt idx="15247">
                  <c:v>45197.416666666664</c:v>
                </c:pt>
                <c:pt idx="15248">
                  <c:v>45197.458333333336</c:v>
                </c:pt>
                <c:pt idx="15249">
                  <c:v>45197.5</c:v>
                </c:pt>
                <c:pt idx="15250">
                  <c:v>45197.541666666664</c:v>
                </c:pt>
                <c:pt idx="15251">
                  <c:v>45197.583333333336</c:v>
                </c:pt>
                <c:pt idx="15252">
                  <c:v>45197.625</c:v>
                </c:pt>
                <c:pt idx="15253">
                  <c:v>45197.666666666664</c:v>
                </c:pt>
                <c:pt idx="15254">
                  <c:v>45197.708333333336</c:v>
                </c:pt>
                <c:pt idx="15255">
                  <c:v>45197.75</c:v>
                </c:pt>
                <c:pt idx="15256">
                  <c:v>45197.791666666664</c:v>
                </c:pt>
                <c:pt idx="15257">
                  <c:v>45197.833333333336</c:v>
                </c:pt>
                <c:pt idx="15258">
                  <c:v>45197.875</c:v>
                </c:pt>
                <c:pt idx="15259">
                  <c:v>45197.916666666664</c:v>
                </c:pt>
                <c:pt idx="15260">
                  <c:v>45197.958333333336</c:v>
                </c:pt>
                <c:pt idx="15261">
                  <c:v>45198</c:v>
                </c:pt>
                <c:pt idx="15262">
                  <c:v>45198.041666666664</c:v>
                </c:pt>
                <c:pt idx="15263">
                  <c:v>45198.083333333336</c:v>
                </c:pt>
                <c:pt idx="15264">
                  <c:v>45198.125</c:v>
                </c:pt>
                <c:pt idx="15265">
                  <c:v>45198.166666666664</c:v>
                </c:pt>
                <c:pt idx="15266">
                  <c:v>45198.208333333336</c:v>
                </c:pt>
                <c:pt idx="15267">
                  <c:v>45198.25</c:v>
                </c:pt>
                <c:pt idx="15268">
                  <c:v>45198.291666666664</c:v>
                </c:pt>
                <c:pt idx="15269">
                  <c:v>45198.333333333336</c:v>
                </c:pt>
                <c:pt idx="15270">
                  <c:v>45198.375</c:v>
                </c:pt>
                <c:pt idx="15271">
                  <c:v>45198.416666666664</c:v>
                </c:pt>
                <c:pt idx="15272">
                  <c:v>45198.458333333336</c:v>
                </c:pt>
                <c:pt idx="15273">
                  <c:v>45198.5</c:v>
                </c:pt>
                <c:pt idx="15274">
                  <c:v>45198.541666666664</c:v>
                </c:pt>
                <c:pt idx="15275">
                  <c:v>45198.583333333336</c:v>
                </c:pt>
                <c:pt idx="15276">
                  <c:v>45198.625</c:v>
                </c:pt>
                <c:pt idx="15277">
                  <c:v>45198.666666666664</c:v>
                </c:pt>
                <c:pt idx="15278">
                  <c:v>45198.708333333336</c:v>
                </c:pt>
                <c:pt idx="15279">
                  <c:v>45198.75</c:v>
                </c:pt>
                <c:pt idx="15280">
                  <c:v>45198.791666666664</c:v>
                </c:pt>
                <c:pt idx="15281">
                  <c:v>45198.833333333336</c:v>
                </c:pt>
                <c:pt idx="15282">
                  <c:v>45198.875</c:v>
                </c:pt>
                <c:pt idx="15283">
                  <c:v>45198.916666666664</c:v>
                </c:pt>
                <c:pt idx="15284">
                  <c:v>45198.958333333336</c:v>
                </c:pt>
                <c:pt idx="15285">
                  <c:v>45199</c:v>
                </c:pt>
                <c:pt idx="15286">
                  <c:v>45199.041666666664</c:v>
                </c:pt>
                <c:pt idx="15287">
                  <c:v>45199.083333333336</c:v>
                </c:pt>
                <c:pt idx="15288">
                  <c:v>45199.125</c:v>
                </c:pt>
                <c:pt idx="15289">
                  <c:v>45199.166666666664</c:v>
                </c:pt>
                <c:pt idx="15290">
                  <c:v>45199.208333333336</c:v>
                </c:pt>
                <c:pt idx="15291">
                  <c:v>45199.25</c:v>
                </c:pt>
                <c:pt idx="15292">
                  <c:v>45199.291666666664</c:v>
                </c:pt>
                <c:pt idx="15293">
                  <c:v>45199.333333333336</c:v>
                </c:pt>
                <c:pt idx="15294">
                  <c:v>45199.375</c:v>
                </c:pt>
                <c:pt idx="15295">
                  <c:v>45199.416666666664</c:v>
                </c:pt>
                <c:pt idx="15296">
                  <c:v>45199.458333333336</c:v>
                </c:pt>
                <c:pt idx="15297">
                  <c:v>45199.5</c:v>
                </c:pt>
                <c:pt idx="15298">
                  <c:v>45199.541666666664</c:v>
                </c:pt>
                <c:pt idx="15299">
                  <c:v>45199.583333333336</c:v>
                </c:pt>
                <c:pt idx="15300">
                  <c:v>45199.625</c:v>
                </c:pt>
                <c:pt idx="15301">
                  <c:v>45199.666666666664</c:v>
                </c:pt>
                <c:pt idx="15302">
                  <c:v>45199.708333333336</c:v>
                </c:pt>
                <c:pt idx="15303">
                  <c:v>45199.75</c:v>
                </c:pt>
                <c:pt idx="15304">
                  <c:v>45199.791666666664</c:v>
                </c:pt>
                <c:pt idx="15305">
                  <c:v>45199.833333333336</c:v>
                </c:pt>
                <c:pt idx="15306">
                  <c:v>45199.875</c:v>
                </c:pt>
                <c:pt idx="15307">
                  <c:v>45199.916666666664</c:v>
                </c:pt>
                <c:pt idx="15308">
                  <c:v>45199.958333333336</c:v>
                </c:pt>
                <c:pt idx="15309">
                  <c:v>45200</c:v>
                </c:pt>
                <c:pt idx="15310">
                  <c:v>45200.041666666664</c:v>
                </c:pt>
                <c:pt idx="15311">
                  <c:v>45200.083333333336</c:v>
                </c:pt>
                <c:pt idx="15312">
                  <c:v>45200.125</c:v>
                </c:pt>
                <c:pt idx="15313">
                  <c:v>45200.166666666664</c:v>
                </c:pt>
                <c:pt idx="15314">
                  <c:v>45200.208333333336</c:v>
                </c:pt>
                <c:pt idx="15315">
                  <c:v>45200.25</c:v>
                </c:pt>
                <c:pt idx="15316">
                  <c:v>45200.291666666664</c:v>
                </c:pt>
                <c:pt idx="15317">
                  <c:v>45200.333333333336</c:v>
                </c:pt>
                <c:pt idx="15318">
                  <c:v>45200.375</c:v>
                </c:pt>
                <c:pt idx="15319">
                  <c:v>45200.416666666664</c:v>
                </c:pt>
                <c:pt idx="15320">
                  <c:v>45200.458333333336</c:v>
                </c:pt>
                <c:pt idx="15321">
                  <c:v>45200.5</c:v>
                </c:pt>
                <c:pt idx="15322">
                  <c:v>45200.541666666664</c:v>
                </c:pt>
                <c:pt idx="15323">
                  <c:v>45200.583333333336</c:v>
                </c:pt>
                <c:pt idx="15324">
                  <c:v>45200.625</c:v>
                </c:pt>
                <c:pt idx="15325">
                  <c:v>45200.666666666664</c:v>
                </c:pt>
                <c:pt idx="15326">
                  <c:v>45200.708333333336</c:v>
                </c:pt>
                <c:pt idx="15327">
                  <c:v>45200.75</c:v>
                </c:pt>
                <c:pt idx="15328">
                  <c:v>45200.791666666664</c:v>
                </c:pt>
                <c:pt idx="15329">
                  <c:v>45200.833333333336</c:v>
                </c:pt>
                <c:pt idx="15330">
                  <c:v>45200.875</c:v>
                </c:pt>
                <c:pt idx="15331">
                  <c:v>45200.916666666664</c:v>
                </c:pt>
                <c:pt idx="15332">
                  <c:v>45200.958333333336</c:v>
                </c:pt>
                <c:pt idx="15333">
                  <c:v>45201</c:v>
                </c:pt>
                <c:pt idx="15334">
                  <c:v>45201.041666666664</c:v>
                </c:pt>
                <c:pt idx="15335">
                  <c:v>45201.083333333336</c:v>
                </c:pt>
                <c:pt idx="15336">
                  <c:v>45201.125</c:v>
                </c:pt>
                <c:pt idx="15337">
                  <c:v>45201.166666666664</c:v>
                </c:pt>
                <c:pt idx="15338">
                  <c:v>45201.208333333336</c:v>
                </c:pt>
                <c:pt idx="15339">
                  <c:v>45201.25</c:v>
                </c:pt>
                <c:pt idx="15340">
                  <c:v>45201.291666666664</c:v>
                </c:pt>
                <c:pt idx="15341">
                  <c:v>45201.333333333336</c:v>
                </c:pt>
                <c:pt idx="15342">
                  <c:v>45201.375</c:v>
                </c:pt>
                <c:pt idx="15343">
                  <c:v>45201.416666666664</c:v>
                </c:pt>
                <c:pt idx="15344">
                  <c:v>45201.458333333336</c:v>
                </c:pt>
                <c:pt idx="15345">
                  <c:v>45201.5</c:v>
                </c:pt>
                <c:pt idx="15346">
                  <c:v>45201.541666666664</c:v>
                </c:pt>
                <c:pt idx="15347">
                  <c:v>45201.583333333336</c:v>
                </c:pt>
                <c:pt idx="15348">
                  <c:v>45201.625</c:v>
                </c:pt>
                <c:pt idx="15349">
                  <c:v>45201.666666666664</c:v>
                </c:pt>
                <c:pt idx="15350">
                  <c:v>45201.708333333336</c:v>
                </c:pt>
                <c:pt idx="15351">
                  <c:v>45201.75</c:v>
                </c:pt>
                <c:pt idx="15352">
                  <c:v>45201.791666666664</c:v>
                </c:pt>
                <c:pt idx="15353">
                  <c:v>45201.833333333336</c:v>
                </c:pt>
                <c:pt idx="15354">
                  <c:v>45201.875</c:v>
                </c:pt>
                <c:pt idx="15355">
                  <c:v>45201.916666666664</c:v>
                </c:pt>
                <c:pt idx="15356">
                  <c:v>45201.958333333336</c:v>
                </c:pt>
                <c:pt idx="15357">
                  <c:v>45202</c:v>
                </c:pt>
                <c:pt idx="15358">
                  <c:v>45202.041666666664</c:v>
                </c:pt>
                <c:pt idx="15359">
                  <c:v>45202.083333333336</c:v>
                </c:pt>
                <c:pt idx="15360">
                  <c:v>45202.125</c:v>
                </c:pt>
                <c:pt idx="15361">
                  <c:v>45202.166666666664</c:v>
                </c:pt>
                <c:pt idx="15362">
                  <c:v>45202.208333333336</c:v>
                </c:pt>
                <c:pt idx="15363">
                  <c:v>45202.25</c:v>
                </c:pt>
                <c:pt idx="15364">
                  <c:v>45202.291666666664</c:v>
                </c:pt>
                <c:pt idx="15365">
                  <c:v>45202.333333333336</c:v>
                </c:pt>
                <c:pt idx="15366">
                  <c:v>45202.375</c:v>
                </c:pt>
                <c:pt idx="15367">
                  <c:v>45202.416666666664</c:v>
                </c:pt>
                <c:pt idx="15368">
                  <c:v>45202.458333333336</c:v>
                </c:pt>
                <c:pt idx="15369">
                  <c:v>45202.5</c:v>
                </c:pt>
                <c:pt idx="15370">
                  <c:v>45202.541666666664</c:v>
                </c:pt>
                <c:pt idx="15371">
                  <c:v>45202.583333333336</c:v>
                </c:pt>
                <c:pt idx="15372">
                  <c:v>45202.625</c:v>
                </c:pt>
                <c:pt idx="15373">
                  <c:v>45202.666666666664</c:v>
                </c:pt>
                <c:pt idx="15374">
                  <c:v>45202.708333333336</c:v>
                </c:pt>
                <c:pt idx="15375">
                  <c:v>45202.75</c:v>
                </c:pt>
                <c:pt idx="15376">
                  <c:v>45202.791666666664</c:v>
                </c:pt>
                <c:pt idx="15377">
                  <c:v>45202.833333333336</c:v>
                </c:pt>
                <c:pt idx="15378">
                  <c:v>45202.875</c:v>
                </c:pt>
                <c:pt idx="15379">
                  <c:v>45202.916666666664</c:v>
                </c:pt>
                <c:pt idx="15380">
                  <c:v>45202.958333333336</c:v>
                </c:pt>
                <c:pt idx="15381">
                  <c:v>45203</c:v>
                </c:pt>
                <c:pt idx="15382">
                  <c:v>45203.041666666664</c:v>
                </c:pt>
                <c:pt idx="15383">
                  <c:v>45203.083333333336</c:v>
                </c:pt>
                <c:pt idx="15384">
                  <c:v>45203.125</c:v>
                </c:pt>
                <c:pt idx="15385">
                  <c:v>45203.166666666664</c:v>
                </c:pt>
                <c:pt idx="15386">
                  <c:v>45203.208333333336</c:v>
                </c:pt>
                <c:pt idx="15387">
                  <c:v>45203.25</c:v>
                </c:pt>
                <c:pt idx="15388">
                  <c:v>45203.291666666664</c:v>
                </c:pt>
                <c:pt idx="15389">
                  <c:v>45203.333333333336</c:v>
                </c:pt>
                <c:pt idx="15390">
                  <c:v>45203.375</c:v>
                </c:pt>
                <c:pt idx="15391">
                  <c:v>45203.416666666664</c:v>
                </c:pt>
                <c:pt idx="15392">
                  <c:v>45203.458333333336</c:v>
                </c:pt>
                <c:pt idx="15393">
                  <c:v>45203.5</c:v>
                </c:pt>
                <c:pt idx="15394">
                  <c:v>45203.541666666664</c:v>
                </c:pt>
                <c:pt idx="15395">
                  <c:v>45203.583333333336</c:v>
                </c:pt>
                <c:pt idx="15396">
                  <c:v>45203.625</c:v>
                </c:pt>
                <c:pt idx="15397">
                  <c:v>45203.666666666664</c:v>
                </c:pt>
                <c:pt idx="15398">
                  <c:v>45203.708333333336</c:v>
                </c:pt>
                <c:pt idx="15399">
                  <c:v>45203.75</c:v>
                </c:pt>
                <c:pt idx="15400">
                  <c:v>45203.791666666664</c:v>
                </c:pt>
                <c:pt idx="15401">
                  <c:v>45203.833333333336</c:v>
                </c:pt>
                <c:pt idx="15402">
                  <c:v>45203.875</c:v>
                </c:pt>
                <c:pt idx="15403">
                  <c:v>45203.916666666664</c:v>
                </c:pt>
                <c:pt idx="15404">
                  <c:v>45203.958333333336</c:v>
                </c:pt>
                <c:pt idx="15405">
                  <c:v>45204</c:v>
                </c:pt>
                <c:pt idx="15406">
                  <c:v>45204.041666666664</c:v>
                </c:pt>
                <c:pt idx="15407">
                  <c:v>45204.083333333336</c:v>
                </c:pt>
                <c:pt idx="15408">
                  <c:v>45204.125</c:v>
                </c:pt>
                <c:pt idx="15409">
                  <c:v>45204.166666666664</c:v>
                </c:pt>
                <c:pt idx="15410">
                  <c:v>45204.208333333336</c:v>
                </c:pt>
                <c:pt idx="15411">
                  <c:v>45204.25</c:v>
                </c:pt>
                <c:pt idx="15412">
                  <c:v>45204.291666666664</c:v>
                </c:pt>
                <c:pt idx="15413">
                  <c:v>45204.333333333336</c:v>
                </c:pt>
                <c:pt idx="15414">
                  <c:v>45204.375</c:v>
                </c:pt>
                <c:pt idx="15415">
                  <c:v>45204.416666666664</c:v>
                </c:pt>
                <c:pt idx="15416">
                  <c:v>45204.458333333336</c:v>
                </c:pt>
                <c:pt idx="15417">
                  <c:v>45204.5</c:v>
                </c:pt>
                <c:pt idx="15418">
                  <c:v>45204.541666666664</c:v>
                </c:pt>
                <c:pt idx="15419">
                  <c:v>45204.583333333336</c:v>
                </c:pt>
                <c:pt idx="15420">
                  <c:v>45204.625</c:v>
                </c:pt>
                <c:pt idx="15421">
                  <c:v>45204.666666666664</c:v>
                </c:pt>
                <c:pt idx="15422">
                  <c:v>45204.708333333336</c:v>
                </c:pt>
                <c:pt idx="15423">
                  <c:v>45204.75</c:v>
                </c:pt>
                <c:pt idx="15424">
                  <c:v>45204.791666666664</c:v>
                </c:pt>
                <c:pt idx="15425">
                  <c:v>45204.833333333336</c:v>
                </c:pt>
                <c:pt idx="15426">
                  <c:v>45204.875</c:v>
                </c:pt>
                <c:pt idx="15427">
                  <c:v>45204.916666666664</c:v>
                </c:pt>
                <c:pt idx="15428">
                  <c:v>45204.958333333336</c:v>
                </c:pt>
                <c:pt idx="15429">
                  <c:v>45205</c:v>
                </c:pt>
                <c:pt idx="15430">
                  <c:v>45205.041666666664</c:v>
                </c:pt>
                <c:pt idx="15431">
                  <c:v>45205.083333333336</c:v>
                </c:pt>
                <c:pt idx="15432">
                  <c:v>45205.125</c:v>
                </c:pt>
                <c:pt idx="15433">
                  <c:v>45205.166666666664</c:v>
                </c:pt>
                <c:pt idx="15434">
                  <c:v>45205.208333333336</c:v>
                </c:pt>
                <c:pt idx="15435">
                  <c:v>45205.25</c:v>
                </c:pt>
                <c:pt idx="15436">
                  <c:v>45205.291666666664</c:v>
                </c:pt>
                <c:pt idx="15437">
                  <c:v>45205.333333333336</c:v>
                </c:pt>
                <c:pt idx="15438">
                  <c:v>45205.375</c:v>
                </c:pt>
                <c:pt idx="15439">
                  <c:v>45205.416666666664</c:v>
                </c:pt>
                <c:pt idx="15440">
                  <c:v>45205.458333333336</c:v>
                </c:pt>
                <c:pt idx="15441">
                  <c:v>45205.5</c:v>
                </c:pt>
                <c:pt idx="15442">
                  <c:v>45205.541666666664</c:v>
                </c:pt>
                <c:pt idx="15443">
                  <c:v>45205.583333333336</c:v>
                </c:pt>
                <c:pt idx="15444">
                  <c:v>45205.625</c:v>
                </c:pt>
                <c:pt idx="15445">
                  <c:v>45205.666666666664</c:v>
                </c:pt>
                <c:pt idx="15446">
                  <c:v>45205.708333333336</c:v>
                </c:pt>
                <c:pt idx="15447">
                  <c:v>45205.75</c:v>
                </c:pt>
                <c:pt idx="15448">
                  <c:v>45205.791666666664</c:v>
                </c:pt>
                <c:pt idx="15449">
                  <c:v>45205.833333333336</c:v>
                </c:pt>
                <c:pt idx="15450">
                  <c:v>45205.875</c:v>
                </c:pt>
                <c:pt idx="15451">
                  <c:v>45205.916666666664</c:v>
                </c:pt>
                <c:pt idx="15452">
                  <c:v>45205.958333333336</c:v>
                </c:pt>
                <c:pt idx="15453">
                  <c:v>45206</c:v>
                </c:pt>
                <c:pt idx="15454">
                  <c:v>45206.041666666664</c:v>
                </c:pt>
                <c:pt idx="15455">
                  <c:v>45206.083333333336</c:v>
                </c:pt>
                <c:pt idx="15456">
                  <c:v>45206.125</c:v>
                </c:pt>
                <c:pt idx="15457">
                  <c:v>45206.166666666664</c:v>
                </c:pt>
                <c:pt idx="15458">
                  <c:v>45206.208333333336</c:v>
                </c:pt>
                <c:pt idx="15459">
                  <c:v>45206.25</c:v>
                </c:pt>
                <c:pt idx="15460">
                  <c:v>45206.291666666664</c:v>
                </c:pt>
                <c:pt idx="15461">
                  <c:v>45206.333333333336</c:v>
                </c:pt>
                <c:pt idx="15462">
                  <c:v>45206.375</c:v>
                </c:pt>
                <c:pt idx="15463">
                  <c:v>45206.416666666664</c:v>
                </c:pt>
                <c:pt idx="15464">
                  <c:v>45206.458333333336</c:v>
                </c:pt>
                <c:pt idx="15465">
                  <c:v>45206.5</c:v>
                </c:pt>
                <c:pt idx="15466">
                  <c:v>45206.541666666664</c:v>
                </c:pt>
                <c:pt idx="15467">
                  <c:v>45206.583333333336</c:v>
                </c:pt>
                <c:pt idx="15468">
                  <c:v>45206.625</c:v>
                </c:pt>
                <c:pt idx="15469">
                  <c:v>45206.666666666664</c:v>
                </c:pt>
                <c:pt idx="15470">
                  <c:v>45206.708333333336</c:v>
                </c:pt>
                <c:pt idx="15471">
                  <c:v>45206.75</c:v>
                </c:pt>
                <c:pt idx="15472">
                  <c:v>45206.791666666664</c:v>
                </c:pt>
                <c:pt idx="15473">
                  <c:v>45206.833333333336</c:v>
                </c:pt>
                <c:pt idx="15474">
                  <c:v>45206.875</c:v>
                </c:pt>
                <c:pt idx="15475">
                  <c:v>45206.916666666664</c:v>
                </c:pt>
                <c:pt idx="15476">
                  <c:v>45206.958333333336</c:v>
                </c:pt>
                <c:pt idx="15477">
                  <c:v>45207</c:v>
                </c:pt>
                <c:pt idx="15478">
                  <c:v>45207.041666666664</c:v>
                </c:pt>
                <c:pt idx="15479">
                  <c:v>45207.083333333336</c:v>
                </c:pt>
                <c:pt idx="15480">
                  <c:v>45207.125</c:v>
                </c:pt>
                <c:pt idx="15481">
                  <c:v>45207.166666666664</c:v>
                </c:pt>
                <c:pt idx="15482">
                  <c:v>45207.208333333336</c:v>
                </c:pt>
                <c:pt idx="15483">
                  <c:v>45207.25</c:v>
                </c:pt>
                <c:pt idx="15484">
                  <c:v>45207.291666666664</c:v>
                </c:pt>
                <c:pt idx="15485">
                  <c:v>45207.333333333336</c:v>
                </c:pt>
                <c:pt idx="15486">
                  <c:v>45207.375</c:v>
                </c:pt>
                <c:pt idx="15487">
                  <c:v>45207.416666666664</c:v>
                </c:pt>
                <c:pt idx="15488">
                  <c:v>45207.458333333336</c:v>
                </c:pt>
                <c:pt idx="15489">
                  <c:v>45207.5</c:v>
                </c:pt>
                <c:pt idx="15490">
                  <c:v>45207.541666666664</c:v>
                </c:pt>
                <c:pt idx="15491">
                  <c:v>45207.583333333336</c:v>
                </c:pt>
                <c:pt idx="15492">
                  <c:v>45207.625</c:v>
                </c:pt>
                <c:pt idx="15493">
                  <c:v>45207.666666666664</c:v>
                </c:pt>
                <c:pt idx="15494">
                  <c:v>45207.708333333336</c:v>
                </c:pt>
                <c:pt idx="15495">
                  <c:v>45207.75</c:v>
                </c:pt>
                <c:pt idx="15496">
                  <c:v>45207.791666666664</c:v>
                </c:pt>
                <c:pt idx="15497">
                  <c:v>45207.833333333336</c:v>
                </c:pt>
                <c:pt idx="15498">
                  <c:v>45207.875</c:v>
                </c:pt>
                <c:pt idx="15499">
                  <c:v>45207.916666666664</c:v>
                </c:pt>
                <c:pt idx="15500">
                  <c:v>45207.958333333336</c:v>
                </c:pt>
                <c:pt idx="15501">
                  <c:v>45208</c:v>
                </c:pt>
                <c:pt idx="15502">
                  <c:v>45208.041666666664</c:v>
                </c:pt>
                <c:pt idx="15503">
                  <c:v>45208.083333333336</c:v>
                </c:pt>
                <c:pt idx="15504">
                  <c:v>45208.125</c:v>
                </c:pt>
                <c:pt idx="15505">
                  <c:v>45208.166666666664</c:v>
                </c:pt>
                <c:pt idx="15506">
                  <c:v>45208.208333333336</c:v>
                </c:pt>
                <c:pt idx="15507">
                  <c:v>45208.25</c:v>
                </c:pt>
                <c:pt idx="15508">
                  <c:v>45208.291666666664</c:v>
                </c:pt>
                <c:pt idx="15509">
                  <c:v>45208.333333333336</c:v>
                </c:pt>
                <c:pt idx="15510">
                  <c:v>45208.375</c:v>
                </c:pt>
                <c:pt idx="15511">
                  <c:v>45208.416666666664</c:v>
                </c:pt>
                <c:pt idx="15512">
                  <c:v>45208.458333333336</c:v>
                </c:pt>
                <c:pt idx="15513">
                  <c:v>45208.5</c:v>
                </c:pt>
                <c:pt idx="15514">
                  <c:v>45208.541666666664</c:v>
                </c:pt>
                <c:pt idx="15515">
                  <c:v>45208.583333333336</c:v>
                </c:pt>
                <c:pt idx="15516">
                  <c:v>45208.625</c:v>
                </c:pt>
                <c:pt idx="15517">
                  <c:v>45208.666666666664</c:v>
                </c:pt>
                <c:pt idx="15518">
                  <c:v>45208.708333333336</c:v>
                </c:pt>
                <c:pt idx="15519">
                  <c:v>45208.75</c:v>
                </c:pt>
                <c:pt idx="15520">
                  <c:v>45208.791666666664</c:v>
                </c:pt>
                <c:pt idx="15521">
                  <c:v>45208.833333333336</c:v>
                </c:pt>
                <c:pt idx="15522">
                  <c:v>45208.875</c:v>
                </c:pt>
                <c:pt idx="15523">
                  <c:v>45208.916666666664</c:v>
                </c:pt>
                <c:pt idx="15524">
                  <c:v>45208.958333333336</c:v>
                </c:pt>
                <c:pt idx="15525">
                  <c:v>45209</c:v>
                </c:pt>
                <c:pt idx="15526">
                  <c:v>45209.041666666664</c:v>
                </c:pt>
                <c:pt idx="15527">
                  <c:v>45209.083333333336</c:v>
                </c:pt>
                <c:pt idx="15528">
                  <c:v>45209.125</c:v>
                </c:pt>
                <c:pt idx="15529">
                  <c:v>45209.166666666664</c:v>
                </c:pt>
                <c:pt idx="15530">
                  <c:v>45209.208333333336</c:v>
                </c:pt>
                <c:pt idx="15531">
                  <c:v>45209.25</c:v>
                </c:pt>
                <c:pt idx="15532">
                  <c:v>45209.291666666664</c:v>
                </c:pt>
                <c:pt idx="15533">
                  <c:v>45209.333333333336</c:v>
                </c:pt>
                <c:pt idx="15534">
                  <c:v>45209.375</c:v>
                </c:pt>
                <c:pt idx="15535">
                  <c:v>45209.416666666664</c:v>
                </c:pt>
                <c:pt idx="15536">
                  <c:v>45209.458333333336</c:v>
                </c:pt>
                <c:pt idx="15537">
                  <c:v>45209.5</c:v>
                </c:pt>
                <c:pt idx="15538">
                  <c:v>45209.541666666664</c:v>
                </c:pt>
                <c:pt idx="15539">
                  <c:v>45209.583333333336</c:v>
                </c:pt>
                <c:pt idx="15540">
                  <c:v>45209.625</c:v>
                </c:pt>
                <c:pt idx="15541">
                  <c:v>45209.666666666664</c:v>
                </c:pt>
                <c:pt idx="15542">
                  <c:v>45209.708333333336</c:v>
                </c:pt>
                <c:pt idx="15543">
                  <c:v>45209.75</c:v>
                </c:pt>
                <c:pt idx="15544">
                  <c:v>45209.791666666664</c:v>
                </c:pt>
                <c:pt idx="15545">
                  <c:v>45209.833333333336</c:v>
                </c:pt>
                <c:pt idx="15546">
                  <c:v>45209.875</c:v>
                </c:pt>
                <c:pt idx="15547">
                  <c:v>45209.916666666664</c:v>
                </c:pt>
                <c:pt idx="15548">
                  <c:v>45209.958333333336</c:v>
                </c:pt>
                <c:pt idx="15549">
                  <c:v>45210</c:v>
                </c:pt>
                <c:pt idx="15550">
                  <c:v>45210.041666666664</c:v>
                </c:pt>
                <c:pt idx="15551">
                  <c:v>45210.083333333336</c:v>
                </c:pt>
                <c:pt idx="15552">
                  <c:v>45210.125</c:v>
                </c:pt>
                <c:pt idx="15553">
                  <c:v>45210.166666666664</c:v>
                </c:pt>
                <c:pt idx="15554">
                  <c:v>45210.208333333336</c:v>
                </c:pt>
                <c:pt idx="15555">
                  <c:v>45210.25</c:v>
                </c:pt>
                <c:pt idx="15556">
                  <c:v>45210.291666666664</c:v>
                </c:pt>
                <c:pt idx="15557">
                  <c:v>45210.333333333336</c:v>
                </c:pt>
                <c:pt idx="15558">
                  <c:v>45210.375</c:v>
                </c:pt>
                <c:pt idx="15559">
                  <c:v>45210.416666666664</c:v>
                </c:pt>
                <c:pt idx="15560">
                  <c:v>45210.458333333336</c:v>
                </c:pt>
                <c:pt idx="15561">
                  <c:v>45210.5</c:v>
                </c:pt>
                <c:pt idx="15562">
                  <c:v>45210.541666666664</c:v>
                </c:pt>
                <c:pt idx="15563">
                  <c:v>45210.583333333336</c:v>
                </c:pt>
                <c:pt idx="15564">
                  <c:v>45210.625</c:v>
                </c:pt>
                <c:pt idx="15565">
                  <c:v>45210.666666666664</c:v>
                </c:pt>
                <c:pt idx="15566">
                  <c:v>45210.708333333336</c:v>
                </c:pt>
                <c:pt idx="15567">
                  <c:v>45210.75</c:v>
                </c:pt>
                <c:pt idx="15568">
                  <c:v>45210.791666666664</c:v>
                </c:pt>
                <c:pt idx="15569">
                  <c:v>45210.833333333336</c:v>
                </c:pt>
                <c:pt idx="15570">
                  <c:v>45210.875</c:v>
                </c:pt>
                <c:pt idx="15571">
                  <c:v>45210.916666666664</c:v>
                </c:pt>
                <c:pt idx="15572">
                  <c:v>45210.958333333336</c:v>
                </c:pt>
                <c:pt idx="15573">
                  <c:v>45211</c:v>
                </c:pt>
                <c:pt idx="15574">
                  <c:v>45211.041666666664</c:v>
                </c:pt>
                <c:pt idx="15575">
                  <c:v>45211.083333333336</c:v>
                </c:pt>
                <c:pt idx="15576">
                  <c:v>45211.125</c:v>
                </c:pt>
                <c:pt idx="15577">
                  <c:v>45211.166666666664</c:v>
                </c:pt>
                <c:pt idx="15578">
                  <c:v>45211.208333333336</c:v>
                </c:pt>
                <c:pt idx="15579">
                  <c:v>45211.25</c:v>
                </c:pt>
                <c:pt idx="15580">
                  <c:v>45211.291666666664</c:v>
                </c:pt>
                <c:pt idx="15581">
                  <c:v>45211.333333333336</c:v>
                </c:pt>
                <c:pt idx="15582">
                  <c:v>45211.375</c:v>
                </c:pt>
                <c:pt idx="15583">
                  <c:v>45211.416666666664</c:v>
                </c:pt>
                <c:pt idx="15584">
                  <c:v>45211.458333333336</c:v>
                </c:pt>
                <c:pt idx="15585">
                  <c:v>45211.5</c:v>
                </c:pt>
                <c:pt idx="15586">
                  <c:v>45211.541666666664</c:v>
                </c:pt>
                <c:pt idx="15587">
                  <c:v>45211.583333333336</c:v>
                </c:pt>
                <c:pt idx="15588">
                  <c:v>45211.625</c:v>
                </c:pt>
                <c:pt idx="15589">
                  <c:v>45211.666666666664</c:v>
                </c:pt>
                <c:pt idx="15590">
                  <c:v>45211.708333333336</c:v>
                </c:pt>
                <c:pt idx="15591">
                  <c:v>45211.75</c:v>
                </c:pt>
                <c:pt idx="15592">
                  <c:v>45211.791666666664</c:v>
                </c:pt>
                <c:pt idx="15593">
                  <c:v>45211.833333333336</c:v>
                </c:pt>
                <c:pt idx="15594">
                  <c:v>45211.875</c:v>
                </c:pt>
                <c:pt idx="15595">
                  <c:v>45211.916666666664</c:v>
                </c:pt>
                <c:pt idx="15596">
                  <c:v>45211.958333333336</c:v>
                </c:pt>
                <c:pt idx="15597">
                  <c:v>45212</c:v>
                </c:pt>
                <c:pt idx="15598">
                  <c:v>45212.041666666664</c:v>
                </c:pt>
                <c:pt idx="15599">
                  <c:v>45212.083333333336</c:v>
                </c:pt>
                <c:pt idx="15600">
                  <c:v>45212.125</c:v>
                </c:pt>
                <c:pt idx="15601">
                  <c:v>45212.166666666664</c:v>
                </c:pt>
                <c:pt idx="15602">
                  <c:v>45212.208333333336</c:v>
                </c:pt>
                <c:pt idx="15603">
                  <c:v>45212.25</c:v>
                </c:pt>
                <c:pt idx="15604">
                  <c:v>45212.291666666664</c:v>
                </c:pt>
                <c:pt idx="15605">
                  <c:v>45212.333333333336</c:v>
                </c:pt>
                <c:pt idx="15606">
                  <c:v>45212.375</c:v>
                </c:pt>
                <c:pt idx="15607">
                  <c:v>45212.416666666664</c:v>
                </c:pt>
                <c:pt idx="15608">
                  <c:v>45212.458333333336</c:v>
                </c:pt>
                <c:pt idx="15609">
                  <c:v>45212.5</c:v>
                </c:pt>
                <c:pt idx="15610">
                  <c:v>45212.541666666664</c:v>
                </c:pt>
                <c:pt idx="15611">
                  <c:v>45212.583333333336</c:v>
                </c:pt>
                <c:pt idx="15612">
                  <c:v>45212.625</c:v>
                </c:pt>
                <c:pt idx="15613">
                  <c:v>45212.666666666664</c:v>
                </c:pt>
                <c:pt idx="15614">
                  <c:v>45212.708333333336</c:v>
                </c:pt>
                <c:pt idx="15615">
                  <c:v>45212.75</c:v>
                </c:pt>
                <c:pt idx="15616">
                  <c:v>45212.791666666664</c:v>
                </c:pt>
                <c:pt idx="15617">
                  <c:v>45212.833333333336</c:v>
                </c:pt>
                <c:pt idx="15618">
                  <c:v>45212.875</c:v>
                </c:pt>
                <c:pt idx="15619">
                  <c:v>45212.916666666664</c:v>
                </c:pt>
                <c:pt idx="15620">
                  <c:v>45212.958333333336</c:v>
                </c:pt>
                <c:pt idx="15621">
                  <c:v>45213</c:v>
                </c:pt>
                <c:pt idx="15622">
                  <c:v>45213.041666666664</c:v>
                </c:pt>
                <c:pt idx="15623">
                  <c:v>45213.083333333336</c:v>
                </c:pt>
                <c:pt idx="15624">
                  <c:v>45213.125</c:v>
                </c:pt>
                <c:pt idx="15625">
                  <c:v>45213.166666666664</c:v>
                </c:pt>
                <c:pt idx="15626">
                  <c:v>45213.208333333336</c:v>
                </c:pt>
                <c:pt idx="15627">
                  <c:v>45213.25</c:v>
                </c:pt>
                <c:pt idx="15628">
                  <c:v>45213.291666666664</c:v>
                </c:pt>
                <c:pt idx="15629">
                  <c:v>45213.333333333336</c:v>
                </c:pt>
                <c:pt idx="15630">
                  <c:v>45213.375</c:v>
                </c:pt>
                <c:pt idx="15631">
                  <c:v>45213.416666666664</c:v>
                </c:pt>
                <c:pt idx="15632">
                  <c:v>45213.458333333336</c:v>
                </c:pt>
                <c:pt idx="15633">
                  <c:v>45213.5</c:v>
                </c:pt>
                <c:pt idx="15634">
                  <c:v>45213.541666666664</c:v>
                </c:pt>
                <c:pt idx="15635">
                  <c:v>45213.583333333336</c:v>
                </c:pt>
                <c:pt idx="15636">
                  <c:v>45213.625</c:v>
                </c:pt>
                <c:pt idx="15637">
                  <c:v>45213.666666666664</c:v>
                </c:pt>
                <c:pt idx="15638">
                  <c:v>45213.708333333336</c:v>
                </c:pt>
                <c:pt idx="15639">
                  <c:v>45213.75</c:v>
                </c:pt>
                <c:pt idx="15640">
                  <c:v>45213.791666666664</c:v>
                </c:pt>
                <c:pt idx="15641">
                  <c:v>45213.833333333336</c:v>
                </c:pt>
                <c:pt idx="15642">
                  <c:v>45213.875</c:v>
                </c:pt>
                <c:pt idx="15643">
                  <c:v>45213.916666666664</c:v>
                </c:pt>
                <c:pt idx="15644">
                  <c:v>45213.958333333336</c:v>
                </c:pt>
                <c:pt idx="15645">
                  <c:v>45214</c:v>
                </c:pt>
                <c:pt idx="15646">
                  <c:v>45214.041666666664</c:v>
                </c:pt>
                <c:pt idx="15647">
                  <c:v>45214.083333333336</c:v>
                </c:pt>
                <c:pt idx="15648">
                  <c:v>45214.125</c:v>
                </c:pt>
                <c:pt idx="15649">
                  <c:v>45214.166666666664</c:v>
                </c:pt>
                <c:pt idx="15650">
                  <c:v>45214.208333333336</c:v>
                </c:pt>
                <c:pt idx="15651">
                  <c:v>45214.25</c:v>
                </c:pt>
                <c:pt idx="15652">
                  <c:v>45214.291666666664</c:v>
                </c:pt>
                <c:pt idx="15653">
                  <c:v>45214.333333333336</c:v>
                </c:pt>
                <c:pt idx="15654">
                  <c:v>45214.375</c:v>
                </c:pt>
                <c:pt idx="15655">
                  <c:v>45214.416666666664</c:v>
                </c:pt>
                <c:pt idx="15656">
                  <c:v>45214.458333333336</c:v>
                </c:pt>
                <c:pt idx="15657">
                  <c:v>45214.5</c:v>
                </c:pt>
                <c:pt idx="15658">
                  <c:v>45214.541666666664</c:v>
                </c:pt>
                <c:pt idx="15659">
                  <c:v>45214.583333333336</c:v>
                </c:pt>
                <c:pt idx="15660">
                  <c:v>45214.625</c:v>
                </c:pt>
                <c:pt idx="15661">
                  <c:v>45214.666666666664</c:v>
                </c:pt>
                <c:pt idx="15662">
                  <c:v>45214.708333333336</c:v>
                </c:pt>
                <c:pt idx="15663">
                  <c:v>45214.75</c:v>
                </c:pt>
                <c:pt idx="15664">
                  <c:v>45214.791666666664</c:v>
                </c:pt>
                <c:pt idx="15665">
                  <c:v>45214.833333333336</c:v>
                </c:pt>
                <c:pt idx="15666">
                  <c:v>45214.875</c:v>
                </c:pt>
                <c:pt idx="15667">
                  <c:v>45214.916666666664</c:v>
                </c:pt>
                <c:pt idx="15668">
                  <c:v>45214.958333333336</c:v>
                </c:pt>
                <c:pt idx="15669">
                  <c:v>45215</c:v>
                </c:pt>
                <c:pt idx="15670">
                  <c:v>45215.041666666664</c:v>
                </c:pt>
                <c:pt idx="15671">
                  <c:v>45215.083333333336</c:v>
                </c:pt>
                <c:pt idx="15672">
                  <c:v>45215.125</c:v>
                </c:pt>
                <c:pt idx="15673">
                  <c:v>45215.166666666664</c:v>
                </c:pt>
                <c:pt idx="15674">
                  <c:v>45215.208333333336</c:v>
                </c:pt>
                <c:pt idx="15675">
                  <c:v>45215.25</c:v>
                </c:pt>
                <c:pt idx="15676">
                  <c:v>45215.291666666664</c:v>
                </c:pt>
                <c:pt idx="15677">
                  <c:v>45215.333333333336</c:v>
                </c:pt>
                <c:pt idx="15678">
                  <c:v>45215.375</c:v>
                </c:pt>
                <c:pt idx="15679">
                  <c:v>45215.416666666664</c:v>
                </c:pt>
                <c:pt idx="15680">
                  <c:v>45215.458333333336</c:v>
                </c:pt>
                <c:pt idx="15681">
                  <c:v>45215.5</c:v>
                </c:pt>
                <c:pt idx="15682">
                  <c:v>45215.541666666664</c:v>
                </c:pt>
                <c:pt idx="15683">
                  <c:v>45215.583333333336</c:v>
                </c:pt>
                <c:pt idx="15684">
                  <c:v>45215.625</c:v>
                </c:pt>
                <c:pt idx="15685">
                  <c:v>45215.666666666664</c:v>
                </c:pt>
                <c:pt idx="15686">
                  <c:v>45215.708333333336</c:v>
                </c:pt>
                <c:pt idx="15687">
                  <c:v>45215.75</c:v>
                </c:pt>
                <c:pt idx="15688">
                  <c:v>45215.791666666664</c:v>
                </c:pt>
                <c:pt idx="15689">
                  <c:v>45215.833333333336</c:v>
                </c:pt>
                <c:pt idx="15690">
                  <c:v>45215.875</c:v>
                </c:pt>
                <c:pt idx="15691">
                  <c:v>45215.916666666664</c:v>
                </c:pt>
                <c:pt idx="15692">
                  <c:v>45215.958333333336</c:v>
                </c:pt>
                <c:pt idx="15693">
                  <c:v>45216</c:v>
                </c:pt>
                <c:pt idx="15694">
                  <c:v>45216.041666666664</c:v>
                </c:pt>
                <c:pt idx="15695">
                  <c:v>45216.083333333336</c:v>
                </c:pt>
                <c:pt idx="15696">
                  <c:v>45216.125</c:v>
                </c:pt>
                <c:pt idx="15697">
                  <c:v>45216.166666666664</c:v>
                </c:pt>
                <c:pt idx="15698">
                  <c:v>45216.208333333336</c:v>
                </c:pt>
                <c:pt idx="15699">
                  <c:v>45216.25</c:v>
                </c:pt>
                <c:pt idx="15700">
                  <c:v>45216.291666666664</c:v>
                </c:pt>
                <c:pt idx="15701">
                  <c:v>45216.333333333336</c:v>
                </c:pt>
                <c:pt idx="15702">
                  <c:v>45216.375</c:v>
                </c:pt>
                <c:pt idx="15703">
                  <c:v>45216.416666666664</c:v>
                </c:pt>
                <c:pt idx="15704">
                  <c:v>45216.458333333336</c:v>
                </c:pt>
                <c:pt idx="15705">
                  <c:v>45216.5</c:v>
                </c:pt>
                <c:pt idx="15706">
                  <c:v>45216.541666666664</c:v>
                </c:pt>
                <c:pt idx="15707">
                  <c:v>45216.583333333336</c:v>
                </c:pt>
                <c:pt idx="15708">
                  <c:v>45216.625</c:v>
                </c:pt>
                <c:pt idx="15709">
                  <c:v>45216.666666666664</c:v>
                </c:pt>
                <c:pt idx="15710">
                  <c:v>45216.708333333336</c:v>
                </c:pt>
                <c:pt idx="15711">
                  <c:v>45216.75</c:v>
                </c:pt>
                <c:pt idx="15712">
                  <c:v>45216.791666666664</c:v>
                </c:pt>
                <c:pt idx="15713">
                  <c:v>45216.833333333336</c:v>
                </c:pt>
                <c:pt idx="15714">
                  <c:v>45216.875</c:v>
                </c:pt>
                <c:pt idx="15715">
                  <c:v>45216.916666666664</c:v>
                </c:pt>
                <c:pt idx="15716">
                  <c:v>45216.958333333336</c:v>
                </c:pt>
                <c:pt idx="15717">
                  <c:v>45217</c:v>
                </c:pt>
                <c:pt idx="15718">
                  <c:v>45217.041666666664</c:v>
                </c:pt>
                <c:pt idx="15719">
                  <c:v>45217.083333333336</c:v>
                </c:pt>
                <c:pt idx="15720">
                  <c:v>45217.125</c:v>
                </c:pt>
                <c:pt idx="15721">
                  <c:v>45217.166666666664</c:v>
                </c:pt>
                <c:pt idx="15722">
                  <c:v>45217.208333333336</c:v>
                </c:pt>
                <c:pt idx="15723">
                  <c:v>45217.25</c:v>
                </c:pt>
                <c:pt idx="15724">
                  <c:v>45217.291666666664</c:v>
                </c:pt>
                <c:pt idx="15725">
                  <c:v>45217.333333333336</c:v>
                </c:pt>
                <c:pt idx="15726">
                  <c:v>45217.375</c:v>
                </c:pt>
                <c:pt idx="15727">
                  <c:v>45217.416666666664</c:v>
                </c:pt>
                <c:pt idx="15728">
                  <c:v>45217.458333333336</c:v>
                </c:pt>
                <c:pt idx="15729">
                  <c:v>45217.5</c:v>
                </c:pt>
                <c:pt idx="15730">
                  <c:v>45217.541666666664</c:v>
                </c:pt>
                <c:pt idx="15731">
                  <c:v>45217.583333333336</c:v>
                </c:pt>
                <c:pt idx="15732">
                  <c:v>45217.625</c:v>
                </c:pt>
                <c:pt idx="15733">
                  <c:v>45217.666666666664</c:v>
                </c:pt>
                <c:pt idx="15734">
                  <c:v>45217.708333333336</c:v>
                </c:pt>
                <c:pt idx="15735">
                  <c:v>45217.75</c:v>
                </c:pt>
                <c:pt idx="15736">
                  <c:v>45217.791666666664</c:v>
                </c:pt>
                <c:pt idx="15737">
                  <c:v>45217.833333333336</c:v>
                </c:pt>
                <c:pt idx="15738">
                  <c:v>45217.875</c:v>
                </c:pt>
                <c:pt idx="15739">
                  <c:v>45217.916666666664</c:v>
                </c:pt>
                <c:pt idx="15740">
                  <c:v>45217.958333333336</c:v>
                </c:pt>
                <c:pt idx="15741">
                  <c:v>45218</c:v>
                </c:pt>
                <c:pt idx="15742">
                  <c:v>45218.041666666664</c:v>
                </c:pt>
                <c:pt idx="15743">
                  <c:v>45218.083333333336</c:v>
                </c:pt>
                <c:pt idx="15744">
                  <c:v>45218.125</c:v>
                </c:pt>
                <c:pt idx="15745">
                  <c:v>45218.166666666664</c:v>
                </c:pt>
                <c:pt idx="15746">
                  <c:v>45218.208333333336</c:v>
                </c:pt>
                <c:pt idx="15747">
                  <c:v>45218.25</c:v>
                </c:pt>
                <c:pt idx="15748">
                  <c:v>45218.291666666664</c:v>
                </c:pt>
                <c:pt idx="15749">
                  <c:v>45218.333333333336</c:v>
                </c:pt>
                <c:pt idx="15750">
                  <c:v>45218.375</c:v>
                </c:pt>
                <c:pt idx="15751">
                  <c:v>45218.416666666664</c:v>
                </c:pt>
                <c:pt idx="15752">
                  <c:v>45218.458333333336</c:v>
                </c:pt>
                <c:pt idx="15753">
                  <c:v>45218.5</c:v>
                </c:pt>
                <c:pt idx="15754">
                  <c:v>45218.541666666664</c:v>
                </c:pt>
                <c:pt idx="15755">
                  <c:v>45218.583333333336</c:v>
                </c:pt>
                <c:pt idx="15756">
                  <c:v>45218.625</c:v>
                </c:pt>
                <c:pt idx="15757">
                  <c:v>45218.666666666664</c:v>
                </c:pt>
                <c:pt idx="15758">
                  <c:v>45218.708333333336</c:v>
                </c:pt>
                <c:pt idx="15759">
                  <c:v>45218.75</c:v>
                </c:pt>
                <c:pt idx="15760">
                  <c:v>45218.791666666664</c:v>
                </c:pt>
                <c:pt idx="15761">
                  <c:v>45218.833333333336</c:v>
                </c:pt>
                <c:pt idx="15762">
                  <c:v>45218.875</c:v>
                </c:pt>
                <c:pt idx="15763">
                  <c:v>45218.916666666664</c:v>
                </c:pt>
                <c:pt idx="15764">
                  <c:v>45218.958333333336</c:v>
                </c:pt>
                <c:pt idx="15765">
                  <c:v>45219</c:v>
                </c:pt>
                <c:pt idx="15766">
                  <c:v>45219.041666666664</c:v>
                </c:pt>
                <c:pt idx="15767">
                  <c:v>45219.083333333336</c:v>
                </c:pt>
                <c:pt idx="15768">
                  <c:v>45219.125</c:v>
                </c:pt>
                <c:pt idx="15769">
                  <c:v>45219.166666666664</c:v>
                </c:pt>
                <c:pt idx="15770">
                  <c:v>45219.208333333336</c:v>
                </c:pt>
                <c:pt idx="15771">
                  <c:v>45219.25</c:v>
                </c:pt>
                <c:pt idx="15772">
                  <c:v>45219.291666666664</c:v>
                </c:pt>
                <c:pt idx="15773">
                  <c:v>45219.333333333336</c:v>
                </c:pt>
                <c:pt idx="15774">
                  <c:v>45219.375</c:v>
                </c:pt>
                <c:pt idx="15775">
                  <c:v>45219.416666666664</c:v>
                </c:pt>
                <c:pt idx="15776">
                  <c:v>45219.458333333336</c:v>
                </c:pt>
                <c:pt idx="15777">
                  <c:v>45219.5</c:v>
                </c:pt>
                <c:pt idx="15778">
                  <c:v>45219.541666666664</c:v>
                </c:pt>
                <c:pt idx="15779">
                  <c:v>45219.583333333336</c:v>
                </c:pt>
                <c:pt idx="15780">
                  <c:v>45219.625</c:v>
                </c:pt>
                <c:pt idx="15781">
                  <c:v>45219.666666666664</c:v>
                </c:pt>
                <c:pt idx="15782">
                  <c:v>45219.708333333336</c:v>
                </c:pt>
                <c:pt idx="15783">
                  <c:v>45219.75</c:v>
                </c:pt>
                <c:pt idx="15784">
                  <c:v>45219.791666666664</c:v>
                </c:pt>
                <c:pt idx="15785">
                  <c:v>45219.833333333336</c:v>
                </c:pt>
                <c:pt idx="15786">
                  <c:v>45219.875</c:v>
                </c:pt>
                <c:pt idx="15787">
                  <c:v>45219.916666666664</c:v>
                </c:pt>
                <c:pt idx="15788">
                  <c:v>45219.958333333336</c:v>
                </c:pt>
                <c:pt idx="15789">
                  <c:v>45220</c:v>
                </c:pt>
                <c:pt idx="15790">
                  <c:v>45220.041666666664</c:v>
                </c:pt>
                <c:pt idx="15791">
                  <c:v>45220.083333333336</c:v>
                </c:pt>
                <c:pt idx="15792">
                  <c:v>45220.125</c:v>
                </c:pt>
                <c:pt idx="15793">
                  <c:v>45220.166666666664</c:v>
                </c:pt>
                <c:pt idx="15794">
                  <c:v>45220.208333333336</c:v>
                </c:pt>
                <c:pt idx="15795">
                  <c:v>45220.25</c:v>
                </c:pt>
                <c:pt idx="15796">
                  <c:v>45220.291666666664</c:v>
                </c:pt>
                <c:pt idx="15797">
                  <c:v>45220.333333333336</c:v>
                </c:pt>
                <c:pt idx="15798">
                  <c:v>45220.375</c:v>
                </c:pt>
                <c:pt idx="15799">
                  <c:v>45220.416666666664</c:v>
                </c:pt>
                <c:pt idx="15800">
                  <c:v>45220.458333333336</c:v>
                </c:pt>
                <c:pt idx="15801">
                  <c:v>45220.5</c:v>
                </c:pt>
                <c:pt idx="15802">
                  <c:v>45220.541666666664</c:v>
                </c:pt>
                <c:pt idx="15803">
                  <c:v>45220.583333333336</c:v>
                </c:pt>
                <c:pt idx="15804">
                  <c:v>45220.625</c:v>
                </c:pt>
                <c:pt idx="15805">
                  <c:v>45220.666666666664</c:v>
                </c:pt>
                <c:pt idx="15806">
                  <c:v>45220.708333333336</c:v>
                </c:pt>
                <c:pt idx="15807">
                  <c:v>45220.75</c:v>
                </c:pt>
                <c:pt idx="15808">
                  <c:v>45220.791666666664</c:v>
                </c:pt>
                <c:pt idx="15809">
                  <c:v>45220.833333333336</c:v>
                </c:pt>
                <c:pt idx="15810">
                  <c:v>45220.875</c:v>
                </c:pt>
                <c:pt idx="15811">
                  <c:v>45220.916666666664</c:v>
                </c:pt>
                <c:pt idx="15812">
                  <c:v>45220.958333333336</c:v>
                </c:pt>
                <c:pt idx="15813">
                  <c:v>45221</c:v>
                </c:pt>
                <c:pt idx="15814">
                  <c:v>45221.041666666664</c:v>
                </c:pt>
                <c:pt idx="15815">
                  <c:v>45221.083333333336</c:v>
                </c:pt>
                <c:pt idx="15816">
                  <c:v>45221.125</c:v>
                </c:pt>
                <c:pt idx="15817">
                  <c:v>45221.166666666664</c:v>
                </c:pt>
                <c:pt idx="15818">
                  <c:v>45221.208333333336</c:v>
                </c:pt>
                <c:pt idx="15819">
                  <c:v>45221.25</c:v>
                </c:pt>
                <c:pt idx="15820">
                  <c:v>45221.291666666664</c:v>
                </c:pt>
                <c:pt idx="15821">
                  <c:v>45221.333333333336</c:v>
                </c:pt>
                <c:pt idx="15822">
                  <c:v>45221.375</c:v>
                </c:pt>
                <c:pt idx="15823">
                  <c:v>45221.416666666664</c:v>
                </c:pt>
                <c:pt idx="15824">
                  <c:v>45221.458333333336</c:v>
                </c:pt>
                <c:pt idx="15825">
                  <c:v>45221.5</c:v>
                </c:pt>
                <c:pt idx="15826">
                  <c:v>45221.541666666664</c:v>
                </c:pt>
                <c:pt idx="15827">
                  <c:v>45221.583333333336</c:v>
                </c:pt>
                <c:pt idx="15828">
                  <c:v>45221.625</c:v>
                </c:pt>
                <c:pt idx="15829">
                  <c:v>45221.666666666664</c:v>
                </c:pt>
                <c:pt idx="15830">
                  <c:v>45221.708333333336</c:v>
                </c:pt>
                <c:pt idx="15831">
                  <c:v>45221.75</c:v>
                </c:pt>
                <c:pt idx="15832">
                  <c:v>45221.791666666664</c:v>
                </c:pt>
                <c:pt idx="15833">
                  <c:v>45221.833333333336</c:v>
                </c:pt>
                <c:pt idx="15834">
                  <c:v>45221.875</c:v>
                </c:pt>
                <c:pt idx="15835">
                  <c:v>45221.916666666664</c:v>
                </c:pt>
                <c:pt idx="15836">
                  <c:v>45221.958333333336</c:v>
                </c:pt>
                <c:pt idx="15837">
                  <c:v>45222</c:v>
                </c:pt>
                <c:pt idx="15838">
                  <c:v>45222.041666666664</c:v>
                </c:pt>
                <c:pt idx="15839">
                  <c:v>45222.083333333336</c:v>
                </c:pt>
                <c:pt idx="15840">
                  <c:v>45222.125</c:v>
                </c:pt>
                <c:pt idx="15841">
                  <c:v>45222.166666666664</c:v>
                </c:pt>
                <c:pt idx="15842">
                  <c:v>45222.208333333336</c:v>
                </c:pt>
                <c:pt idx="15843">
                  <c:v>45222.25</c:v>
                </c:pt>
                <c:pt idx="15844">
                  <c:v>45222.291666666664</c:v>
                </c:pt>
                <c:pt idx="15845">
                  <c:v>45222.333333333336</c:v>
                </c:pt>
                <c:pt idx="15846">
                  <c:v>45222.375</c:v>
                </c:pt>
                <c:pt idx="15847">
                  <c:v>45222.416666666664</c:v>
                </c:pt>
                <c:pt idx="15848">
                  <c:v>45222.458333333336</c:v>
                </c:pt>
                <c:pt idx="15849">
                  <c:v>45222.5</c:v>
                </c:pt>
                <c:pt idx="15850">
                  <c:v>45222.541666666664</c:v>
                </c:pt>
                <c:pt idx="15851">
                  <c:v>45222.583333333336</c:v>
                </c:pt>
                <c:pt idx="15852">
                  <c:v>45222.625</c:v>
                </c:pt>
                <c:pt idx="15853">
                  <c:v>45222.666666666664</c:v>
                </c:pt>
                <c:pt idx="15854">
                  <c:v>45222.708333333336</c:v>
                </c:pt>
                <c:pt idx="15855">
                  <c:v>45222.75</c:v>
                </c:pt>
                <c:pt idx="15856">
                  <c:v>45222.791666666664</c:v>
                </c:pt>
                <c:pt idx="15857">
                  <c:v>45222.833333333336</c:v>
                </c:pt>
                <c:pt idx="15858">
                  <c:v>45222.875</c:v>
                </c:pt>
                <c:pt idx="15859">
                  <c:v>45222.916666666664</c:v>
                </c:pt>
                <c:pt idx="15860">
                  <c:v>45222.958333333336</c:v>
                </c:pt>
                <c:pt idx="15861">
                  <c:v>45223</c:v>
                </c:pt>
                <c:pt idx="15862">
                  <c:v>45223.041666666664</c:v>
                </c:pt>
                <c:pt idx="15863">
                  <c:v>45223.083333333336</c:v>
                </c:pt>
                <c:pt idx="15864">
                  <c:v>45223.125</c:v>
                </c:pt>
                <c:pt idx="15865">
                  <c:v>45223.166666666664</c:v>
                </c:pt>
                <c:pt idx="15866">
                  <c:v>45223.208333333336</c:v>
                </c:pt>
                <c:pt idx="15867">
                  <c:v>45223.25</c:v>
                </c:pt>
                <c:pt idx="15868">
                  <c:v>45223.291666666664</c:v>
                </c:pt>
                <c:pt idx="15869">
                  <c:v>45223.333333333336</c:v>
                </c:pt>
                <c:pt idx="15870">
                  <c:v>45223.375</c:v>
                </c:pt>
                <c:pt idx="15871">
                  <c:v>45223.416666666664</c:v>
                </c:pt>
                <c:pt idx="15872">
                  <c:v>45223.458333333336</c:v>
                </c:pt>
                <c:pt idx="15873">
                  <c:v>45223.5</c:v>
                </c:pt>
                <c:pt idx="15874">
                  <c:v>45223.541666666664</c:v>
                </c:pt>
                <c:pt idx="15875">
                  <c:v>45223.583333333336</c:v>
                </c:pt>
                <c:pt idx="15876">
                  <c:v>45223.625</c:v>
                </c:pt>
                <c:pt idx="15877">
                  <c:v>45223.666666666664</c:v>
                </c:pt>
                <c:pt idx="15878">
                  <c:v>45223.708333333336</c:v>
                </c:pt>
                <c:pt idx="15879">
                  <c:v>45223.75</c:v>
                </c:pt>
                <c:pt idx="15880">
                  <c:v>45223.791666666664</c:v>
                </c:pt>
                <c:pt idx="15881">
                  <c:v>45223.833333333336</c:v>
                </c:pt>
                <c:pt idx="15882">
                  <c:v>45223.875</c:v>
                </c:pt>
                <c:pt idx="15883">
                  <c:v>45223.916666666664</c:v>
                </c:pt>
                <c:pt idx="15884">
                  <c:v>45223.958333333336</c:v>
                </c:pt>
                <c:pt idx="15885">
                  <c:v>45224</c:v>
                </c:pt>
                <c:pt idx="15886">
                  <c:v>45224.041666666664</c:v>
                </c:pt>
                <c:pt idx="15887">
                  <c:v>45224.083333333336</c:v>
                </c:pt>
                <c:pt idx="15888">
                  <c:v>45224.125</c:v>
                </c:pt>
                <c:pt idx="15889">
                  <c:v>45224.166666666664</c:v>
                </c:pt>
                <c:pt idx="15890">
                  <c:v>45224.208333333336</c:v>
                </c:pt>
                <c:pt idx="15891">
                  <c:v>45224.25</c:v>
                </c:pt>
                <c:pt idx="15892">
                  <c:v>45224.291666666664</c:v>
                </c:pt>
                <c:pt idx="15893">
                  <c:v>45224.333333333336</c:v>
                </c:pt>
                <c:pt idx="15894">
                  <c:v>45224.375</c:v>
                </c:pt>
                <c:pt idx="15895">
                  <c:v>45224.416666666664</c:v>
                </c:pt>
                <c:pt idx="15896">
                  <c:v>45224.458333333336</c:v>
                </c:pt>
                <c:pt idx="15897">
                  <c:v>45224.5</c:v>
                </c:pt>
                <c:pt idx="15898">
                  <c:v>45224.541666666664</c:v>
                </c:pt>
                <c:pt idx="15899">
                  <c:v>45224.583333333336</c:v>
                </c:pt>
                <c:pt idx="15900">
                  <c:v>45224.625</c:v>
                </c:pt>
                <c:pt idx="15901">
                  <c:v>45224.666666666664</c:v>
                </c:pt>
                <c:pt idx="15902">
                  <c:v>45224.708333333336</c:v>
                </c:pt>
                <c:pt idx="15903">
                  <c:v>45224.75</c:v>
                </c:pt>
                <c:pt idx="15904">
                  <c:v>45224.791666666664</c:v>
                </c:pt>
                <c:pt idx="15905">
                  <c:v>45224.833333333336</c:v>
                </c:pt>
                <c:pt idx="15906">
                  <c:v>45224.875</c:v>
                </c:pt>
                <c:pt idx="15907">
                  <c:v>45224.916666666664</c:v>
                </c:pt>
                <c:pt idx="15908">
                  <c:v>45224.958333333336</c:v>
                </c:pt>
                <c:pt idx="15909">
                  <c:v>45225</c:v>
                </c:pt>
                <c:pt idx="15910">
                  <c:v>45225.041666666664</c:v>
                </c:pt>
                <c:pt idx="15911">
                  <c:v>45225.083333333336</c:v>
                </c:pt>
                <c:pt idx="15912">
                  <c:v>45225.125</c:v>
                </c:pt>
                <c:pt idx="15913">
                  <c:v>45225.166666666664</c:v>
                </c:pt>
                <c:pt idx="15914">
                  <c:v>45225.208333333336</c:v>
                </c:pt>
                <c:pt idx="15915">
                  <c:v>45225.25</c:v>
                </c:pt>
                <c:pt idx="15916">
                  <c:v>45225.291666666664</c:v>
                </c:pt>
                <c:pt idx="15917">
                  <c:v>45225.333333333336</c:v>
                </c:pt>
                <c:pt idx="15918">
                  <c:v>45225.375</c:v>
                </c:pt>
                <c:pt idx="15919">
                  <c:v>45225.416666666664</c:v>
                </c:pt>
                <c:pt idx="15920">
                  <c:v>45225.458333333336</c:v>
                </c:pt>
                <c:pt idx="15921">
                  <c:v>45225.5</c:v>
                </c:pt>
                <c:pt idx="15922">
                  <c:v>45225.541666666664</c:v>
                </c:pt>
                <c:pt idx="15923">
                  <c:v>45225.583333333336</c:v>
                </c:pt>
                <c:pt idx="15924">
                  <c:v>45225.625</c:v>
                </c:pt>
                <c:pt idx="15925">
                  <c:v>45225.666666666664</c:v>
                </c:pt>
                <c:pt idx="15926">
                  <c:v>45225.708333333336</c:v>
                </c:pt>
                <c:pt idx="15927">
                  <c:v>45225.75</c:v>
                </c:pt>
                <c:pt idx="15928">
                  <c:v>45225.791666666664</c:v>
                </c:pt>
                <c:pt idx="15929">
                  <c:v>45225.833333333336</c:v>
                </c:pt>
                <c:pt idx="15930">
                  <c:v>45225.875</c:v>
                </c:pt>
                <c:pt idx="15931">
                  <c:v>45225.916666666664</c:v>
                </c:pt>
                <c:pt idx="15932">
                  <c:v>45225.958333333336</c:v>
                </c:pt>
                <c:pt idx="15933">
                  <c:v>45226</c:v>
                </c:pt>
                <c:pt idx="15934">
                  <c:v>45226.041666666664</c:v>
                </c:pt>
                <c:pt idx="15935">
                  <c:v>45226.083333333336</c:v>
                </c:pt>
                <c:pt idx="15936">
                  <c:v>45226.125</c:v>
                </c:pt>
                <c:pt idx="15937">
                  <c:v>45226.166666666664</c:v>
                </c:pt>
                <c:pt idx="15938">
                  <c:v>45226.208333333336</c:v>
                </c:pt>
                <c:pt idx="15939">
                  <c:v>45226.25</c:v>
                </c:pt>
                <c:pt idx="15940">
                  <c:v>45226.291666666664</c:v>
                </c:pt>
                <c:pt idx="15941">
                  <c:v>45226.333333333336</c:v>
                </c:pt>
                <c:pt idx="15942">
                  <c:v>45226.375</c:v>
                </c:pt>
                <c:pt idx="15943">
                  <c:v>45226.416666666664</c:v>
                </c:pt>
                <c:pt idx="15944">
                  <c:v>45226.458333333336</c:v>
                </c:pt>
                <c:pt idx="15945">
                  <c:v>45226.5</c:v>
                </c:pt>
                <c:pt idx="15946">
                  <c:v>45226.541666666664</c:v>
                </c:pt>
                <c:pt idx="15947">
                  <c:v>45226.583333333336</c:v>
                </c:pt>
                <c:pt idx="15948">
                  <c:v>45226.625</c:v>
                </c:pt>
                <c:pt idx="15949">
                  <c:v>45226.666666666664</c:v>
                </c:pt>
                <c:pt idx="15950">
                  <c:v>45226.708333333336</c:v>
                </c:pt>
                <c:pt idx="15951">
                  <c:v>45226.75</c:v>
                </c:pt>
                <c:pt idx="15952">
                  <c:v>45226.791666666664</c:v>
                </c:pt>
                <c:pt idx="15953">
                  <c:v>45226.833333333336</c:v>
                </c:pt>
                <c:pt idx="15954">
                  <c:v>45226.875</c:v>
                </c:pt>
                <c:pt idx="15955">
                  <c:v>45226.916666666664</c:v>
                </c:pt>
                <c:pt idx="15956">
                  <c:v>45226.958333333336</c:v>
                </c:pt>
                <c:pt idx="15957">
                  <c:v>45227</c:v>
                </c:pt>
                <c:pt idx="15958">
                  <c:v>45227.041666666664</c:v>
                </c:pt>
                <c:pt idx="15959">
                  <c:v>45227.083333333336</c:v>
                </c:pt>
                <c:pt idx="15960">
                  <c:v>45227.125</c:v>
                </c:pt>
                <c:pt idx="15961">
                  <c:v>45227.166666666664</c:v>
                </c:pt>
                <c:pt idx="15962">
                  <c:v>45227.208333333336</c:v>
                </c:pt>
                <c:pt idx="15963">
                  <c:v>45227.25</c:v>
                </c:pt>
                <c:pt idx="15964">
                  <c:v>45227.291666666664</c:v>
                </c:pt>
                <c:pt idx="15965">
                  <c:v>45227.333333333336</c:v>
                </c:pt>
                <c:pt idx="15966">
                  <c:v>45227.375</c:v>
                </c:pt>
                <c:pt idx="15967">
                  <c:v>45227.416666666664</c:v>
                </c:pt>
                <c:pt idx="15968">
                  <c:v>45227.458333333336</c:v>
                </c:pt>
                <c:pt idx="15969">
                  <c:v>45227.5</c:v>
                </c:pt>
                <c:pt idx="15970">
                  <c:v>45227.541666666664</c:v>
                </c:pt>
                <c:pt idx="15971">
                  <c:v>45227.583333333336</c:v>
                </c:pt>
                <c:pt idx="15972">
                  <c:v>45227.625</c:v>
                </c:pt>
                <c:pt idx="15973">
                  <c:v>45227.666666666664</c:v>
                </c:pt>
                <c:pt idx="15974">
                  <c:v>45227.708333333336</c:v>
                </c:pt>
                <c:pt idx="15975">
                  <c:v>45227.75</c:v>
                </c:pt>
                <c:pt idx="15976">
                  <c:v>45227.791666666664</c:v>
                </c:pt>
                <c:pt idx="15977">
                  <c:v>45227.833333333336</c:v>
                </c:pt>
                <c:pt idx="15978">
                  <c:v>45227.875</c:v>
                </c:pt>
                <c:pt idx="15979">
                  <c:v>45227.916666666664</c:v>
                </c:pt>
                <c:pt idx="15980">
                  <c:v>45227.958333333336</c:v>
                </c:pt>
                <c:pt idx="15981">
                  <c:v>45228</c:v>
                </c:pt>
                <c:pt idx="15982">
                  <c:v>45228.041666666664</c:v>
                </c:pt>
                <c:pt idx="15983">
                  <c:v>45228.083333333336</c:v>
                </c:pt>
                <c:pt idx="15984">
                  <c:v>45228.125</c:v>
                </c:pt>
                <c:pt idx="15985">
                  <c:v>45228.166666666664</c:v>
                </c:pt>
                <c:pt idx="15986">
                  <c:v>45228.208333333336</c:v>
                </c:pt>
                <c:pt idx="15987">
                  <c:v>45228.25</c:v>
                </c:pt>
                <c:pt idx="15988">
                  <c:v>45228.291666666664</c:v>
                </c:pt>
                <c:pt idx="15989">
                  <c:v>45228.333333333336</c:v>
                </c:pt>
                <c:pt idx="15990">
                  <c:v>45228.375</c:v>
                </c:pt>
                <c:pt idx="15991">
                  <c:v>45228.416666666664</c:v>
                </c:pt>
                <c:pt idx="15992">
                  <c:v>45228.458333333336</c:v>
                </c:pt>
                <c:pt idx="15993">
                  <c:v>45228.5</c:v>
                </c:pt>
                <c:pt idx="15994">
                  <c:v>45228.541666666664</c:v>
                </c:pt>
                <c:pt idx="15995">
                  <c:v>45228.583333333336</c:v>
                </c:pt>
                <c:pt idx="15996">
                  <c:v>45228.625</c:v>
                </c:pt>
                <c:pt idx="15997">
                  <c:v>45228.666666666664</c:v>
                </c:pt>
                <c:pt idx="15998">
                  <c:v>45228.708333333336</c:v>
                </c:pt>
                <c:pt idx="15999">
                  <c:v>45228.75</c:v>
                </c:pt>
                <c:pt idx="16000">
                  <c:v>45228.791666666664</c:v>
                </c:pt>
                <c:pt idx="16001">
                  <c:v>45228.833333333336</c:v>
                </c:pt>
                <c:pt idx="16002">
                  <c:v>45228.875</c:v>
                </c:pt>
                <c:pt idx="16003">
                  <c:v>45228.916666666664</c:v>
                </c:pt>
                <c:pt idx="16004">
                  <c:v>45228.958333333336</c:v>
                </c:pt>
                <c:pt idx="16005">
                  <c:v>45229</c:v>
                </c:pt>
                <c:pt idx="16006">
                  <c:v>45229.041666666664</c:v>
                </c:pt>
                <c:pt idx="16007">
                  <c:v>45229.083333333336</c:v>
                </c:pt>
                <c:pt idx="16008">
                  <c:v>45229.125</c:v>
                </c:pt>
                <c:pt idx="16009">
                  <c:v>45229.166666666664</c:v>
                </c:pt>
                <c:pt idx="16010">
                  <c:v>45229.208333333336</c:v>
                </c:pt>
                <c:pt idx="16011">
                  <c:v>45229.25</c:v>
                </c:pt>
                <c:pt idx="16012">
                  <c:v>45229.291666666664</c:v>
                </c:pt>
                <c:pt idx="16013">
                  <c:v>45229.333333333336</c:v>
                </c:pt>
                <c:pt idx="16014">
                  <c:v>45229.375</c:v>
                </c:pt>
                <c:pt idx="16015">
                  <c:v>45229.416666666664</c:v>
                </c:pt>
                <c:pt idx="16016">
                  <c:v>45229.458333333336</c:v>
                </c:pt>
                <c:pt idx="16017">
                  <c:v>45229.5</c:v>
                </c:pt>
                <c:pt idx="16018">
                  <c:v>45229.541666666664</c:v>
                </c:pt>
                <c:pt idx="16019">
                  <c:v>45229.583333333336</c:v>
                </c:pt>
                <c:pt idx="16020">
                  <c:v>45229.625</c:v>
                </c:pt>
                <c:pt idx="16021">
                  <c:v>45229.666666666664</c:v>
                </c:pt>
                <c:pt idx="16022">
                  <c:v>45229.708333333336</c:v>
                </c:pt>
                <c:pt idx="16023">
                  <c:v>45229.75</c:v>
                </c:pt>
                <c:pt idx="16024">
                  <c:v>45229.791666666664</c:v>
                </c:pt>
                <c:pt idx="16025">
                  <c:v>45229.833333333336</c:v>
                </c:pt>
                <c:pt idx="16026">
                  <c:v>45229.875</c:v>
                </c:pt>
                <c:pt idx="16027">
                  <c:v>45229.916666666664</c:v>
                </c:pt>
                <c:pt idx="16028">
                  <c:v>45229.958333333336</c:v>
                </c:pt>
                <c:pt idx="16029">
                  <c:v>45230</c:v>
                </c:pt>
                <c:pt idx="16030">
                  <c:v>45230.041666666664</c:v>
                </c:pt>
                <c:pt idx="16031">
                  <c:v>45230.083333333336</c:v>
                </c:pt>
                <c:pt idx="16032">
                  <c:v>45230.125</c:v>
                </c:pt>
                <c:pt idx="16033">
                  <c:v>45230.166666666664</c:v>
                </c:pt>
                <c:pt idx="16034">
                  <c:v>45230.208333333336</c:v>
                </c:pt>
                <c:pt idx="16035">
                  <c:v>45230.25</c:v>
                </c:pt>
                <c:pt idx="16036">
                  <c:v>45230.291666666664</c:v>
                </c:pt>
                <c:pt idx="16037">
                  <c:v>45230.333333333336</c:v>
                </c:pt>
                <c:pt idx="16038">
                  <c:v>45230.375</c:v>
                </c:pt>
                <c:pt idx="16039">
                  <c:v>45230.416666666664</c:v>
                </c:pt>
                <c:pt idx="16040">
                  <c:v>45230.458333333336</c:v>
                </c:pt>
                <c:pt idx="16041">
                  <c:v>45230.5</c:v>
                </c:pt>
                <c:pt idx="16042">
                  <c:v>45230.541666666664</c:v>
                </c:pt>
                <c:pt idx="16043">
                  <c:v>45230.583333333336</c:v>
                </c:pt>
                <c:pt idx="16044">
                  <c:v>45230.625</c:v>
                </c:pt>
                <c:pt idx="16045">
                  <c:v>45230.666666666664</c:v>
                </c:pt>
                <c:pt idx="16046">
                  <c:v>45230.708333333336</c:v>
                </c:pt>
                <c:pt idx="16047">
                  <c:v>45230.75</c:v>
                </c:pt>
                <c:pt idx="16048">
                  <c:v>45230.791666666664</c:v>
                </c:pt>
                <c:pt idx="16049">
                  <c:v>45230.833333333336</c:v>
                </c:pt>
                <c:pt idx="16050">
                  <c:v>45230.875</c:v>
                </c:pt>
                <c:pt idx="16051">
                  <c:v>45230.916666666664</c:v>
                </c:pt>
                <c:pt idx="16052">
                  <c:v>45230.958333333336</c:v>
                </c:pt>
                <c:pt idx="16053">
                  <c:v>45231</c:v>
                </c:pt>
                <c:pt idx="16054">
                  <c:v>45231.041666666664</c:v>
                </c:pt>
                <c:pt idx="16055">
                  <c:v>45231.083333333336</c:v>
                </c:pt>
                <c:pt idx="16056">
                  <c:v>45231.125</c:v>
                </c:pt>
                <c:pt idx="16057">
                  <c:v>45231.166666666664</c:v>
                </c:pt>
                <c:pt idx="16058">
                  <c:v>45231.208333333336</c:v>
                </c:pt>
                <c:pt idx="16059">
                  <c:v>45231.25</c:v>
                </c:pt>
                <c:pt idx="16060">
                  <c:v>45231.291666666664</c:v>
                </c:pt>
                <c:pt idx="16061">
                  <c:v>45231.333333333336</c:v>
                </c:pt>
                <c:pt idx="16062">
                  <c:v>45231.375</c:v>
                </c:pt>
                <c:pt idx="16063">
                  <c:v>45231.416666666664</c:v>
                </c:pt>
                <c:pt idx="16064">
                  <c:v>45231.458333333336</c:v>
                </c:pt>
                <c:pt idx="16065">
                  <c:v>45231.5</c:v>
                </c:pt>
                <c:pt idx="16066">
                  <c:v>45231.541666666664</c:v>
                </c:pt>
                <c:pt idx="16067">
                  <c:v>45231.583333333336</c:v>
                </c:pt>
                <c:pt idx="16068">
                  <c:v>45231.625</c:v>
                </c:pt>
                <c:pt idx="16069">
                  <c:v>45231.666666666664</c:v>
                </c:pt>
                <c:pt idx="16070">
                  <c:v>45231.708333333336</c:v>
                </c:pt>
                <c:pt idx="16071">
                  <c:v>45231.75</c:v>
                </c:pt>
                <c:pt idx="16072">
                  <c:v>45231.791666666664</c:v>
                </c:pt>
                <c:pt idx="16073">
                  <c:v>45231.833333333336</c:v>
                </c:pt>
                <c:pt idx="16074">
                  <c:v>45231.875</c:v>
                </c:pt>
                <c:pt idx="16075">
                  <c:v>45231.916666666664</c:v>
                </c:pt>
                <c:pt idx="16076">
                  <c:v>45231.958333333336</c:v>
                </c:pt>
                <c:pt idx="16077">
                  <c:v>45232</c:v>
                </c:pt>
                <c:pt idx="16078">
                  <c:v>45232.041666666664</c:v>
                </c:pt>
                <c:pt idx="16079">
                  <c:v>45232.083333333336</c:v>
                </c:pt>
                <c:pt idx="16080">
                  <c:v>45232.125</c:v>
                </c:pt>
                <c:pt idx="16081">
                  <c:v>45232.166666666664</c:v>
                </c:pt>
                <c:pt idx="16082">
                  <c:v>45232.208333333336</c:v>
                </c:pt>
                <c:pt idx="16083">
                  <c:v>45232.25</c:v>
                </c:pt>
                <c:pt idx="16084">
                  <c:v>45232.291666666664</c:v>
                </c:pt>
                <c:pt idx="16085">
                  <c:v>45232.333333333336</c:v>
                </c:pt>
                <c:pt idx="16086">
                  <c:v>45232.375</c:v>
                </c:pt>
                <c:pt idx="16087">
                  <c:v>45232.416666666664</c:v>
                </c:pt>
                <c:pt idx="16088">
                  <c:v>45232.458333333336</c:v>
                </c:pt>
                <c:pt idx="16089">
                  <c:v>45232.5</c:v>
                </c:pt>
                <c:pt idx="16090">
                  <c:v>45232.541666666664</c:v>
                </c:pt>
                <c:pt idx="16091">
                  <c:v>45232.583333333336</c:v>
                </c:pt>
                <c:pt idx="16092">
                  <c:v>45232.625</c:v>
                </c:pt>
                <c:pt idx="16093">
                  <c:v>45232.666666666664</c:v>
                </c:pt>
                <c:pt idx="16094">
                  <c:v>45232.708333333336</c:v>
                </c:pt>
                <c:pt idx="16095">
                  <c:v>45232.75</c:v>
                </c:pt>
                <c:pt idx="16096">
                  <c:v>45232.791666666664</c:v>
                </c:pt>
                <c:pt idx="16097">
                  <c:v>45232.833333333336</c:v>
                </c:pt>
                <c:pt idx="16098">
                  <c:v>45232.875</c:v>
                </c:pt>
                <c:pt idx="16099">
                  <c:v>45232.916666666664</c:v>
                </c:pt>
                <c:pt idx="16100">
                  <c:v>45232.958333333336</c:v>
                </c:pt>
                <c:pt idx="16101">
                  <c:v>45233</c:v>
                </c:pt>
                <c:pt idx="16102">
                  <c:v>45233.041666666664</c:v>
                </c:pt>
                <c:pt idx="16103">
                  <c:v>45233.083333333336</c:v>
                </c:pt>
                <c:pt idx="16104">
                  <c:v>45233.125</c:v>
                </c:pt>
                <c:pt idx="16105">
                  <c:v>45233.166666666664</c:v>
                </c:pt>
                <c:pt idx="16106">
                  <c:v>45233.208333333336</c:v>
                </c:pt>
                <c:pt idx="16107">
                  <c:v>45233.25</c:v>
                </c:pt>
                <c:pt idx="16108">
                  <c:v>45233.291666666664</c:v>
                </c:pt>
                <c:pt idx="16109">
                  <c:v>45233.333333333336</c:v>
                </c:pt>
                <c:pt idx="16110">
                  <c:v>45233.375</c:v>
                </c:pt>
                <c:pt idx="16111">
                  <c:v>45233.416666666664</c:v>
                </c:pt>
                <c:pt idx="16112">
                  <c:v>45233.458333333336</c:v>
                </c:pt>
                <c:pt idx="16113">
                  <c:v>45233.5</c:v>
                </c:pt>
                <c:pt idx="16114">
                  <c:v>45233.541666666664</c:v>
                </c:pt>
                <c:pt idx="16115">
                  <c:v>45233.583333333336</c:v>
                </c:pt>
                <c:pt idx="16116">
                  <c:v>45233.625</c:v>
                </c:pt>
                <c:pt idx="16117">
                  <c:v>45233.666666666664</c:v>
                </c:pt>
                <c:pt idx="16118">
                  <c:v>45233.708333333336</c:v>
                </c:pt>
                <c:pt idx="16119">
                  <c:v>45233.75</c:v>
                </c:pt>
                <c:pt idx="16120">
                  <c:v>45233.791666666664</c:v>
                </c:pt>
                <c:pt idx="16121">
                  <c:v>45233.833333333336</c:v>
                </c:pt>
                <c:pt idx="16122">
                  <c:v>45233.875</c:v>
                </c:pt>
                <c:pt idx="16123">
                  <c:v>45233.916666666664</c:v>
                </c:pt>
                <c:pt idx="16124">
                  <c:v>45233.958333333336</c:v>
                </c:pt>
                <c:pt idx="16125">
                  <c:v>45234</c:v>
                </c:pt>
                <c:pt idx="16126">
                  <c:v>45234.041666666664</c:v>
                </c:pt>
                <c:pt idx="16127">
                  <c:v>45234.083333333336</c:v>
                </c:pt>
                <c:pt idx="16128">
                  <c:v>45234.125</c:v>
                </c:pt>
                <c:pt idx="16129">
                  <c:v>45234.166666666664</c:v>
                </c:pt>
                <c:pt idx="16130">
                  <c:v>45234.208333333336</c:v>
                </c:pt>
                <c:pt idx="16131">
                  <c:v>45234.25</c:v>
                </c:pt>
                <c:pt idx="16132">
                  <c:v>45234.291666666664</c:v>
                </c:pt>
                <c:pt idx="16133">
                  <c:v>45234.333333333336</c:v>
                </c:pt>
                <c:pt idx="16134">
                  <c:v>45234.375</c:v>
                </c:pt>
                <c:pt idx="16135">
                  <c:v>45234.416666666664</c:v>
                </c:pt>
                <c:pt idx="16136">
                  <c:v>45234.458333333336</c:v>
                </c:pt>
                <c:pt idx="16137">
                  <c:v>45234.5</c:v>
                </c:pt>
                <c:pt idx="16138">
                  <c:v>45234.541666666664</c:v>
                </c:pt>
                <c:pt idx="16139">
                  <c:v>45234.583333333336</c:v>
                </c:pt>
                <c:pt idx="16140">
                  <c:v>45234.625</c:v>
                </c:pt>
                <c:pt idx="16141">
                  <c:v>45234.666666666664</c:v>
                </c:pt>
                <c:pt idx="16142">
                  <c:v>45234.708333333336</c:v>
                </c:pt>
                <c:pt idx="16143">
                  <c:v>45234.75</c:v>
                </c:pt>
                <c:pt idx="16144">
                  <c:v>45234.791666666664</c:v>
                </c:pt>
                <c:pt idx="16145">
                  <c:v>45234.833333333336</c:v>
                </c:pt>
                <c:pt idx="16146">
                  <c:v>45234.875</c:v>
                </c:pt>
                <c:pt idx="16147">
                  <c:v>45234.916666666664</c:v>
                </c:pt>
                <c:pt idx="16148">
                  <c:v>45234.958333333336</c:v>
                </c:pt>
                <c:pt idx="16149">
                  <c:v>45235</c:v>
                </c:pt>
                <c:pt idx="16150">
                  <c:v>45235.041666666664</c:v>
                </c:pt>
                <c:pt idx="16151">
                  <c:v>45235.083333333336</c:v>
                </c:pt>
                <c:pt idx="16152">
                  <c:v>45235.125</c:v>
                </c:pt>
                <c:pt idx="16153">
                  <c:v>45235.166666666664</c:v>
                </c:pt>
                <c:pt idx="16154">
                  <c:v>45235.208333333336</c:v>
                </c:pt>
                <c:pt idx="16155">
                  <c:v>45235.25</c:v>
                </c:pt>
                <c:pt idx="16156">
                  <c:v>45235.291666666664</c:v>
                </c:pt>
                <c:pt idx="16157">
                  <c:v>45235.333333333336</c:v>
                </c:pt>
                <c:pt idx="16158">
                  <c:v>45235.375</c:v>
                </c:pt>
                <c:pt idx="16159">
                  <c:v>45235.416666666664</c:v>
                </c:pt>
                <c:pt idx="16160">
                  <c:v>45235.458333333336</c:v>
                </c:pt>
                <c:pt idx="16161">
                  <c:v>45235.5</c:v>
                </c:pt>
                <c:pt idx="16162">
                  <c:v>45235.541666666664</c:v>
                </c:pt>
                <c:pt idx="16163">
                  <c:v>45235.583333333336</c:v>
                </c:pt>
                <c:pt idx="16164">
                  <c:v>45235.625</c:v>
                </c:pt>
                <c:pt idx="16165">
                  <c:v>45235.666666666664</c:v>
                </c:pt>
                <c:pt idx="16166">
                  <c:v>45235.708333333336</c:v>
                </c:pt>
                <c:pt idx="16167">
                  <c:v>45235.75</c:v>
                </c:pt>
                <c:pt idx="16168">
                  <c:v>45235.791666666664</c:v>
                </c:pt>
                <c:pt idx="16169">
                  <c:v>45235.833333333336</c:v>
                </c:pt>
                <c:pt idx="16170">
                  <c:v>45235.875</c:v>
                </c:pt>
                <c:pt idx="16171">
                  <c:v>45235.916666666664</c:v>
                </c:pt>
                <c:pt idx="16172">
                  <c:v>45235.958333333336</c:v>
                </c:pt>
                <c:pt idx="16173">
                  <c:v>45236</c:v>
                </c:pt>
                <c:pt idx="16174">
                  <c:v>45236.041666666664</c:v>
                </c:pt>
                <c:pt idx="16175">
                  <c:v>45236.083333333336</c:v>
                </c:pt>
                <c:pt idx="16176">
                  <c:v>45236.125</c:v>
                </c:pt>
                <c:pt idx="16177">
                  <c:v>45236.166666666664</c:v>
                </c:pt>
                <c:pt idx="16178">
                  <c:v>45236.208333333336</c:v>
                </c:pt>
                <c:pt idx="16179">
                  <c:v>45236.25</c:v>
                </c:pt>
                <c:pt idx="16180">
                  <c:v>45236.291666666664</c:v>
                </c:pt>
                <c:pt idx="16181">
                  <c:v>45236.333333333336</c:v>
                </c:pt>
                <c:pt idx="16182">
                  <c:v>45236.375</c:v>
                </c:pt>
                <c:pt idx="16183">
                  <c:v>45236.416666666664</c:v>
                </c:pt>
                <c:pt idx="16184">
                  <c:v>45236.458333333336</c:v>
                </c:pt>
                <c:pt idx="16185">
                  <c:v>45236.5</c:v>
                </c:pt>
                <c:pt idx="16186">
                  <c:v>45236.541666666664</c:v>
                </c:pt>
                <c:pt idx="16187">
                  <c:v>45236.583333333336</c:v>
                </c:pt>
                <c:pt idx="16188">
                  <c:v>45236.625</c:v>
                </c:pt>
                <c:pt idx="16189">
                  <c:v>45236.666666666664</c:v>
                </c:pt>
                <c:pt idx="16190">
                  <c:v>45236.708333333336</c:v>
                </c:pt>
                <c:pt idx="16191">
                  <c:v>45236.75</c:v>
                </c:pt>
                <c:pt idx="16192">
                  <c:v>45236.791666666664</c:v>
                </c:pt>
                <c:pt idx="16193">
                  <c:v>45236.833333333336</c:v>
                </c:pt>
                <c:pt idx="16194">
                  <c:v>45236.875</c:v>
                </c:pt>
                <c:pt idx="16195">
                  <c:v>45236.916666666664</c:v>
                </c:pt>
                <c:pt idx="16196">
                  <c:v>45236.958333333336</c:v>
                </c:pt>
                <c:pt idx="16197">
                  <c:v>45237</c:v>
                </c:pt>
                <c:pt idx="16198">
                  <c:v>45237.041666666664</c:v>
                </c:pt>
                <c:pt idx="16199">
                  <c:v>45237.083333333336</c:v>
                </c:pt>
                <c:pt idx="16200">
                  <c:v>45237.125</c:v>
                </c:pt>
                <c:pt idx="16201">
                  <c:v>45237.166666666664</c:v>
                </c:pt>
                <c:pt idx="16202">
                  <c:v>45237.208333333336</c:v>
                </c:pt>
                <c:pt idx="16203">
                  <c:v>45237.25</c:v>
                </c:pt>
                <c:pt idx="16204">
                  <c:v>45237.291666666664</c:v>
                </c:pt>
                <c:pt idx="16205">
                  <c:v>45237.333333333336</c:v>
                </c:pt>
                <c:pt idx="16206">
                  <c:v>45237.375</c:v>
                </c:pt>
                <c:pt idx="16207">
                  <c:v>45237.416666666664</c:v>
                </c:pt>
                <c:pt idx="16208">
                  <c:v>45237.458333333336</c:v>
                </c:pt>
                <c:pt idx="16209">
                  <c:v>45237.5</c:v>
                </c:pt>
                <c:pt idx="16210">
                  <c:v>45237.541666666664</c:v>
                </c:pt>
                <c:pt idx="16211">
                  <c:v>45237.583333333336</c:v>
                </c:pt>
                <c:pt idx="16212">
                  <c:v>45237.625</c:v>
                </c:pt>
                <c:pt idx="16213">
                  <c:v>45237.666666666664</c:v>
                </c:pt>
                <c:pt idx="16214">
                  <c:v>45237.708333333336</c:v>
                </c:pt>
                <c:pt idx="16215">
                  <c:v>45237.75</c:v>
                </c:pt>
                <c:pt idx="16216">
                  <c:v>45237.791666666664</c:v>
                </c:pt>
                <c:pt idx="16217">
                  <c:v>45237.833333333336</c:v>
                </c:pt>
                <c:pt idx="16218">
                  <c:v>45237.875</c:v>
                </c:pt>
                <c:pt idx="16219">
                  <c:v>45237.916666666664</c:v>
                </c:pt>
                <c:pt idx="16220">
                  <c:v>45237.958333333336</c:v>
                </c:pt>
                <c:pt idx="16221">
                  <c:v>45238</c:v>
                </c:pt>
                <c:pt idx="16222">
                  <c:v>45238.041666666664</c:v>
                </c:pt>
                <c:pt idx="16223">
                  <c:v>45238.083333333336</c:v>
                </c:pt>
                <c:pt idx="16224">
                  <c:v>45238.125</c:v>
                </c:pt>
                <c:pt idx="16225">
                  <c:v>45238.166666666664</c:v>
                </c:pt>
                <c:pt idx="16226">
                  <c:v>45238.208333333336</c:v>
                </c:pt>
                <c:pt idx="16227">
                  <c:v>45238.25</c:v>
                </c:pt>
                <c:pt idx="16228">
                  <c:v>45238.291666666664</c:v>
                </c:pt>
                <c:pt idx="16229">
                  <c:v>45238.333333333336</c:v>
                </c:pt>
                <c:pt idx="16230">
                  <c:v>45238.375</c:v>
                </c:pt>
                <c:pt idx="16231">
                  <c:v>45238.416666666664</c:v>
                </c:pt>
                <c:pt idx="16232">
                  <c:v>45238.458333333336</c:v>
                </c:pt>
                <c:pt idx="16233">
                  <c:v>45238.5</c:v>
                </c:pt>
                <c:pt idx="16234">
                  <c:v>45238.541666666664</c:v>
                </c:pt>
                <c:pt idx="16235">
                  <c:v>45238.583333333336</c:v>
                </c:pt>
                <c:pt idx="16236">
                  <c:v>45238.625</c:v>
                </c:pt>
                <c:pt idx="16237">
                  <c:v>45238.666666666664</c:v>
                </c:pt>
                <c:pt idx="16238">
                  <c:v>45238.708333333336</c:v>
                </c:pt>
                <c:pt idx="16239">
                  <c:v>45238.75</c:v>
                </c:pt>
                <c:pt idx="16240">
                  <c:v>45238.791666666664</c:v>
                </c:pt>
                <c:pt idx="16241">
                  <c:v>45238.833333333336</c:v>
                </c:pt>
                <c:pt idx="16242">
                  <c:v>45238.875</c:v>
                </c:pt>
                <c:pt idx="16243">
                  <c:v>45238.916666666664</c:v>
                </c:pt>
                <c:pt idx="16244">
                  <c:v>45238.958333333336</c:v>
                </c:pt>
                <c:pt idx="16245">
                  <c:v>45239</c:v>
                </c:pt>
                <c:pt idx="16246">
                  <c:v>45239.041666666664</c:v>
                </c:pt>
                <c:pt idx="16247">
                  <c:v>45239.083333333336</c:v>
                </c:pt>
                <c:pt idx="16248">
                  <c:v>45239.125</c:v>
                </c:pt>
                <c:pt idx="16249">
                  <c:v>45239.166666666664</c:v>
                </c:pt>
                <c:pt idx="16250">
                  <c:v>45239.208333333336</c:v>
                </c:pt>
                <c:pt idx="16251">
                  <c:v>45239.25</c:v>
                </c:pt>
                <c:pt idx="16252">
                  <c:v>45239.291666666664</c:v>
                </c:pt>
                <c:pt idx="16253">
                  <c:v>45239.333333333336</c:v>
                </c:pt>
                <c:pt idx="16254">
                  <c:v>45239.375</c:v>
                </c:pt>
                <c:pt idx="16255">
                  <c:v>45239.416666666664</c:v>
                </c:pt>
                <c:pt idx="16256">
                  <c:v>45239.458333333336</c:v>
                </c:pt>
                <c:pt idx="16257">
                  <c:v>45239.5</c:v>
                </c:pt>
                <c:pt idx="16258">
                  <c:v>45239.541666666664</c:v>
                </c:pt>
                <c:pt idx="16259">
                  <c:v>45239.583333333336</c:v>
                </c:pt>
                <c:pt idx="16260">
                  <c:v>45239.625</c:v>
                </c:pt>
                <c:pt idx="16261">
                  <c:v>45239.666666666664</c:v>
                </c:pt>
                <c:pt idx="16262">
                  <c:v>45239.708333333336</c:v>
                </c:pt>
                <c:pt idx="16263">
                  <c:v>45239.75</c:v>
                </c:pt>
                <c:pt idx="16264">
                  <c:v>45239.791666666664</c:v>
                </c:pt>
                <c:pt idx="16265">
                  <c:v>45239.833333333336</c:v>
                </c:pt>
                <c:pt idx="16266">
                  <c:v>45239.875</c:v>
                </c:pt>
                <c:pt idx="16267">
                  <c:v>45239.916666666664</c:v>
                </c:pt>
                <c:pt idx="16268">
                  <c:v>45239.958333333336</c:v>
                </c:pt>
                <c:pt idx="16269">
                  <c:v>45240</c:v>
                </c:pt>
                <c:pt idx="16270">
                  <c:v>45240.041666666664</c:v>
                </c:pt>
                <c:pt idx="16271">
                  <c:v>45240.083333333336</c:v>
                </c:pt>
                <c:pt idx="16272">
                  <c:v>45240.125</c:v>
                </c:pt>
                <c:pt idx="16273">
                  <c:v>45240.166666666664</c:v>
                </c:pt>
                <c:pt idx="16274">
                  <c:v>45240.208333333336</c:v>
                </c:pt>
                <c:pt idx="16275">
                  <c:v>45240.25</c:v>
                </c:pt>
                <c:pt idx="16276">
                  <c:v>45240.291666666664</c:v>
                </c:pt>
                <c:pt idx="16277">
                  <c:v>45240.333333333336</c:v>
                </c:pt>
                <c:pt idx="16278">
                  <c:v>45240.375</c:v>
                </c:pt>
                <c:pt idx="16279">
                  <c:v>45240.416666666664</c:v>
                </c:pt>
                <c:pt idx="16280">
                  <c:v>45240.458333333336</c:v>
                </c:pt>
                <c:pt idx="16281">
                  <c:v>45240.5</c:v>
                </c:pt>
                <c:pt idx="16282">
                  <c:v>45240.541666666664</c:v>
                </c:pt>
                <c:pt idx="16283">
                  <c:v>45240.583333333336</c:v>
                </c:pt>
                <c:pt idx="16284">
                  <c:v>45240.625</c:v>
                </c:pt>
                <c:pt idx="16285">
                  <c:v>45240.666666666664</c:v>
                </c:pt>
                <c:pt idx="16286">
                  <c:v>45240.708333333336</c:v>
                </c:pt>
                <c:pt idx="16287">
                  <c:v>45240.75</c:v>
                </c:pt>
                <c:pt idx="16288">
                  <c:v>45240.791666666664</c:v>
                </c:pt>
                <c:pt idx="16289">
                  <c:v>45240.833333333336</c:v>
                </c:pt>
                <c:pt idx="16290">
                  <c:v>45240.875</c:v>
                </c:pt>
                <c:pt idx="16291">
                  <c:v>45240.916666666664</c:v>
                </c:pt>
                <c:pt idx="16292">
                  <c:v>45240.958333333336</c:v>
                </c:pt>
                <c:pt idx="16293">
                  <c:v>45241</c:v>
                </c:pt>
                <c:pt idx="16294">
                  <c:v>45241.041666666664</c:v>
                </c:pt>
                <c:pt idx="16295">
                  <c:v>45241.083333333336</c:v>
                </c:pt>
                <c:pt idx="16296">
                  <c:v>45241.125</c:v>
                </c:pt>
                <c:pt idx="16297">
                  <c:v>45241.166666666664</c:v>
                </c:pt>
                <c:pt idx="16298">
                  <c:v>45241.208333333336</c:v>
                </c:pt>
                <c:pt idx="16299">
                  <c:v>45241.25</c:v>
                </c:pt>
                <c:pt idx="16300">
                  <c:v>45241.291666666664</c:v>
                </c:pt>
                <c:pt idx="16301">
                  <c:v>45241.333333333336</c:v>
                </c:pt>
                <c:pt idx="16302">
                  <c:v>45241.375</c:v>
                </c:pt>
                <c:pt idx="16303">
                  <c:v>45241.416666666664</c:v>
                </c:pt>
                <c:pt idx="16304">
                  <c:v>45241.458333333336</c:v>
                </c:pt>
                <c:pt idx="16305">
                  <c:v>45241.5</c:v>
                </c:pt>
                <c:pt idx="16306">
                  <c:v>45241.541666666664</c:v>
                </c:pt>
                <c:pt idx="16307">
                  <c:v>45241.583333333336</c:v>
                </c:pt>
                <c:pt idx="16308">
                  <c:v>45241.625</c:v>
                </c:pt>
                <c:pt idx="16309">
                  <c:v>45241.666666666664</c:v>
                </c:pt>
                <c:pt idx="16310">
                  <c:v>45241.708333333336</c:v>
                </c:pt>
                <c:pt idx="16311">
                  <c:v>45241.75</c:v>
                </c:pt>
                <c:pt idx="16312">
                  <c:v>45241.791666666664</c:v>
                </c:pt>
                <c:pt idx="16313">
                  <c:v>45241.833333333336</c:v>
                </c:pt>
                <c:pt idx="16314">
                  <c:v>45241.875</c:v>
                </c:pt>
                <c:pt idx="16315">
                  <c:v>45241.916666666664</c:v>
                </c:pt>
                <c:pt idx="16316">
                  <c:v>45241.958333333336</c:v>
                </c:pt>
                <c:pt idx="16317">
                  <c:v>45242</c:v>
                </c:pt>
                <c:pt idx="16318">
                  <c:v>45242.041666666664</c:v>
                </c:pt>
                <c:pt idx="16319">
                  <c:v>45242.083333333336</c:v>
                </c:pt>
                <c:pt idx="16320">
                  <c:v>45242.125</c:v>
                </c:pt>
                <c:pt idx="16321">
                  <c:v>45242.166666666664</c:v>
                </c:pt>
                <c:pt idx="16322">
                  <c:v>45242.208333333336</c:v>
                </c:pt>
                <c:pt idx="16323">
                  <c:v>45242.25</c:v>
                </c:pt>
                <c:pt idx="16324">
                  <c:v>45242.291666666664</c:v>
                </c:pt>
                <c:pt idx="16325">
                  <c:v>45242.333333333336</c:v>
                </c:pt>
                <c:pt idx="16326">
                  <c:v>45242.375</c:v>
                </c:pt>
                <c:pt idx="16327">
                  <c:v>45242.416666666664</c:v>
                </c:pt>
                <c:pt idx="16328">
                  <c:v>45242.458333333336</c:v>
                </c:pt>
                <c:pt idx="16329">
                  <c:v>45242.5</c:v>
                </c:pt>
                <c:pt idx="16330">
                  <c:v>45242.541666666664</c:v>
                </c:pt>
                <c:pt idx="16331">
                  <c:v>45242.583333333336</c:v>
                </c:pt>
                <c:pt idx="16332">
                  <c:v>45242.625</c:v>
                </c:pt>
                <c:pt idx="16333">
                  <c:v>45242.666666666664</c:v>
                </c:pt>
                <c:pt idx="16334">
                  <c:v>45242.708333333336</c:v>
                </c:pt>
                <c:pt idx="16335">
                  <c:v>45242.75</c:v>
                </c:pt>
                <c:pt idx="16336">
                  <c:v>45242.791666666664</c:v>
                </c:pt>
                <c:pt idx="16337">
                  <c:v>45242.833333333336</c:v>
                </c:pt>
                <c:pt idx="16338">
                  <c:v>45242.875</c:v>
                </c:pt>
                <c:pt idx="16339">
                  <c:v>45242.916666666664</c:v>
                </c:pt>
                <c:pt idx="16340">
                  <c:v>45242.958333333336</c:v>
                </c:pt>
                <c:pt idx="16341">
                  <c:v>45243</c:v>
                </c:pt>
                <c:pt idx="16342">
                  <c:v>45243.041666666664</c:v>
                </c:pt>
                <c:pt idx="16343">
                  <c:v>45243.083333333336</c:v>
                </c:pt>
                <c:pt idx="16344">
                  <c:v>45243.125</c:v>
                </c:pt>
                <c:pt idx="16345">
                  <c:v>45243.166666666664</c:v>
                </c:pt>
                <c:pt idx="16346">
                  <c:v>45243.208333333336</c:v>
                </c:pt>
                <c:pt idx="16347">
                  <c:v>45243.25</c:v>
                </c:pt>
                <c:pt idx="16348">
                  <c:v>45243.291666666664</c:v>
                </c:pt>
                <c:pt idx="16349">
                  <c:v>45243.333333333336</c:v>
                </c:pt>
                <c:pt idx="16350">
                  <c:v>45243.375</c:v>
                </c:pt>
                <c:pt idx="16351">
                  <c:v>45243.416666666664</c:v>
                </c:pt>
                <c:pt idx="16352">
                  <c:v>45243.458333333336</c:v>
                </c:pt>
                <c:pt idx="16353">
                  <c:v>45243.5</c:v>
                </c:pt>
                <c:pt idx="16354">
                  <c:v>45243.541666666664</c:v>
                </c:pt>
                <c:pt idx="16355">
                  <c:v>45243.583333333336</c:v>
                </c:pt>
                <c:pt idx="16356">
                  <c:v>45243.625</c:v>
                </c:pt>
                <c:pt idx="16357">
                  <c:v>45243.666666666664</c:v>
                </c:pt>
                <c:pt idx="16358">
                  <c:v>45243.708333333336</c:v>
                </c:pt>
                <c:pt idx="16359">
                  <c:v>45243.75</c:v>
                </c:pt>
                <c:pt idx="16360">
                  <c:v>45243.791666666664</c:v>
                </c:pt>
                <c:pt idx="16361">
                  <c:v>45243.833333333336</c:v>
                </c:pt>
                <c:pt idx="16362">
                  <c:v>45243.875</c:v>
                </c:pt>
                <c:pt idx="16363">
                  <c:v>45243.916666666664</c:v>
                </c:pt>
                <c:pt idx="16364">
                  <c:v>45243.958333333336</c:v>
                </c:pt>
                <c:pt idx="16365">
                  <c:v>45244</c:v>
                </c:pt>
                <c:pt idx="16366">
                  <c:v>45244.041666666664</c:v>
                </c:pt>
                <c:pt idx="16367">
                  <c:v>45244.083333333336</c:v>
                </c:pt>
                <c:pt idx="16368">
                  <c:v>45244.125</c:v>
                </c:pt>
                <c:pt idx="16369">
                  <c:v>45244.166666666664</c:v>
                </c:pt>
                <c:pt idx="16370">
                  <c:v>45244.208333333336</c:v>
                </c:pt>
                <c:pt idx="16371">
                  <c:v>45244.25</c:v>
                </c:pt>
                <c:pt idx="16372">
                  <c:v>45244.291666666664</c:v>
                </c:pt>
                <c:pt idx="16373">
                  <c:v>45244.333333333336</c:v>
                </c:pt>
                <c:pt idx="16374">
                  <c:v>45244.375</c:v>
                </c:pt>
                <c:pt idx="16375">
                  <c:v>45244.416666666664</c:v>
                </c:pt>
                <c:pt idx="16376">
                  <c:v>45244.458333333336</c:v>
                </c:pt>
                <c:pt idx="16377">
                  <c:v>45244.5</c:v>
                </c:pt>
                <c:pt idx="16378">
                  <c:v>45244.541666666664</c:v>
                </c:pt>
                <c:pt idx="16379">
                  <c:v>45244.583333333336</c:v>
                </c:pt>
                <c:pt idx="16380">
                  <c:v>45244.625</c:v>
                </c:pt>
                <c:pt idx="16381">
                  <c:v>45244.666666666664</c:v>
                </c:pt>
                <c:pt idx="16382">
                  <c:v>45244.708333333336</c:v>
                </c:pt>
                <c:pt idx="16383">
                  <c:v>45244.75</c:v>
                </c:pt>
                <c:pt idx="16384">
                  <c:v>45244.791666666664</c:v>
                </c:pt>
                <c:pt idx="16385">
                  <c:v>45244.833333333336</c:v>
                </c:pt>
                <c:pt idx="16386">
                  <c:v>45244.875</c:v>
                </c:pt>
                <c:pt idx="16387">
                  <c:v>45244.916666666664</c:v>
                </c:pt>
                <c:pt idx="16388">
                  <c:v>45244.958333333336</c:v>
                </c:pt>
                <c:pt idx="16389">
                  <c:v>45245</c:v>
                </c:pt>
                <c:pt idx="16390">
                  <c:v>45245.041666666664</c:v>
                </c:pt>
                <c:pt idx="16391">
                  <c:v>45245.083333333336</c:v>
                </c:pt>
                <c:pt idx="16392">
                  <c:v>45245.125</c:v>
                </c:pt>
                <c:pt idx="16393">
                  <c:v>45245.166666666664</c:v>
                </c:pt>
                <c:pt idx="16394">
                  <c:v>45245.208333333336</c:v>
                </c:pt>
                <c:pt idx="16395">
                  <c:v>45245.25</c:v>
                </c:pt>
                <c:pt idx="16396">
                  <c:v>45245.291666666664</c:v>
                </c:pt>
                <c:pt idx="16397">
                  <c:v>45245.333333333336</c:v>
                </c:pt>
                <c:pt idx="16398">
                  <c:v>45245.375</c:v>
                </c:pt>
                <c:pt idx="16399">
                  <c:v>45245.416666666664</c:v>
                </c:pt>
                <c:pt idx="16400">
                  <c:v>45245.458333333336</c:v>
                </c:pt>
                <c:pt idx="16401">
                  <c:v>45245.5</c:v>
                </c:pt>
                <c:pt idx="16402">
                  <c:v>45245.541666666664</c:v>
                </c:pt>
                <c:pt idx="16403">
                  <c:v>45245.583333333336</c:v>
                </c:pt>
                <c:pt idx="16404">
                  <c:v>45245.625</c:v>
                </c:pt>
                <c:pt idx="16405">
                  <c:v>45245.666666666664</c:v>
                </c:pt>
                <c:pt idx="16406">
                  <c:v>45245.708333333336</c:v>
                </c:pt>
                <c:pt idx="16407">
                  <c:v>45245.75</c:v>
                </c:pt>
                <c:pt idx="16408">
                  <c:v>45245.791666666664</c:v>
                </c:pt>
                <c:pt idx="16409">
                  <c:v>45245.833333333336</c:v>
                </c:pt>
                <c:pt idx="16410">
                  <c:v>45245.875</c:v>
                </c:pt>
                <c:pt idx="16411">
                  <c:v>45245.916666666664</c:v>
                </c:pt>
                <c:pt idx="16412">
                  <c:v>45245.958333333336</c:v>
                </c:pt>
                <c:pt idx="16413">
                  <c:v>45246</c:v>
                </c:pt>
                <c:pt idx="16414">
                  <c:v>45246.041666666664</c:v>
                </c:pt>
                <c:pt idx="16415">
                  <c:v>45246.083333333336</c:v>
                </c:pt>
                <c:pt idx="16416">
                  <c:v>45246.125</c:v>
                </c:pt>
                <c:pt idx="16417">
                  <c:v>45246.166666666664</c:v>
                </c:pt>
                <c:pt idx="16418">
                  <c:v>45246.208333333336</c:v>
                </c:pt>
                <c:pt idx="16419">
                  <c:v>45246.25</c:v>
                </c:pt>
                <c:pt idx="16420">
                  <c:v>45246.291666666664</c:v>
                </c:pt>
                <c:pt idx="16421">
                  <c:v>45246.333333333336</c:v>
                </c:pt>
                <c:pt idx="16422">
                  <c:v>45246.375</c:v>
                </c:pt>
                <c:pt idx="16423">
                  <c:v>45246.416666666664</c:v>
                </c:pt>
                <c:pt idx="16424">
                  <c:v>45246.458333333336</c:v>
                </c:pt>
                <c:pt idx="16425">
                  <c:v>45246.5</c:v>
                </c:pt>
                <c:pt idx="16426">
                  <c:v>45246.541666666664</c:v>
                </c:pt>
                <c:pt idx="16427">
                  <c:v>45246.583333333336</c:v>
                </c:pt>
                <c:pt idx="16428">
                  <c:v>45246.625</c:v>
                </c:pt>
                <c:pt idx="16429">
                  <c:v>45246.666666666664</c:v>
                </c:pt>
                <c:pt idx="16430">
                  <c:v>45246.708333333336</c:v>
                </c:pt>
                <c:pt idx="16431">
                  <c:v>45246.75</c:v>
                </c:pt>
                <c:pt idx="16432">
                  <c:v>45246.791666666664</c:v>
                </c:pt>
                <c:pt idx="16433">
                  <c:v>45246.833333333336</c:v>
                </c:pt>
                <c:pt idx="16434">
                  <c:v>45246.875</c:v>
                </c:pt>
                <c:pt idx="16435">
                  <c:v>45246.916666666664</c:v>
                </c:pt>
                <c:pt idx="16436">
                  <c:v>45246.958333333336</c:v>
                </c:pt>
                <c:pt idx="16437">
                  <c:v>45247</c:v>
                </c:pt>
                <c:pt idx="16438">
                  <c:v>45247.041666666664</c:v>
                </c:pt>
                <c:pt idx="16439">
                  <c:v>45247.083333333336</c:v>
                </c:pt>
                <c:pt idx="16440">
                  <c:v>45247.125</c:v>
                </c:pt>
                <c:pt idx="16441">
                  <c:v>45247.166666666664</c:v>
                </c:pt>
                <c:pt idx="16442">
                  <c:v>45247.208333333336</c:v>
                </c:pt>
                <c:pt idx="16443">
                  <c:v>45247.25</c:v>
                </c:pt>
                <c:pt idx="16444">
                  <c:v>45247.291666666664</c:v>
                </c:pt>
                <c:pt idx="16445">
                  <c:v>45247.333333333336</c:v>
                </c:pt>
                <c:pt idx="16446">
                  <c:v>45247.375</c:v>
                </c:pt>
                <c:pt idx="16447">
                  <c:v>45247.416666666664</c:v>
                </c:pt>
                <c:pt idx="16448">
                  <c:v>45247.458333333336</c:v>
                </c:pt>
                <c:pt idx="16449">
                  <c:v>45247.5</c:v>
                </c:pt>
                <c:pt idx="16450">
                  <c:v>45247.541666666664</c:v>
                </c:pt>
                <c:pt idx="16451">
                  <c:v>45247.583333333336</c:v>
                </c:pt>
                <c:pt idx="16452">
                  <c:v>45247.625</c:v>
                </c:pt>
                <c:pt idx="16453">
                  <c:v>45247.666666666664</c:v>
                </c:pt>
                <c:pt idx="16454">
                  <c:v>45247.708333333336</c:v>
                </c:pt>
                <c:pt idx="16455">
                  <c:v>45247.75</c:v>
                </c:pt>
                <c:pt idx="16456">
                  <c:v>45247.791666666664</c:v>
                </c:pt>
                <c:pt idx="16457">
                  <c:v>45247.833333333336</c:v>
                </c:pt>
                <c:pt idx="16458">
                  <c:v>45247.875</c:v>
                </c:pt>
                <c:pt idx="16459">
                  <c:v>45247.916666666664</c:v>
                </c:pt>
                <c:pt idx="16460">
                  <c:v>45247.958333333336</c:v>
                </c:pt>
                <c:pt idx="16461">
                  <c:v>45248</c:v>
                </c:pt>
                <c:pt idx="16462">
                  <c:v>45248.041666666664</c:v>
                </c:pt>
                <c:pt idx="16463">
                  <c:v>45248.083333333336</c:v>
                </c:pt>
                <c:pt idx="16464">
                  <c:v>45248.125</c:v>
                </c:pt>
                <c:pt idx="16465">
                  <c:v>45248.166666666664</c:v>
                </c:pt>
                <c:pt idx="16466">
                  <c:v>45248.208333333336</c:v>
                </c:pt>
                <c:pt idx="16467">
                  <c:v>45248.25</c:v>
                </c:pt>
                <c:pt idx="16468">
                  <c:v>45248.291666666664</c:v>
                </c:pt>
                <c:pt idx="16469">
                  <c:v>45248.333333333336</c:v>
                </c:pt>
                <c:pt idx="16470">
                  <c:v>45248.375</c:v>
                </c:pt>
                <c:pt idx="16471">
                  <c:v>45248.416666666664</c:v>
                </c:pt>
                <c:pt idx="16472">
                  <c:v>45248.458333333336</c:v>
                </c:pt>
                <c:pt idx="16473">
                  <c:v>45248.5</c:v>
                </c:pt>
                <c:pt idx="16474">
                  <c:v>45248.541666666664</c:v>
                </c:pt>
                <c:pt idx="16475">
                  <c:v>45248.583333333336</c:v>
                </c:pt>
                <c:pt idx="16476">
                  <c:v>45248.625</c:v>
                </c:pt>
                <c:pt idx="16477">
                  <c:v>45248.666666666664</c:v>
                </c:pt>
                <c:pt idx="16478">
                  <c:v>45248.708333333336</c:v>
                </c:pt>
                <c:pt idx="16479">
                  <c:v>45248.75</c:v>
                </c:pt>
                <c:pt idx="16480">
                  <c:v>45248.791666666664</c:v>
                </c:pt>
                <c:pt idx="16481">
                  <c:v>45248.833333333336</c:v>
                </c:pt>
                <c:pt idx="16482">
                  <c:v>45248.875</c:v>
                </c:pt>
                <c:pt idx="16483">
                  <c:v>45248.916666666664</c:v>
                </c:pt>
                <c:pt idx="16484">
                  <c:v>45248.958333333336</c:v>
                </c:pt>
                <c:pt idx="16485">
                  <c:v>45249</c:v>
                </c:pt>
                <c:pt idx="16486">
                  <c:v>45249.041666666664</c:v>
                </c:pt>
                <c:pt idx="16487">
                  <c:v>45249.083333333336</c:v>
                </c:pt>
                <c:pt idx="16488">
                  <c:v>45249.125</c:v>
                </c:pt>
                <c:pt idx="16489">
                  <c:v>45249.166666666664</c:v>
                </c:pt>
                <c:pt idx="16490">
                  <c:v>45249.208333333336</c:v>
                </c:pt>
                <c:pt idx="16491">
                  <c:v>45249.25</c:v>
                </c:pt>
                <c:pt idx="16492">
                  <c:v>45249.291666666664</c:v>
                </c:pt>
                <c:pt idx="16493">
                  <c:v>45249.333333333336</c:v>
                </c:pt>
                <c:pt idx="16494">
                  <c:v>45249.375</c:v>
                </c:pt>
                <c:pt idx="16495">
                  <c:v>45249.416666666664</c:v>
                </c:pt>
                <c:pt idx="16496">
                  <c:v>45249.458333333336</c:v>
                </c:pt>
                <c:pt idx="16497">
                  <c:v>45249.5</c:v>
                </c:pt>
                <c:pt idx="16498">
                  <c:v>45249.541666666664</c:v>
                </c:pt>
                <c:pt idx="16499">
                  <c:v>45249.583333333336</c:v>
                </c:pt>
                <c:pt idx="16500">
                  <c:v>45249.625</c:v>
                </c:pt>
                <c:pt idx="16501">
                  <c:v>45249.666666666664</c:v>
                </c:pt>
                <c:pt idx="16502">
                  <c:v>45249.708333333336</c:v>
                </c:pt>
                <c:pt idx="16503">
                  <c:v>45249.75</c:v>
                </c:pt>
                <c:pt idx="16504">
                  <c:v>45249.791666666664</c:v>
                </c:pt>
                <c:pt idx="16505">
                  <c:v>45249.833333333336</c:v>
                </c:pt>
                <c:pt idx="16506">
                  <c:v>45249.875</c:v>
                </c:pt>
                <c:pt idx="16507">
                  <c:v>45249.916666666664</c:v>
                </c:pt>
                <c:pt idx="16508">
                  <c:v>45249.958333333336</c:v>
                </c:pt>
                <c:pt idx="16509">
                  <c:v>45250</c:v>
                </c:pt>
                <c:pt idx="16510">
                  <c:v>45250.041666666664</c:v>
                </c:pt>
                <c:pt idx="16511">
                  <c:v>45250.083333333336</c:v>
                </c:pt>
                <c:pt idx="16512">
                  <c:v>45250.125</c:v>
                </c:pt>
                <c:pt idx="16513">
                  <c:v>45250.166666666664</c:v>
                </c:pt>
                <c:pt idx="16514">
                  <c:v>45250.208333333336</c:v>
                </c:pt>
                <c:pt idx="16515">
                  <c:v>45250.25</c:v>
                </c:pt>
                <c:pt idx="16516">
                  <c:v>45250.291666666664</c:v>
                </c:pt>
                <c:pt idx="16517">
                  <c:v>45250.333333333336</c:v>
                </c:pt>
                <c:pt idx="16518">
                  <c:v>45250.375</c:v>
                </c:pt>
                <c:pt idx="16519">
                  <c:v>45250.416666666664</c:v>
                </c:pt>
                <c:pt idx="16520">
                  <c:v>45250.458333333336</c:v>
                </c:pt>
                <c:pt idx="16521">
                  <c:v>45250.5</c:v>
                </c:pt>
                <c:pt idx="16522">
                  <c:v>45250.541666666664</c:v>
                </c:pt>
                <c:pt idx="16523">
                  <c:v>45250.583333333336</c:v>
                </c:pt>
                <c:pt idx="16524">
                  <c:v>45250.625</c:v>
                </c:pt>
                <c:pt idx="16525">
                  <c:v>45250.666666666664</c:v>
                </c:pt>
                <c:pt idx="16526">
                  <c:v>45250.708333333336</c:v>
                </c:pt>
                <c:pt idx="16527">
                  <c:v>45250.75</c:v>
                </c:pt>
                <c:pt idx="16528">
                  <c:v>45250.791666666664</c:v>
                </c:pt>
                <c:pt idx="16529">
                  <c:v>45250.833333333336</c:v>
                </c:pt>
                <c:pt idx="16530">
                  <c:v>45250.875</c:v>
                </c:pt>
                <c:pt idx="16531">
                  <c:v>45250.916666666664</c:v>
                </c:pt>
                <c:pt idx="16532">
                  <c:v>45250.958333333336</c:v>
                </c:pt>
                <c:pt idx="16533">
                  <c:v>45251</c:v>
                </c:pt>
                <c:pt idx="16534">
                  <c:v>45251.041666666664</c:v>
                </c:pt>
                <c:pt idx="16535">
                  <c:v>45251.083333333336</c:v>
                </c:pt>
                <c:pt idx="16536">
                  <c:v>45251.125</c:v>
                </c:pt>
                <c:pt idx="16537">
                  <c:v>45251.166666666664</c:v>
                </c:pt>
                <c:pt idx="16538">
                  <c:v>45251.208333333336</c:v>
                </c:pt>
                <c:pt idx="16539">
                  <c:v>45251.25</c:v>
                </c:pt>
                <c:pt idx="16540">
                  <c:v>45251.291666666664</c:v>
                </c:pt>
                <c:pt idx="16541">
                  <c:v>45251.333333333336</c:v>
                </c:pt>
                <c:pt idx="16542">
                  <c:v>45251.375</c:v>
                </c:pt>
                <c:pt idx="16543">
                  <c:v>45251.416666666664</c:v>
                </c:pt>
                <c:pt idx="16544">
                  <c:v>45251.458333333336</c:v>
                </c:pt>
                <c:pt idx="16545">
                  <c:v>45251.5</c:v>
                </c:pt>
                <c:pt idx="16546">
                  <c:v>45251.541666666664</c:v>
                </c:pt>
                <c:pt idx="16547">
                  <c:v>45251.583333333336</c:v>
                </c:pt>
                <c:pt idx="16548">
                  <c:v>45251.625</c:v>
                </c:pt>
                <c:pt idx="16549">
                  <c:v>45251.666666666664</c:v>
                </c:pt>
                <c:pt idx="16550">
                  <c:v>45251.708333333336</c:v>
                </c:pt>
                <c:pt idx="16551">
                  <c:v>45251.75</c:v>
                </c:pt>
                <c:pt idx="16552">
                  <c:v>45251.791666666664</c:v>
                </c:pt>
                <c:pt idx="16553">
                  <c:v>45251.833333333336</c:v>
                </c:pt>
                <c:pt idx="16554">
                  <c:v>45251.875</c:v>
                </c:pt>
                <c:pt idx="16555">
                  <c:v>45251.916666666664</c:v>
                </c:pt>
                <c:pt idx="16556">
                  <c:v>45251.958333333336</c:v>
                </c:pt>
                <c:pt idx="16557">
                  <c:v>45252</c:v>
                </c:pt>
                <c:pt idx="16558">
                  <c:v>45252.041666666664</c:v>
                </c:pt>
                <c:pt idx="16559">
                  <c:v>45252.083333333336</c:v>
                </c:pt>
                <c:pt idx="16560">
                  <c:v>45252.125</c:v>
                </c:pt>
                <c:pt idx="16561">
                  <c:v>45252.166666666664</c:v>
                </c:pt>
                <c:pt idx="16562">
                  <c:v>45252.208333333336</c:v>
                </c:pt>
                <c:pt idx="16563">
                  <c:v>45252.25</c:v>
                </c:pt>
                <c:pt idx="16564">
                  <c:v>45252.291666666664</c:v>
                </c:pt>
                <c:pt idx="16565">
                  <c:v>45252.333333333336</c:v>
                </c:pt>
                <c:pt idx="16566">
                  <c:v>45252.375</c:v>
                </c:pt>
                <c:pt idx="16567">
                  <c:v>45252.416666666664</c:v>
                </c:pt>
                <c:pt idx="16568">
                  <c:v>45252.458333333336</c:v>
                </c:pt>
                <c:pt idx="16569">
                  <c:v>45252.5</c:v>
                </c:pt>
                <c:pt idx="16570">
                  <c:v>45252.541666666664</c:v>
                </c:pt>
                <c:pt idx="16571">
                  <c:v>45252.583333333336</c:v>
                </c:pt>
                <c:pt idx="16572">
                  <c:v>45252.625</c:v>
                </c:pt>
                <c:pt idx="16573">
                  <c:v>45252.666666666664</c:v>
                </c:pt>
                <c:pt idx="16574">
                  <c:v>45252.708333333336</c:v>
                </c:pt>
                <c:pt idx="16575">
                  <c:v>45252.75</c:v>
                </c:pt>
                <c:pt idx="16576">
                  <c:v>45252.791666666664</c:v>
                </c:pt>
                <c:pt idx="16577">
                  <c:v>45252.833333333336</c:v>
                </c:pt>
                <c:pt idx="16578">
                  <c:v>45252.875</c:v>
                </c:pt>
                <c:pt idx="16579">
                  <c:v>45252.916666666664</c:v>
                </c:pt>
                <c:pt idx="16580">
                  <c:v>45252.958333333336</c:v>
                </c:pt>
                <c:pt idx="16581">
                  <c:v>45253</c:v>
                </c:pt>
                <c:pt idx="16582">
                  <c:v>45253.041666666664</c:v>
                </c:pt>
                <c:pt idx="16583">
                  <c:v>45253.083333333336</c:v>
                </c:pt>
                <c:pt idx="16584">
                  <c:v>45253.125</c:v>
                </c:pt>
                <c:pt idx="16585">
                  <c:v>45253.166666666664</c:v>
                </c:pt>
                <c:pt idx="16586">
                  <c:v>45253.208333333336</c:v>
                </c:pt>
                <c:pt idx="16587">
                  <c:v>45253.25</c:v>
                </c:pt>
                <c:pt idx="16588">
                  <c:v>45253.291666666664</c:v>
                </c:pt>
                <c:pt idx="16589">
                  <c:v>45253.333333333336</c:v>
                </c:pt>
                <c:pt idx="16590">
                  <c:v>45253.375</c:v>
                </c:pt>
                <c:pt idx="16591">
                  <c:v>45253.416666666664</c:v>
                </c:pt>
                <c:pt idx="16592">
                  <c:v>45253.458333333336</c:v>
                </c:pt>
                <c:pt idx="16593">
                  <c:v>45253.5</c:v>
                </c:pt>
                <c:pt idx="16594">
                  <c:v>45253.541666666664</c:v>
                </c:pt>
                <c:pt idx="16595">
                  <c:v>45253.583333333336</c:v>
                </c:pt>
                <c:pt idx="16596">
                  <c:v>45253.625</c:v>
                </c:pt>
                <c:pt idx="16597">
                  <c:v>45253.666666666664</c:v>
                </c:pt>
                <c:pt idx="16598">
                  <c:v>45253.708333333336</c:v>
                </c:pt>
                <c:pt idx="16599">
                  <c:v>45253.75</c:v>
                </c:pt>
                <c:pt idx="16600">
                  <c:v>45253.791666666664</c:v>
                </c:pt>
                <c:pt idx="16601">
                  <c:v>45253.833333333336</c:v>
                </c:pt>
                <c:pt idx="16602">
                  <c:v>45253.875</c:v>
                </c:pt>
                <c:pt idx="16603">
                  <c:v>45253.916666666664</c:v>
                </c:pt>
                <c:pt idx="16604">
                  <c:v>45253.958333333336</c:v>
                </c:pt>
                <c:pt idx="16605">
                  <c:v>45254</c:v>
                </c:pt>
                <c:pt idx="16606">
                  <c:v>45254.041666666664</c:v>
                </c:pt>
                <c:pt idx="16607">
                  <c:v>45254.083333333336</c:v>
                </c:pt>
                <c:pt idx="16608">
                  <c:v>45254.125</c:v>
                </c:pt>
                <c:pt idx="16609">
                  <c:v>45254.166666666664</c:v>
                </c:pt>
                <c:pt idx="16610">
                  <c:v>45254.208333333336</c:v>
                </c:pt>
                <c:pt idx="16611">
                  <c:v>45254.25</c:v>
                </c:pt>
                <c:pt idx="16612">
                  <c:v>45254.291666666664</c:v>
                </c:pt>
                <c:pt idx="16613">
                  <c:v>45254.333333333336</c:v>
                </c:pt>
                <c:pt idx="16614">
                  <c:v>45254.375</c:v>
                </c:pt>
                <c:pt idx="16615">
                  <c:v>45254.416666666664</c:v>
                </c:pt>
                <c:pt idx="16616">
                  <c:v>45254.458333333336</c:v>
                </c:pt>
                <c:pt idx="16617">
                  <c:v>45254.5</c:v>
                </c:pt>
                <c:pt idx="16618">
                  <c:v>45254.541666666664</c:v>
                </c:pt>
                <c:pt idx="16619">
                  <c:v>45254.583333333336</c:v>
                </c:pt>
                <c:pt idx="16620">
                  <c:v>45254.625</c:v>
                </c:pt>
                <c:pt idx="16621">
                  <c:v>45254.666666666664</c:v>
                </c:pt>
                <c:pt idx="16622">
                  <c:v>45254.708333333336</c:v>
                </c:pt>
                <c:pt idx="16623">
                  <c:v>45254.75</c:v>
                </c:pt>
                <c:pt idx="16624">
                  <c:v>45254.791666666664</c:v>
                </c:pt>
                <c:pt idx="16625">
                  <c:v>45254.833333333336</c:v>
                </c:pt>
                <c:pt idx="16626">
                  <c:v>45254.875</c:v>
                </c:pt>
                <c:pt idx="16627">
                  <c:v>45254.916666666664</c:v>
                </c:pt>
                <c:pt idx="16628">
                  <c:v>45254.958333333336</c:v>
                </c:pt>
                <c:pt idx="16629">
                  <c:v>45255</c:v>
                </c:pt>
                <c:pt idx="16630">
                  <c:v>45255.041666666664</c:v>
                </c:pt>
                <c:pt idx="16631">
                  <c:v>45255.083333333336</c:v>
                </c:pt>
                <c:pt idx="16632">
                  <c:v>45255.125</c:v>
                </c:pt>
                <c:pt idx="16633">
                  <c:v>45255.166666666664</c:v>
                </c:pt>
                <c:pt idx="16634">
                  <c:v>45255.208333333336</c:v>
                </c:pt>
                <c:pt idx="16635">
                  <c:v>45255.25</c:v>
                </c:pt>
                <c:pt idx="16636">
                  <c:v>45255.291666666664</c:v>
                </c:pt>
                <c:pt idx="16637">
                  <c:v>45255.333333333336</c:v>
                </c:pt>
                <c:pt idx="16638">
                  <c:v>45255.375</c:v>
                </c:pt>
                <c:pt idx="16639">
                  <c:v>45255.416666666664</c:v>
                </c:pt>
                <c:pt idx="16640">
                  <c:v>45255.458333333336</c:v>
                </c:pt>
                <c:pt idx="16641">
                  <c:v>45255.5</c:v>
                </c:pt>
                <c:pt idx="16642">
                  <c:v>45255.541666666664</c:v>
                </c:pt>
                <c:pt idx="16643">
                  <c:v>45255.583333333336</c:v>
                </c:pt>
                <c:pt idx="16644">
                  <c:v>45255.625</c:v>
                </c:pt>
                <c:pt idx="16645">
                  <c:v>45255.666666666664</c:v>
                </c:pt>
                <c:pt idx="16646">
                  <c:v>45255.708333333336</c:v>
                </c:pt>
                <c:pt idx="16647">
                  <c:v>45255.75</c:v>
                </c:pt>
                <c:pt idx="16648">
                  <c:v>45255.791666666664</c:v>
                </c:pt>
                <c:pt idx="16649">
                  <c:v>45255.833333333336</c:v>
                </c:pt>
                <c:pt idx="16650">
                  <c:v>45255.875</c:v>
                </c:pt>
                <c:pt idx="16651">
                  <c:v>45255.916666666664</c:v>
                </c:pt>
                <c:pt idx="16652">
                  <c:v>45255.958333333336</c:v>
                </c:pt>
                <c:pt idx="16653">
                  <c:v>45256</c:v>
                </c:pt>
                <c:pt idx="16654">
                  <c:v>45256.041666666664</c:v>
                </c:pt>
                <c:pt idx="16655">
                  <c:v>45256.083333333336</c:v>
                </c:pt>
                <c:pt idx="16656">
                  <c:v>45256.125</c:v>
                </c:pt>
                <c:pt idx="16657">
                  <c:v>45256.166666666664</c:v>
                </c:pt>
                <c:pt idx="16658">
                  <c:v>45256.208333333336</c:v>
                </c:pt>
                <c:pt idx="16659">
                  <c:v>45256.25</c:v>
                </c:pt>
                <c:pt idx="16660">
                  <c:v>45256.291666666664</c:v>
                </c:pt>
                <c:pt idx="16661">
                  <c:v>45256.333333333336</c:v>
                </c:pt>
                <c:pt idx="16662">
                  <c:v>45256.375</c:v>
                </c:pt>
                <c:pt idx="16663">
                  <c:v>45256.416666666664</c:v>
                </c:pt>
                <c:pt idx="16664">
                  <c:v>45256.458333333336</c:v>
                </c:pt>
                <c:pt idx="16665">
                  <c:v>45256.5</c:v>
                </c:pt>
                <c:pt idx="16666">
                  <c:v>45256.541666666664</c:v>
                </c:pt>
                <c:pt idx="16667">
                  <c:v>45256.583333333336</c:v>
                </c:pt>
                <c:pt idx="16668">
                  <c:v>45256.625</c:v>
                </c:pt>
                <c:pt idx="16669">
                  <c:v>45256.666666666664</c:v>
                </c:pt>
                <c:pt idx="16670">
                  <c:v>45256.708333333336</c:v>
                </c:pt>
                <c:pt idx="16671">
                  <c:v>45256.75</c:v>
                </c:pt>
                <c:pt idx="16672">
                  <c:v>45256.791666666664</c:v>
                </c:pt>
                <c:pt idx="16673">
                  <c:v>45256.833333333336</c:v>
                </c:pt>
                <c:pt idx="16674">
                  <c:v>45256.875</c:v>
                </c:pt>
                <c:pt idx="16675">
                  <c:v>45256.916666666664</c:v>
                </c:pt>
                <c:pt idx="16676">
                  <c:v>45256.958333333336</c:v>
                </c:pt>
                <c:pt idx="16677">
                  <c:v>45257</c:v>
                </c:pt>
                <c:pt idx="16678">
                  <c:v>45257.041666666664</c:v>
                </c:pt>
                <c:pt idx="16679">
                  <c:v>45257.083333333336</c:v>
                </c:pt>
                <c:pt idx="16680">
                  <c:v>45257.125</c:v>
                </c:pt>
                <c:pt idx="16681">
                  <c:v>45257.166666666664</c:v>
                </c:pt>
                <c:pt idx="16682">
                  <c:v>45257.208333333336</c:v>
                </c:pt>
                <c:pt idx="16683">
                  <c:v>45257.25</c:v>
                </c:pt>
                <c:pt idx="16684">
                  <c:v>45257.291666666664</c:v>
                </c:pt>
                <c:pt idx="16685">
                  <c:v>45257.333333333336</c:v>
                </c:pt>
                <c:pt idx="16686">
                  <c:v>45257.375</c:v>
                </c:pt>
                <c:pt idx="16687">
                  <c:v>45257.416666666664</c:v>
                </c:pt>
                <c:pt idx="16688">
                  <c:v>45257.458333333336</c:v>
                </c:pt>
                <c:pt idx="16689">
                  <c:v>45257.5</c:v>
                </c:pt>
                <c:pt idx="16690">
                  <c:v>45257.541666666664</c:v>
                </c:pt>
                <c:pt idx="16691">
                  <c:v>45257.583333333336</c:v>
                </c:pt>
                <c:pt idx="16692">
                  <c:v>45257.625</c:v>
                </c:pt>
                <c:pt idx="16693">
                  <c:v>45257.666666666664</c:v>
                </c:pt>
                <c:pt idx="16694">
                  <c:v>45257.708333333336</c:v>
                </c:pt>
                <c:pt idx="16695">
                  <c:v>45257.75</c:v>
                </c:pt>
                <c:pt idx="16696">
                  <c:v>45257.791666666664</c:v>
                </c:pt>
                <c:pt idx="16697">
                  <c:v>45257.833333333336</c:v>
                </c:pt>
                <c:pt idx="16698">
                  <c:v>45257.875</c:v>
                </c:pt>
                <c:pt idx="16699">
                  <c:v>45257.916666666664</c:v>
                </c:pt>
                <c:pt idx="16700">
                  <c:v>45257.958333333336</c:v>
                </c:pt>
                <c:pt idx="16701">
                  <c:v>45258</c:v>
                </c:pt>
                <c:pt idx="16702">
                  <c:v>45258.041666666664</c:v>
                </c:pt>
                <c:pt idx="16703">
                  <c:v>45258.083333333336</c:v>
                </c:pt>
                <c:pt idx="16704">
                  <c:v>45258.125</c:v>
                </c:pt>
                <c:pt idx="16705">
                  <c:v>45258.166666666664</c:v>
                </c:pt>
                <c:pt idx="16706">
                  <c:v>45258.208333333336</c:v>
                </c:pt>
                <c:pt idx="16707">
                  <c:v>45258.25</c:v>
                </c:pt>
                <c:pt idx="16708">
                  <c:v>45258.291666666664</c:v>
                </c:pt>
                <c:pt idx="16709">
                  <c:v>45258.333333333336</c:v>
                </c:pt>
                <c:pt idx="16710">
                  <c:v>45258.375</c:v>
                </c:pt>
                <c:pt idx="16711">
                  <c:v>45258.416666666664</c:v>
                </c:pt>
                <c:pt idx="16712">
                  <c:v>45258.458333333336</c:v>
                </c:pt>
                <c:pt idx="16713">
                  <c:v>45258.5</c:v>
                </c:pt>
                <c:pt idx="16714">
                  <c:v>45258.541666666664</c:v>
                </c:pt>
                <c:pt idx="16715">
                  <c:v>45258.583333333336</c:v>
                </c:pt>
                <c:pt idx="16716">
                  <c:v>45258.625</c:v>
                </c:pt>
                <c:pt idx="16717">
                  <c:v>45258.666666666664</c:v>
                </c:pt>
                <c:pt idx="16718">
                  <c:v>45258.708333333336</c:v>
                </c:pt>
                <c:pt idx="16719">
                  <c:v>45258.75</c:v>
                </c:pt>
                <c:pt idx="16720">
                  <c:v>45258.791666666664</c:v>
                </c:pt>
                <c:pt idx="16721">
                  <c:v>45258.833333333336</c:v>
                </c:pt>
                <c:pt idx="16722">
                  <c:v>45258.875</c:v>
                </c:pt>
                <c:pt idx="16723">
                  <c:v>45258.916666666664</c:v>
                </c:pt>
                <c:pt idx="16724">
                  <c:v>45258.958333333336</c:v>
                </c:pt>
                <c:pt idx="16725">
                  <c:v>45259</c:v>
                </c:pt>
                <c:pt idx="16726">
                  <c:v>45259.041666666664</c:v>
                </c:pt>
                <c:pt idx="16727">
                  <c:v>45259.083333333336</c:v>
                </c:pt>
                <c:pt idx="16728">
                  <c:v>45259.125</c:v>
                </c:pt>
                <c:pt idx="16729">
                  <c:v>45259.166666666664</c:v>
                </c:pt>
                <c:pt idx="16730">
                  <c:v>45259.208333333336</c:v>
                </c:pt>
                <c:pt idx="16731">
                  <c:v>45259.25</c:v>
                </c:pt>
                <c:pt idx="16732">
                  <c:v>45259.291666666664</c:v>
                </c:pt>
                <c:pt idx="16733">
                  <c:v>45259.333333333336</c:v>
                </c:pt>
                <c:pt idx="16734">
                  <c:v>45259.375</c:v>
                </c:pt>
                <c:pt idx="16735">
                  <c:v>45259.416666666664</c:v>
                </c:pt>
                <c:pt idx="16736">
                  <c:v>45259.458333333336</c:v>
                </c:pt>
                <c:pt idx="16737">
                  <c:v>45259.5</c:v>
                </c:pt>
                <c:pt idx="16738">
                  <c:v>45259.541666666664</c:v>
                </c:pt>
                <c:pt idx="16739">
                  <c:v>45259.583333333336</c:v>
                </c:pt>
                <c:pt idx="16740">
                  <c:v>45259.625</c:v>
                </c:pt>
                <c:pt idx="16741">
                  <c:v>45259.666666666664</c:v>
                </c:pt>
                <c:pt idx="16742">
                  <c:v>45259.708333333336</c:v>
                </c:pt>
                <c:pt idx="16743">
                  <c:v>45259.75</c:v>
                </c:pt>
                <c:pt idx="16744">
                  <c:v>45259.791666666664</c:v>
                </c:pt>
                <c:pt idx="16745">
                  <c:v>45259.833333333336</c:v>
                </c:pt>
                <c:pt idx="16746">
                  <c:v>45259.875</c:v>
                </c:pt>
                <c:pt idx="16747">
                  <c:v>45259.916666666664</c:v>
                </c:pt>
                <c:pt idx="16748">
                  <c:v>45259.958333333336</c:v>
                </c:pt>
                <c:pt idx="16749">
                  <c:v>45260</c:v>
                </c:pt>
                <c:pt idx="16750">
                  <c:v>45260.041666666664</c:v>
                </c:pt>
                <c:pt idx="16751">
                  <c:v>45260.083333333336</c:v>
                </c:pt>
                <c:pt idx="16752">
                  <c:v>45260.125</c:v>
                </c:pt>
                <c:pt idx="16753">
                  <c:v>45260.166666666664</c:v>
                </c:pt>
                <c:pt idx="16754">
                  <c:v>45260.208333333336</c:v>
                </c:pt>
                <c:pt idx="16755">
                  <c:v>45260.25</c:v>
                </c:pt>
                <c:pt idx="16756">
                  <c:v>45260.291666666664</c:v>
                </c:pt>
                <c:pt idx="16757">
                  <c:v>45260.333333333336</c:v>
                </c:pt>
                <c:pt idx="16758">
                  <c:v>45260.375</c:v>
                </c:pt>
                <c:pt idx="16759">
                  <c:v>45260.416666666664</c:v>
                </c:pt>
                <c:pt idx="16760">
                  <c:v>45260.458333333336</c:v>
                </c:pt>
                <c:pt idx="16761">
                  <c:v>45260.5</c:v>
                </c:pt>
                <c:pt idx="16762">
                  <c:v>45260.541666666664</c:v>
                </c:pt>
                <c:pt idx="16763">
                  <c:v>45260.583333333336</c:v>
                </c:pt>
                <c:pt idx="16764">
                  <c:v>45260.625</c:v>
                </c:pt>
                <c:pt idx="16765">
                  <c:v>45260.666666666664</c:v>
                </c:pt>
                <c:pt idx="16766">
                  <c:v>45260.708333333336</c:v>
                </c:pt>
                <c:pt idx="16767">
                  <c:v>45260.75</c:v>
                </c:pt>
                <c:pt idx="16768">
                  <c:v>45260.791666666664</c:v>
                </c:pt>
                <c:pt idx="16769">
                  <c:v>45260.833333333336</c:v>
                </c:pt>
                <c:pt idx="16770">
                  <c:v>45260.875</c:v>
                </c:pt>
                <c:pt idx="16771">
                  <c:v>45260.916666666664</c:v>
                </c:pt>
                <c:pt idx="16772">
                  <c:v>45260.958333333336</c:v>
                </c:pt>
                <c:pt idx="16773">
                  <c:v>45261</c:v>
                </c:pt>
                <c:pt idx="16774">
                  <c:v>45261.041666666664</c:v>
                </c:pt>
                <c:pt idx="16775">
                  <c:v>45261.083333333336</c:v>
                </c:pt>
                <c:pt idx="16776">
                  <c:v>45261.125</c:v>
                </c:pt>
                <c:pt idx="16777">
                  <c:v>45261.166666666664</c:v>
                </c:pt>
                <c:pt idx="16778">
                  <c:v>45261.208333333336</c:v>
                </c:pt>
                <c:pt idx="16779">
                  <c:v>45261.25</c:v>
                </c:pt>
                <c:pt idx="16780">
                  <c:v>45261.291666666664</c:v>
                </c:pt>
                <c:pt idx="16781">
                  <c:v>45261.333333333336</c:v>
                </c:pt>
                <c:pt idx="16782">
                  <c:v>45261.375</c:v>
                </c:pt>
                <c:pt idx="16783">
                  <c:v>45261.416666666664</c:v>
                </c:pt>
                <c:pt idx="16784">
                  <c:v>45261.458333333336</c:v>
                </c:pt>
                <c:pt idx="16785">
                  <c:v>45261.5</c:v>
                </c:pt>
                <c:pt idx="16786">
                  <c:v>45261.541666666664</c:v>
                </c:pt>
                <c:pt idx="16787">
                  <c:v>45261.583333333336</c:v>
                </c:pt>
                <c:pt idx="16788">
                  <c:v>45261.625</c:v>
                </c:pt>
                <c:pt idx="16789">
                  <c:v>45261.666666666664</c:v>
                </c:pt>
                <c:pt idx="16790">
                  <c:v>45261.708333333336</c:v>
                </c:pt>
                <c:pt idx="16791">
                  <c:v>45261.75</c:v>
                </c:pt>
                <c:pt idx="16792">
                  <c:v>45261.791666666664</c:v>
                </c:pt>
                <c:pt idx="16793">
                  <c:v>45261.833333333336</c:v>
                </c:pt>
                <c:pt idx="16794">
                  <c:v>45261.875</c:v>
                </c:pt>
                <c:pt idx="16795">
                  <c:v>45261.916666666664</c:v>
                </c:pt>
                <c:pt idx="16796">
                  <c:v>45261.958333333336</c:v>
                </c:pt>
                <c:pt idx="16797">
                  <c:v>45262</c:v>
                </c:pt>
                <c:pt idx="16798">
                  <c:v>45262.041666666664</c:v>
                </c:pt>
                <c:pt idx="16799">
                  <c:v>45262.083333333336</c:v>
                </c:pt>
                <c:pt idx="16800">
                  <c:v>45262.125</c:v>
                </c:pt>
                <c:pt idx="16801">
                  <c:v>45262.166666666664</c:v>
                </c:pt>
                <c:pt idx="16802">
                  <c:v>45262.208333333336</c:v>
                </c:pt>
                <c:pt idx="16803">
                  <c:v>45262.25</c:v>
                </c:pt>
                <c:pt idx="16804">
                  <c:v>45262.291666666664</c:v>
                </c:pt>
                <c:pt idx="16805">
                  <c:v>45262.333333333336</c:v>
                </c:pt>
                <c:pt idx="16806">
                  <c:v>45262.375</c:v>
                </c:pt>
                <c:pt idx="16807">
                  <c:v>45262.416666666664</c:v>
                </c:pt>
                <c:pt idx="16808">
                  <c:v>45262.458333333336</c:v>
                </c:pt>
                <c:pt idx="16809">
                  <c:v>45262.5</c:v>
                </c:pt>
                <c:pt idx="16810">
                  <c:v>45262.541666666664</c:v>
                </c:pt>
                <c:pt idx="16811">
                  <c:v>45262.583333333336</c:v>
                </c:pt>
                <c:pt idx="16812">
                  <c:v>45262.625</c:v>
                </c:pt>
                <c:pt idx="16813">
                  <c:v>45262.666666666664</c:v>
                </c:pt>
                <c:pt idx="16814">
                  <c:v>45262.708333333336</c:v>
                </c:pt>
                <c:pt idx="16815">
                  <c:v>45262.75</c:v>
                </c:pt>
                <c:pt idx="16816">
                  <c:v>45262.791666666664</c:v>
                </c:pt>
                <c:pt idx="16817">
                  <c:v>45262.833333333336</c:v>
                </c:pt>
                <c:pt idx="16818">
                  <c:v>45262.875</c:v>
                </c:pt>
                <c:pt idx="16819">
                  <c:v>45262.916666666664</c:v>
                </c:pt>
                <c:pt idx="16820">
                  <c:v>45262.958333333336</c:v>
                </c:pt>
                <c:pt idx="16821">
                  <c:v>45263</c:v>
                </c:pt>
                <c:pt idx="16822">
                  <c:v>45263.041666666664</c:v>
                </c:pt>
                <c:pt idx="16823">
                  <c:v>45263.083333333336</c:v>
                </c:pt>
                <c:pt idx="16824">
                  <c:v>45263.125</c:v>
                </c:pt>
                <c:pt idx="16825">
                  <c:v>45263.166666666664</c:v>
                </c:pt>
                <c:pt idx="16826">
                  <c:v>45263.208333333336</c:v>
                </c:pt>
                <c:pt idx="16827">
                  <c:v>45263.25</c:v>
                </c:pt>
                <c:pt idx="16828">
                  <c:v>45263.291666666664</c:v>
                </c:pt>
                <c:pt idx="16829">
                  <c:v>45263.333333333336</c:v>
                </c:pt>
                <c:pt idx="16830">
                  <c:v>45263.375</c:v>
                </c:pt>
                <c:pt idx="16831">
                  <c:v>45263.416666666664</c:v>
                </c:pt>
                <c:pt idx="16832">
                  <c:v>45263.458333333336</c:v>
                </c:pt>
                <c:pt idx="16833">
                  <c:v>45263.5</c:v>
                </c:pt>
                <c:pt idx="16834">
                  <c:v>45263.541666666664</c:v>
                </c:pt>
                <c:pt idx="16835">
                  <c:v>45263.583333333336</c:v>
                </c:pt>
                <c:pt idx="16836">
                  <c:v>45263.625</c:v>
                </c:pt>
                <c:pt idx="16837">
                  <c:v>45263.666666666664</c:v>
                </c:pt>
                <c:pt idx="16838">
                  <c:v>45263.708333333336</c:v>
                </c:pt>
                <c:pt idx="16839">
                  <c:v>45263.75</c:v>
                </c:pt>
                <c:pt idx="16840">
                  <c:v>45263.791666666664</c:v>
                </c:pt>
                <c:pt idx="16841">
                  <c:v>45263.833333333336</c:v>
                </c:pt>
                <c:pt idx="16842">
                  <c:v>45263.875</c:v>
                </c:pt>
                <c:pt idx="16843">
                  <c:v>45263.916666666664</c:v>
                </c:pt>
                <c:pt idx="16844">
                  <c:v>45263.958333333336</c:v>
                </c:pt>
                <c:pt idx="16845">
                  <c:v>45264</c:v>
                </c:pt>
                <c:pt idx="16846">
                  <c:v>45264.041666666664</c:v>
                </c:pt>
                <c:pt idx="16847">
                  <c:v>45264.083333333336</c:v>
                </c:pt>
                <c:pt idx="16848">
                  <c:v>45264.125</c:v>
                </c:pt>
                <c:pt idx="16849">
                  <c:v>45264.166666666664</c:v>
                </c:pt>
                <c:pt idx="16850">
                  <c:v>45264.208333333336</c:v>
                </c:pt>
                <c:pt idx="16851">
                  <c:v>45264.25</c:v>
                </c:pt>
                <c:pt idx="16852">
                  <c:v>45264.291666666664</c:v>
                </c:pt>
                <c:pt idx="16853">
                  <c:v>45264.333333333336</c:v>
                </c:pt>
                <c:pt idx="16854">
                  <c:v>45264.375</c:v>
                </c:pt>
                <c:pt idx="16855">
                  <c:v>45264.416666666664</c:v>
                </c:pt>
                <c:pt idx="16856">
                  <c:v>45264.458333333336</c:v>
                </c:pt>
                <c:pt idx="16857">
                  <c:v>45264.5</c:v>
                </c:pt>
                <c:pt idx="16858">
                  <c:v>45264.541666666664</c:v>
                </c:pt>
                <c:pt idx="16859">
                  <c:v>45264.583333333336</c:v>
                </c:pt>
                <c:pt idx="16860">
                  <c:v>45264.625</c:v>
                </c:pt>
                <c:pt idx="16861">
                  <c:v>45264.666666666664</c:v>
                </c:pt>
                <c:pt idx="16862">
                  <c:v>45264.708333333336</c:v>
                </c:pt>
                <c:pt idx="16863">
                  <c:v>45264.75</c:v>
                </c:pt>
                <c:pt idx="16864">
                  <c:v>45264.791666666664</c:v>
                </c:pt>
                <c:pt idx="16865">
                  <c:v>45264.833333333336</c:v>
                </c:pt>
                <c:pt idx="16866">
                  <c:v>45264.875</c:v>
                </c:pt>
                <c:pt idx="16867">
                  <c:v>45264.916666666664</c:v>
                </c:pt>
                <c:pt idx="16868">
                  <c:v>45264.958333333336</c:v>
                </c:pt>
                <c:pt idx="16869">
                  <c:v>45265</c:v>
                </c:pt>
                <c:pt idx="16870">
                  <c:v>45265.041666666664</c:v>
                </c:pt>
                <c:pt idx="16871">
                  <c:v>45265.083333333336</c:v>
                </c:pt>
                <c:pt idx="16872">
                  <c:v>45265.125</c:v>
                </c:pt>
                <c:pt idx="16873">
                  <c:v>45265.166666666664</c:v>
                </c:pt>
                <c:pt idx="16874">
                  <c:v>45265.208333333336</c:v>
                </c:pt>
                <c:pt idx="16875">
                  <c:v>45265.25</c:v>
                </c:pt>
                <c:pt idx="16876">
                  <c:v>45265.291666666664</c:v>
                </c:pt>
                <c:pt idx="16877">
                  <c:v>45265.333333333336</c:v>
                </c:pt>
                <c:pt idx="16878">
                  <c:v>45265.375</c:v>
                </c:pt>
                <c:pt idx="16879">
                  <c:v>45265.416666666664</c:v>
                </c:pt>
                <c:pt idx="16880">
                  <c:v>45265.458333333336</c:v>
                </c:pt>
                <c:pt idx="16881">
                  <c:v>45265.5</c:v>
                </c:pt>
                <c:pt idx="16882">
                  <c:v>45265.541666666664</c:v>
                </c:pt>
                <c:pt idx="16883">
                  <c:v>45265.583333333336</c:v>
                </c:pt>
                <c:pt idx="16884">
                  <c:v>45265.625</c:v>
                </c:pt>
                <c:pt idx="16885">
                  <c:v>45265.666666666664</c:v>
                </c:pt>
                <c:pt idx="16886">
                  <c:v>45265.708333333336</c:v>
                </c:pt>
                <c:pt idx="16887">
                  <c:v>45265.75</c:v>
                </c:pt>
                <c:pt idx="16888">
                  <c:v>45265.791666666664</c:v>
                </c:pt>
                <c:pt idx="16889">
                  <c:v>45265.833333333336</c:v>
                </c:pt>
                <c:pt idx="16890">
                  <c:v>45265.875</c:v>
                </c:pt>
                <c:pt idx="16891">
                  <c:v>45265.916666666664</c:v>
                </c:pt>
                <c:pt idx="16892">
                  <c:v>45265.958333333336</c:v>
                </c:pt>
                <c:pt idx="16893">
                  <c:v>45266</c:v>
                </c:pt>
                <c:pt idx="16894">
                  <c:v>45266.041666666664</c:v>
                </c:pt>
                <c:pt idx="16895">
                  <c:v>45266.083333333336</c:v>
                </c:pt>
                <c:pt idx="16896">
                  <c:v>45266.125</c:v>
                </c:pt>
                <c:pt idx="16897">
                  <c:v>45266.166666666664</c:v>
                </c:pt>
                <c:pt idx="16898">
                  <c:v>45266.208333333336</c:v>
                </c:pt>
                <c:pt idx="16899">
                  <c:v>45266.25</c:v>
                </c:pt>
                <c:pt idx="16900">
                  <c:v>45266.291666666664</c:v>
                </c:pt>
                <c:pt idx="16901">
                  <c:v>45266.333333333336</c:v>
                </c:pt>
                <c:pt idx="16902">
                  <c:v>45266.375</c:v>
                </c:pt>
                <c:pt idx="16903">
                  <c:v>45266.416666666664</c:v>
                </c:pt>
                <c:pt idx="16904">
                  <c:v>45266.458333333336</c:v>
                </c:pt>
                <c:pt idx="16905">
                  <c:v>45266.5</c:v>
                </c:pt>
                <c:pt idx="16906">
                  <c:v>45266.541666666664</c:v>
                </c:pt>
                <c:pt idx="16907">
                  <c:v>45266.583333333336</c:v>
                </c:pt>
                <c:pt idx="16908">
                  <c:v>45266.625</c:v>
                </c:pt>
                <c:pt idx="16909">
                  <c:v>45266.666666666664</c:v>
                </c:pt>
                <c:pt idx="16910">
                  <c:v>45266.708333333336</c:v>
                </c:pt>
                <c:pt idx="16911">
                  <c:v>45266.75</c:v>
                </c:pt>
                <c:pt idx="16912">
                  <c:v>45266.791666666664</c:v>
                </c:pt>
                <c:pt idx="16913">
                  <c:v>45266.833333333336</c:v>
                </c:pt>
                <c:pt idx="16914">
                  <c:v>45266.875</c:v>
                </c:pt>
                <c:pt idx="16915">
                  <c:v>45266.916666666664</c:v>
                </c:pt>
                <c:pt idx="16916">
                  <c:v>45266.958333333336</c:v>
                </c:pt>
                <c:pt idx="16917">
                  <c:v>45267</c:v>
                </c:pt>
                <c:pt idx="16918">
                  <c:v>45267.041666666664</c:v>
                </c:pt>
                <c:pt idx="16919">
                  <c:v>45267.083333333336</c:v>
                </c:pt>
                <c:pt idx="16920">
                  <c:v>45267.125</c:v>
                </c:pt>
                <c:pt idx="16921">
                  <c:v>45267.166666666664</c:v>
                </c:pt>
                <c:pt idx="16922">
                  <c:v>45267.208333333336</c:v>
                </c:pt>
                <c:pt idx="16923">
                  <c:v>45267.25</c:v>
                </c:pt>
                <c:pt idx="16924">
                  <c:v>45267.291666666664</c:v>
                </c:pt>
                <c:pt idx="16925">
                  <c:v>45267.333333333336</c:v>
                </c:pt>
                <c:pt idx="16926">
                  <c:v>45267.375</c:v>
                </c:pt>
                <c:pt idx="16927">
                  <c:v>45267.416666666664</c:v>
                </c:pt>
                <c:pt idx="16928">
                  <c:v>45267.458333333336</c:v>
                </c:pt>
                <c:pt idx="16929">
                  <c:v>45267.5</c:v>
                </c:pt>
                <c:pt idx="16930">
                  <c:v>45267.541666666664</c:v>
                </c:pt>
                <c:pt idx="16931">
                  <c:v>45267.583333333336</c:v>
                </c:pt>
                <c:pt idx="16932">
                  <c:v>45267.625</c:v>
                </c:pt>
                <c:pt idx="16933">
                  <c:v>45267.666666666664</c:v>
                </c:pt>
                <c:pt idx="16934">
                  <c:v>45267.708333333336</c:v>
                </c:pt>
                <c:pt idx="16935">
                  <c:v>45267.75</c:v>
                </c:pt>
                <c:pt idx="16936">
                  <c:v>45267.791666666664</c:v>
                </c:pt>
                <c:pt idx="16937">
                  <c:v>45267.833333333336</c:v>
                </c:pt>
                <c:pt idx="16938">
                  <c:v>45267.875</c:v>
                </c:pt>
                <c:pt idx="16939">
                  <c:v>45267.916666666664</c:v>
                </c:pt>
                <c:pt idx="16940">
                  <c:v>45267.958333333336</c:v>
                </c:pt>
                <c:pt idx="16941">
                  <c:v>45268</c:v>
                </c:pt>
                <c:pt idx="16942">
                  <c:v>45268.041666666664</c:v>
                </c:pt>
                <c:pt idx="16943">
                  <c:v>45268.083333333336</c:v>
                </c:pt>
                <c:pt idx="16944">
                  <c:v>45268.125</c:v>
                </c:pt>
                <c:pt idx="16945">
                  <c:v>45268.166666666664</c:v>
                </c:pt>
                <c:pt idx="16946">
                  <c:v>45268.208333333336</c:v>
                </c:pt>
                <c:pt idx="16947">
                  <c:v>45268.25</c:v>
                </c:pt>
                <c:pt idx="16948">
                  <c:v>45268.291666666664</c:v>
                </c:pt>
                <c:pt idx="16949">
                  <c:v>45268.333333333336</c:v>
                </c:pt>
                <c:pt idx="16950">
                  <c:v>45268.375</c:v>
                </c:pt>
                <c:pt idx="16951">
                  <c:v>45268.416666666664</c:v>
                </c:pt>
                <c:pt idx="16952">
                  <c:v>45268.458333333336</c:v>
                </c:pt>
                <c:pt idx="16953">
                  <c:v>45268.5</c:v>
                </c:pt>
                <c:pt idx="16954">
                  <c:v>45268.541666666664</c:v>
                </c:pt>
                <c:pt idx="16955">
                  <c:v>45268.583333333336</c:v>
                </c:pt>
                <c:pt idx="16956">
                  <c:v>45268.625</c:v>
                </c:pt>
                <c:pt idx="16957">
                  <c:v>45268.666666666664</c:v>
                </c:pt>
                <c:pt idx="16958">
                  <c:v>45268.708333333336</c:v>
                </c:pt>
                <c:pt idx="16959">
                  <c:v>45268.75</c:v>
                </c:pt>
                <c:pt idx="16960">
                  <c:v>45268.791666666664</c:v>
                </c:pt>
                <c:pt idx="16961">
                  <c:v>45268.833333333336</c:v>
                </c:pt>
                <c:pt idx="16962">
                  <c:v>45268.875</c:v>
                </c:pt>
                <c:pt idx="16963">
                  <c:v>45268.916666666664</c:v>
                </c:pt>
                <c:pt idx="16964">
                  <c:v>45268.958333333336</c:v>
                </c:pt>
                <c:pt idx="16965">
                  <c:v>45269</c:v>
                </c:pt>
                <c:pt idx="16966">
                  <c:v>45269.041666666664</c:v>
                </c:pt>
                <c:pt idx="16967">
                  <c:v>45269.083333333336</c:v>
                </c:pt>
                <c:pt idx="16968">
                  <c:v>45269.125</c:v>
                </c:pt>
                <c:pt idx="16969">
                  <c:v>45269.166666666664</c:v>
                </c:pt>
                <c:pt idx="16970">
                  <c:v>45269.208333333336</c:v>
                </c:pt>
                <c:pt idx="16971">
                  <c:v>45269.25</c:v>
                </c:pt>
                <c:pt idx="16972">
                  <c:v>45269.291666666664</c:v>
                </c:pt>
                <c:pt idx="16973">
                  <c:v>45269.333333333336</c:v>
                </c:pt>
                <c:pt idx="16974">
                  <c:v>45269.375</c:v>
                </c:pt>
                <c:pt idx="16975">
                  <c:v>45269.416666666664</c:v>
                </c:pt>
                <c:pt idx="16976">
                  <c:v>45269.458333333336</c:v>
                </c:pt>
                <c:pt idx="16977">
                  <c:v>45269.5</c:v>
                </c:pt>
                <c:pt idx="16978">
                  <c:v>45269.541666666664</c:v>
                </c:pt>
                <c:pt idx="16979">
                  <c:v>45269.583333333336</c:v>
                </c:pt>
                <c:pt idx="16980">
                  <c:v>45269.625</c:v>
                </c:pt>
                <c:pt idx="16981">
                  <c:v>45269.666666666664</c:v>
                </c:pt>
                <c:pt idx="16982">
                  <c:v>45269.708333333336</c:v>
                </c:pt>
                <c:pt idx="16983">
                  <c:v>45269.75</c:v>
                </c:pt>
                <c:pt idx="16984">
                  <c:v>45269.791666666664</c:v>
                </c:pt>
                <c:pt idx="16985">
                  <c:v>45269.833333333336</c:v>
                </c:pt>
                <c:pt idx="16986">
                  <c:v>45269.875</c:v>
                </c:pt>
                <c:pt idx="16987">
                  <c:v>45269.916666666664</c:v>
                </c:pt>
                <c:pt idx="16988">
                  <c:v>45269.958333333336</c:v>
                </c:pt>
                <c:pt idx="16989">
                  <c:v>45270</c:v>
                </c:pt>
                <c:pt idx="16990">
                  <c:v>45270.041666666664</c:v>
                </c:pt>
                <c:pt idx="16991">
                  <c:v>45270.083333333336</c:v>
                </c:pt>
                <c:pt idx="16992">
                  <c:v>45270.125</c:v>
                </c:pt>
                <c:pt idx="16993">
                  <c:v>45270.166666666664</c:v>
                </c:pt>
                <c:pt idx="16994">
                  <c:v>45270.208333333336</c:v>
                </c:pt>
                <c:pt idx="16995">
                  <c:v>45270.25</c:v>
                </c:pt>
                <c:pt idx="16996">
                  <c:v>45270.291666666664</c:v>
                </c:pt>
                <c:pt idx="16997">
                  <c:v>45270.333333333336</c:v>
                </c:pt>
                <c:pt idx="16998">
                  <c:v>45270.375</c:v>
                </c:pt>
                <c:pt idx="16999">
                  <c:v>45270.416666666664</c:v>
                </c:pt>
                <c:pt idx="17000">
                  <c:v>45270.458333333336</c:v>
                </c:pt>
                <c:pt idx="17001">
                  <c:v>45270.5</c:v>
                </c:pt>
                <c:pt idx="17002">
                  <c:v>45270.541666666664</c:v>
                </c:pt>
                <c:pt idx="17003">
                  <c:v>45270.583333333336</c:v>
                </c:pt>
                <c:pt idx="17004">
                  <c:v>45270.625</c:v>
                </c:pt>
                <c:pt idx="17005">
                  <c:v>45270.666666666664</c:v>
                </c:pt>
                <c:pt idx="17006">
                  <c:v>45270.708333333336</c:v>
                </c:pt>
                <c:pt idx="17007">
                  <c:v>45270.75</c:v>
                </c:pt>
                <c:pt idx="17008">
                  <c:v>45270.791666666664</c:v>
                </c:pt>
                <c:pt idx="17009">
                  <c:v>45270.833333333336</c:v>
                </c:pt>
                <c:pt idx="17010">
                  <c:v>45270.875</c:v>
                </c:pt>
                <c:pt idx="17011">
                  <c:v>45270.916666666664</c:v>
                </c:pt>
                <c:pt idx="17012">
                  <c:v>45270.958333333336</c:v>
                </c:pt>
                <c:pt idx="17013">
                  <c:v>45271</c:v>
                </c:pt>
                <c:pt idx="17014">
                  <c:v>45271.041666666664</c:v>
                </c:pt>
                <c:pt idx="17015">
                  <c:v>45271.083333333336</c:v>
                </c:pt>
                <c:pt idx="17016">
                  <c:v>45271.125</c:v>
                </c:pt>
                <c:pt idx="17017">
                  <c:v>45271.166666666664</c:v>
                </c:pt>
                <c:pt idx="17018">
                  <c:v>45271.208333333336</c:v>
                </c:pt>
                <c:pt idx="17019">
                  <c:v>45271.25</c:v>
                </c:pt>
                <c:pt idx="17020">
                  <c:v>45271.291666666664</c:v>
                </c:pt>
                <c:pt idx="17021">
                  <c:v>45271.333333333336</c:v>
                </c:pt>
                <c:pt idx="17022">
                  <c:v>45271.375</c:v>
                </c:pt>
                <c:pt idx="17023">
                  <c:v>45271.416666666664</c:v>
                </c:pt>
                <c:pt idx="17024">
                  <c:v>45271.458333333336</c:v>
                </c:pt>
                <c:pt idx="17025">
                  <c:v>45271.5</c:v>
                </c:pt>
                <c:pt idx="17026">
                  <c:v>45271.541666666664</c:v>
                </c:pt>
                <c:pt idx="17027">
                  <c:v>45271.583333333336</c:v>
                </c:pt>
                <c:pt idx="17028">
                  <c:v>45271.625</c:v>
                </c:pt>
                <c:pt idx="17029">
                  <c:v>45271.666666666664</c:v>
                </c:pt>
                <c:pt idx="17030">
                  <c:v>45271.708333333336</c:v>
                </c:pt>
                <c:pt idx="17031">
                  <c:v>45271.75</c:v>
                </c:pt>
                <c:pt idx="17032">
                  <c:v>45271.791666666664</c:v>
                </c:pt>
                <c:pt idx="17033">
                  <c:v>45271.833333333336</c:v>
                </c:pt>
                <c:pt idx="17034">
                  <c:v>45271.875</c:v>
                </c:pt>
                <c:pt idx="17035">
                  <c:v>45271.916666666664</c:v>
                </c:pt>
                <c:pt idx="17036">
                  <c:v>45271.958333333336</c:v>
                </c:pt>
                <c:pt idx="17037">
                  <c:v>45272</c:v>
                </c:pt>
                <c:pt idx="17038">
                  <c:v>45272.041666666664</c:v>
                </c:pt>
                <c:pt idx="17039">
                  <c:v>45272.083333333336</c:v>
                </c:pt>
                <c:pt idx="17040">
                  <c:v>45272.125</c:v>
                </c:pt>
                <c:pt idx="17041">
                  <c:v>45272.166666666664</c:v>
                </c:pt>
                <c:pt idx="17042">
                  <c:v>45272.208333333336</c:v>
                </c:pt>
                <c:pt idx="17043">
                  <c:v>45272.25</c:v>
                </c:pt>
                <c:pt idx="17044">
                  <c:v>45272.291666666664</c:v>
                </c:pt>
                <c:pt idx="17045">
                  <c:v>45272.333333333336</c:v>
                </c:pt>
                <c:pt idx="17046">
                  <c:v>45272.375</c:v>
                </c:pt>
                <c:pt idx="17047">
                  <c:v>45272.416666666664</c:v>
                </c:pt>
                <c:pt idx="17048">
                  <c:v>45272.458333333336</c:v>
                </c:pt>
                <c:pt idx="17049">
                  <c:v>45272.5</c:v>
                </c:pt>
                <c:pt idx="17050">
                  <c:v>45272.541666666664</c:v>
                </c:pt>
                <c:pt idx="17051">
                  <c:v>45272.583333333336</c:v>
                </c:pt>
                <c:pt idx="17052">
                  <c:v>45272.625</c:v>
                </c:pt>
                <c:pt idx="17053">
                  <c:v>45272.666666666664</c:v>
                </c:pt>
                <c:pt idx="17054">
                  <c:v>45272.708333333336</c:v>
                </c:pt>
                <c:pt idx="17055">
                  <c:v>45272.75</c:v>
                </c:pt>
                <c:pt idx="17056">
                  <c:v>45272.791666666664</c:v>
                </c:pt>
                <c:pt idx="17057">
                  <c:v>45272.833333333336</c:v>
                </c:pt>
                <c:pt idx="17058">
                  <c:v>45272.875</c:v>
                </c:pt>
                <c:pt idx="17059">
                  <c:v>45272.916666666664</c:v>
                </c:pt>
                <c:pt idx="17060">
                  <c:v>45272.958333333336</c:v>
                </c:pt>
                <c:pt idx="17061">
                  <c:v>45273</c:v>
                </c:pt>
                <c:pt idx="17062">
                  <c:v>45273.041666666664</c:v>
                </c:pt>
                <c:pt idx="17063">
                  <c:v>45273.083333333336</c:v>
                </c:pt>
                <c:pt idx="17064">
                  <c:v>45273.125</c:v>
                </c:pt>
                <c:pt idx="17065">
                  <c:v>45273.166666666664</c:v>
                </c:pt>
                <c:pt idx="17066">
                  <c:v>45273.208333333336</c:v>
                </c:pt>
                <c:pt idx="17067">
                  <c:v>45273.25</c:v>
                </c:pt>
                <c:pt idx="17068">
                  <c:v>45273.291666666664</c:v>
                </c:pt>
                <c:pt idx="17069">
                  <c:v>45273.333333333336</c:v>
                </c:pt>
                <c:pt idx="17070">
                  <c:v>45273.375</c:v>
                </c:pt>
                <c:pt idx="17071">
                  <c:v>45273.416666666664</c:v>
                </c:pt>
                <c:pt idx="17072">
                  <c:v>45273.458333333336</c:v>
                </c:pt>
                <c:pt idx="17073">
                  <c:v>45273.5</c:v>
                </c:pt>
                <c:pt idx="17074">
                  <c:v>45273.541666666664</c:v>
                </c:pt>
                <c:pt idx="17075">
                  <c:v>45273.583333333336</c:v>
                </c:pt>
                <c:pt idx="17076">
                  <c:v>45273.625</c:v>
                </c:pt>
                <c:pt idx="17077">
                  <c:v>45273.666666666664</c:v>
                </c:pt>
                <c:pt idx="17078">
                  <c:v>45273.708333333336</c:v>
                </c:pt>
                <c:pt idx="17079">
                  <c:v>45273.75</c:v>
                </c:pt>
                <c:pt idx="17080">
                  <c:v>45273.791666666664</c:v>
                </c:pt>
                <c:pt idx="17081">
                  <c:v>45273.833333333336</c:v>
                </c:pt>
                <c:pt idx="17082">
                  <c:v>45273.875</c:v>
                </c:pt>
                <c:pt idx="17083">
                  <c:v>45273.916666666664</c:v>
                </c:pt>
                <c:pt idx="17084">
                  <c:v>45273.958333333336</c:v>
                </c:pt>
                <c:pt idx="17085">
                  <c:v>45274</c:v>
                </c:pt>
                <c:pt idx="17086">
                  <c:v>45274.041666666664</c:v>
                </c:pt>
                <c:pt idx="17087">
                  <c:v>45274.083333333336</c:v>
                </c:pt>
                <c:pt idx="17088">
                  <c:v>45274.125</c:v>
                </c:pt>
                <c:pt idx="17089">
                  <c:v>45274.166666666664</c:v>
                </c:pt>
                <c:pt idx="17090">
                  <c:v>45274.208333333336</c:v>
                </c:pt>
                <c:pt idx="17091">
                  <c:v>45274.25</c:v>
                </c:pt>
                <c:pt idx="17092">
                  <c:v>45274.291666666664</c:v>
                </c:pt>
                <c:pt idx="17093">
                  <c:v>45274.333333333336</c:v>
                </c:pt>
                <c:pt idx="17094">
                  <c:v>45274.375</c:v>
                </c:pt>
                <c:pt idx="17095">
                  <c:v>45274.416666666664</c:v>
                </c:pt>
                <c:pt idx="17096">
                  <c:v>45274.458333333336</c:v>
                </c:pt>
                <c:pt idx="17097">
                  <c:v>45274.5</c:v>
                </c:pt>
                <c:pt idx="17098">
                  <c:v>45274.541666666664</c:v>
                </c:pt>
                <c:pt idx="17099">
                  <c:v>45274.583333333336</c:v>
                </c:pt>
                <c:pt idx="17100">
                  <c:v>45274.625</c:v>
                </c:pt>
                <c:pt idx="17101">
                  <c:v>45274.666666666664</c:v>
                </c:pt>
                <c:pt idx="17102">
                  <c:v>45274.708333333336</c:v>
                </c:pt>
                <c:pt idx="17103">
                  <c:v>45274.75</c:v>
                </c:pt>
                <c:pt idx="17104">
                  <c:v>45274.791666666664</c:v>
                </c:pt>
                <c:pt idx="17105">
                  <c:v>45274.833333333336</c:v>
                </c:pt>
                <c:pt idx="17106">
                  <c:v>45274.875</c:v>
                </c:pt>
                <c:pt idx="17107">
                  <c:v>45274.916666666664</c:v>
                </c:pt>
                <c:pt idx="17108">
                  <c:v>45274.958333333336</c:v>
                </c:pt>
                <c:pt idx="17109">
                  <c:v>45275</c:v>
                </c:pt>
                <c:pt idx="17110">
                  <c:v>45275.041666666664</c:v>
                </c:pt>
                <c:pt idx="17111">
                  <c:v>45275.083333333336</c:v>
                </c:pt>
                <c:pt idx="17112">
                  <c:v>45275.125</c:v>
                </c:pt>
                <c:pt idx="17113">
                  <c:v>45275.166666666664</c:v>
                </c:pt>
                <c:pt idx="17114">
                  <c:v>45275.208333333336</c:v>
                </c:pt>
                <c:pt idx="17115">
                  <c:v>45275.25</c:v>
                </c:pt>
                <c:pt idx="17116">
                  <c:v>45275.291666666664</c:v>
                </c:pt>
                <c:pt idx="17117">
                  <c:v>45275.333333333336</c:v>
                </c:pt>
                <c:pt idx="17118">
                  <c:v>45275.375</c:v>
                </c:pt>
                <c:pt idx="17119">
                  <c:v>45275.416666666664</c:v>
                </c:pt>
                <c:pt idx="17120">
                  <c:v>45275.458333333336</c:v>
                </c:pt>
                <c:pt idx="17121">
                  <c:v>45275.5</c:v>
                </c:pt>
                <c:pt idx="17122">
                  <c:v>45275.541666666664</c:v>
                </c:pt>
                <c:pt idx="17123">
                  <c:v>45275.583333333336</c:v>
                </c:pt>
                <c:pt idx="17124">
                  <c:v>45275.625</c:v>
                </c:pt>
                <c:pt idx="17125">
                  <c:v>45275.666666666664</c:v>
                </c:pt>
                <c:pt idx="17126">
                  <c:v>45275.708333333336</c:v>
                </c:pt>
                <c:pt idx="17127">
                  <c:v>45275.75</c:v>
                </c:pt>
                <c:pt idx="17128">
                  <c:v>45275.791666666664</c:v>
                </c:pt>
                <c:pt idx="17129">
                  <c:v>45275.833333333336</c:v>
                </c:pt>
                <c:pt idx="17130">
                  <c:v>45275.875</c:v>
                </c:pt>
                <c:pt idx="17131">
                  <c:v>45275.916666666664</c:v>
                </c:pt>
                <c:pt idx="17132">
                  <c:v>45275.958333333336</c:v>
                </c:pt>
                <c:pt idx="17133">
                  <c:v>45276</c:v>
                </c:pt>
                <c:pt idx="17134">
                  <c:v>45276.041666666664</c:v>
                </c:pt>
                <c:pt idx="17135">
                  <c:v>45276.083333333336</c:v>
                </c:pt>
                <c:pt idx="17136">
                  <c:v>45276.125</c:v>
                </c:pt>
                <c:pt idx="17137">
                  <c:v>45276.166666666664</c:v>
                </c:pt>
                <c:pt idx="17138">
                  <c:v>45276.208333333336</c:v>
                </c:pt>
                <c:pt idx="17139">
                  <c:v>45276.25</c:v>
                </c:pt>
                <c:pt idx="17140">
                  <c:v>45276.291666666664</c:v>
                </c:pt>
                <c:pt idx="17141">
                  <c:v>45276.333333333336</c:v>
                </c:pt>
                <c:pt idx="17142">
                  <c:v>45276.375</c:v>
                </c:pt>
                <c:pt idx="17143">
                  <c:v>45276.416666666664</c:v>
                </c:pt>
                <c:pt idx="17144">
                  <c:v>45276.458333333336</c:v>
                </c:pt>
                <c:pt idx="17145">
                  <c:v>45276.5</c:v>
                </c:pt>
                <c:pt idx="17146">
                  <c:v>45276.541666666664</c:v>
                </c:pt>
                <c:pt idx="17147">
                  <c:v>45276.583333333336</c:v>
                </c:pt>
                <c:pt idx="17148">
                  <c:v>45276.625</c:v>
                </c:pt>
                <c:pt idx="17149">
                  <c:v>45276.666666666664</c:v>
                </c:pt>
                <c:pt idx="17150">
                  <c:v>45276.708333333336</c:v>
                </c:pt>
                <c:pt idx="17151">
                  <c:v>45276.75</c:v>
                </c:pt>
                <c:pt idx="17152">
                  <c:v>45276.791666666664</c:v>
                </c:pt>
                <c:pt idx="17153">
                  <c:v>45276.833333333336</c:v>
                </c:pt>
                <c:pt idx="17154">
                  <c:v>45276.875</c:v>
                </c:pt>
                <c:pt idx="17155">
                  <c:v>45276.916666666664</c:v>
                </c:pt>
                <c:pt idx="17156">
                  <c:v>45276.958333333336</c:v>
                </c:pt>
                <c:pt idx="17157">
                  <c:v>45277</c:v>
                </c:pt>
                <c:pt idx="17158">
                  <c:v>45277.041666666664</c:v>
                </c:pt>
                <c:pt idx="17159">
                  <c:v>45277.083333333336</c:v>
                </c:pt>
                <c:pt idx="17160">
                  <c:v>45277.125</c:v>
                </c:pt>
                <c:pt idx="17161">
                  <c:v>45277.166666666664</c:v>
                </c:pt>
                <c:pt idx="17162">
                  <c:v>45277.208333333336</c:v>
                </c:pt>
                <c:pt idx="17163">
                  <c:v>45277.25</c:v>
                </c:pt>
                <c:pt idx="17164">
                  <c:v>45277.291666666664</c:v>
                </c:pt>
                <c:pt idx="17165">
                  <c:v>45277.333333333336</c:v>
                </c:pt>
                <c:pt idx="17166">
                  <c:v>45277.375</c:v>
                </c:pt>
                <c:pt idx="17167">
                  <c:v>45277.416666666664</c:v>
                </c:pt>
                <c:pt idx="17168">
                  <c:v>45277.458333333336</c:v>
                </c:pt>
                <c:pt idx="17169">
                  <c:v>45277.5</c:v>
                </c:pt>
                <c:pt idx="17170">
                  <c:v>45277.541666666664</c:v>
                </c:pt>
                <c:pt idx="17171">
                  <c:v>45277.583333333336</c:v>
                </c:pt>
                <c:pt idx="17172">
                  <c:v>45277.625</c:v>
                </c:pt>
                <c:pt idx="17173">
                  <c:v>45277.666666666664</c:v>
                </c:pt>
                <c:pt idx="17174">
                  <c:v>45277.708333333336</c:v>
                </c:pt>
                <c:pt idx="17175">
                  <c:v>45277.75</c:v>
                </c:pt>
                <c:pt idx="17176">
                  <c:v>45277.791666666664</c:v>
                </c:pt>
                <c:pt idx="17177">
                  <c:v>45277.833333333336</c:v>
                </c:pt>
                <c:pt idx="17178">
                  <c:v>45277.875</c:v>
                </c:pt>
                <c:pt idx="17179">
                  <c:v>45277.916666666664</c:v>
                </c:pt>
                <c:pt idx="17180">
                  <c:v>45277.958333333336</c:v>
                </c:pt>
                <c:pt idx="17181">
                  <c:v>45278</c:v>
                </c:pt>
                <c:pt idx="17182">
                  <c:v>45278.041666666664</c:v>
                </c:pt>
                <c:pt idx="17183">
                  <c:v>45278.083333333336</c:v>
                </c:pt>
                <c:pt idx="17184">
                  <c:v>45278.125</c:v>
                </c:pt>
                <c:pt idx="17185">
                  <c:v>45278.166666666664</c:v>
                </c:pt>
                <c:pt idx="17186">
                  <c:v>45278.208333333336</c:v>
                </c:pt>
                <c:pt idx="17187">
                  <c:v>45278.25</c:v>
                </c:pt>
                <c:pt idx="17188">
                  <c:v>45278.291666666664</c:v>
                </c:pt>
                <c:pt idx="17189">
                  <c:v>45278.333333333336</c:v>
                </c:pt>
                <c:pt idx="17190">
                  <c:v>45278.375</c:v>
                </c:pt>
                <c:pt idx="17191">
                  <c:v>45278.416666666664</c:v>
                </c:pt>
                <c:pt idx="17192">
                  <c:v>45278.458333333336</c:v>
                </c:pt>
                <c:pt idx="17193">
                  <c:v>45278.5</c:v>
                </c:pt>
                <c:pt idx="17194">
                  <c:v>45278.541666666664</c:v>
                </c:pt>
                <c:pt idx="17195">
                  <c:v>45278.583333333336</c:v>
                </c:pt>
                <c:pt idx="17196">
                  <c:v>45278.625</c:v>
                </c:pt>
                <c:pt idx="17197">
                  <c:v>45278.666666666664</c:v>
                </c:pt>
                <c:pt idx="17198">
                  <c:v>45278.708333333336</c:v>
                </c:pt>
                <c:pt idx="17199">
                  <c:v>45278.75</c:v>
                </c:pt>
                <c:pt idx="17200">
                  <c:v>45278.791666666664</c:v>
                </c:pt>
                <c:pt idx="17201">
                  <c:v>45278.833333333336</c:v>
                </c:pt>
                <c:pt idx="17202">
                  <c:v>45278.875</c:v>
                </c:pt>
                <c:pt idx="17203">
                  <c:v>45278.916666666664</c:v>
                </c:pt>
                <c:pt idx="17204">
                  <c:v>45278.958333333336</c:v>
                </c:pt>
                <c:pt idx="17205">
                  <c:v>45279</c:v>
                </c:pt>
                <c:pt idx="17206">
                  <c:v>45279.041666666664</c:v>
                </c:pt>
                <c:pt idx="17207">
                  <c:v>45279.083333333336</c:v>
                </c:pt>
                <c:pt idx="17208">
                  <c:v>45279.125</c:v>
                </c:pt>
                <c:pt idx="17209">
                  <c:v>45279.166666666664</c:v>
                </c:pt>
                <c:pt idx="17210">
                  <c:v>45279.208333333336</c:v>
                </c:pt>
                <c:pt idx="17211">
                  <c:v>45279.25</c:v>
                </c:pt>
                <c:pt idx="17212">
                  <c:v>45279.291666666664</c:v>
                </c:pt>
                <c:pt idx="17213">
                  <c:v>45279.333333333336</c:v>
                </c:pt>
                <c:pt idx="17214">
                  <c:v>45279.375</c:v>
                </c:pt>
                <c:pt idx="17215">
                  <c:v>45279.416666666664</c:v>
                </c:pt>
                <c:pt idx="17216">
                  <c:v>45279.458333333336</c:v>
                </c:pt>
                <c:pt idx="17217">
                  <c:v>45279.5</c:v>
                </c:pt>
                <c:pt idx="17218">
                  <c:v>45279.541666666664</c:v>
                </c:pt>
                <c:pt idx="17219">
                  <c:v>45279.583333333336</c:v>
                </c:pt>
                <c:pt idx="17220">
                  <c:v>45279.625</c:v>
                </c:pt>
                <c:pt idx="17221">
                  <c:v>45279.666666666664</c:v>
                </c:pt>
                <c:pt idx="17222">
                  <c:v>45279.708333333336</c:v>
                </c:pt>
                <c:pt idx="17223">
                  <c:v>45279.75</c:v>
                </c:pt>
                <c:pt idx="17224">
                  <c:v>45279.791666666664</c:v>
                </c:pt>
                <c:pt idx="17225">
                  <c:v>45279.833333333336</c:v>
                </c:pt>
                <c:pt idx="17226">
                  <c:v>45279.875</c:v>
                </c:pt>
                <c:pt idx="17227">
                  <c:v>45279.916666666664</c:v>
                </c:pt>
                <c:pt idx="17228">
                  <c:v>45279.958333333336</c:v>
                </c:pt>
                <c:pt idx="17229">
                  <c:v>45280</c:v>
                </c:pt>
                <c:pt idx="17230">
                  <c:v>45280.041666666664</c:v>
                </c:pt>
                <c:pt idx="17231">
                  <c:v>45280.083333333336</c:v>
                </c:pt>
                <c:pt idx="17232">
                  <c:v>45280.125</c:v>
                </c:pt>
                <c:pt idx="17233">
                  <c:v>45280.166666666664</c:v>
                </c:pt>
                <c:pt idx="17234">
                  <c:v>45280.208333333336</c:v>
                </c:pt>
                <c:pt idx="17235">
                  <c:v>45280.25</c:v>
                </c:pt>
                <c:pt idx="17236">
                  <c:v>45280.291666666664</c:v>
                </c:pt>
                <c:pt idx="17237">
                  <c:v>45280.333333333336</c:v>
                </c:pt>
                <c:pt idx="17238">
                  <c:v>45280.375</c:v>
                </c:pt>
                <c:pt idx="17239">
                  <c:v>45280.416666666664</c:v>
                </c:pt>
                <c:pt idx="17240">
                  <c:v>45280.458333333336</c:v>
                </c:pt>
                <c:pt idx="17241">
                  <c:v>45280.5</c:v>
                </c:pt>
                <c:pt idx="17242">
                  <c:v>45280.541666666664</c:v>
                </c:pt>
                <c:pt idx="17243">
                  <c:v>45280.583333333336</c:v>
                </c:pt>
                <c:pt idx="17244">
                  <c:v>45280.625</c:v>
                </c:pt>
                <c:pt idx="17245">
                  <c:v>45280.666666666664</c:v>
                </c:pt>
                <c:pt idx="17246">
                  <c:v>45280.708333333336</c:v>
                </c:pt>
                <c:pt idx="17247">
                  <c:v>45280.75</c:v>
                </c:pt>
                <c:pt idx="17248">
                  <c:v>45280.791666666664</c:v>
                </c:pt>
                <c:pt idx="17249">
                  <c:v>45280.833333333336</c:v>
                </c:pt>
                <c:pt idx="17250">
                  <c:v>45280.875</c:v>
                </c:pt>
                <c:pt idx="17251">
                  <c:v>45280.916666666664</c:v>
                </c:pt>
                <c:pt idx="17252">
                  <c:v>45280.958333333336</c:v>
                </c:pt>
                <c:pt idx="17253">
                  <c:v>45281</c:v>
                </c:pt>
                <c:pt idx="17254">
                  <c:v>45281.041666666664</c:v>
                </c:pt>
                <c:pt idx="17255">
                  <c:v>45281.083333333336</c:v>
                </c:pt>
                <c:pt idx="17256">
                  <c:v>45281.125</c:v>
                </c:pt>
                <c:pt idx="17257">
                  <c:v>45281.166666666664</c:v>
                </c:pt>
                <c:pt idx="17258">
                  <c:v>45281.208333333336</c:v>
                </c:pt>
                <c:pt idx="17259">
                  <c:v>45281.25</c:v>
                </c:pt>
                <c:pt idx="17260">
                  <c:v>45281.291666666664</c:v>
                </c:pt>
                <c:pt idx="17261">
                  <c:v>45281.333333333336</c:v>
                </c:pt>
                <c:pt idx="17262">
                  <c:v>45281.375</c:v>
                </c:pt>
                <c:pt idx="17263">
                  <c:v>45281.416666666664</c:v>
                </c:pt>
                <c:pt idx="17264">
                  <c:v>45281.458333333336</c:v>
                </c:pt>
                <c:pt idx="17265">
                  <c:v>45281.5</c:v>
                </c:pt>
                <c:pt idx="17266">
                  <c:v>45281.541666666664</c:v>
                </c:pt>
                <c:pt idx="17267">
                  <c:v>45281.583333333336</c:v>
                </c:pt>
                <c:pt idx="17268">
                  <c:v>45281.625</c:v>
                </c:pt>
                <c:pt idx="17269">
                  <c:v>45281.666666666664</c:v>
                </c:pt>
                <c:pt idx="17270">
                  <c:v>45281.708333333336</c:v>
                </c:pt>
                <c:pt idx="17271">
                  <c:v>45281.75</c:v>
                </c:pt>
                <c:pt idx="17272">
                  <c:v>45281.791666666664</c:v>
                </c:pt>
                <c:pt idx="17273">
                  <c:v>45281.833333333336</c:v>
                </c:pt>
                <c:pt idx="17274">
                  <c:v>45281.875</c:v>
                </c:pt>
                <c:pt idx="17275">
                  <c:v>45281.916666666664</c:v>
                </c:pt>
                <c:pt idx="17276">
                  <c:v>45281.958333333336</c:v>
                </c:pt>
                <c:pt idx="17277">
                  <c:v>45282</c:v>
                </c:pt>
                <c:pt idx="17278">
                  <c:v>45282.041666666664</c:v>
                </c:pt>
                <c:pt idx="17279">
                  <c:v>45282.083333333336</c:v>
                </c:pt>
                <c:pt idx="17280">
                  <c:v>45282.125</c:v>
                </c:pt>
                <c:pt idx="17281">
                  <c:v>45282.166666666664</c:v>
                </c:pt>
                <c:pt idx="17282">
                  <c:v>45282.208333333336</c:v>
                </c:pt>
                <c:pt idx="17283">
                  <c:v>45282.25</c:v>
                </c:pt>
                <c:pt idx="17284">
                  <c:v>45282.291666666664</c:v>
                </c:pt>
                <c:pt idx="17285">
                  <c:v>45282.333333333336</c:v>
                </c:pt>
                <c:pt idx="17286">
                  <c:v>45282.375</c:v>
                </c:pt>
                <c:pt idx="17287">
                  <c:v>45282.416666666664</c:v>
                </c:pt>
                <c:pt idx="17288">
                  <c:v>45282.458333333336</c:v>
                </c:pt>
                <c:pt idx="17289">
                  <c:v>45282.5</c:v>
                </c:pt>
                <c:pt idx="17290">
                  <c:v>45282.541666666664</c:v>
                </c:pt>
                <c:pt idx="17291">
                  <c:v>45282.583333333336</c:v>
                </c:pt>
                <c:pt idx="17292">
                  <c:v>45282.625</c:v>
                </c:pt>
                <c:pt idx="17293">
                  <c:v>45282.666666666664</c:v>
                </c:pt>
                <c:pt idx="17294">
                  <c:v>45282.708333333336</c:v>
                </c:pt>
                <c:pt idx="17295">
                  <c:v>45282.75</c:v>
                </c:pt>
                <c:pt idx="17296">
                  <c:v>45282.791666666664</c:v>
                </c:pt>
                <c:pt idx="17297">
                  <c:v>45282.833333333336</c:v>
                </c:pt>
                <c:pt idx="17298">
                  <c:v>45282.875</c:v>
                </c:pt>
                <c:pt idx="17299">
                  <c:v>45282.916666666664</c:v>
                </c:pt>
                <c:pt idx="17300">
                  <c:v>45282.958333333336</c:v>
                </c:pt>
                <c:pt idx="17301">
                  <c:v>45283</c:v>
                </c:pt>
                <c:pt idx="17302">
                  <c:v>45283.041666666664</c:v>
                </c:pt>
                <c:pt idx="17303">
                  <c:v>45283.083333333336</c:v>
                </c:pt>
                <c:pt idx="17304">
                  <c:v>45283.125</c:v>
                </c:pt>
                <c:pt idx="17305">
                  <c:v>45283.166666666664</c:v>
                </c:pt>
                <c:pt idx="17306">
                  <c:v>45283.208333333336</c:v>
                </c:pt>
                <c:pt idx="17307">
                  <c:v>45283.25</c:v>
                </c:pt>
                <c:pt idx="17308">
                  <c:v>45283.291666666664</c:v>
                </c:pt>
                <c:pt idx="17309">
                  <c:v>45283.333333333336</c:v>
                </c:pt>
                <c:pt idx="17310">
                  <c:v>45283.375</c:v>
                </c:pt>
                <c:pt idx="17311">
                  <c:v>45283.416666666664</c:v>
                </c:pt>
                <c:pt idx="17312">
                  <c:v>45283.458333333336</c:v>
                </c:pt>
                <c:pt idx="17313">
                  <c:v>45283.5</c:v>
                </c:pt>
                <c:pt idx="17314">
                  <c:v>45283.541666666664</c:v>
                </c:pt>
                <c:pt idx="17315">
                  <c:v>45283.583333333336</c:v>
                </c:pt>
                <c:pt idx="17316">
                  <c:v>45283.625</c:v>
                </c:pt>
                <c:pt idx="17317">
                  <c:v>45283.666666666664</c:v>
                </c:pt>
                <c:pt idx="17318">
                  <c:v>45283.708333333336</c:v>
                </c:pt>
                <c:pt idx="17319">
                  <c:v>45283.75</c:v>
                </c:pt>
                <c:pt idx="17320">
                  <c:v>45283.791666666664</c:v>
                </c:pt>
                <c:pt idx="17321">
                  <c:v>45283.833333333336</c:v>
                </c:pt>
                <c:pt idx="17322">
                  <c:v>45283.875</c:v>
                </c:pt>
                <c:pt idx="17323">
                  <c:v>45283.916666666664</c:v>
                </c:pt>
                <c:pt idx="17324">
                  <c:v>45283.958333333336</c:v>
                </c:pt>
                <c:pt idx="17325">
                  <c:v>45284</c:v>
                </c:pt>
                <c:pt idx="17326">
                  <c:v>45284.041666666664</c:v>
                </c:pt>
                <c:pt idx="17327">
                  <c:v>45284.083333333336</c:v>
                </c:pt>
                <c:pt idx="17328">
                  <c:v>45284.125</c:v>
                </c:pt>
                <c:pt idx="17329">
                  <c:v>45284.166666666664</c:v>
                </c:pt>
                <c:pt idx="17330">
                  <c:v>45284.208333333336</c:v>
                </c:pt>
                <c:pt idx="17331">
                  <c:v>45284.25</c:v>
                </c:pt>
                <c:pt idx="17332">
                  <c:v>45284.291666666664</c:v>
                </c:pt>
                <c:pt idx="17333">
                  <c:v>45284.333333333336</c:v>
                </c:pt>
                <c:pt idx="17334">
                  <c:v>45284.375</c:v>
                </c:pt>
                <c:pt idx="17335">
                  <c:v>45284.416666666664</c:v>
                </c:pt>
                <c:pt idx="17336">
                  <c:v>45284.458333333336</c:v>
                </c:pt>
                <c:pt idx="17337">
                  <c:v>45284.5</c:v>
                </c:pt>
                <c:pt idx="17338">
                  <c:v>45284.541666666664</c:v>
                </c:pt>
                <c:pt idx="17339">
                  <c:v>45284.583333333336</c:v>
                </c:pt>
                <c:pt idx="17340">
                  <c:v>45284.625</c:v>
                </c:pt>
                <c:pt idx="17341">
                  <c:v>45284.666666666664</c:v>
                </c:pt>
                <c:pt idx="17342">
                  <c:v>45284.708333333336</c:v>
                </c:pt>
                <c:pt idx="17343">
                  <c:v>45284.75</c:v>
                </c:pt>
                <c:pt idx="17344">
                  <c:v>45284.791666666664</c:v>
                </c:pt>
                <c:pt idx="17345">
                  <c:v>45284.833333333336</c:v>
                </c:pt>
                <c:pt idx="17346">
                  <c:v>45284.875</c:v>
                </c:pt>
                <c:pt idx="17347">
                  <c:v>45284.916666666664</c:v>
                </c:pt>
                <c:pt idx="17348">
                  <c:v>45284.958333333336</c:v>
                </c:pt>
                <c:pt idx="17349">
                  <c:v>45285</c:v>
                </c:pt>
                <c:pt idx="17350">
                  <c:v>45285.041666666664</c:v>
                </c:pt>
                <c:pt idx="17351">
                  <c:v>45285.083333333336</c:v>
                </c:pt>
                <c:pt idx="17352">
                  <c:v>45285.125</c:v>
                </c:pt>
                <c:pt idx="17353">
                  <c:v>45285.166666666664</c:v>
                </c:pt>
                <c:pt idx="17354">
                  <c:v>45285.208333333336</c:v>
                </c:pt>
                <c:pt idx="17355">
                  <c:v>45285.25</c:v>
                </c:pt>
                <c:pt idx="17356">
                  <c:v>45285.291666666664</c:v>
                </c:pt>
                <c:pt idx="17357">
                  <c:v>45285.333333333336</c:v>
                </c:pt>
                <c:pt idx="17358">
                  <c:v>45285.375</c:v>
                </c:pt>
                <c:pt idx="17359">
                  <c:v>45285.416666666664</c:v>
                </c:pt>
                <c:pt idx="17360">
                  <c:v>45285.458333333336</c:v>
                </c:pt>
                <c:pt idx="17361">
                  <c:v>45285.5</c:v>
                </c:pt>
                <c:pt idx="17362">
                  <c:v>45285.541666666664</c:v>
                </c:pt>
                <c:pt idx="17363">
                  <c:v>45285.583333333336</c:v>
                </c:pt>
                <c:pt idx="17364">
                  <c:v>45285.625</c:v>
                </c:pt>
                <c:pt idx="17365">
                  <c:v>45285.666666666664</c:v>
                </c:pt>
                <c:pt idx="17366">
                  <c:v>45285.708333333336</c:v>
                </c:pt>
                <c:pt idx="17367">
                  <c:v>45285.75</c:v>
                </c:pt>
                <c:pt idx="17368">
                  <c:v>45285.791666666664</c:v>
                </c:pt>
                <c:pt idx="17369">
                  <c:v>45285.833333333336</c:v>
                </c:pt>
                <c:pt idx="17370">
                  <c:v>45285.875</c:v>
                </c:pt>
                <c:pt idx="17371">
                  <c:v>45285.916666666664</c:v>
                </c:pt>
                <c:pt idx="17372">
                  <c:v>45285.958333333336</c:v>
                </c:pt>
                <c:pt idx="17373">
                  <c:v>45286</c:v>
                </c:pt>
                <c:pt idx="17374">
                  <c:v>45286.041666666664</c:v>
                </c:pt>
                <c:pt idx="17375">
                  <c:v>45286.083333333336</c:v>
                </c:pt>
                <c:pt idx="17376">
                  <c:v>45286.125</c:v>
                </c:pt>
                <c:pt idx="17377">
                  <c:v>45286.166666666664</c:v>
                </c:pt>
                <c:pt idx="17378">
                  <c:v>45286.208333333336</c:v>
                </c:pt>
                <c:pt idx="17379">
                  <c:v>45286.25</c:v>
                </c:pt>
                <c:pt idx="17380">
                  <c:v>45286.291666666664</c:v>
                </c:pt>
                <c:pt idx="17381">
                  <c:v>45286.333333333336</c:v>
                </c:pt>
                <c:pt idx="17382">
                  <c:v>45286.375</c:v>
                </c:pt>
                <c:pt idx="17383">
                  <c:v>45286.416666666664</c:v>
                </c:pt>
                <c:pt idx="17384">
                  <c:v>45286.458333333336</c:v>
                </c:pt>
                <c:pt idx="17385">
                  <c:v>45286.5</c:v>
                </c:pt>
                <c:pt idx="17386">
                  <c:v>45286.541666666664</c:v>
                </c:pt>
                <c:pt idx="17387">
                  <c:v>45286.583333333336</c:v>
                </c:pt>
                <c:pt idx="17388">
                  <c:v>45286.625</c:v>
                </c:pt>
                <c:pt idx="17389">
                  <c:v>45286.666666666664</c:v>
                </c:pt>
                <c:pt idx="17390">
                  <c:v>45286.708333333336</c:v>
                </c:pt>
                <c:pt idx="17391">
                  <c:v>45286.75</c:v>
                </c:pt>
                <c:pt idx="17392">
                  <c:v>45286.791666666664</c:v>
                </c:pt>
                <c:pt idx="17393">
                  <c:v>45286.833333333336</c:v>
                </c:pt>
                <c:pt idx="17394">
                  <c:v>45286.875</c:v>
                </c:pt>
                <c:pt idx="17395">
                  <c:v>45286.916666666664</c:v>
                </c:pt>
                <c:pt idx="17396">
                  <c:v>45286.958333333336</c:v>
                </c:pt>
                <c:pt idx="17397">
                  <c:v>45287</c:v>
                </c:pt>
                <c:pt idx="17398">
                  <c:v>45287.041666666664</c:v>
                </c:pt>
                <c:pt idx="17399">
                  <c:v>45287.083333333336</c:v>
                </c:pt>
                <c:pt idx="17400">
                  <c:v>45287.125</c:v>
                </c:pt>
                <c:pt idx="17401">
                  <c:v>45287.166666666664</c:v>
                </c:pt>
                <c:pt idx="17402">
                  <c:v>45287.208333333336</c:v>
                </c:pt>
                <c:pt idx="17403">
                  <c:v>45287.25</c:v>
                </c:pt>
                <c:pt idx="17404">
                  <c:v>45287.291666666664</c:v>
                </c:pt>
                <c:pt idx="17405">
                  <c:v>45287.333333333336</c:v>
                </c:pt>
                <c:pt idx="17406">
                  <c:v>45287.375</c:v>
                </c:pt>
                <c:pt idx="17407">
                  <c:v>45287.416666666664</c:v>
                </c:pt>
                <c:pt idx="17408">
                  <c:v>45287.458333333336</c:v>
                </c:pt>
                <c:pt idx="17409">
                  <c:v>45287.5</c:v>
                </c:pt>
                <c:pt idx="17410">
                  <c:v>45287.541666666664</c:v>
                </c:pt>
                <c:pt idx="17411">
                  <c:v>45287.583333333336</c:v>
                </c:pt>
                <c:pt idx="17412">
                  <c:v>45287.625</c:v>
                </c:pt>
                <c:pt idx="17413">
                  <c:v>45287.666666666664</c:v>
                </c:pt>
                <c:pt idx="17414">
                  <c:v>45287.708333333336</c:v>
                </c:pt>
                <c:pt idx="17415">
                  <c:v>45287.75</c:v>
                </c:pt>
                <c:pt idx="17416">
                  <c:v>45287.791666666664</c:v>
                </c:pt>
                <c:pt idx="17417">
                  <c:v>45287.833333333336</c:v>
                </c:pt>
                <c:pt idx="17418">
                  <c:v>45287.875</c:v>
                </c:pt>
                <c:pt idx="17419">
                  <c:v>45287.916666666664</c:v>
                </c:pt>
                <c:pt idx="17420">
                  <c:v>45287.958333333336</c:v>
                </c:pt>
                <c:pt idx="17421">
                  <c:v>45288</c:v>
                </c:pt>
                <c:pt idx="17422">
                  <c:v>45288.041666666664</c:v>
                </c:pt>
                <c:pt idx="17423">
                  <c:v>45288.083333333336</c:v>
                </c:pt>
                <c:pt idx="17424">
                  <c:v>45288.125</c:v>
                </c:pt>
                <c:pt idx="17425">
                  <c:v>45288.166666666664</c:v>
                </c:pt>
                <c:pt idx="17426">
                  <c:v>45288.208333333336</c:v>
                </c:pt>
                <c:pt idx="17427">
                  <c:v>45288.25</c:v>
                </c:pt>
                <c:pt idx="17428">
                  <c:v>45288.291666666664</c:v>
                </c:pt>
                <c:pt idx="17429">
                  <c:v>45288.333333333336</c:v>
                </c:pt>
                <c:pt idx="17430">
                  <c:v>45288.375</c:v>
                </c:pt>
                <c:pt idx="17431">
                  <c:v>45288.416666666664</c:v>
                </c:pt>
                <c:pt idx="17432">
                  <c:v>45288.458333333336</c:v>
                </c:pt>
                <c:pt idx="17433">
                  <c:v>45288.5</c:v>
                </c:pt>
                <c:pt idx="17434">
                  <c:v>45288.541666666664</c:v>
                </c:pt>
                <c:pt idx="17435">
                  <c:v>45288.583333333336</c:v>
                </c:pt>
                <c:pt idx="17436">
                  <c:v>45288.625</c:v>
                </c:pt>
                <c:pt idx="17437">
                  <c:v>45288.666666666664</c:v>
                </c:pt>
                <c:pt idx="17438">
                  <c:v>45288.708333333336</c:v>
                </c:pt>
                <c:pt idx="17439">
                  <c:v>45288.75</c:v>
                </c:pt>
                <c:pt idx="17440">
                  <c:v>45288.791666666664</c:v>
                </c:pt>
                <c:pt idx="17441">
                  <c:v>45288.833333333336</c:v>
                </c:pt>
                <c:pt idx="17442">
                  <c:v>45288.875</c:v>
                </c:pt>
                <c:pt idx="17443">
                  <c:v>45288.916666666664</c:v>
                </c:pt>
                <c:pt idx="17444">
                  <c:v>45288.958333333336</c:v>
                </c:pt>
                <c:pt idx="17445">
                  <c:v>45289</c:v>
                </c:pt>
                <c:pt idx="17446">
                  <c:v>45289.041666666664</c:v>
                </c:pt>
                <c:pt idx="17447">
                  <c:v>45289.083333333336</c:v>
                </c:pt>
                <c:pt idx="17448">
                  <c:v>45289.125</c:v>
                </c:pt>
                <c:pt idx="17449">
                  <c:v>45289.166666666664</c:v>
                </c:pt>
                <c:pt idx="17450">
                  <c:v>45289.208333333336</c:v>
                </c:pt>
                <c:pt idx="17451">
                  <c:v>45289.25</c:v>
                </c:pt>
                <c:pt idx="17452">
                  <c:v>45289.291666666664</c:v>
                </c:pt>
                <c:pt idx="17453">
                  <c:v>45289.333333333336</c:v>
                </c:pt>
                <c:pt idx="17454">
                  <c:v>45289.375</c:v>
                </c:pt>
                <c:pt idx="17455">
                  <c:v>45289.416666666664</c:v>
                </c:pt>
                <c:pt idx="17456">
                  <c:v>45289.458333333336</c:v>
                </c:pt>
                <c:pt idx="17457">
                  <c:v>45289.5</c:v>
                </c:pt>
                <c:pt idx="17458">
                  <c:v>45289.541666666664</c:v>
                </c:pt>
                <c:pt idx="17459">
                  <c:v>45289.583333333336</c:v>
                </c:pt>
                <c:pt idx="17460">
                  <c:v>45289.625</c:v>
                </c:pt>
                <c:pt idx="17461">
                  <c:v>45289.666666666664</c:v>
                </c:pt>
                <c:pt idx="17462">
                  <c:v>45289.708333333336</c:v>
                </c:pt>
                <c:pt idx="17463">
                  <c:v>45289.75</c:v>
                </c:pt>
                <c:pt idx="17464">
                  <c:v>45289.791666666664</c:v>
                </c:pt>
                <c:pt idx="17465">
                  <c:v>45289.833333333336</c:v>
                </c:pt>
                <c:pt idx="17466">
                  <c:v>45289.875</c:v>
                </c:pt>
                <c:pt idx="17467">
                  <c:v>45289.916666666664</c:v>
                </c:pt>
                <c:pt idx="17468">
                  <c:v>45289.958333333336</c:v>
                </c:pt>
                <c:pt idx="17469">
                  <c:v>45290</c:v>
                </c:pt>
                <c:pt idx="17470">
                  <c:v>45290.041666666664</c:v>
                </c:pt>
                <c:pt idx="17471">
                  <c:v>45290.083333333336</c:v>
                </c:pt>
                <c:pt idx="17472">
                  <c:v>45290.125</c:v>
                </c:pt>
                <c:pt idx="17473">
                  <c:v>45290.166666666664</c:v>
                </c:pt>
                <c:pt idx="17474">
                  <c:v>45290.208333333336</c:v>
                </c:pt>
                <c:pt idx="17475">
                  <c:v>45290.25</c:v>
                </c:pt>
                <c:pt idx="17476">
                  <c:v>45290.291666666664</c:v>
                </c:pt>
                <c:pt idx="17477">
                  <c:v>45290.333333333336</c:v>
                </c:pt>
                <c:pt idx="17478">
                  <c:v>45290.375</c:v>
                </c:pt>
                <c:pt idx="17479">
                  <c:v>45290.416666666664</c:v>
                </c:pt>
                <c:pt idx="17480">
                  <c:v>45290.458333333336</c:v>
                </c:pt>
                <c:pt idx="17481">
                  <c:v>45290.5</c:v>
                </c:pt>
                <c:pt idx="17482">
                  <c:v>45290.541666666664</c:v>
                </c:pt>
                <c:pt idx="17483">
                  <c:v>45290.583333333336</c:v>
                </c:pt>
                <c:pt idx="17484">
                  <c:v>45290.625</c:v>
                </c:pt>
                <c:pt idx="17485">
                  <c:v>45290.666666666664</c:v>
                </c:pt>
                <c:pt idx="17486">
                  <c:v>45290.708333333336</c:v>
                </c:pt>
                <c:pt idx="17487">
                  <c:v>45290.75</c:v>
                </c:pt>
                <c:pt idx="17488">
                  <c:v>45290.791666666664</c:v>
                </c:pt>
                <c:pt idx="17489">
                  <c:v>45290.833333333336</c:v>
                </c:pt>
                <c:pt idx="17490">
                  <c:v>45290.875</c:v>
                </c:pt>
                <c:pt idx="17491">
                  <c:v>45290.916666666664</c:v>
                </c:pt>
                <c:pt idx="17492">
                  <c:v>45290.958333333336</c:v>
                </c:pt>
                <c:pt idx="17493">
                  <c:v>45291</c:v>
                </c:pt>
                <c:pt idx="17494">
                  <c:v>45291.041666666664</c:v>
                </c:pt>
                <c:pt idx="17495">
                  <c:v>45291.083333333336</c:v>
                </c:pt>
                <c:pt idx="17496">
                  <c:v>45291.125</c:v>
                </c:pt>
                <c:pt idx="17497">
                  <c:v>45291.166666666664</c:v>
                </c:pt>
                <c:pt idx="17498">
                  <c:v>45291.208333333336</c:v>
                </c:pt>
                <c:pt idx="17499">
                  <c:v>45291.25</c:v>
                </c:pt>
                <c:pt idx="17500">
                  <c:v>45291.291666666664</c:v>
                </c:pt>
                <c:pt idx="17501">
                  <c:v>45291.333333333336</c:v>
                </c:pt>
                <c:pt idx="17502">
                  <c:v>45291.375</c:v>
                </c:pt>
                <c:pt idx="17503">
                  <c:v>45291.416666666664</c:v>
                </c:pt>
                <c:pt idx="17504">
                  <c:v>45291.458333333336</c:v>
                </c:pt>
                <c:pt idx="17505">
                  <c:v>45291.5</c:v>
                </c:pt>
                <c:pt idx="17506">
                  <c:v>45291.541666666664</c:v>
                </c:pt>
                <c:pt idx="17507">
                  <c:v>45291.583333333336</c:v>
                </c:pt>
                <c:pt idx="17508">
                  <c:v>45291.625</c:v>
                </c:pt>
                <c:pt idx="17509">
                  <c:v>45291.666666666664</c:v>
                </c:pt>
                <c:pt idx="17510">
                  <c:v>45291.708333333336</c:v>
                </c:pt>
                <c:pt idx="17511">
                  <c:v>45291.75</c:v>
                </c:pt>
                <c:pt idx="17512">
                  <c:v>45291.791666666664</c:v>
                </c:pt>
                <c:pt idx="17513">
                  <c:v>45291.833333333336</c:v>
                </c:pt>
                <c:pt idx="17514">
                  <c:v>45291.875</c:v>
                </c:pt>
                <c:pt idx="17515">
                  <c:v>45291.916666666664</c:v>
                </c:pt>
                <c:pt idx="17516">
                  <c:v>45291.958333333336</c:v>
                </c:pt>
                <c:pt idx="17517">
                  <c:v>45292</c:v>
                </c:pt>
                <c:pt idx="17518">
                  <c:v>45292.041666666664</c:v>
                </c:pt>
                <c:pt idx="17519">
                  <c:v>45292.083333333336</c:v>
                </c:pt>
                <c:pt idx="17520">
                  <c:v>45292.125</c:v>
                </c:pt>
                <c:pt idx="17521">
                  <c:v>45292.166666666664</c:v>
                </c:pt>
                <c:pt idx="17522">
                  <c:v>45292.208333333336</c:v>
                </c:pt>
                <c:pt idx="17523">
                  <c:v>45292.25</c:v>
                </c:pt>
                <c:pt idx="17524">
                  <c:v>45292.291666666664</c:v>
                </c:pt>
                <c:pt idx="17525">
                  <c:v>45292.333333333336</c:v>
                </c:pt>
                <c:pt idx="17526">
                  <c:v>45292.375</c:v>
                </c:pt>
                <c:pt idx="17527">
                  <c:v>45292.416666666664</c:v>
                </c:pt>
                <c:pt idx="17528">
                  <c:v>45292.458333333336</c:v>
                </c:pt>
                <c:pt idx="17529">
                  <c:v>45292.5</c:v>
                </c:pt>
                <c:pt idx="17530">
                  <c:v>45292.541666666664</c:v>
                </c:pt>
                <c:pt idx="17531">
                  <c:v>45292.583333333336</c:v>
                </c:pt>
                <c:pt idx="17532">
                  <c:v>45292.625</c:v>
                </c:pt>
                <c:pt idx="17533">
                  <c:v>45292.666666666664</c:v>
                </c:pt>
                <c:pt idx="17534">
                  <c:v>45292.708333333336</c:v>
                </c:pt>
                <c:pt idx="17535">
                  <c:v>45292.75</c:v>
                </c:pt>
                <c:pt idx="17536">
                  <c:v>45292.791666666664</c:v>
                </c:pt>
                <c:pt idx="17537">
                  <c:v>45292.833333333336</c:v>
                </c:pt>
                <c:pt idx="17538">
                  <c:v>45292.875</c:v>
                </c:pt>
                <c:pt idx="17539">
                  <c:v>45292.916666666664</c:v>
                </c:pt>
                <c:pt idx="17540">
                  <c:v>45292.958333333336</c:v>
                </c:pt>
                <c:pt idx="17541">
                  <c:v>45293</c:v>
                </c:pt>
                <c:pt idx="17542">
                  <c:v>45293.041666666664</c:v>
                </c:pt>
                <c:pt idx="17543">
                  <c:v>45293.083333333336</c:v>
                </c:pt>
                <c:pt idx="17544">
                  <c:v>45293.125</c:v>
                </c:pt>
                <c:pt idx="17545">
                  <c:v>45293.166666666664</c:v>
                </c:pt>
                <c:pt idx="17546">
                  <c:v>45293.208333333336</c:v>
                </c:pt>
                <c:pt idx="17547">
                  <c:v>45293.25</c:v>
                </c:pt>
                <c:pt idx="17548">
                  <c:v>45293.291666666664</c:v>
                </c:pt>
                <c:pt idx="17549">
                  <c:v>45293.333333333336</c:v>
                </c:pt>
                <c:pt idx="17550">
                  <c:v>45293.375</c:v>
                </c:pt>
                <c:pt idx="17551">
                  <c:v>45293.416666666664</c:v>
                </c:pt>
                <c:pt idx="17552">
                  <c:v>45293.458333333336</c:v>
                </c:pt>
                <c:pt idx="17553">
                  <c:v>45293.5</c:v>
                </c:pt>
                <c:pt idx="17554">
                  <c:v>45293.541666666664</c:v>
                </c:pt>
                <c:pt idx="17555">
                  <c:v>45293.583333333336</c:v>
                </c:pt>
                <c:pt idx="17556">
                  <c:v>45293.625</c:v>
                </c:pt>
                <c:pt idx="17557">
                  <c:v>45293.666666666664</c:v>
                </c:pt>
                <c:pt idx="17558">
                  <c:v>45293.708333333336</c:v>
                </c:pt>
                <c:pt idx="17559">
                  <c:v>45293.75</c:v>
                </c:pt>
                <c:pt idx="17560">
                  <c:v>45293.791666666664</c:v>
                </c:pt>
                <c:pt idx="17561">
                  <c:v>45293.833333333336</c:v>
                </c:pt>
                <c:pt idx="17562">
                  <c:v>45293.875</c:v>
                </c:pt>
                <c:pt idx="17563">
                  <c:v>45293.916666666664</c:v>
                </c:pt>
                <c:pt idx="17564">
                  <c:v>45293.958333333336</c:v>
                </c:pt>
                <c:pt idx="17565">
                  <c:v>45294</c:v>
                </c:pt>
                <c:pt idx="17566">
                  <c:v>45294.041666666664</c:v>
                </c:pt>
                <c:pt idx="17567">
                  <c:v>45294.083333333336</c:v>
                </c:pt>
                <c:pt idx="17568">
                  <c:v>45294.125</c:v>
                </c:pt>
                <c:pt idx="17569">
                  <c:v>45294.166666666664</c:v>
                </c:pt>
                <c:pt idx="17570">
                  <c:v>45294.208333333336</c:v>
                </c:pt>
                <c:pt idx="17571">
                  <c:v>45294.25</c:v>
                </c:pt>
                <c:pt idx="17572">
                  <c:v>45294.291666666664</c:v>
                </c:pt>
                <c:pt idx="17573">
                  <c:v>45294.333333333336</c:v>
                </c:pt>
                <c:pt idx="17574">
                  <c:v>45294.375</c:v>
                </c:pt>
                <c:pt idx="17575">
                  <c:v>45294.416666666664</c:v>
                </c:pt>
                <c:pt idx="17576">
                  <c:v>45294.458333333336</c:v>
                </c:pt>
                <c:pt idx="17577">
                  <c:v>45294.5</c:v>
                </c:pt>
                <c:pt idx="17578">
                  <c:v>45294.541666666664</c:v>
                </c:pt>
                <c:pt idx="17579">
                  <c:v>45294.583333333336</c:v>
                </c:pt>
                <c:pt idx="17580">
                  <c:v>45294.625</c:v>
                </c:pt>
                <c:pt idx="17581">
                  <c:v>45294.666666666664</c:v>
                </c:pt>
                <c:pt idx="17582">
                  <c:v>45294.708333333336</c:v>
                </c:pt>
                <c:pt idx="17583">
                  <c:v>45294.75</c:v>
                </c:pt>
                <c:pt idx="17584">
                  <c:v>45294.791666666664</c:v>
                </c:pt>
                <c:pt idx="17585">
                  <c:v>45294.833333333336</c:v>
                </c:pt>
                <c:pt idx="17586">
                  <c:v>45294.875</c:v>
                </c:pt>
                <c:pt idx="17587">
                  <c:v>45294.916666666664</c:v>
                </c:pt>
                <c:pt idx="17588">
                  <c:v>45294.958333333336</c:v>
                </c:pt>
                <c:pt idx="17589">
                  <c:v>45295</c:v>
                </c:pt>
                <c:pt idx="17590">
                  <c:v>45295.041666666664</c:v>
                </c:pt>
                <c:pt idx="17591">
                  <c:v>45295.083333333336</c:v>
                </c:pt>
                <c:pt idx="17592">
                  <c:v>45295.125</c:v>
                </c:pt>
                <c:pt idx="17593">
                  <c:v>45295.166666666664</c:v>
                </c:pt>
                <c:pt idx="17594">
                  <c:v>45295.208333333336</c:v>
                </c:pt>
                <c:pt idx="17595">
                  <c:v>45295.25</c:v>
                </c:pt>
                <c:pt idx="17596">
                  <c:v>45295.291666666664</c:v>
                </c:pt>
                <c:pt idx="17597">
                  <c:v>45295.333333333336</c:v>
                </c:pt>
                <c:pt idx="17598">
                  <c:v>45295.375</c:v>
                </c:pt>
                <c:pt idx="17599">
                  <c:v>45295.416666666664</c:v>
                </c:pt>
                <c:pt idx="17600">
                  <c:v>45295.458333333336</c:v>
                </c:pt>
                <c:pt idx="17601">
                  <c:v>45295.5</c:v>
                </c:pt>
                <c:pt idx="17602">
                  <c:v>45295.541666666664</c:v>
                </c:pt>
                <c:pt idx="17603">
                  <c:v>45295.583333333336</c:v>
                </c:pt>
                <c:pt idx="17604">
                  <c:v>45295.625</c:v>
                </c:pt>
                <c:pt idx="17605">
                  <c:v>45295.666666666664</c:v>
                </c:pt>
                <c:pt idx="17606">
                  <c:v>45295.708333333336</c:v>
                </c:pt>
                <c:pt idx="17607">
                  <c:v>45295.75</c:v>
                </c:pt>
                <c:pt idx="17608">
                  <c:v>45295.791666666664</c:v>
                </c:pt>
                <c:pt idx="17609">
                  <c:v>45295.833333333336</c:v>
                </c:pt>
                <c:pt idx="17610">
                  <c:v>45295.875</c:v>
                </c:pt>
                <c:pt idx="17611">
                  <c:v>45295.916666666664</c:v>
                </c:pt>
                <c:pt idx="17612">
                  <c:v>45295.958333333336</c:v>
                </c:pt>
                <c:pt idx="17613">
                  <c:v>45296</c:v>
                </c:pt>
                <c:pt idx="17614">
                  <c:v>45296.041666666664</c:v>
                </c:pt>
                <c:pt idx="17615">
                  <c:v>45296.083333333336</c:v>
                </c:pt>
                <c:pt idx="17616">
                  <c:v>45296.125</c:v>
                </c:pt>
                <c:pt idx="17617">
                  <c:v>45296.166666666664</c:v>
                </c:pt>
                <c:pt idx="17618">
                  <c:v>45296.208333333336</c:v>
                </c:pt>
                <c:pt idx="17619">
                  <c:v>45296.25</c:v>
                </c:pt>
                <c:pt idx="17620">
                  <c:v>45296.291666666664</c:v>
                </c:pt>
                <c:pt idx="17621">
                  <c:v>45296.333333333336</c:v>
                </c:pt>
                <c:pt idx="17622">
                  <c:v>45296.375</c:v>
                </c:pt>
                <c:pt idx="17623">
                  <c:v>45296.416666666664</c:v>
                </c:pt>
                <c:pt idx="17624">
                  <c:v>45296.458333333336</c:v>
                </c:pt>
                <c:pt idx="17625">
                  <c:v>45296.5</c:v>
                </c:pt>
                <c:pt idx="17626">
                  <c:v>45296.541666666664</c:v>
                </c:pt>
                <c:pt idx="17627">
                  <c:v>45296.583333333336</c:v>
                </c:pt>
                <c:pt idx="17628">
                  <c:v>45296.625</c:v>
                </c:pt>
                <c:pt idx="17629">
                  <c:v>45296.666666666664</c:v>
                </c:pt>
                <c:pt idx="17630">
                  <c:v>45296.708333333336</c:v>
                </c:pt>
                <c:pt idx="17631">
                  <c:v>45296.75</c:v>
                </c:pt>
                <c:pt idx="17632">
                  <c:v>45296.791666666664</c:v>
                </c:pt>
                <c:pt idx="17633">
                  <c:v>45296.833333333336</c:v>
                </c:pt>
                <c:pt idx="17634">
                  <c:v>45296.875</c:v>
                </c:pt>
                <c:pt idx="17635">
                  <c:v>45296.916666666664</c:v>
                </c:pt>
                <c:pt idx="17636">
                  <c:v>45296.958333333336</c:v>
                </c:pt>
                <c:pt idx="17637">
                  <c:v>45297</c:v>
                </c:pt>
                <c:pt idx="17638">
                  <c:v>45297.041666666664</c:v>
                </c:pt>
                <c:pt idx="17639">
                  <c:v>45297.083333333336</c:v>
                </c:pt>
                <c:pt idx="17640">
                  <c:v>45297.125</c:v>
                </c:pt>
                <c:pt idx="17641">
                  <c:v>45297.166666666664</c:v>
                </c:pt>
                <c:pt idx="17642">
                  <c:v>45297.208333333336</c:v>
                </c:pt>
                <c:pt idx="17643">
                  <c:v>45297.25</c:v>
                </c:pt>
                <c:pt idx="17644">
                  <c:v>45297.291666666664</c:v>
                </c:pt>
                <c:pt idx="17645">
                  <c:v>45297.333333333336</c:v>
                </c:pt>
                <c:pt idx="17646">
                  <c:v>45297.375</c:v>
                </c:pt>
                <c:pt idx="17647">
                  <c:v>45297.416666666664</c:v>
                </c:pt>
                <c:pt idx="17648">
                  <c:v>45297.458333333336</c:v>
                </c:pt>
                <c:pt idx="17649">
                  <c:v>45297.5</c:v>
                </c:pt>
                <c:pt idx="17650">
                  <c:v>45297.541666666664</c:v>
                </c:pt>
                <c:pt idx="17651">
                  <c:v>45297.583333333336</c:v>
                </c:pt>
                <c:pt idx="17652">
                  <c:v>45297.625</c:v>
                </c:pt>
                <c:pt idx="17653">
                  <c:v>45297.666666666664</c:v>
                </c:pt>
                <c:pt idx="17654">
                  <c:v>45297.708333333336</c:v>
                </c:pt>
                <c:pt idx="17655">
                  <c:v>45297.75</c:v>
                </c:pt>
                <c:pt idx="17656">
                  <c:v>45297.791666666664</c:v>
                </c:pt>
                <c:pt idx="17657">
                  <c:v>45297.833333333336</c:v>
                </c:pt>
                <c:pt idx="17658">
                  <c:v>45297.875</c:v>
                </c:pt>
                <c:pt idx="17659">
                  <c:v>45297.916666666664</c:v>
                </c:pt>
                <c:pt idx="17660">
                  <c:v>45297.958333333336</c:v>
                </c:pt>
                <c:pt idx="17661">
                  <c:v>45298</c:v>
                </c:pt>
                <c:pt idx="17662">
                  <c:v>45298.041666666664</c:v>
                </c:pt>
                <c:pt idx="17663">
                  <c:v>45298.083333333336</c:v>
                </c:pt>
                <c:pt idx="17664">
                  <c:v>45298.125</c:v>
                </c:pt>
                <c:pt idx="17665">
                  <c:v>45298.166666666664</c:v>
                </c:pt>
                <c:pt idx="17666">
                  <c:v>45298.208333333336</c:v>
                </c:pt>
                <c:pt idx="17667">
                  <c:v>45298.25</c:v>
                </c:pt>
                <c:pt idx="17668">
                  <c:v>45298.291666666664</c:v>
                </c:pt>
                <c:pt idx="17669">
                  <c:v>45298.333333333336</c:v>
                </c:pt>
                <c:pt idx="17670">
                  <c:v>45298.375</c:v>
                </c:pt>
                <c:pt idx="17671">
                  <c:v>45298.416666666664</c:v>
                </c:pt>
                <c:pt idx="17672">
                  <c:v>45298.458333333336</c:v>
                </c:pt>
                <c:pt idx="17673">
                  <c:v>45298.5</c:v>
                </c:pt>
                <c:pt idx="17674">
                  <c:v>45298.541666666664</c:v>
                </c:pt>
                <c:pt idx="17675">
                  <c:v>45298.583333333336</c:v>
                </c:pt>
                <c:pt idx="17676">
                  <c:v>45298.625</c:v>
                </c:pt>
                <c:pt idx="17677">
                  <c:v>45298.666666666664</c:v>
                </c:pt>
                <c:pt idx="17678">
                  <c:v>45298.708333333336</c:v>
                </c:pt>
                <c:pt idx="17679">
                  <c:v>45298.75</c:v>
                </c:pt>
                <c:pt idx="17680">
                  <c:v>45298.791666666664</c:v>
                </c:pt>
                <c:pt idx="17681">
                  <c:v>45298.833333333336</c:v>
                </c:pt>
                <c:pt idx="17682">
                  <c:v>45298.875</c:v>
                </c:pt>
                <c:pt idx="17683">
                  <c:v>45298.916666666664</c:v>
                </c:pt>
                <c:pt idx="17684">
                  <c:v>45298.958333333336</c:v>
                </c:pt>
                <c:pt idx="17685">
                  <c:v>45299</c:v>
                </c:pt>
                <c:pt idx="17686">
                  <c:v>45299.041666666664</c:v>
                </c:pt>
                <c:pt idx="17687">
                  <c:v>45299.083333333336</c:v>
                </c:pt>
                <c:pt idx="17688">
                  <c:v>45299.125</c:v>
                </c:pt>
                <c:pt idx="17689">
                  <c:v>45299.166666666664</c:v>
                </c:pt>
                <c:pt idx="17690">
                  <c:v>45299.208333333336</c:v>
                </c:pt>
                <c:pt idx="17691">
                  <c:v>45299.25</c:v>
                </c:pt>
                <c:pt idx="17692">
                  <c:v>45299.291666666664</c:v>
                </c:pt>
                <c:pt idx="17693">
                  <c:v>45299.333333333336</c:v>
                </c:pt>
                <c:pt idx="17694">
                  <c:v>45299.375</c:v>
                </c:pt>
                <c:pt idx="17695">
                  <c:v>45299.416666666664</c:v>
                </c:pt>
                <c:pt idx="17696">
                  <c:v>45299.458333333336</c:v>
                </c:pt>
                <c:pt idx="17697">
                  <c:v>45299.5</c:v>
                </c:pt>
                <c:pt idx="17698">
                  <c:v>45299.541666666664</c:v>
                </c:pt>
                <c:pt idx="17699">
                  <c:v>45299.583333333336</c:v>
                </c:pt>
                <c:pt idx="17700">
                  <c:v>45299.625</c:v>
                </c:pt>
                <c:pt idx="17701">
                  <c:v>45299.666666666664</c:v>
                </c:pt>
                <c:pt idx="17702">
                  <c:v>45299.708333333336</c:v>
                </c:pt>
                <c:pt idx="17703">
                  <c:v>45299.75</c:v>
                </c:pt>
                <c:pt idx="17704">
                  <c:v>45299.791666666664</c:v>
                </c:pt>
                <c:pt idx="17705">
                  <c:v>45299.833333333336</c:v>
                </c:pt>
                <c:pt idx="17706">
                  <c:v>45299.875</c:v>
                </c:pt>
                <c:pt idx="17707">
                  <c:v>45299.916666666664</c:v>
                </c:pt>
                <c:pt idx="17708">
                  <c:v>45299.958333333336</c:v>
                </c:pt>
                <c:pt idx="17709">
                  <c:v>45300</c:v>
                </c:pt>
                <c:pt idx="17710">
                  <c:v>45300.041666666664</c:v>
                </c:pt>
                <c:pt idx="17711">
                  <c:v>45300.083333333336</c:v>
                </c:pt>
                <c:pt idx="17712">
                  <c:v>45300.125</c:v>
                </c:pt>
                <c:pt idx="17713">
                  <c:v>45300.166666666664</c:v>
                </c:pt>
                <c:pt idx="17714">
                  <c:v>45300.208333333336</c:v>
                </c:pt>
                <c:pt idx="17715">
                  <c:v>45300.25</c:v>
                </c:pt>
                <c:pt idx="17716">
                  <c:v>45300.291666666664</c:v>
                </c:pt>
                <c:pt idx="17717">
                  <c:v>45300.333333333336</c:v>
                </c:pt>
                <c:pt idx="17718">
                  <c:v>45300.375</c:v>
                </c:pt>
                <c:pt idx="17719">
                  <c:v>45300.416666666664</c:v>
                </c:pt>
                <c:pt idx="17720">
                  <c:v>45300.458333333336</c:v>
                </c:pt>
                <c:pt idx="17721">
                  <c:v>45300.5</c:v>
                </c:pt>
                <c:pt idx="17722">
                  <c:v>45300.541666666664</c:v>
                </c:pt>
                <c:pt idx="17723">
                  <c:v>45300.583333333336</c:v>
                </c:pt>
                <c:pt idx="17724">
                  <c:v>45300.625</c:v>
                </c:pt>
                <c:pt idx="17725">
                  <c:v>45300.666666666664</c:v>
                </c:pt>
                <c:pt idx="17726">
                  <c:v>45300.708333333336</c:v>
                </c:pt>
                <c:pt idx="17727">
                  <c:v>45300.75</c:v>
                </c:pt>
                <c:pt idx="17728">
                  <c:v>45300.791666666664</c:v>
                </c:pt>
                <c:pt idx="17729">
                  <c:v>45300.833333333336</c:v>
                </c:pt>
                <c:pt idx="17730">
                  <c:v>45300.875</c:v>
                </c:pt>
                <c:pt idx="17731">
                  <c:v>45300.916666666664</c:v>
                </c:pt>
                <c:pt idx="17732">
                  <c:v>45300.958333333336</c:v>
                </c:pt>
                <c:pt idx="17733">
                  <c:v>45301</c:v>
                </c:pt>
                <c:pt idx="17734">
                  <c:v>45301.041666666664</c:v>
                </c:pt>
                <c:pt idx="17735">
                  <c:v>45301.083333333336</c:v>
                </c:pt>
                <c:pt idx="17736">
                  <c:v>45301.125</c:v>
                </c:pt>
                <c:pt idx="17737">
                  <c:v>45301.166666666664</c:v>
                </c:pt>
                <c:pt idx="17738">
                  <c:v>45301.208333333336</c:v>
                </c:pt>
                <c:pt idx="17739">
                  <c:v>45301.25</c:v>
                </c:pt>
                <c:pt idx="17740">
                  <c:v>45301.291666666664</c:v>
                </c:pt>
                <c:pt idx="17741">
                  <c:v>45301.333333333336</c:v>
                </c:pt>
                <c:pt idx="17742">
                  <c:v>45301.375</c:v>
                </c:pt>
                <c:pt idx="17743">
                  <c:v>45301.416666666664</c:v>
                </c:pt>
                <c:pt idx="17744">
                  <c:v>45301.458333333336</c:v>
                </c:pt>
                <c:pt idx="17745">
                  <c:v>45301.5</c:v>
                </c:pt>
                <c:pt idx="17746">
                  <c:v>45301.541666666664</c:v>
                </c:pt>
                <c:pt idx="17747">
                  <c:v>45301.583333333336</c:v>
                </c:pt>
                <c:pt idx="17748">
                  <c:v>45301.625</c:v>
                </c:pt>
                <c:pt idx="17749">
                  <c:v>45301.666666666664</c:v>
                </c:pt>
                <c:pt idx="17750">
                  <c:v>45301.708333333336</c:v>
                </c:pt>
                <c:pt idx="17751">
                  <c:v>45301.75</c:v>
                </c:pt>
                <c:pt idx="17752">
                  <c:v>45301.791666666664</c:v>
                </c:pt>
                <c:pt idx="17753">
                  <c:v>45301.833333333336</c:v>
                </c:pt>
                <c:pt idx="17754">
                  <c:v>45301.875</c:v>
                </c:pt>
                <c:pt idx="17755">
                  <c:v>45301.916666666664</c:v>
                </c:pt>
                <c:pt idx="17756">
                  <c:v>45301.958333333336</c:v>
                </c:pt>
                <c:pt idx="17757">
                  <c:v>45302</c:v>
                </c:pt>
                <c:pt idx="17758">
                  <c:v>45302.041666666664</c:v>
                </c:pt>
                <c:pt idx="17759">
                  <c:v>45302.083333333336</c:v>
                </c:pt>
                <c:pt idx="17760">
                  <c:v>45302.125</c:v>
                </c:pt>
                <c:pt idx="17761">
                  <c:v>45302.166666666664</c:v>
                </c:pt>
                <c:pt idx="17762">
                  <c:v>45302.208333333336</c:v>
                </c:pt>
                <c:pt idx="17763">
                  <c:v>45302.25</c:v>
                </c:pt>
                <c:pt idx="17764">
                  <c:v>45302.291666666664</c:v>
                </c:pt>
                <c:pt idx="17765">
                  <c:v>45302.333333333336</c:v>
                </c:pt>
                <c:pt idx="17766">
                  <c:v>45302.375</c:v>
                </c:pt>
                <c:pt idx="17767">
                  <c:v>45302.416666666664</c:v>
                </c:pt>
                <c:pt idx="17768">
                  <c:v>45302.458333333336</c:v>
                </c:pt>
                <c:pt idx="17769">
                  <c:v>45302.5</c:v>
                </c:pt>
                <c:pt idx="17770">
                  <c:v>45302.541666666664</c:v>
                </c:pt>
                <c:pt idx="17771">
                  <c:v>45302.583333333336</c:v>
                </c:pt>
                <c:pt idx="17772">
                  <c:v>45302.625</c:v>
                </c:pt>
                <c:pt idx="17773">
                  <c:v>45302.666666666664</c:v>
                </c:pt>
                <c:pt idx="17774">
                  <c:v>45302.708333333336</c:v>
                </c:pt>
                <c:pt idx="17775">
                  <c:v>45302.75</c:v>
                </c:pt>
                <c:pt idx="17776">
                  <c:v>45302.791666666664</c:v>
                </c:pt>
                <c:pt idx="17777">
                  <c:v>45302.833333333336</c:v>
                </c:pt>
                <c:pt idx="17778">
                  <c:v>45302.875</c:v>
                </c:pt>
                <c:pt idx="17779">
                  <c:v>45302.916666666664</c:v>
                </c:pt>
                <c:pt idx="17780">
                  <c:v>45302.958333333336</c:v>
                </c:pt>
                <c:pt idx="17781">
                  <c:v>45303</c:v>
                </c:pt>
                <c:pt idx="17782">
                  <c:v>45303.041666666664</c:v>
                </c:pt>
                <c:pt idx="17783">
                  <c:v>45303.083333333336</c:v>
                </c:pt>
                <c:pt idx="17784">
                  <c:v>45303.125</c:v>
                </c:pt>
                <c:pt idx="17785">
                  <c:v>45303.166666666664</c:v>
                </c:pt>
                <c:pt idx="17786">
                  <c:v>45303.208333333336</c:v>
                </c:pt>
                <c:pt idx="17787">
                  <c:v>45303.25</c:v>
                </c:pt>
                <c:pt idx="17788">
                  <c:v>45303.291666666664</c:v>
                </c:pt>
                <c:pt idx="17789">
                  <c:v>45303.333333333336</c:v>
                </c:pt>
                <c:pt idx="17790">
                  <c:v>45303.375</c:v>
                </c:pt>
                <c:pt idx="17791">
                  <c:v>45303.416666666664</c:v>
                </c:pt>
                <c:pt idx="17792">
                  <c:v>45303.458333333336</c:v>
                </c:pt>
                <c:pt idx="17793">
                  <c:v>45303.5</c:v>
                </c:pt>
                <c:pt idx="17794">
                  <c:v>45303.541666666664</c:v>
                </c:pt>
                <c:pt idx="17795">
                  <c:v>45303.583333333336</c:v>
                </c:pt>
                <c:pt idx="17796">
                  <c:v>45303.625</c:v>
                </c:pt>
                <c:pt idx="17797">
                  <c:v>45303.666666666664</c:v>
                </c:pt>
                <c:pt idx="17798">
                  <c:v>45303.708333333336</c:v>
                </c:pt>
                <c:pt idx="17799">
                  <c:v>45303.75</c:v>
                </c:pt>
                <c:pt idx="17800">
                  <c:v>45303.791666666664</c:v>
                </c:pt>
                <c:pt idx="17801">
                  <c:v>45303.833333333336</c:v>
                </c:pt>
                <c:pt idx="17802">
                  <c:v>45303.875</c:v>
                </c:pt>
                <c:pt idx="17803">
                  <c:v>45303.916666666664</c:v>
                </c:pt>
                <c:pt idx="17804">
                  <c:v>45303.958333333336</c:v>
                </c:pt>
                <c:pt idx="17805">
                  <c:v>45304</c:v>
                </c:pt>
                <c:pt idx="17806">
                  <c:v>45304.041666666664</c:v>
                </c:pt>
                <c:pt idx="17807">
                  <c:v>45304.083333333336</c:v>
                </c:pt>
                <c:pt idx="17808">
                  <c:v>45304.125</c:v>
                </c:pt>
                <c:pt idx="17809">
                  <c:v>45304.166666666664</c:v>
                </c:pt>
                <c:pt idx="17810">
                  <c:v>45304.208333333336</c:v>
                </c:pt>
                <c:pt idx="17811">
                  <c:v>45304.25</c:v>
                </c:pt>
                <c:pt idx="17812">
                  <c:v>45304.291666666664</c:v>
                </c:pt>
                <c:pt idx="17813">
                  <c:v>45304.333333333336</c:v>
                </c:pt>
                <c:pt idx="17814">
                  <c:v>45304.375</c:v>
                </c:pt>
                <c:pt idx="17815">
                  <c:v>45304.416666666664</c:v>
                </c:pt>
                <c:pt idx="17816">
                  <c:v>45304.458333333336</c:v>
                </c:pt>
                <c:pt idx="17817">
                  <c:v>45304.5</c:v>
                </c:pt>
                <c:pt idx="17818">
                  <c:v>45304.541666666664</c:v>
                </c:pt>
                <c:pt idx="17819">
                  <c:v>45304.583333333336</c:v>
                </c:pt>
                <c:pt idx="17820">
                  <c:v>45304.625</c:v>
                </c:pt>
                <c:pt idx="17821">
                  <c:v>45304.666666666664</c:v>
                </c:pt>
                <c:pt idx="17822">
                  <c:v>45304.708333333336</c:v>
                </c:pt>
                <c:pt idx="17823">
                  <c:v>45304.75</c:v>
                </c:pt>
                <c:pt idx="17824">
                  <c:v>45304.791666666664</c:v>
                </c:pt>
                <c:pt idx="17825">
                  <c:v>45304.833333333336</c:v>
                </c:pt>
                <c:pt idx="17826">
                  <c:v>45304.875</c:v>
                </c:pt>
                <c:pt idx="17827">
                  <c:v>45304.916666666664</c:v>
                </c:pt>
                <c:pt idx="17828">
                  <c:v>45304.958333333336</c:v>
                </c:pt>
                <c:pt idx="17829">
                  <c:v>45305</c:v>
                </c:pt>
                <c:pt idx="17830">
                  <c:v>45305.041666666664</c:v>
                </c:pt>
                <c:pt idx="17831">
                  <c:v>45305.083333333336</c:v>
                </c:pt>
                <c:pt idx="17832">
                  <c:v>45305.125</c:v>
                </c:pt>
                <c:pt idx="17833">
                  <c:v>45305.166666666664</c:v>
                </c:pt>
                <c:pt idx="17834">
                  <c:v>45305.208333333336</c:v>
                </c:pt>
                <c:pt idx="17835">
                  <c:v>45305.25</c:v>
                </c:pt>
                <c:pt idx="17836">
                  <c:v>45305.291666666664</c:v>
                </c:pt>
                <c:pt idx="17837">
                  <c:v>45305.333333333336</c:v>
                </c:pt>
                <c:pt idx="17838">
                  <c:v>45305.375</c:v>
                </c:pt>
                <c:pt idx="17839">
                  <c:v>45305.416666666664</c:v>
                </c:pt>
                <c:pt idx="17840">
                  <c:v>45305.458333333336</c:v>
                </c:pt>
                <c:pt idx="17841">
                  <c:v>45305.5</c:v>
                </c:pt>
                <c:pt idx="17842">
                  <c:v>45305.541666666664</c:v>
                </c:pt>
                <c:pt idx="17843">
                  <c:v>45305.583333333336</c:v>
                </c:pt>
                <c:pt idx="17844">
                  <c:v>45305.625</c:v>
                </c:pt>
                <c:pt idx="17845">
                  <c:v>45305.666666666664</c:v>
                </c:pt>
                <c:pt idx="17846">
                  <c:v>45305.708333333336</c:v>
                </c:pt>
                <c:pt idx="17847">
                  <c:v>45305.75</c:v>
                </c:pt>
                <c:pt idx="17848">
                  <c:v>45305.791666666664</c:v>
                </c:pt>
                <c:pt idx="17849">
                  <c:v>45305.833333333336</c:v>
                </c:pt>
                <c:pt idx="17850">
                  <c:v>45305.875</c:v>
                </c:pt>
                <c:pt idx="17851">
                  <c:v>45305.916666666664</c:v>
                </c:pt>
                <c:pt idx="17852">
                  <c:v>45305.958333333336</c:v>
                </c:pt>
                <c:pt idx="17853">
                  <c:v>45306</c:v>
                </c:pt>
                <c:pt idx="17854">
                  <c:v>45306.041666666664</c:v>
                </c:pt>
                <c:pt idx="17855">
                  <c:v>45306.083333333336</c:v>
                </c:pt>
                <c:pt idx="17856">
                  <c:v>45306.125</c:v>
                </c:pt>
                <c:pt idx="17857">
                  <c:v>45306.166666666664</c:v>
                </c:pt>
                <c:pt idx="17858">
                  <c:v>45306.208333333336</c:v>
                </c:pt>
                <c:pt idx="17859">
                  <c:v>45306.25</c:v>
                </c:pt>
                <c:pt idx="17860">
                  <c:v>45306.291666666664</c:v>
                </c:pt>
                <c:pt idx="17861">
                  <c:v>45306.333333333336</c:v>
                </c:pt>
                <c:pt idx="17862">
                  <c:v>45306.375</c:v>
                </c:pt>
                <c:pt idx="17863">
                  <c:v>45306.416666666664</c:v>
                </c:pt>
                <c:pt idx="17864">
                  <c:v>45306.458333333336</c:v>
                </c:pt>
                <c:pt idx="17865">
                  <c:v>45306.5</c:v>
                </c:pt>
                <c:pt idx="17866">
                  <c:v>45306.541666666664</c:v>
                </c:pt>
                <c:pt idx="17867">
                  <c:v>45306.583333333336</c:v>
                </c:pt>
                <c:pt idx="17868">
                  <c:v>45306.625</c:v>
                </c:pt>
                <c:pt idx="17869">
                  <c:v>45306.666666666664</c:v>
                </c:pt>
                <c:pt idx="17870">
                  <c:v>45306.708333333336</c:v>
                </c:pt>
                <c:pt idx="17871">
                  <c:v>45306.75</c:v>
                </c:pt>
                <c:pt idx="17872">
                  <c:v>45306.791666666664</c:v>
                </c:pt>
                <c:pt idx="17873">
                  <c:v>45306.833333333336</c:v>
                </c:pt>
                <c:pt idx="17874">
                  <c:v>45306.875</c:v>
                </c:pt>
                <c:pt idx="17875">
                  <c:v>45306.916666666664</c:v>
                </c:pt>
                <c:pt idx="17876">
                  <c:v>45306.958333333336</c:v>
                </c:pt>
                <c:pt idx="17877">
                  <c:v>45307</c:v>
                </c:pt>
                <c:pt idx="17878">
                  <c:v>45307.041666666664</c:v>
                </c:pt>
                <c:pt idx="17879">
                  <c:v>45307.083333333336</c:v>
                </c:pt>
                <c:pt idx="17880">
                  <c:v>45307.125</c:v>
                </c:pt>
                <c:pt idx="17881">
                  <c:v>45307.166666666664</c:v>
                </c:pt>
                <c:pt idx="17882">
                  <c:v>45307.208333333336</c:v>
                </c:pt>
                <c:pt idx="17883">
                  <c:v>45307.25</c:v>
                </c:pt>
                <c:pt idx="17884">
                  <c:v>45307.291666666664</c:v>
                </c:pt>
                <c:pt idx="17885">
                  <c:v>45307.333333333336</c:v>
                </c:pt>
                <c:pt idx="17886">
                  <c:v>45307.375</c:v>
                </c:pt>
                <c:pt idx="17887">
                  <c:v>45307.416666666664</c:v>
                </c:pt>
                <c:pt idx="17888">
                  <c:v>45307.458333333336</c:v>
                </c:pt>
                <c:pt idx="17889">
                  <c:v>45307.5</c:v>
                </c:pt>
                <c:pt idx="17890">
                  <c:v>45307.541666666664</c:v>
                </c:pt>
                <c:pt idx="17891">
                  <c:v>45307.583333333336</c:v>
                </c:pt>
                <c:pt idx="17892">
                  <c:v>45307.625</c:v>
                </c:pt>
                <c:pt idx="17893">
                  <c:v>45307.666666666664</c:v>
                </c:pt>
                <c:pt idx="17894">
                  <c:v>45307.708333333336</c:v>
                </c:pt>
                <c:pt idx="17895">
                  <c:v>45307.75</c:v>
                </c:pt>
                <c:pt idx="17896">
                  <c:v>45307.791666666664</c:v>
                </c:pt>
                <c:pt idx="17897">
                  <c:v>45307.833333333336</c:v>
                </c:pt>
                <c:pt idx="17898">
                  <c:v>45307.875</c:v>
                </c:pt>
                <c:pt idx="17899">
                  <c:v>45307.916666666664</c:v>
                </c:pt>
                <c:pt idx="17900">
                  <c:v>45307.958333333336</c:v>
                </c:pt>
                <c:pt idx="17901">
                  <c:v>45308</c:v>
                </c:pt>
                <c:pt idx="17902">
                  <c:v>45308.041666666664</c:v>
                </c:pt>
                <c:pt idx="17903">
                  <c:v>45308.083333333336</c:v>
                </c:pt>
                <c:pt idx="17904">
                  <c:v>45308.125</c:v>
                </c:pt>
                <c:pt idx="17905">
                  <c:v>45308.166666666664</c:v>
                </c:pt>
                <c:pt idx="17906">
                  <c:v>45308.208333333336</c:v>
                </c:pt>
                <c:pt idx="17907">
                  <c:v>45308.25</c:v>
                </c:pt>
                <c:pt idx="17908">
                  <c:v>45308.291666666664</c:v>
                </c:pt>
                <c:pt idx="17909">
                  <c:v>45308.333333333336</c:v>
                </c:pt>
                <c:pt idx="17910">
                  <c:v>45308.375</c:v>
                </c:pt>
                <c:pt idx="17911">
                  <c:v>45308.416666666664</c:v>
                </c:pt>
                <c:pt idx="17912">
                  <c:v>45308.458333333336</c:v>
                </c:pt>
                <c:pt idx="17913">
                  <c:v>45308.5</c:v>
                </c:pt>
                <c:pt idx="17914">
                  <c:v>45308.541666666664</c:v>
                </c:pt>
                <c:pt idx="17915">
                  <c:v>45308.583333333336</c:v>
                </c:pt>
                <c:pt idx="17916">
                  <c:v>45308.625</c:v>
                </c:pt>
                <c:pt idx="17917">
                  <c:v>45308.666666666664</c:v>
                </c:pt>
                <c:pt idx="17918">
                  <c:v>45308.708333333336</c:v>
                </c:pt>
                <c:pt idx="17919">
                  <c:v>45308.75</c:v>
                </c:pt>
                <c:pt idx="17920">
                  <c:v>45308.791666666664</c:v>
                </c:pt>
                <c:pt idx="17921">
                  <c:v>45308.833333333336</c:v>
                </c:pt>
                <c:pt idx="17922">
                  <c:v>45308.875</c:v>
                </c:pt>
                <c:pt idx="17923">
                  <c:v>45308.916666666664</c:v>
                </c:pt>
                <c:pt idx="17924">
                  <c:v>45308.958333333336</c:v>
                </c:pt>
                <c:pt idx="17925">
                  <c:v>45309</c:v>
                </c:pt>
                <c:pt idx="17926">
                  <c:v>45309.041666666664</c:v>
                </c:pt>
                <c:pt idx="17927">
                  <c:v>45309.083333333336</c:v>
                </c:pt>
                <c:pt idx="17928">
                  <c:v>45309.125</c:v>
                </c:pt>
                <c:pt idx="17929">
                  <c:v>45309.166666666664</c:v>
                </c:pt>
                <c:pt idx="17930">
                  <c:v>45309.208333333336</c:v>
                </c:pt>
                <c:pt idx="17931">
                  <c:v>45309.25</c:v>
                </c:pt>
                <c:pt idx="17932">
                  <c:v>45309.291666666664</c:v>
                </c:pt>
                <c:pt idx="17933">
                  <c:v>45309.333333333336</c:v>
                </c:pt>
                <c:pt idx="17934">
                  <c:v>45309.375</c:v>
                </c:pt>
                <c:pt idx="17935">
                  <c:v>45309.416666666664</c:v>
                </c:pt>
                <c:pt idx="17936">
                  <c:v>45309.458333333336</c:v>
                </c:pt>
                <c:pt idx="17937">
                  <c:v>45309.5</c:v>
                </c:pt>
                <c:pt idx="17938">
                  <c:v>45309.541666666664</c:v>
                </c:pt>
                <c:pt idx="17939">
                  <c:v>45309.583333333336</c:v>
                </c:pt>
                <c:pt idx="17940">
                  <c:v>45309.625</c:v>
                </c:pt>
                <c:pt idx="17941">
                  <c:v>45309.666666666664</c:v>
                </c:pt>
                <c:pt idx="17942">
                  <c:v>45309.708333333336</c:v>
                </c:pt>
                <c:pt idx="17943">
                  <c:v>45309.75</c:v>
                </c:pt>
                <c:pt idx="17944">
                  <c:v>45309.791666666664</c:v>
                </c:pt>
                <c:pt idx="17945">
                  <c:v>45309.833333333336</c:v>
                </c:pt>
                <c:pt idx="17946">
                  <c:v>45309.875</c:v>
                </c:pt>
                <c:pt idx="17947">
                  <c:v>45309.916666666664</c:v>
                </c:pt>
                <c:pt idx="17948">
                  <c:v>45309.958333333336</c:v>
                </c:pt>
                <c:pt idx="17949">
                  <c:v>45310</c:v>
                </c:pt>
                <c:pt idx="17950">
                  <c:v>45310.041666666664</c:v>
                </c:pt>
                <c:pt idx="17951">
                  <c:v>45310.083333333336</c:v>
                </c:pt>
                <c:pt idx="17952">
                  <c:v>45310.125</c:v>
                </c:pt>
                <c:pt idx="17953">
                  <c:v>45310.166666666664</c:v>
                </c:pt>
                <c:pt idx="17954">
                  <c:v>45310.208333333336</c:v>
                </c:pt>
                <c:pt idx="17955">
                  <c:v>45310.25</c:v>
                </c:pt>
                <c:pt idx="17956">
                  <c:v>45310.291666666664</c:v>
                </c:pt>
                <c:pt idx="17957">
                  <c:v>45310.333333333336</c:v>
                </c:pt>
                <c:pt idx="17958">
                  <c:v>45310.375</c:v>
                </c:pt>
                <c:pt idx="17959">
                  <c:v>45310.416666666664</c:v>
                </c:pt>
                <c:pt idx="17960">
                  <c:v>45310.458333333336</c:v>
                </c:pt>
                <c:pt idx="17961">
                  <c:v>45310.5</c:v>
                </c:pt>
                <c:pt idx="17962">
                  <c:v>45310.541666666664</c:v>
                </c:pt>
                <c:pt idx="17963">
                  <c:v>45310.583333333336</c:v>
                </c:pt>
                <c:pt idx="17964">
                  <c:v>45310.625</c:v>
                </c:pt>
                <c:pt idx="17965">
                  <c:v>45310.666666666664</c:v>
                </c:pt>
                <c:pt idx="17966">
                  <c:v>45310.708333333336</c:v>
                </c:pt>
                <c:pt idx="17967">
                  <c:v>45310.75</c:v>
                </c:pt>
                <c:pt idx="17968">
                  <c:v>45310.791666666664</c:v>
                </c:pt>
                <c:pt idx="17969">
                  <c:v>45310.833333333336</c:v>
                </c:pt>
                <c:pt idx="17970">
                  <c:v>45310.875</c:v>
                </c:pt>
                <c:pt idx="17971">
                  <c:v>45310.916666666664</c:v>
                </c:pt>
                <c:pt idx="17972">
                  <c:v>45310.958333333336</c:v>
                </c:pt>
                <c:pt idx="17973">
                  <c:v>45311</c:v>
                </c:pt>
                <c:pt idx="17974">
                  <c:v>45311.041666666664</c:v>
                </c:pt>
                <c:pt idx="17975">
                  <c:v>45311.083333333336</c:v>
                </c:pt>
                <c:pt idx="17976">
                  <c:v>45311.125</c:v>
                </c:pt>
                <c:pt idx="17977">
                  <c:v>45311.166666666664</c:v>
                </c:pt>
                <c:pt idx="17978">
                  <c:v>45311.208333333336</c:v>
                </c:pt>
                <c:pt idx="17979">
                  <c:v>45311.25</c:v>
                </c:pt>
                <c:pt idx="17980">
                  <c:v>45311.291666666664</c:v>
                </c:pt>
                <c:pt idx="17981">
                  <c:v>45311.333333333336</c:v>
                </c:pt>
                <c:pt idx="17982">
                  <c:v>45311.375</c:v>
                </c:pt>
                <c:pt idx="17983">
                  <c:v>45311.416666666664</c:v>
                </c:pt>
                <c:pt idx="17984">
                  <c:v>45311.458333333336</c:v>
                </c:pt>
                <c:pt idx="17985">
                  <c:v>45311.5</c:v>
                </c:pt>
                <c:pt idx="17986">
                  <c:v>45311.541666666664</c:v>
                </c:pt>
                <c:pt idx="17987">
                  <c:v>45311.583333333336</c:v>
                </c:pt>
                <c:pt idx="17988">
                  <c:v>45311.625</c:v>
                </c:pt>
                <c:pt idx="17989">
                  <c:v>45311.666666666664</c:v>
                </c:pt>
                <c:pt idx="17990">
                  <c:v>45311.708333333336</c:v>
                </c:pt>
                <c:pt idx="17991">
                  <c:v>45311.75</c:v>
                </c:pt>
                <c:pt idx="17992">
                  <c:v>45311.791666666664</c:v>
                </c:pt>
                <c:pt idx="17993">
                  <c:v>45311.833333333336</c:v>
                </c:pt>
                <c:pt idx="17994">
                  <c:v>45311.875</c:v>
                </c:pt>
                <c:pt idx="17995">
                  <c:v>45311.916666666664</c:v>
                </c:pt>
                <c:pt idx="17996">
                  <c:v>45311.958333333336</c:v>
                </c:pt>
                <c:pt idx="17997">
                  <c:v>45312</c:v>
                </c:pt>
                <c:pt idx="17998">
                  <c:v>45312.041666666664</c:v>
                </c:pt>
                <c:pt idx="17999">
                  <c:v>45312.083333333336</c:v>
                </c:pt>
                <c:pt idx="18000">
                  <c:v>45312.125</c:v>
                </c:pt>
                <c:pt idx="18001">
                  <c:v>45312.166666666664</c:v>
                </c:pt>
                <c:pt idx="18002">
                  <c:v>45312.208333333336</c:v>
                </c:pt>
                <c:pt idx="18003">
                  <c:v>45312.25</c:v>
                </c:pt>
                <c:pt idx="18004">
                  <c:v>45312.291666666664</c:v>
                </c:pt>
                <c:pt idx="18005">
                  <c:v>45312.333333333336</c:v>
                </c:pt>
                <c:pt idx="18006">
                  <c:v>45312.375</c:v>
                </c:pt>
                <c:pt idx="18007">
                  <c:v>45312.416666666664</c:v>
                </c:pt>
                <c:pt idx="18008">
                  <c:v>45312.458333333336</c:v>
                </c:pt>
                <c:pt idx="18009">
                  <c:v>45312.5</c:v>
                </c:pt>
                <c:pt idx="18010">
                  <c:v>45312.541666666664</c:v>
                </c:pt>
                <c:pt idx="18011">
                  <c:v>45312.583333333336</c:v>
                </c:pt>
                <c:pt idx="18012">
                  <c:v>45312.625</c:v>
                </c:pt>
                <c:pt idx="18013">
                  <c:v>45312.666666666664</c:v>
                </c:pt>
                <c:pt idx="18014">
                  <c:v>45312.708333333336</c:v>
                </c:pt>
                <c:pt idx="18015">
                  <c:v>45312.75</c:v>
                </c:pt>
                <c:pt idx="18016">
                  <c:v>45312.791666666664</c:v>
                </c:pt>
                <c:pt idx="18017">
                  <c:v>45312.833333333336</c:v>
                </c:pt>
                <c:pt idx="18018">
                  <c:v>45312.875</c:v>
                </c:pt>
                <c:pt idx="18019">
                  <c:v>45312.916666666664</c:v>
                </c:pt>
                <c:pt idx="18020">
                  <c:v>45312.958333333336</c:v>
                </c:pt>
                <c:pt idx="18021">
                  <c:v>45313</c:v>
                </c:pt>
                <c:pt idx="18022">
                  <c:v>45313.041666666664</c:v>
                </c:pt>
                <c:pt idx="18023">
                  <c:v>45313.083333333336</c:v>
                </c:pt>
                <c:pt idx="18024">
                  <c:v>45313.125</c:v>
                </c:pt>
                <c:pt idx="18025">
                  <c:v>45313.166666666664</c:v>
                </c:pt>
                <c:pt idx="18026">
                  <c:v>45313.208333333336</c:v>
                </c:pt>
                <c:pt idx="18027">
                  <c:v>45313.25</c:v>
                </c:pt>
                <c:pt idx="18028">
                  <c:v>45313.291666666664</c:v>
                </c:pt>
                <c:pt idx="18029">
                  <c:v>45313.333333333336</c:v>
                </c:pt>
                <c:pt idx="18030">
                  <c:v>45313.375</c:v>
                </c:pt>
                <c:pt idx="18031">
                  <c:v>45313.416666666664</c:v>
                </c:pt>
                <c:pt idx="18032">
                  <c:v>45313.458333333336</c:v>
                </c:pt>
                <c:pt idx="18033">
                  <c:v>45313.5</c:v>
                </c:pt>
                <c:pt idx="18034">
                  <c:v>45313.541666666664</c:v>
                </c:pt>
                <c:pt idx="18035">
                  <c:v>45313.583333333336</c:v>
                </c:pt>
                <c:pt idx="18036">
                  <c:v>45313.625</c:v>
                </c:pt>
                <c:pt idx="18037">
                  <c:v>45313.666666666664</c:v>
                </c:pt>
                <c:pt idx="18038">
                  <c:v>45313.708333333336</c:v>
                </c:pt>
                <c:pt idx="18039">
                  <c:v>45313.75</c:v>
                </c:pt>
                <c:pt idx="18040">
                  <c:v>45313.791666666664</c:v>
                </c:pt>
                <c:pt idx="18041">
                  <c:v>45313.833333333336</c:v>
                </c:pt>
                <c:pt idx="18042">
                  <c:v>45313.875</c:v>
                </c:pt>
                <c:pt idx="18043">
                  <c:v>45313.916666666664</c:v>
                </c:pt>
                <c:pt idx="18044">
                  <c:v>45313.958333333336</c:v>
                </c:pt>
                <c:pt idx="18045">
                  <c:v>45314</c:v>
                </c:pt>
                <c:pt idx="18046">
                  <c:v>45314.041666666664</c:v>
                </c:pt>
                <c:pt idx="18047">
                  <c:v>45314.083333333336</c:v>
                </c:pt>
                <c:pt idx="18048">
                  <c:v>45314.125</c:v>
                </c:pt>
                <c:pt idx="18049">
                  <c:v>45314.166666666664</c:v>
                </c:pt>
                <c:pt idx="18050">
                  <c:v>45314.208333333336</c:v>
                </c:pt>
                <c:pt idx="18051">
                  <c:v>45314.25</c:v>
                </c:pt>
                <c:pt idx="18052">
                  <c:v>45314.291666666664</c:v>
                </c:pt>
                <c:pt idx="18053">
                  <c:v>45314.333333333336</c:v>
                </c:pt>
                <c:pt idx="18054">
                  <c:v>45314.375</c:v>
                </c:pt>
                <c:pt idx="18055">
                  <c:v>45314.416666666664</c:v>
                </c:pt>
                <c:pt idx="18056">
                  <c:v>45314.458333333336</c:v>
                </c:pt>
                <c:pt idx="18057">
                  <c:v>45314.5</c:v>
                </c:pt>
                <c:pt idx="18058">
                  <c:v>45314.541666666664</c:v>
                </c:pt>
                <c:pt idx="18059">
                  <c:v>45314.583333333336</c:v>
                </c:pt>
                <c:pt idx="18060">
                  <c:v>45314.625</c:v>
                </c:pt>
                <c:pt idx="18061">
                  <c:v>45314.666666666664</c:v>
                </c:pt>
                <c:pt idx="18062">
                  <c:v>45314.708333333336</c:v>
                </c:pt>
                <c:pt idx="18063">
                  <c:v>45314.75</c:v>
                </c:pt>
                <c:pt idx="18064">
                  <c:v>45314.791666666664</c:v>
                </c:pt>
                <c:pt idx="18065">
                  <c:v>45314.833333333336</c:v>
                </c:pt>
                <c:pt idx="18066">
                  <c:v>45314.875</c:v>
                </c:pt>
                <c:pt idx="18067">
                  <c:v>45314.916666666664</c:v>
                </c:pt>
                <c:pt idx="18068">
                  <c:v>45314.958333333336</c:v>
                </c:pt>
                <c:pt idx="18069">
                  <c:v>45315</c:v>
                </c:pt>
                <c:pt idx="18070">
                  <c:v>45315.041666666664</c:v>
                </c:pt>
                <c:pt idx="18071">
                  <c:v>45315.083333333336</c:v>
                </c:pt>
                <c:pt idx="18072">
                  <c:v>45315.125</c:v>
                </c:pt>
                <c:pt idx="18073">
                  <c:v>45315.166666666664</c:v>
                </c:pt>
                <c:pt idx="18074">
                  <c:v>45315.208333333336</c:v>
                </c:pt>
                <c:pt idx="18075">
                  <c:v>45315.25</c:v>
                </c:pt>
                <c:pt idx="18076">
                  <c:v>45315.291666666664</c:v>
                </c:pt>
                <c:pt idx="18077">
                  <c:v>45315.333333333336</c:v>
                </c:pt>
                <c:pt idx="18078">
                  <c:v>45315.375</c:v>
                </c:pt>
                <c:pt idx="18079">
                  <c:v>45315.416666666664</c:v>
                </c:pt>
                <c:pt idx="18080">
                  <c:v>45315.458333333336</c:v>
                </c:pt>
                <c:pt idx="18081">
                  <c:v>45315.5</c:v>
                </c:pt>
                <c:pt idx="18082">
                  <c:v>45315.541666666664</c:v>
                </c:pt>
                <c:pt idx="18083">
                  <c:v>45315.583333333336</c:v>
                </c:pt>
                <c:pt idx="18084">
                  <c:v>45315.625</c:v>
                </c:pt>
                <c:pt idx="18085">
                  <c:v>45315.666666666664</c:v>
                </c:pt>
                <c:pt idx="18086">
                  <c:v>45315.708333333336</c:v>
                </c:pt>
                <c:pt idx="18087">
                  <c:v>45315.75</c:v>
                </c:pt>
                <c:pt idx="18088">
                  <c:v>45315.791666666664</c:v>
                </c:pt>
                <c:pt idx="18089">
                  <c:v>45315.833333333336</c:v>
                </c:pt>
                <c:pt idx="18090">
                  <c:v>45315.875</c:v>
                </c:pt>
                <c:pt idx="18091">
                  <c:v>45315.916666666664</c:v>
                </c:pt>
                <c:pt idx="18092">
                  <c:v>45315.958333333336</c:v>
                </c:pt>
                <c:pt idx="18093">
                  <c:v>45316</c:v>
                </c:pt>
                <c:pt idx="18094">
                  <c:v>45316.041666666664</c:v>
                </c:pt>
                <c:pt idx="18095">
                  <c:v>45316.083333333336</c:v>
                </c:pt>
                <c:pt idx="18096">
                  <c:v>45316.125</c:v>
                </c:pt>
                <c:pt idx="18097">
                  <c:v>45316.166666666664</c:v>
                </c:pt>
                <c:pt idx="18098">
                  <c:v>45316.208333333336</c:v>
                </c:pt>
                <c:pt idx="18099">
                  <c:v>45316.25</c:v>
                </c:pt>
                <c:pt idx="18100">
                  <c:v>45316.291666666664</c:v>
                </c:pt>
                <c:pt idx="18101">
                  <c:v>45316.333333333336</c:v>
                </c:pt>
                <c:pt idx="18102">
                  <c:v>45316.375</c:v>
                </c:pt>
                <c:pt idx="18103">
                  <c:v>45316.416666666664</c:v>
                </c:pt>
                <c:pt idx="18104">
                  <c:v>45316.458333333336</c:v>
                </c:pt>
                <c:pt idx="18105">
                  <c:v>45316.5</c:v>
                </c:pt>
                <c:pt idx="18106">
                  <c:v>45316.541666666664</c:v>
                </c:pt>
                <c:pt idx="18107">
                  <c:v>45316.583333333336</c:v>
                </c:pt>
                <c:pt idx="18108">
                  <c:v>45316.625</c:v>
                </c:pt>
                <c:pt idx="18109">
                  <c:v>45316.666666666664</c:v>
                </c:pt>
                <c:pt idx="18110">
                  <c:v>45316.708333333336</c:v>
                </c:pt>
                <c:pt idx="18111">
                  <c:v>45316.75</c:v>
                </c:pt>
                <c:pt idx="18112">
                  <c:v>45316.791666666664</c:v>
                </c:pt>
                <c:pt idx="18113">
                  <c:v>45316.833333333336</c:v>
                </c:pt>
                <c:pt idx="18114">
                  <c:v>45316.875</c:v>
                </c:pt>
                <c:pt idx="18115">
                  <c:v>45316.916666666664</c:v>
                </c:pt>
                <c:pt idx="18116">
                  <c:v>45316.958333333336</c:v>
                </c:pt>
                <c:pt idx="18117">
                  <c:v>45317</c:v>
                </c:pt>
                <c:pt idx="18118">
                  <c:v>45317.041666666664</c:v>
                </c:pt>
                <c:pt idx="18119">
                  <c:v>45317.083333333336</c:v>
                </c:pt>
                <c:pt idx="18120">
                  <c:v>45317.125</c:v>
                </c:pt>
                <c:pt idx="18121">
                  <c:v>45317.166666666664</c:v>
                </c:pt>
                <c:pt idx="18122">
                  <c:v>45317.208333333336</c:v>
                </c:pt>
                <c:pt idx="18123">
                  <c:v>45317.25</c:v>
                </c:pt>
                <c:pt idx="18124">
                  <c:v>45317.291666666664</c:v>
                </c:pt>
                <c:pt idx="18125">
                  <c:v>45317.333333333336</c:v>
                </c:pt>
                <c:pt idx="18126">
                  <c:v>45317.375</c:v>
                </c:pt>
                <c:pt idx="18127">
                  <c:v>45317.416666666664</c:v>
                </c:pt>
                <c:pt idx="18128">
                  <c:v>45317.458333333336</c:v>
                </c:pt>
                <c:pt idx="18129">
                  <c:v>45317.5</c:v>
                </c:pt>
                <c:pt idx="18130">
                  <c:v>45317.541666666664</c:v>
                </c:pt>
                <c:pt idx="18131">
                  <c:v>45317.583333333336</c:v>
                </c:pt>
                <c:pt idx="18132">
                  <c:v>45317.625</c:v>
                </c:pt>
                <c:pt idx="18133">
                  <c:v>45317.666666666664</c:v>
                </c:pt>
                <c:pt idx="18134">
                  <c:v>45317.708333333336</c:v>
                </c:pt>
                <c:pt idx="18135">
                  <c:v>45317.75</c:v>
                </c:pt>
                <c:pt idx="18136">
                  <c:v>45317.791666666664</c:v>
                </c:pt>
                <c:pt idx="18137">
                  <c:v>45317.833333333336</c:v>
                </c:pt>
                <c:pt idx="18138">
                  <c:v>45317.875</c:v>
                </c:pt>
                <c:pt idx="18139">
                  <c:v>45317.916666666664</c:v>
                </c:pt>
                <c:pt idx="18140">
                  <c:v>45317.958333333336</c:v>
                </c:pt>
                <c:pt idx="18141">
                  <c:v>45318</c:v>
                </c:pt>
                <c:pt idx="18142">
                  <c:v>45318.041666666664</c:v>
                </c:pt>
                <c:pt idx="18143">
                  <c:v>45318.083333333336</c:v>
                </c:pt>
                <c:pt idx="18144">
                  <c:v>45318.125</c:v>
                </c:pt>
                <c:pt idx="18145">
                  <c:v>45318.166666666664</c:v>
                </c:pt>
                <c:pt idx="18146">
                  <c:v>45318.208333333336</c:v>
                </c:pt>
                <c:pt idx="18147">
                  <c:v>45318.25</c:v>
                </c:pt>
                <c:pt idx="18148">
                  <c:v>45318.291666666664</c:v>
                </c:pt>
                <c:pt idx="18149">
                  <c:v>45318.333333333336</c:v>
                </c:pt>
                <c:pt idx="18150">
                  <c:v>45318.375</c:v>
                </c:pt>
                <c:pt idx="18151">
                  <c:v>45318.416666666664</c:v>
                </c:pt>
                <c:pt idx="18152">
                  <c:v>45318.458333333336</c:v>
                </c:pt>
                <c:pt idx="18153">
                  <c:v>45318.5</c:v>
                </c:pt>
                <c:pt idx="18154">
                  <c:v>45318.541666666664</c:v>
                </c:pt>
                <c:pt idx="18155">
                  <c:v>45318.583333333336</c:v>
                </c:pt>
                <c:pt idx="18156">
                  <c:v>45318.625</c:v>
                </c:pt>
                <c:pt idx="18157">
                  <c:v>45318.666666666664</c:v>
                </c:pt>
                <c:pt idx="18158">
                  <c:v>45318.708333333336</c:v>
                </c:pt>
                <c:pt idx="18159">
                  <c:v>45318.75</c:v>
                </c:pt>
                <c:pt idx="18160">
                  <c:v>45318.791666666664</c:v>
                </c:pt>
                <c:pt idx="18161">
                  <c:v>45318.833333333336</c:v>
                </c:pt>
                <c:pt idx="18162">
                  <c:v>45318.875</c:v>
                </c:pt>
                <c:pt idx="18163">
                  <c:v>45318.916666666664</c:v>
                </c:pt>
                <c:pt idx="18164">
                  <c:v>45318.958333333336</c:v>
                </c:pt>
                <c:pt idx="18165">
                  <c:v>45319</c:v>
                </c:pt>
                <c:pt idx="18166">
                  <c:v>45319.041666666664</c:v>
                </c:pt>
                <c:pt idx="18167">
                  <c:v>45319.083333333336</c:v>
                </c:pt>
                <c:pt idx="18168">
                  <c:v>45319.125</c:v>
                </c:pt>
                <c:pt idx="18169">
                  <c:v>45319.166666666664</c:v>
                </c:pt>
                <c:pt idx="18170">
                  <c:v>45319.208333333336</c:v>
                </c:pt>
                <c:pt idx="18171">
                  <c:v>45319.25</c:v>
                </c:pt>
                <c:pt idx="18172">
                  <c:v>45319.291666666664</c:v>
                </c:pt>
                <c:pt idx="18173">
                  <c:v>45319.333333333336</c:v>
                </c:pt>
                <c:pt idx="18174">
                  <c:v>45319.375</c:v>
                </c:pt>
                <c:pt idx="18175">
                  <c:v>45319.416666666664</c:v>
                </c:pt>
                <c:pt idx="18176">
                  <c:v>45319.458333333336</c:v>
                </c:pt>
                <c:pt idx="18177">
                  <c:v>45319.5</c:v>
                </c:pt>
                <c:pt idx="18178">
                  <c:v>45319.541666666664</c:v>
                </c:pt>
                <c:pt idx="18179">
                  <c:v>45319.583333333336</c:v>
                </c:pt>
                <c:pt idx="18180">
                  <c:v>45319.625</c:v>
                </c:pt>
                <c:pt idx="18181">
                  <c:v>45319.666666666664</c:v>
                </c:pt>
                <c:pt idx="18182">
                  <c:v>45319.708333333336</c:v>
                </c:pt>
                <c:pt idx="18183">
                  <c:v>45319.75</c:v>
                </c:pt>
                <c:pt idx="18184">
                  <c:v>45319.791666666664</c:v>
                </c:pt>
                <c:pt idx="18185">
                  <c:v>45319.833333333336</c:v>
                </c:pt>
                <c:pt idx="18186">
                  <c:v>45319.875</c:v>
                </c:pt>
                <c:pt idx="18187">
                  <c:v>45319.916666666664</c:v>
                </c:pt>
                <c:pt idx="18188">
                  <c:v>45319.958333333336</c:v>
                </c:pt>
                <c:pt idx="18189">
                  <c:v>45320</c:v>
                </c:pt>
                <c:pt idx="18190">
                  <c:v>45320.041666666664</c:v>
                </c:pt>
                <c:pt idx="18191">
                  <c:v>45320.083333333336</c:v>
                </c:pt>
                <c:pt idx="18192">
                  <c:v>45320.125</c:v>
                </c:pt>
                <c:pt idx="18193">
                  <c:v>45320.166666666664</c:v>
                </c:pt>
                <c:pt idx="18194">
                  <c:v>45320.208333333336</c:v>
                </c:pt>
                <c:pt idx="18195">
                  <c:v>45320.25</c:v>
                </c:pt>
                <c:pt idx="18196">
                  <c:v>45320.291666666664</c:v>
                </c:pt>
                <c:pt idx="18197">
                  <c:v>45320.333333333336</c:v>
                </c:pt>
                <c:pt idx="18198">
                  <c:v>45320.375</c:v>
                </c:pt>
                <c:pt idx="18199">
                  <c:v>45320.416666666664</c:v>
                </c:pt>
                <c:pt idx="18200">
                  <c:v>45320.458333333336</c:v>
                </c:pt>
                <c:pt idx="18201">
                  <c:v>45320.5</c:v>
                </c:pt>
                <c:pt idx="18202">
                  <c:v>45320.541666666664</c:v>
                </c:pt>
                <c:pt idx="18203">
                  <c:v>45320.583333333336</c:v>
                </c:pt>
                <c:pt idx="18204">
                  <c:v>45320.625</c:v>
                </c:pt>
                <c:pt idx="18205">
                  <c:v>45320.666666666664</c:v>
                </c:pt>
                <c:pt idx="18206">
                  <c:v>45320.708333333336</c:v>
                </c:pt>
                <c:pt idx="18207">
                  <c:v>45320.75</c:v>
                </c:pt>
                <c:pt idx="18208">
                  <c:v>45320.791666666664</c:v>
                </c:pt>
                <c:pt idx="18209">
                  <c:v>45320.833333333336</c:v>
                </c:pt>
                <c:pt idx="18210">
                  <c:v>45320.875</c:v>
                </c:pt>
                <c:pt idx="18211">
                  <c:v>45320.916666666664</c:v>
                </c:pt>
                <c:pt idx="18212">
                  <c:v>45320.958333333336</c:v>
                </c:pt>
                <c:pt idx="18213">
                  <c:v>45321</c:v>
                </c:pt>
                <c:pt idx="18214">
                  <c:v>45321.041666666664</c:v>
                </c:pt>
                <c:pt idx="18215">
                  <c:v>45321.083333333336</c:v>
                </c:pt>
                <c:pt idx="18216">
                  <c:v>45321.125</c:v>
                </c:pt>
                <c:pt idx="18217">
                  <c:v>45321.166666666664</c:v>
                </c:pt>
                <c:pt idx="18218">
                  <c:v>45321.208333333336</c:v>
                </c:pt>
                <c:pt idx="18219">
                  <c:v>45321.25</c:v>
                </c:pt>
                <c:pt idx="18220">
                  <c:v>45321.291666666664</c:v>
                </c:pt>
                <c:pt idx="18221">
                  <c:v>45321.333333333336</c:v>
                </c:pt>
                <c:pt idx="18222">
                  <c:v>45321.375</c:v>
                </c:pt>
                <c:pt idx="18223">
                  <c:v>45321.416666666664</c:v>
                </c:pt>
                <c:pt idx="18224">
                  <c:v>45321.458333333336</c:v>
                </c:pt>
                <c:pt idx="18225">
                  <c:v>45321.5</c:v>
                </c:pt>
                <c:pt idx="18226">
                  <c:v>45321.541666666664</c:v>
                </c:pt>
                <c:pt idx="18227">
                  <c:v>45321.583333333336</c:v>
                </c:pt>
                <c:pt idx="18228">
                  <c:v>45321.625</c:v>
                </c:pt>
                <c:pt idx="18229">
                  <c:v>45321.666666666664</c:v>
                </c:pt>
                <c:pt idx="18230">
                  <c:v>45321.708333333336</c:v>
                </c:pt>
                <c:pt idx="18231">
                  <c:v>45321.75</c:v>
                </c:pt>
                <c:pt idx="18232">
                  <c:v>45321.791666666664</c:v>
                </c:pt>
                <c:pt idx="18233">
                  <c:v>45321.833333333336</c:v>
                </c:pt>
                <c:pt idx="18234">
                  <c:v>45321.875</c:v>
                </c:pt>
                <c:pt idx="18235">
                  <c:v>45321.916666666664</c:v>
                </c:pt>
                <c:pt idx="18236">
                  <c:v>45321.958333333336</c:v>
                </c:pt>
                <c:pt idx="18237">
                  <c:v>45322</c:v>
                </c:pt>
                <c:pt idx="18238">
                  <c:v>45322.041666666664</c:v>
                </c:pt>
                <c:pt idx="18239">
                  <c:v>45322.083333333336</c:v>
                </c:pt>
                <c:pt idx="18240">
                  <c:v>45322.125</c:v>
                </c:pt>
                <c:pt idx="18241">
                  <c:v>45322.166666666664</c:v>
                </c:pt>
                <c:pt idx="18242">
                  <c:v>45322.208333333336</c:v>
                </c:pt>
                <c:pt idx="18243">
                  <c:v>45322.25</c:v>
                </c:pt>
                <c:pt idx="18244">
                  <c:v>45322.291666666664</c:v>
                </c:pt>
                <c:pt idx="18245">
                  <c:v>45322.333333333336</c:v>
                </c:pt>
                <c:pt idx="18246">
                  <c:v>45322.375</c:v>
                </c:pt>
                <c:pt idx="18247">
                  <c:v>45322.416666666664</c:v>
                </c:pt>
                <c:pt idx="18248">
                  <c:v>45322.458333333336</c:v>
                </c:pt>
                <c:pt idx="18249">
                  <c:v>45322.5</c:v>
                </c:pt>
                <c:pt idx="18250">
                  <c:v>45322.541666666664</c:v>
                </c:pt>
                <c:pt idx="18251">
                  <c:v>45322.583333333336</c:v>
                </c:pt>
                <c:pt idx="18252">
                  <c:v>45322.625</c:v>
                </c:pt>
                <c:pt idx="18253">
                  <c:v>45322.666666666664</c:v>
                </c:pt>
                <c:pt idx="18254">
                  <c:v>45322.708333333336</c:v>
                </c:pt>
                <c:pt idx="18255">
                  <c:v>45322.75</c:v>
                </c:pt>
                <c:pt idx="18256">
                  <c:v>45322.791666666664</c:v>
                </c:pt>
                <c:pt idx="18257">
                  <c:v>45322.833333333336</c:v>
                </c:pt>
                <c:pt idx="18258">
                  <c:v>45322.875</c:v>
                </c:pt>
                <c:pt idx="18259">
                  <c:v>45322.916666666664</c:v>
                </c:pt>
                <c:pt idx="18260">
                  <c:v>45322.958333333336</c:v>
                </c:pt>
                <c:pt idx="18261">
                  <c:v>45323</c:v>
                </c:pt>
                <c:pt idx="18262">
                  <c:v>45323.041666666664</c:v>
                </c:pt>
                <c:pt idx="18263">
                  <c:v>45323.083333333336</c:v>
                </c:pt>
                <c:pt idx="18264">
                  <c:v>45323.125</c:v>
                </c:pt>
                <c:pt idx="18265">
                  <c:v>45323.166666666664</c:v>
                </c:pt>
                <c:pt idx="18266">
                  <c:v>45323.208333333336</c:v>
                </c:pt>
                <c:pt idx="18267">
                  <c:v>45323.25</c:v>
                </c:pt>
                <c:pt idx="18268">
                  <c:v>45323.291666666664</c:v>
                </c:pt>
                <c:pt idx="18269">
                  <c:v>45323.333333333336</c:v>
                </c:pt>
                <c:pt idx="18270">
                  <c:v>45323.375</c:v>
                </c:pt>
                <c:pt idx="18271">
                  <c:v>45323.416666666664</c:v>
                </c:pt>
                <c:pt idx="18272">
                  <c:v>45323.458333333336</c:v>
                </c:pt>
                <c:pt idx="18273">
                  <c:v>45323.5</c:v>
                </c:pt>
                <c:pt idx="18274">
                  <c:v>45323.541666666664</c:v>
                </c:pt>
                <c:pt idx="18275">
                  <c:v>45323.583333333336</c:v>
                </c:pt>
                <c:pt idx="18276">
                  <c:v>45323.625</c:v>
                </c:pt>
                <c:pt idx="18277">
                  <c:v>45323.666666666664</c:v>
                </c:pt>
                <c:pt idx="18278">
                  <c:v>45323.708333333336</c:v>
                </c:pt>
                <c:pt idx="18279">
                  <c:v>45323.75</c:v>
                </c:pt>
                <c:pt idx="18280">
                  <c:v>45323.791666666664</c:v>
                </c:pt>
                <c:pt idx="18281">
                  <c:v>45323.833333333336</c:v>
                </c:pt>
                <c:pt idx="18282">
                  <c:v>45323.875</c:v>
                </c:pt>
                <c:pt idx="18283">
                  <c:v>45323.916666666664</c:v>
                </c:pt>
                <c:pt idx="18284">
                  <c:v>45323.958333333336</c:v>
                </c:pt>
                <c:pt idx="18285">
                  <c:v>45324</c:v>
                </c:pt>
                <c:pt idx="18286">
                  <c:v>45324.041666666664</c:v>
                </c:pt>
                <c:pt idx="18287">
                  <c:v>45324.083333333336</c:v>
                </c:pt>
                <c:pt idx="18288">
                  <c:v>45324.125</c:v>
                </c:pt>
                <c:pt idx="18289">
                  <c:v>45324.166666666664</c:v>
                </c:pt>
                <c:pt idx="18290">
                  <c:v>45324.208333333336</c:v>
                </c:pt>
                <c:pt idx="18291">
                  <c:v>45324.25</c:v>
                </c:pt>
                <c:pt idx="18292">
                  <c:v>45324.291666666664</c:v>
                </c:pt>
                <c:pt idx="18293">
                  <c:v>45324.333333333336</c:v>
                </c:pt>
                <c:pt idx="18294">
                  <c:v>45324.375</c:v>
                </c:pt>
                <c:pt idx="18295">
                  <c:v>45324.416666666664</c:v>
                </c:pt>
                <c:pt idx="18296">
                  <c:v>45324.458333333336</c:v>
                </c:pt>
                <c:pt idx="18297">
                  <c:v>45324.5</c:v>
                </c:pt>
                <c:pt idx="18298">
                  <c:v>45324.541666666664</c:v>
                </c:pt>
                <c:pt idx="18299">
                  <c:v>45324.583333333336</c:v>
                </c:pt>
                <c:pt idx="18300">
                  <c:v>45324.625</c:v>
                </c:pt>
                <c:pt idx="18301">
                  <c:v>45324.666666666664</c:v>
                </c:pt>
                <c:pt idx="18302">
                  <c:v>45324.708333333336</c:v>
                </c:pt>
                <c:pt idx="18303">
                  <c:v>45324.75</c:v>
                </c:pt>
                <c:pt idx="18304">
                  <c:v>45324.791666666664</c:v>
                </c:pt>
                <c:pt idx="18305">
                  <c:v>45324.833333333336</c:v>
                </c:pt>
                <c:pt idx="18306">
                  <c:v>45324.875</c:v>
                </c:pt>
                <c:pt idx="18307">
                  <c:v>45324.916666666664</c:v>
                </c:pt>
                <c:pt idx="18308">
                  <c:v>45324.958333333336</c:v>
                </c:pt>
                <c:pt idx="18309">
                  <c:v>45325</c:v>
                </c:pt>
                <c:pt idx="18310">
                  <c:v>45325.041666666664</c:v>
                </c:pt>
                <c:pt idx="18311">
                  <c:v>45325.083333333336</c:v>
                </c:pt>
                <c:pt idx="18312">
                  <c:v>45325.125</c:v>
                </c:pt>
                <c:pt idx="18313">
                  <c:v>45325.166666666664</c:v>
                </c:pt>
                <c:pt idx="18314">
                  <c:v>45325.208333333336</c:v>
                </c:pt>
                <c:pt idx="18315">
                  <c:v>45325.25</c:v>
                </c:pt>
                <c:pt idx="18316">
                  <c:v>45325.291666666664</c:v>
                </c:pt>
                <c:pt idx="18317">
                  <c:v>45325.333333333336</c:v>
                </c:pt>
                <c:pt idx="18318">
                  <c:v>45325.375</c:v>
                </c:pt>
                <c:pt idx="18319">
                  <c:v>45325.416666666664</c:v>
                </c:pt>
                <c:pt idx="18320">
                  <c:v>45325.458333333336</c:v>
                </c:pt>
                <c:pt idx="18321">
                  <c:v>45325.5</c:v>
                </c:pt>
                <c:pt idx="18322">
                  <c:v>45325.541666666664</c:v>
                </c:pt>
                <c:pt idx="18323">
                  <c:v>45325.583333333336</c:v>
                </c:pt>
                <c:pt idx="18324">
                  <c:v>45325.625</c:v>
                </c:pt>
                <c:pt idx="18325">
                  <c:v>45325.666666666664</c:v>
                </c:pt>
                <c:pt idx="18326">
                  <c:v>45325.708333333336</c:v>
                </c:pt>
                <c:pt idx="18327">
                  <c:v>45325.75</c:v>
                </c:pt>
                <c:pt idx="18328">
                  <c:v>45325.791666666664</c:v>
                </c:pt>
                <c:pt idx="18329">
                  <c:v>45325.833333333336</c:v>
                </c:pt>
                <c:pt idx="18330">
                  <c:v>45325.875</c:v>
                </c:pt>
                <c:pt idx="18331">
                  <c:v>45325.916666666664</c:v>
                </c:pt>
                <c:pt idx="18332">
                  <c:v>45325.958333333336</c:v>
                </c:pt>
                <c:pt idx="18333">
                  <c:v>45326</c:v>
                </c:pt>
                <c:pt idx="18334">
                  <c:v>45326.041666666664</c:v>
                </c:pt>
                <c:pt idx="18335">
                  <c:v>45326.083333333336</c:v>
                </c:pt>
                <c:pt idx="18336">
                  <c:v>45326.125</c:v>
                </c:pt>
                <c:pt idx="18337">
                  <c:v>45326.166666666664</c:v>
                </c:pt>
                <c:pt idx="18338">
                  <c:v>45326.208333333336</c:v>
                </c:pt>
                <c:pt idx="18339">
                  <c:v>45326.25</c:v>
                </c:pt>
                <c:pt idx="18340">
                  <c:v>45326.291666666664</c:v>
                </c:pt>
                <c:pt idx="18341">
                  <c:v>45326.333333333336</c:v>
                </c:pt>
                <c:pt idx="18342">
                  <c:v>45326.375</c:v>
                </c:pt>
                <c:pt idx="18343">
                  <c:v>45326.416666666664</c:v>
                </c:pt>
                <c:pt idx="18344">
                  <c:v>45326.458333333336</c:v>
                </c:pt>
                <c:pt idx="18345">
                  <c:v>45326.5</c:v>
                </c:pt>
                <c:pt idx="18346">
                  <c:v>45326.541666666664</c:v>
                </c:pt>
                <c:pt idx="18347">
                  <c:v>45326.583333333336</c:v>
                </c:pt>
                <c:pt idx="18348">
                  <c:v>45326.625</c:v>
                </c:pt>
                <c:pt idx="18349">
                  <c:v>45326.666666666664</c:v>
                </c:pt>
                <c:pt idx="18350">
                  <c:v>45326.708333333336</c:v>
                </c:pt>
                <c:pt idx="18351">
                  <c:v>45326.75</c:v>
                </c:pt>
                <c:pt idx="18352">
                  <c:v>45326.791666666664</c:v>
                </c:pt>
                <c:pt idx="18353">
                  <c:v>45326.833333333336</c:v>
                </c:pt>
                <c:pt idx="18354">
                  <c:v>45326.875</c:v>
                </c:pt>
                <c:pt idx="18355">
                  <c:v>45326.916666666664</c:v>
                </c:pt>
                <c:pt idx="18356">
                  <c:v>45326.958333333336</c:v>
                </c:pt>
                <c:pt idx="18357">
                  <c:v>45327</c:v>
                </c:pt>
                <c:pt idx="18358">
                  <c:v>45327.041666666664</c:v>
                </c:pt>
                <c:pt idx="18359">
                  <c:v>45327.083333333336</c:v>
                </c:pt>
                <c:pt idx="18360">
                  <c:v>45327.125</c:v>
                </c:pt>
                <c:pt idx="18361">
                  <c:v>45327.166666666664</c:v>
                </c:pt>
                <c:pt idx="18362">
                  <c:v>45327.208333333336</c:v>
                </c:pt>
                <c:pt idx="18363">
                  <c:v>45327.25</c:v>
                </c:pt>
                <c:pt idx="18364">
                  <c:v>45327.291666666664</c:v>
                </c:pt>
                <c:pt idx="18365">
                  <c:v>45327.333333333336</c:v>
                </c:pt>
                <c:pt idx="18366">
                  <c:v>45327.375</c:v>
                </c:pt>
                <c:pt idx="18367">
                  <c:v>45327.416666666664</c:v>
                </c:pt>
                <c:pt idx="18368">
                  <c:v>45327.458333333336</c:v>
                </c:pt>
                <c:pt idx="18369">
                  <c:v>45327.5</c:v>
                </c:pt>
                <c:pt idx="18370">
                  <c:v>45327.541666666664</c:v>
                </c:pt>
                <c:pt idx="18371">
                  <c:v>45327.583333333336</c:v>
                </c:pt>
                <c:pt idx="18372">
                  <c:v>45327.625</c:v>
                </c:pt>
                <c:pt idx="18373">
                  <c:v>45327.666666666664</c:v>
                </c:pt>
                <c:pt idx="18374">
                  <c:v>45327.708333333336</c:v>
                </c:pt>
                <c:pt idx="18375">
                  <c:v>45327.75</c:v>
                </c:pt>
                <c:pt idx="18376">
                  <c:v>45327.791666666664</c:v>
                </c:pt>
                <c:pt idx="18377">
                  <c:v>45327.833333333336</c:v>
                </c:pt>
                <c:pt idx="18378">
                  <c:v>45327.875</c:v>
                </c:pt>
                <c:pt idx="18379">
                  <c:v>45327.916666666664</c:v>
                </c:pt>
                <c:pt idx="18380">
                  <c:v>45327.958333333336</c:v>
                </c:pt>
                <c:pt idx="18381">
                  <c:v>45328</c:v>
                </c:pt>
                <c:pt idx="18382">
                  <c:v>45328.041666666664</c:v>
                </c:pt>
                <c:pt idx="18383">
                  <c:v>45328.083333333336</c:v>
                </c:pt>
                <c:pt idx="18384">
                  <c:v>45328.125</c:v>
                </c:pt>
                <c:pt idx="18385">
                  <c:v>45328.166666666664</c:v>
                </c:pt>
                <c:pt idx="18386">
                  <c:v>45328.208333333336</c:v>
                </c:pt>
                <c:pt idx="18387">
                  <c:v>45328.25</c:v>
                </c:pt>
                <c:pt idx="18388">
                  <c:v>45328.291666666664</c:v>
                </c:pt>
                <c:pt idx="18389">
                  <c:v>45328.333333333336</c:v>
                </c:pt>
                <c:pt idx="18390">
                  <c:v>45328.375</c:v>
                </c:pt>
                <c:pt idx="18391">
                  <c:v>45328.416666666664</c:v>
                </c:pt>
                <c:pt idx="18392">
                  <c:v>45328.458333333336</c:v>
                </c:pt>
                <c:pt idx="18393">
                  <c:v>45328.5</c:v>
                </c:pt>
                <c:pt idx="18394">
                  <c:v>45328.541666666664</c:v>
                </c:pt>
                <c:pt idx="18395">
                  <c:v>45328.583333333336</c:v>
                </c:pt>
                <c:pt idx="18396">
                  <c:v>45328.625</c:v>
                </c:pt>
                <c:pt idx="18397">
                  <c:v>45328.666666666664</c:v>
                </c:pt>
                <c:pt idx="18398">
                  <c:v>45328.708333333336</c:v>
                </c:pt>
                <c:pt idx="18399">
                  <c:v>45328.75</c:v>
                </c:pt>
                <c:pt idx="18400">
                  <c:v>45328.791666666664</c:v>
                </c:pt>
                <c:pt idx="18401">
                  <c:v>45328.833333333336</c:v>
                </c:pt>
                <c:pt idx="18402">
                  <c:v>45328.875</c:v>
                </c:pt>
                <c:pt idx="18403">
                  <c:v>45328.916666666664</c:v>
                </c:pt>
                <c:pt idx="18404">
                  <c:v>45328.958333333336</c:v>
                </c:pt>
                <c:pt idx="18405">
                  <c:v>45329</c:v>
                </c:pt>
                <c:pt idx="18406">
                  <c:v>45329.041666666664</c:v>
                </c:pt>
                <c:pt idx="18407">
                  <c:v>45329.083333333336</c:v>
                </c:pt>
                <c:pt idx="18408">
                  <c:v>45329.125</c:v>
                </c:pt>
                <c:pt idx="18409">
                  <c:v>45329.166666666664</c:v>
                </c:pt>
                <c:pt idx="18410">
                  <c:v>45329.208333333336</c:v>
                </c:pt>
                <c:pt idx="18411">
                  <c:v>45329.25</c:v>
                </c:pt>
                <c:pt idx="18412">
                  <c:v>45329.291666666664</c:v>
                </c:pt>
                <c:pt idx="18413">
                  <c:v>45329.333333333336</c:v>
                </c:pt>
                <c:pt idx="18414">
                  <c:v>45329.375</c:v>
                </c:pt>
                <c:pt idx="18415">
                  <c:v>45329.416666666664</c:v>
                </c:pt>
                <c:pt idx="18416">
                  <c:v>45329.458333333336</c:v>
                </c:pt>
                <c:pt idx="18417">
                  <c:v>45329.5</c:v>
                </c:pt>
                <c:pt idx="18418">
                  <c:v>45329.541666666664</c:v>
                </c:pt>
                <c:pt idx="18419">
                  <c:v>45329.583333333336</c:v>
                </c:pt>
                <c:pt idx="18420">
                  <c:v>45329.625</c:v>
                </c:pt>
                <c:pt idx="18421">
                  <c:v>45329.666666666664</c:v>
                </c:pt>
                <c:pt idx="18422">
                  <c:v>45329.708333333336</c:v>
                </c:pt>
                <c:pt idx="18423">
                  <c:v>45329.75</c:v>
                </c:pt>
                <c:pt idx="18424">
                  <c:v>45329.791666666664</c:v>
                </c:pt>
                <c:pt idx="18425">
                  <c:v>45329.833333333336</c:v>
                </c:pt>
                <c:pt idx="18426">
                  <c:v>45329.875</c:v>
                </c:pt>
                <c:pt idx="18427">
                  <c:v>45329.916666666664</c:v>
                </c:pt>
                <c:pt idx="18428">
                  <c:v>45329.958333333336</c:v>
                </c:pt>
                <c:pt idx="18429">
                  <c:v>45330</c:v>
                </c:pt>
                <c:pt idx="18430">
                  <c:v>45330.041666666664</c:v>
                </c:pt>
                <c:pt idx="18431">
                  <c:v>45330.083333333336</c:v>
                </c:pt>
                <c:pt idx="18432">
                  <c:v>45330.125</c:v>
                </c:pt>
                <c:pt idx="18433">
                  <c:v>45330.166666666664</c:v>
                </c:pt>
                <c:pt idx="18434">
                  <c:v>45330.208333333336</c:v>
                </c:pt>
                <c:pt idx="18435">
                  <c:v>45330.25</c:v>
                </c:pt>
                <c:pt idx="18436">
                  <c:v>45330.291666666664</c:v>
                </c:pt>
                <c:pt idx="18437">
                  <c:v>45330.333333333336</c:v>
                </c:pt>
                <c:pt idx="18438">
                  <c:v>45330.375</c:v>
                </c:pt>
                <c:pt idx="18439">
                  <c:v>45330.416666666664</c:v>
                </c:pt>
                <c:pt idx="18440">
                  <c:v>45330.458333333336</c:v>
                </c:pt>
                <c:pt idx="18441">
                  <c:v>45330.5</c:v>
                </c:pt>
                <c:pt idx="18442">
                  <c:v>45330.541666666664</c:v>
                </c:pt>
                <c:pt idx="18443">
                  <c:v>45330.583333333336</c:v>
                </c:pt>
                <c:pt idx="18444">
                  <c:v>45330.625</c:v>
                </c:pt>
                <c:pt idx="18445">
                  <c:v>45330.666666666664</c:v>
                </c:pt>
                <c:pt idx="18446">
                  <c:v>45330.708333333336</c:v>
                </c:pt>
                <c:pt idx="18447">
                  <c:v>45330.75</c:v>
                </c:pt>
                <c:pt idx="18448">
                  <c:v>45330.791666666664</c:v>
                </c:pt>
                <c:pt idx="18449">
                  <c:v>45330.833333333336</c:v>
                </c:pt>
                <c:pt idx="18450">
                  <c:v>45330.875</c:v>
                </c:pt>
                <c:pt idx="18451">
                  <c:v>45330.916666666664</c:v>
                </c:pt>
                <c:pt idx="18452">
                  <c:v>45330.958333333336</c:v>
                </c:pt>
                <c:pt idx="18453">
                  <c:v>45331</c:v>
                </c:pt>
                <c:pt idx="18454">
                  <c:v>45331.041666666664</c:v>
                </c:pt>
                <c:pt idx="18455">
                  <c:v>45331.083333333336</c:v>
                </c:pt>
                <c:pt idx="18456">
                  <c:v>45331.125</c:v>
                </c:pt>
                <c:pt idx="18457">
                  <c:v>45331.166666666664</c:v>
                </c:pt>
                <c:pt idx="18458">
                  <c:v>45331.208333333336</c:v>
                </c:pt>
                <c:pt idx="18459">
                  <c:v>45331.25</c:v>
                </c:pt>
                <c:pt idx="18460">
                  <c:v>45331.291666666664</c:v>
                </c:pt>
                <c:pt idx="18461">
                  <c:v>45331.333333333336</c:v>
                </c:pt>
                <c:pt idx="18462">
                  <c:v>45331.375</c:v>
                </c:pt>
                <c:pt idx="18463">
                  <c:v>45331.416666666664</c:v>
                </c:pt>
                <c:pt idx="18464">
                  <c:v>45331.458333333336</c:v>
                </c:pt>
                <c:pt idx="18465">
                  <c:v>45331.5</c:v>
                </c:pt>
                <c:pt idx="18466">
                  <c:v>45331.541666666664</c:v>
                </c:pt>
                <c:pt idx="18467">
                  <c:v>45331.583333333336</c:v>
                </c:pt>
                <c:pt idx="18468">
                  <c:v>45331.625</c:v>
                </c:pt>
                <c:pt idx="18469">
                  <c:v>45331.666666666664</c:v>
                </c:pt>
                <c:pt idx="18470">
                  <c:v>45331.708333333336</c:v>
                </c:pt>
                <c:pt idx="18471">
                  <c:v>45331.75</c:v>
                </c:pt>
                <c:pt idx="18472">
                  <c:v>45331.791666666664</c:v>
                </c:pt>
                <c:pt idx="18473">
                  <c:v>45331.833333333336</c:v>
                </c:pt>
                <c:pt idx="18474">
                  <c:v>45331.875</c:v>
                </c:pt>
                <c:pt idx="18475">
                  <c:v>45331.916666666664</c:v>
                </c:pt>
                <c:pt idx="18476">
                  <c:v>45331.958333333336</c:v>
                </c:pt>
                <c:pt idx="18477">
                  <c:v>45332</c:v>
                </c:pt>
                <c:pt idx="18478">
                  <c:v>45332.041666666664</c:v>
                </c:pt>
                <c:pt idx="18479">
                  <c:v>45332.083333333336</c:v>
                </c:pt>
                <c:pt idx="18480">
                  <c:v>45332.125</c:v>
                </c:pt>
                <c:pt idx="18481">
                  <c:v>45332.166666666664</c:v>
                </c:pt>
                <c:pt idx="18482">
                  <c:v>45332.208333333336</c:v>
                </c:pt>
                <c:pt idx="18483">
                  <c:v>45332.25</c:v>
                </c:pt>
                <c:pt idx="18484">
                  <c:v>45332.291666666664</c:v>
                </c:pt>
                <c:pt idx="18485">
                  <c:v>45332.333333333336</c:v>
                </c:pt>
                <c:pt idx="18486">
                  <c:v>45332.375</c:v>
                </c:pt>
                <c:pt idx="18487">
                  <c:v>45332.416666666664</c:v>
                </c:pt>
                <c:pt idx="18488">
                  <c:v>45332.458333333336</c:v>
                </c:pt>
                <c:pt idx="18489">
                  <c:v>45332.5</c:v>
                </c:pt>
                <c:pt idx="18490">
                  <c:v>45332.541666666664</c:v>
                </c:pt>
                <c:pt idx="18491">
                  <c:v>45332.583333333336</c:v>
                </c:pt>
                <c:pt idx="18492">
                  <c:v>45332.625</c:v>
                </c:pt>
                <c:pt idx="18493">
                  <c:v>45332.666666666664</c:v>
                </c:pt>
                <c:pt idx="18494">
                  <c:v>45332.708333333336</c:v>
                </c:pt>
                <c:pt idx="18495">
                  <c:v>45332.75</c:v>
                </c:pt>
                <c:pt idx="18496">
                  <c:v>45332.791666666664</c:v>
                </c:pt>
                <c:pt idx="18497">
                  <c:v>45332.833333333336</c:v>
                </c:pt>
                <c:pt idx="18498">
                  <c:v>45332.875</c:v>
                </c:pt>
                <c:pt idx="18499">
                  <c:v>45332.916666666664</c:v>
                </c:pt>
                <c:pt idx="18500">
                  <c:v>45332.958333333336</c:v>
                </c:pt>
                <c:pt idx="18501">
                  <c:v>45333</c:v>
                </c:pt>
                <c:pt idx="18502">
                  <c:v>45333.041666666664</c:v>
                </c:pt>
                <c:pt idx="18503">
                  <c:v>45333.083333333336</c:v>
                </c:pt>
                <c:pt idx="18504">
                  <c:v>45333.125</c:v>
                </c:pt>
                <c:pt idx="18505">
                  <c:v>45333.166666666664</c:v>
                </c:pt>
                <c:pt idx="18506">
                  <c:v>45333.208333333336</c:v>
                </c:pt>
                <c:pt idx="18507">
                  <c:v>45333.25</c:v>
                </c:pt>
                <c:pt idx="18508">
                  <c:v>45333.291666666664</c:v>
                </c:pt>
                <c:pt idx="18509">
                  <c:v>45333.333333333336</c:v>
                </c:pt>
                <c:pt idx="18510">
                  <c:v>45333.375</c:v>
                </c:pt>
                <c:pt idx="18511">
                  <c:v>45333.416666666664</c:v>
                </c:pt>
                <c:pt idx="18512">
                  <c:v>45333.458333333336</c:v>
                </c:pt>
                <c:pt idx="18513">
                  <c:v>45333.5</c:v>
                </c:pt>
                <c:pt idx="18514">
                  <c:v>45333.541666666664</c:v>
                </c:pt>
                <c:pt idx="18515">
                  <c:v>45333.583333333336</c:v>
                </c:pt>
                <c:pt idx="18516">
                  <c:v>45333.625</c:v>
                </c:pt>
                <c:pt idx="18517">
                  <c:v>45333.666666666664</c:v>
                </c:pt>
                <c:pt idx="18518">
                  <c:v>45333.708333333336</c:v>
                </c:pt>
                <c:pt idx="18519">
                  <c:v>45333.75</c:v>
                </c:pt>
                <c:pt idx="18520">
                  <c:v>45333.791666666664</c:v>
                </c:pt>
                <c:pt idx="18521">
                  <c:v>45333.833333333336</c:v>
                </c:pt>
                <c:pt idx="18522">
                  <c:v>45333.875</c:v>
                </c:pt>
                <c:pt idx="18523">
                  <c:v>45333.916666666664</c:v>
                </c:pt>
                <c:pt idx="18524">
                  <c:v>45333.958333333336</c:v>
                </c:pt>
                <c:pt idx="18525">
                  <c:v>45334</c:v>
                </c:pt>
                <c:pt idx="18526">
                  <c:v>45334.041666666664</c:v>
                </c:pt>
                <c:pt idx="18527">
                  <c:v>45334.083333333336</c:v>
                </c:pt>
                <c:pt idx="18528">
                  <c:v>45334.125</c:v>
                </c:pt>
                <c:pt idx="18529">
                  <c:v>45334.166666666664</c:v>
                </c:pt>
                <c:pt idx="18530">
                  <c:v>45334.208333333336</c:v>
                </c:pt>
                <c:pt idx="18531">
                  <c:v>45334.25</c:v>
                </c:pt>
                <c:pt idx="18532">
                  <c:v>45334.291666666664</c:v>
                </c:pt>
                <c:pt idx="18533">
                  <c:v>45334.333333333336</c:v>
                </c:pt>
                <c:pt idx="18534">
                  <c:v>45334.375</c:v>
                </c:pt>
                <c:pt idx="18535">
                  <c:v>45334.416666666664</c:v>
                </c:pt>
                <c:pt idx="18536">
                  <c:v>45334.458333333336</c:v>
                </c:pt>
                <c:pt idx="18537">
                  <c:v>45334.5</c:v>
                </c:pt>
                <c:pt idx="18538">
                  <c:v>45334.541666666664</c:v>
                </c:pt>
                <c:pt idx="18539">
                  <c:v>45334.583333333336</c:v>
                </c:pt>
                <c:pt idx="18540">
                  <c:v>45334.625</c:v>
                </c:pt>
                <c:pt idx="18541">
                  <c:v>45334.666666666664</c:v>
                </c:pt>
                <c:pt idx="18542">
                  <c:v>45334.708333333336</c:v>
                </c:pt>
                <c:pt idx="18543">
                  <c:v>45334.75</c:v>
                </c:pt>
                <c:pt idx="18544">
                  <c:v>45334.791666666664</c:v>
                </c:pt>
                <c:pt idx="18545">
                  <c:v>45334.833333333336</c:v>
                </c:pt>
                <c:pt idx="18546">
                  <c:v>45334.875</c:v>
                </c:pt>
                <c:pt idx="18547">
                  <c:v>45334.916666666664</c:v>
                </c:pt>
                <c:pt idx="18548">
                  <c:v>45334.958333333336</c:v>
                </c:pt>
                <c:pt idx="18549">
                  <c:v>45335</c:v>
                </c:pt>
                <c:pt idx="18550">
                  <c:v>45335.041666666664</c:v>
                </c:pt>
                <c:pt idx="18551">
                  <c:v>45335.083333333336</c:v>
                </c:pt>
                <c:pt idx="18552">
                  <c:v>45335.125</c:v>
                </c:pt>
                <c:pt idx="18553">
                  <c:v>45335.166666666664</c:v>
                </c:pt>
                <c:pt idx="18554">
                  <c:v>45335.208333333336</c:v>
                </c:pt>
                <c:pt idx="18555">
                  <c:v>45335.25</c:v>
                </c:pt>
                <c:pt idx="18556">
                  <c:v>45335.291666666664</c:v>
                </c:pt>
                <c:pt idx="18557">
                  <c:v>45335.333333333336</c:v>
                </c:pt>
                <c:pt idx="18558">
                  <c:v>45335.375</c:v>
                </c:pt>
                <c:pt idx="18559">
                  <c:v>45335.416666666664</c:v>
                </c:pt>
                <c:pt idx="18560">
                  <c:v>45335.458333333336</c:v>
                </c:pt>
                <c:pt idx="18561">
                  <c:v>45335.5</c:v>
                </c:pt>
                <c:pt idx="18562">
                  <c:v>45335.541666666664</c:v>
                </c:pt>
                <c:pt idx="18563">
                  <c:v>45335.583333333336</c:v>
                </c:pt>
                <c:pt idx="18564">
                  <c:v>45335.625</c:v>
                </c:pt>
                <c:pt idx="18565">
                  <c:v>45335.666666666664</c:v>
                </c:pt>
                <c:pt idx="18566">
                  <c:v>45335.708333333336</c:v>
                </c:pt>
                <c:pt idx="18567">
                  <c:v>45335.75</c:v>
                </c:pt>
                <c:pt idx="18568">
                  <c:v>45335.791666666664</c:v>
                </c:pt>
                <c:pt idx="18569">
                  <c:v>45335.833333333336</c:v>
                </c:pt>
                <c:pt idx="18570">
                  <c:v>45335.875</c:v>
                </c:pt>
                <c:pt idx="18571">
                  <c:v>45335.916666666664</c:v>
                </c:pt>
                <c:pt idx="18572">
                  <c:v>45335.958333333336</c:v>
                </c:pt>
                <c:pt idx="18573">
                  <c:v>45336</c:v>
                </c:pt>
                <c:pt idx="18574">
                  <c:v>45336.041666666664</c:v>
                </c:pt>
                <c:pt idx="18575">
                  <c:v>45336.083333333336</c:v>
                </c:pt>
                <c:pt idx="18576">
                  <c:v>45336.125</c:v>
                </c:pt>
                <c:pt idx="18577">
                  <c:v>45336.166666666664</c:v>
                </c:pt>
                <c:pt idx="18578">
                  <c:v>45336.208333333336</c:v>
                </c:pt>
                <c:pt idx="18579">
                  <c:v>45336.25</c:v>
                </c:pt>
                <c:pt idx="18580">
                  <c:v>45336.291666666664</c:v>
                </c:pt>
                <c:pt idx="18581">
                  <c:v>45336.333333333336</c:v>
                </c:pt>
                <c:pt idx="18582">
                  <c:v>45336.375</c:v>
                </c:pt>
                <c:pt idx="18583">
                  <c:v>45336.416666666664</c:v>
                </c:pt>
                <c:pt idx="18584">
                  <c:v>45336.458333333336</c:v>
                </c:pt>
                <c:pt idx="18585">
                  <c:v>45336.5</c:v>
                </c:pt>
                <c:pt idx="18586">
                  <c:v>45336.541666666664</c:v>
                </c:pt>
                <c:pt idx="18587">
                  <c:v>45336.583333333336</c:v>
                </c:pt>
                <c:pt idx="18588">
                  <c:v>45336.625</c:v>
                </c:pt>
                <c:pt idx="18589">
                  <c:v>45336.666666666664</c:v>
                </c:pt>
                <c:pt idx="18590">
                  <c:v>45336.708333333336</c:v>
                </c:pt>
                <c:pt idx="18591">
                  <c:v>45336.75</c:v>
                </c:pt>
                <c:pt idx="18592">
                  <c:v>45336.791666666664</c:v>
                </c:pt>
                <c:pt idx="18593">
                  <c:v>45336.833333333336</c:v>
                </c:pt>
                <c:pt idx="18594">
                  <c:v>45336.875</c:v>
                </c:pt>
                <c:pt idx="18595">
                  <c:v>45336.916666666664</c:v>
                </c:pt>
                <c:pt idx="18596">
                  <c:v>45336.958333333336</c:v>
                </c:pt>
                <c:pt idx="18597">
                  <c:v>45337</c:v>
                </c:pt>
                <c:pt idx="18598">
                  <c:v>45337.041666666664</c:v>
                </c:pt>
                <c:pt idx="18599">
                  <c:v>45337.083333333336</c:v>
                </c:pt>
                <c:pt idx="18600">
                  <c:v>45337.125</c:v>
                </c:pt>
                <c:pt idx="18601">
                  <c:v>45337.166666666664</c:v>
                </c:pt>
                <c:pt idx="18602">
                  <c:v>45337.208333333336</c:v>
                </c:pt>
                <c:pt idx="18603">
                  <c:v>45337.25</c:v>
                </c:pt>
                <c:pt idx="18604">
                  <c:v>45337.291666666664</c:v>
                </c:pt>
                <c:pt idx="18605">
                  <c:v>45337.333333333336</c:v>
                </c:pt>
                <c:pt idx="18606">
                  <c:v>45337.375</c:v>
                </c:pt>
                <c:pt idx="18607">
                  <c:v>45337.416666666664</c:v>
                </c:pt>
                <c:pt idx="18608">
                  <c:v>45337.458333333336</c:v>
                </c:pt>
                <c:pt idx="18609">
                  <c:v>45337.5</c:v>
                </c:pt>
                <c:pt idx="18610">
                  <c:v>45337.541666666664</c:v>
                </c:pt>
                <c:pt idx="18611">
                  <c:v>45337.583333333336</c:v>
                </c:pt>
                <c:pt idx="18612">
                  <c:v>45337.625</c:v>
                </c:pt>
                <c:pt idx="18613">
                  <c:v>45337.666666666664</c:v>
                </c:pt>
                <c:pt idx="18614">
                  <c:v>45337.708333333336</c:v>
                </c:pt>
                <c:pt idx="18615">
                  <c:v>45337.75</c:v>
                </c:pt>
                <c:pt idx="18616">
                  <c:v>45337.791666666664</c:v>
                </c:pt>
                <c:pt idx="18617">
                  <c:v>45337.833333333336</c:v>
                </c:pt>
                <c:pt idx="18618">
                  <c:v>45337.875</c:v>
                </c:pt>
                <c:pt idx="18619">
                  <c:v>45337.916666666664</c:v>
                </c:pt>
                <c:pt idx="18620">
                  <c:v>45337.958333333336</c:v>
                </c:pt>
                <c:pt idx="18621">
                  <c:v>45338</c:v>
                </c:pt>
                <c:pt idx="18622">
                  <c:v>45338.041666666664</c:v>
                </c:pt>
                <c:pt idx="18623">
                  <c:v>45338.083333333336</c:v>
                </c:pt>
                <c:pt idx="18624">
                  <c:v>45338.125</c:v>
                </c:pt>
                <c:pt idx="18625">
                  <c:v>45338.166666666664</c:v>
                </c:pt>
                <c:pt idx="18626">
                  <c:v>45338.208333333336</c:v>
                </c:pt>
                <c:pt idx="18627">
                  <c:v>45338.25</c:v>
                </c:pt>
                <c:pt idx="18628">
                  <c:v>45338.291666666664</c:v>
                </c:pt>
                <c:pt idx="18629">
                  <c:v>45338.333333333336</c:v>
                </c:pt>
                <c:pt idx="18630">
                  <c:v>45338.375</c:v>
                </c:pt>
                <c:pt idx="18631">
                  <c:v>45338.416666666664</c:v>
                </c:pt>
                <c:pt idx="18632">
                  <c:v>45338.458333333336</c:v>
                </c:pt>
                <c:pt idx="18633">
                  <c:v>45338.5</c:v>
                </c:pt>
                <c:pt idx="18634">
                  <c:v>45338.541666666664</c:v>
                </c:pt>
                <c:pt idx="18635">
                  <c:v>45338.583333333336</c:v>
                </c:pt>
                <c:pt idx="18636">
                  <c:v>45338.625</c:v>
                </c:pt>
                <c:pt idx="18637">
                  <c:v>45338.666666666664</c:v>
                </c:pt>
                <c:pt idx="18638">
                  <c:v>45338.708333333336</c:v>
                </c:pt>
                <c:pt idx="18639">
                  <c:v>45338.75</c:v>
                </c:pt>
                <c:pt idx="18640">
                  <c:v>45338.791666666664</c:v>
                </c:pt>
                <c:pt idx="18641">
                  <c:v>45338.833333333336</c:v>
                </c:pt>
                <c:pt idx="18642">
                  <c:v>45338.875</c:v>
                </c:pt>
                <c:pt idx="18643">
                  <c:v>45338.916666666664</c:v>
                </c:pt>
                <c:pt idx="18644">
                  <c:v>45338.958333333336</c:v>
                </c:pt>
                <c:pt idx="18645">
                  <c:v>45339</c:v>
                </c:pt>
                <c:pt idx="18646">
                  <c:v>45339.041666666664</c:v>
                </c:pt>
                <c:pt idx="18647">
                  <c:v>45339.083333333336</c:v>
                </c:pt>
                <c:pt idx="18648">
                  <c:v>45339.125</c:v>
                </c:pt>
                <c:pt idx="18649">
                  <c:v>45339.166666666664</c:v>
                </c:pt>
                <c:pt idx="18650">
                  <c:v>45339.208333333336</c:v>
                </c:pt>
                <c:pt idx="18651">
                  <c:v>45339.25</c:v>
                </c:pt>
                <c:pt idx="18652">
                  <c:v>45339.291666666664</c:v>
                </c:pt>
                <c:pt idx="18653">
                  <c:v>45339.333333333336</c:v>
                </c:pt>
                <c:pt idx="18654">
                  <c:v>45339.375</c:v>
                </c:pt>
                <c:pt idx="18655">
                  <c:v>45339.416666666664</c:v>
                </c:pt>
                <c:pt idx="18656">
                  <c:v>45339.458333333336</c:v>
                </c:pt>
                <c:pt idx="18657">
                  <c:v>45339.5</c:v>
                </c:pt>
                <c:pt idx="18658">
                  <c:v>45339.541666666664</c:v>
                </c:pt>
                <c:pt idx="18659">
                  <c:v>45339.583333333336</c:v>
                </c:pt>
                <c:pt idx="18660">
                  <c:v>45339.625</c:v>
                </c:pt>
                <c:pt idx="18661">
                  <c:v>45339.666666666664</c:v>
                </c:pt>
                <c:pt idx="18662">
                  <c:v>45339.708333333336</c:v>
                </c:pt>
                <c:pt idx="18663">
                  <c:v>45339.75</c:v>
                </c:pt>
                <c:pt idx="18664">
                  <c:v>45339.791666666664</c:v>
                </c:pt>
                <c:pt idx="18665">
                  <c:v>45339.833333333336</c:v>
                </c:pt>
                <c:pt idx="18666">
                  <c:v>45339.875</c:v>
                </c:pt>
                <c:pt idx="18667">
                  <c:v>45339.916666666664</c:v>
                </c:pt>
                <c:pt idx="18668">
                  <c:v>45339.958333333336</c:v>
                </c:pt>
                <c:pt idx="18669">
                  <c:v>45340</c:v>
                </c:pt>
                <c:pt idx="18670">
                  <c:v>45340.041666666664</c:v>
                </c:pt>
                <c:pt idx="18671">
                  <c:v>45340.083333333336</c:v>
                </c:pt>
                <c:pt idx="18672">
                  <c:v>45340.125</c:v>
                </c:pt>
                <c:pt idx="18673">
                  <c:v>45340.166666666664</c:v>
                </c:pt>
                <c:pt idx="18674">
                  <c:v>45340.208333333336</c:v>
                </c:pt>
                <c:pt idx="18675">
                  <c:v>45340.25</c:v>
                </c:pt>
                <c:pt idx="18676">
                  <c:v>45340.291666666664</c:v>
                </c:pt>
                <c:pt idx="18677">
                  <c:v>45340.333333333336</c:v>
                </c:pt>
                <c:pt idx="18678">
                  <c:v>45340.375</c:v>
                </c:pt>
                <c:pt idx="18679">
                  <c:v>45340.416666666664</c:v>
                </c:pt>
                <c:pt idx="18680">
                  <c:v>45340.458333333336</c:v>
                </c:pt>
                <c:pt idx="18681">
                  <c:v>45340.5</c:v>
                </c:pt>
                <c:pt idx="18682">
                  <c:v>45340.541666666664</c:v>
                </c:pt>
                <c:pt idx="18683">
                  <c:v>45340.583333333336</c:v>
                </c:pt>
                <c:pt idx="18684">
                  <c:v>45340.625</c:v>
                </c:pt>
                <c:pt idx="18685">
                  <c:v>45340.666666666664</c:v>
                </c:pt>
                <c:pt idx="18686">
                  <c:v>45340.708333333336</c:v>
                </c:pt>
                <c:pt idx="18687">
                  <c:v>45340.75</c:v>
                </c:pt>
                <c:pt idx="18688">
                  <c:v>45340.791666666664</c:v>
                </c:pt>
                <c:pt idx="18689">
                  <c:v>45340.833333333336</c:v>
                </c:pt>
                <c:pt idx="18690">
                  <c:v>45340.875</c:v>
                </c:pt>
                <c:pt idx="18691">
                  <c:v>45340.916666666664</c:v>
                </c:pt>
                <c:pt idx="18692">
                  <c:v>45340.958333333336</c:v>
                </c:pt>
                <c:pt idx="18693">
                  <c:v>45341</c:v>
                </c:pt>
                <c:pt idx="18694">
                  <c:v>45341.041666666664</c:v>
                </c:pt>
                <c:pt idx="18695">
                  <c:v>45341.083333333336</c:v>
                </c:pt>
                <c:pt idx="18696">
                  <c:v>45341.125</c:v>
                </c:pt>
                <c:pt idx="18697">
                  <c:v>45341.166666666664</c:v>
                </c:pt>
                <c:pt idx="18698">
                  <c:v>45341.208333333336</c:v>
                </c:pt>
                <c:pt idx="18699">
                  <c:v>45341.25</c:v>
                </c:pt>
                <c:pt idx="18700">
                  <c:v>45341.291666666664</c:v>
                </c:pt>
                <c:pt idx="18701">
                  <c:v>45341.333333333336</c:v>
                </c:pt>
                <c:pt idx="18702">
                  <c:v>45341.375</c:v>
                </c:pt>
                <c:pt idx="18703">
                  <c:v>45341.416666666664</c:v>
                </c:pt>
                <c:pt idx="18704">
                  <c:v>45341.458333333336</c:v>
                </c:pt>
                <c:pt idx="18705">
                  <c:v>45341.5</c:v>
                </c:pt>
                <c:pt idx="18706">
                  <c:v>45341.541666666664</c:v>
                </c:pt>
                <c:pt idx="18707">
                  <c:v>45341.583333333336</c:v>
                </c:pt>
                <c:pt idx="18708">
                  <c:v>45341.625</c:v>
                </c:pt>
                <c:pt idx="18709">
                  <c:v>45341.666666666664</c:v>
                </c:pt>
                <c:pt idx="18710">
                  <c:v>45341.708333333336</c:v>
                </c:pt>
                <c:pt idx="18711">
                  <c:v>45341.75</c:v>
                </c:pt>
                <c:pt idx="18712">
                  <c:v>45341.791666666664</c:v>
                </c:pt>
                <c:pt idx="18713">
                  <c:v>45341.833333333336</c:v>
                </c:pt>
                <c:pt idx="18714">
                  <c:v>45341.875</c:v>
                </c:pt>
                <c:pt idx="18715">
                  <c:v>45341.916666666664</c:v>
                </c:pt>
                <c:pt idx="18716">
                  <c:v>45341.958333333336</c:v>
                </c:pt>
                <c:pt idx="18717">
                  <c:v>45342</c:v>
                </c:pt>
                <c:pt idx="18718">
                  <c:v>45342.041666666664</c:v>
                </c:pt>
                <c:pt idx="18719">
                  <c:v>45342.083333333336</c:v>
                </c:pt>
                <c:pt idx="18720">
                  <c:v>45342.125</c:v>
                </c:pt>
                <c:pt idx="18721">
                  <c:v>45342.166666666664</c:v>
                </c:pt>
                <c:pt idx="18722">
                  <c:v>45342.208333333336</c:v>
                </c:pt>
                <c:pt idx="18723">
                  <c:v>45342.25</c:v>
                </c:pt>
                <c:pt idx="18724">
                  <c:v>45342.291666666664</c:v>
                </c:pt>
                <c:pt idx="18725">
                  <c:v>45342.333333333336</c:v>
                </c:pt>
                <c:pt idx="18726">
                  <c:v>45342.375</c:v>
                </c:pt>
                <c:pt idx="18727">
                  <c:v>45342.416666666664</c:v>
                </c:pt>
                <c:pt idx="18728">
                  <c:v>45342.458333333336</c:v>
                </c:pt>
                <c:pt idx="18729">
                  <c:v>45342.5</c:v>
                </c:pt>
                <c:pt idx="18730">
                  <c:v>45342.541666666664</c:v>
                </c:pt>
                <c:pt idx="18731">
                  <c:v>45342.583333333336</c:v>
                </c:pt>
                <c:pt idx="18732">
                  <c:v>45342.625</c:v>
                </c:pt>
                <c:pt idx="18733">
                  <c:v>45342.666666666664</c:v>
                </c:pt>
                <c:pt idx="18734">
                  <c:v>45342.708333333336</c:v>
                </c:pt>
                <c:pt idx="18735">
                  <c:v>45342.75</c:v>
                </c:pt>
                <c:pt idx="18736">
                  <c:v>45342.791666666664</c:v>
                </c:pt>
                <c:pt idx="18737">
                  <c:v>45342.833333333336</c:v>
                </c:pt>
                <c:pt idx="18738">
                  <c:v>45342.875</c:v>
                </c:pt>
                <c:pt idx="18739">
                  <c:v>45342.916666666664</c:v>
                </c:pt>
                <c:pt idx="18740">
                  <c:v>45342.958333333336</c:v>
                </c:pt>
                <c:pt idx="18741">
                  <c:v>45343</c:v>
                </c:pt>
                <c:pt idx="18742">
                  <c:v>45343.041666666664</c:v>
                </c:pt>
                <c:pt idx="18743">
                  <c:v>45343.083333333336</c:v>
                </c:pt>
                <c:pt idx="18744">
                  <c:v>45343.125</c:v>
                </c:pt>
                <c:pt idx="18745">
                  <c:v>45343.166666666664</c:v>
                </c:pt>
                <c:pt idx="18746">
                  <c:v>45343.208333333336</c:v>
                </c:pt>
                <c:pt idx="18747">
                  <c:v>45343.25</c:v>
                </c:pt>
                <c:pt idx="18748">
                  <c:v>45343.291666666664</c:v>
                </c:pt>
                <c:pt idx="18749">
                  <c:v>45343.333333333336</c:v>
                </c:pt>
                <c:pt idx="18750">
                  <c:v>45343.375</c:v>
                </c:pt>
                <c:pt idx="18751">
                  <c:v>45343.416666666664</c:v>
                </c:pt>
                <c:pt idx="18752">
                  <c:v>45343.458333333336</c:v>
                </c:pt>
                <c:pt idx="18753">
                  <c:v>45343.5</c:v>
                </c:pt>
                <c:pt idx="18754">
                  <c:v>45343.541666666664</c:v>
                </c:pt>
                <c:pt idx="18755">
                  <c:v>45343.583333333336</c:v>
                </c:pt>
                <c:pt idx="18756">
                  <c:v>45343.625</c:v>
                </c:pt>
                <c:pt idx="18757">
                  <c:v>45343.666666666664</c:v>
                </c:pt>
                <c:pt idx="18758">
                  <c:v>45343.708333333336</c:v>
                </c:pt>
                <c:pt idx="18759">
                  <c:v>45343.75</c:v>
                </c:pt>
                <c:pt idx="18760">
                  <c:v>45343.791666666664</c:v>
                </c:pt>
                <c:pt idx="18761">
                  <c:v>45343.833333333336</c:v>
                </c:pt>
                <c:pt idx="18762">
                  <c:v>45343.875</c:v>
                </c:pt>
                <c:pt idx="18763">
                  <c:v>45343.916666666664</c:v>
                </c:pt>
                <c:pt idx="18764">
                  <c:v>45343.958333333336</c:v>
                </c:pt>
                <c:pt idx="18765">
                  <c:v>45344</c:v>
                </c:pt>
                <c:pt idx="18766">
                  <c:v>45344.041666666664</c:v>
                </c:pt>
                <c:pt idx="18767">
                  <c:v>45344.083333333336</c:v>
                </c:pt>
                <c:pt idx="18768">
                  <c:v>45344.125</c:v>
                </c:pt>
                <c:pt idx="18769">
                  <c:v>45344.166666666664</c:v>
                </c:pt>
                <c:pt idx="18770">
                  <c:v>45344.208333333336</c:v>
                </c:pt>
                <c:pt idx="18771">
                  <c:v>45344.25</c:v>
                </c:pt>
                <c:pt idx="18772">
                  <c:v>45344.291666666664</c:v>
                </c:pt>
                <c:pt idx="18773">
                  <c:v>45344.333333333336</c:v>
                </c:pt>
                <c:pt idx="18774">
                  <c:v>45344.375</c:v>
                </c:pt>
                <c:pt idx="18775">
                  <c:v>45344.416666666664</c:v>
                </c:pt>
                <c:pt idx="18776">
                  <c:v>45344.458333333336</c:v>
                </c:pt>
                <c:pt idx="18777">
                  <c:v>45344.5</c:v>
                </c:pt>
                <c:pt idx="18778">
                  <c:v>45344.541666666664</c:v>
                </c:pt>
                <c:pt idx="18779">
                  <c:v>45344.583333333336</c:v>
                </c:pt>
                <c:pt idx="18780">
                  <c:v>45344.625</c:v>
                </c:pt>
                <c:pt idx="18781">
                  <c:v>45344.666666666664</c:v>
                </c:pt>
                <c:pt idx="18782">
                  <c:v>45344.708333333336</c:v>
                </c:pt>
                <c:pt idx="18783">
                  <c:v>45344.75</c:v>
                </c:pt>
                <c:pt idx="18784">
                  <c:v>45344.791666666664</c:v>
                </c:pt>
                <c:pt idx="18785">
                  <c:v>45344.833333333336</c:v>
                </c:pt>
                <c:pt idx="18786">
                  <c:v>45344.875</c:v>
                </c:pt>
                <c:pt idx="18787">
                  <c:v>45344.916666666664</c:v>
                </c:pt>
                <c:pt idx="18788">
                  <c:v>45344.958333333336</c:v>
                </c:pt>
                <c:pt idx="18789">
                  <c:v>45345</c:v>
                </c:pt>
                <c:pt idx="18790">
                  <c:v>45345.041666666664</c:v>
                </c:pt>
                <c:pt idx="18791">
                  <c:v>45345.083333333336</c:v>
                </c:pt>
                <c:pt idx="18792">
                  <c:v>45345.125</c:v>
                </c:pt>
                <c:pt idx="18793">
                  <c:v>45345.166666666664</c:v>
                </c:pt>
                <c:pt idx="18794">
                  <c:v>45345.208333333336</c:v>
                </c:pt>
                <c:pt idx="18795">
                  <c:v>45345.25</c:v>
                </c:pt>
                <c:pt idx="18796">
                  <c:v>45345.291666666664</c:v>
                </c:pt>
                <c:pt idx="18797">
                  <c:v>45345.333333333336</c:v>
                </c:pt>
                <c:pt idx="18798">
                  <c:v>45345.375</c:v>
                </c:pt>
                <c:pt idx="18799">
                  <c:v>45345.416666666664</c:v>
                </c:pt>
                <c:pt idx="18800">
                  <c:v>45345.458333333336</c:v>
                </c:pt>
                <c:pt idx="18801">
                  <c:v>45345.5</c:v>
                </c:pt>
                <c:pt idx="18802">
                  <c:v>45345.541666666664</c:v>
                </c:pt>
                <c:pt idx="18803">
                  <c:v>45345.583333333336</c:v>
                </c:pt>
                <c:pt idx="18804">
                  <c:v>45345.625</c:v>
                </c:pt>
                <c:pt idx="18805">
                  <c:v>45345.666666666664</c:v>
                </c:pt>
                <c:pt idx="18806">
                  <c:v>45345.708333333336</c:v>
                </c:pt>
                <c:pt idx="18807">
                  <c:v>45345.75</c:v>
                </c:pt>
                <c:pt idx="18808">
                  <c:v>45345.791666666664</c:v>
                </c:pt>
                <c:pt idx="18809">
                  <c:v>45345.833333333336</c:v>
                </c:pt>
                <c:pt idx="18810">
                  <c:v>45345.875</c:v>
                </c:pt>
                <c:pt idx="18811">
                  <c:v>45345.916666666664</c:v>
                </c:pt>
                <c:pt idx="18812">
                  <c:v>45345.958333333336</c:v>
                </c:pt>
                <c:pt idx="18813">
                  <c:v>45346</c:v>
                </c:pt>
                <c:pt idx="18814">
                  <c:v>45346.041666666664</c:v>
                </c:pt>
                <c:pt idx="18815">
                  <c:v>45346.083333333336</c:v>
                </c:pt>
                <c:pt idx="18816">
                  <c:v>45346.125</c:v>
                </c:pt>
                <c:pt idx="18817">
                  <c:v>45346.166666666664</c:v>
                </c:pt>
                <c:pt idx="18818">
                  <c:v>45346.208333333336</c:v>
                </c:pt>
                <c:pt idx="18819">
                  <c:v>45346.25</c:v>
                </c:pt>
                <c:pt idx="18820">
                  <c:v>45346.291666666664</c:v>
                </c:pt>
                <c:pt idx="18821">
                  <c:v>45346.333333333336</c:v>
                </c:pt>
                <c:pt idx="18822">
                  <c:v>45346.375</c:v>
                </c:pt>
                <c:pt idx="18823">
                  <c:v>45346.416666666664</c:v>
                </c:pt>
                <c:pt idx="18824">
                  <c:v>45346.458333333336</c:v>
                </c:pt>
                <c:pt idx="18825">
                  <c:v>45346.5</c:v>
                </c:pt>
                <c:pt idx="18826">
                  <c:v>45346.541666666664</c:v>
                </c:pt>
                <c:pt idx="18827">
                  <c:v>45346.583333333336</c:v>
                </c:pt>
                <c:pt idx="18828">
                  <c:v>45346.625</c:v>
                </c:pt>
                <c:pt idx="18829">
                  <c:v>45346.666666666664</c:v>
                </c:pt>
                <c:pt idx="18830">
                  <c:v>45346.708333333336</c:v>
                </c:pt>
                <c:pt idx="18831">
                  <c:v>45346.75</c:v>
                </c:pt>
                <c:pt idx="18832">
                  <c:v>45346.791666666664</c:v>
                </c:pt>
                <c:pt idx="18833">
                  <c:v>45346.833333333336</c:v>
                </c:pt>
                <c:pt idx="18834">
                  <c:v>45346.875</c:v>
                </c:pt>
                <c:pt idx="18835">
                  <c:v>45346.916666666664</c:v>
                </c:pt>
                <c:pt idx="18836">
                  <c:v>45346.958333333336</c:v>
                </c:pt>
                <c:pt idx="18837">
                  <c:v>45347</c:v>
                </c:pt>
                <c:pt idx="18838">
                  <c:v>45347.041666666664</c:v>
                </c:pt>
                <c:pt idx="18839">
                  <c:v>45347.083333333336</c:v>
                </c:pt>
                <c:pt idx="18840">
                  <c:v>45347.125</c:v>
                </c:pt>
                <c:pt idx="18841">
                  <c:v>45347.166666666664</c:v>
                </c:pt>
                <c:pt idx="18842">
                  <c:v>45347.208333333336</c:v>
                </c:pt>
                <c:pt idx="18843">
                  <c:v>45347.25</c:v>
                </c:pt>
                <c:pt idx="18844">
                  <c:v>45347.291666666664</c:v>
                </c:pt>
                <c:pt idx="18845">
                  <c:v>45347.333333333336</c:v>
                </c:pt>
                <c:pt idx="18846">
                  <c:v>45347.375</c:v>
                </c:pt>
                <c:pt idx="18847">
                  <c:v>45347.416666666664</c:v>
                </c:pt>
                <c:pt idx="18848">
                  <c:v>45347.458333333336</c:v>
                </c:pt>
                <c:pt idx="18849">
                  <c:v>45347.5</c:v>
                </c:pt>
                <c:pt idx="18850">
                  <c:v>45347.541666666664</c:v>
                </c:pt>
                <c:pt idx="18851">
                  <c:v>45347.583333333336</c:v>
                </c:pt>
                <c:pt idx="18852">
                  <c:v>45347.625</c:v>
                </c:pt>
                <c:pt idx="18853">
                  <c:v>45347.666666666664</c:v>
                </c:pt>
                <c:pt idx="18854">
                  <c:v>45347.708333333336</c:v>
                </c:pt>
                <c:pt idx="18855">
                  <c:v>45347.75</c:v>
                </c:pt>
                <c:pt idx="18856">
                  <c:v>45347.791666666664</c:v>
                </c:pt>
                <c:pt idx="18857">
                  <c:v>45347.833333333336</c:v>
                </c:pt>
                <c:pt idx="18858">
                  <c:v>45347.875</c:v>
                </c:pt>
                <c:pt idx="18859">
                  <c:v>45347.916666666664</c:v>
                </c:pt>
                <c:pt idx="18860">
                  <c:v>45347.958333333336</c:v>
                </c:pt>
                <c:pt idx="18861">
                  <c:v>45348</c:v>
                </c:pt>
                <c:pt idx="18862">
                  <c:v>45348.041666666664</c:v>
                </c:pt>
                <c:pt idx="18863">
                  <c:v>45348.083333333336</c:v>
                </c:pt>
                <c:pt idx="18864">
                  <c:v>45348.125</c:v>
                </c:pt>
                <c:pt idx="18865">
                  <c:v>45348.166666666664</c:v>
                </c:pt>
                <c:pt idx="18866">
                  <c:v>45348.208333333336</c:v>
                </c:pt>
                <c:pt idx="18867">
                  <c:v>45348.25</c:v>
                </c:pt>
                <c:pt idx="18868">
                  <c:v>45348.291666666664</c:v>
                </c:pt>
                <c:pt idx="18869">
                  <c:v>45348.333333333336</c:v>
                </c:pt>
                <c:pt idx="18870">
                  <c:v>45348.375</c:v>
                </c:pt>
                <c:pt idx="18871">
                  <c:v>45348.416666666664</c:v>
                </c:pt>
                <c:pt idx="18872">
                  <c:v>45348.458333333336</c:v>
                </c:pt>
                <c:pt idx="18873">
                  <c:v>45348.5</c:v>
                </c:pt>
                <c:pt idx="18874">
                  <c:v>45348.541666666664</c:v>
                </c:pt>
                <c:pt idx="18875">
                  <c:v>45348.583333333336</c:v>
                </c:pt>
                <c:pt idx="18876">
                  <c:v>45348.625</c:v>
                </c:pt>
                <c:pt idx="18877">
                  <c:v>45348.666666666664</c:v>
                </c:pt>
                <c:pt idx="18878">
                  <c:v>45348.708333333336</c:v>
                </c:pt>
                <c:pt idx="18879">
                  <c:v>45348.75</c:v>
                </c:pt>
                <c:pt idx="18880">
                  <c:v>45348.791666666664</c:v>
                </c:pt>
                <c:pt idx="18881">
                  <c:v>45348.833333333336</c:v>
                </c:pt>
                <c:pt idx="18882">
                  <c:v>45348.875</c:v>
                </c:pt>
                <c:pt idx="18883">
                  <c:v>45348.916666666664</c:v>
                </c:pt>
                <c:pt idx="18884">
                  <c:v>45348.958333333336</c:v>
                </c:pt>
                <c:pt idx="18885">
                  <c:v>45349</c:v>
                </c:pt>
                <c:pt idx="18886">
                  <c:v>45349.041666666664</c:v>
                </c:pt>
                <c:pt idx="18887">
                  <c:v>45349.083333333336</c:v>
                </c:pt>
                <c:pt idx="18888">
                  <c:v>45349.125</c:v>
                </c:pt>
                <c:pt idx="18889">
                  <c:v>45349.166666666664</c:v>
                </c:pt>
                <c:pt idx="18890">
                  <c:v>45349.208333333336</c:v>
                </c:pt>
                <c:pt idx="18891">
                  <c:v>45349.25</c:v>
                </c:pt>
                <c:pt idx="18892">
                  <c:v>45349.291666666664</c:v>
                </c:pt>
                <c:pt idx="18893">
                  <c:v>45349.333333333336</c:v>
                </c:pt>
                <c:pt idx="18894">
                  <c:v>45349.375</c:v>
                </c:pt>
                <c:pt idx="18895">
                  <c:v>45349.416666666664</c:v>
                </c:pt>
                <c:pt idx="18896">
                  <c:v>45349.458333333336</c:v>
                </c:pt>
                <c:pt idx="18897">
                  <c:v>45349.5</c:v>
                </c:pt>
                <c:pt idx="18898">
                  <c:v>45349.541666666664</c:v>
                </c:pt>
                <c:pt idx="18899">
                  <c:v>45349.583333333336</c:v>
                </c:pt>
                <c:pt idx="18900">
                  <c:v>45349.625</c:v>
                </c:pt>
                <c:pt idx="18901">
                  <c:v>45349.666666666664</c:v>
                </c:pt>
                <c:pt idx="18902">
                  <c:v>45349.708333333336</c:v>
                </c:pt>
                <c:pt idx="18903">
                  <c:v>45349.75</c:v>
                </c:pt>
                <c:pt idx="18904">
                  <c:v>45349.791666666664</c:v>
                </c:pt>
                <c:pt idx="18905">
                  <c:v>45349.833333333336</c:v>
                </c:pt>
                <c:pt idx="18906">
                  <c:v>45349.875</c:v>
                </c:pt>
                <c:pt idx="18907">
                  <c:v>45349.916666666664</c:v>
                </c:pt>
                <c:pt idx="18908">
                  <c:v>45349.958333333336</c:v>
                </c:pt>
                <c:pt idx="18909">
                  <c:v>45350</c:v>
                </c:pt>
                <c:pt idx="18910">
                  <c:v>45350.041666666664</c:v>
                </c:pt>
                <c:pt idx="18911">
                  <c:v>45350.083333333336</c:v>
                </c:pt>
                <c:pt idx="18912">
                  <c:v>45350.125</c:v>
                </c:pt>
                <c:pt idx="18913">
                  <c:v>45350.166666666664</c:v>
                </c:pt>
                <c:pt idx="18914">
                  <c:v>45350.208333333336</c:v>
                </c:pt>
                <c:pt idx="18915">
                  <c:v>45350.25</c:v>
                </c:pt>
                <c:pt idx="18916">
                  <c:v>45350.291666666664</c:v>
                </c:pt>
                <c:pt idx="18917">
                  <c:v>45350.333333333336</c:v>
                </c:pt>
                <c:pt idx="18918">
                  <c:v>45350.375</c:v>
                </c:pt>
                <c:pt idx="18919">
                  <c:v>45350.416666666664</c:v>
                </c:pt>
                <c:pt idx="18920">
                  <c:v>45350.458333333336</c:v>
                </c:pt>
                <c:pt idx="18921">
                  <c:v>45350.5</c:v>
                </c:pt>
                <c:pt idx="18922">
                  <c:v>45350.541666666664</c:v>
                </c:pt>
                <c:pt idx="18923">
                  <c:v>45350.583333333336</c:v>
                </c:pt>
                <c:pt idx="18924">
                  <c:v>45350.625</c:v>
                </c:pt>
                <c:pt idx="18925">
                  <c:v>45350.666666666664</c:v>
                </c:pt>
                <c:pt idx="18926">
                  <c:v>45350.708333333336</c:v>
                </c:pt>
                <c:pt idx="18927">
                  <c:v>45350.75</c:v>
                </c:pt>
                <c:pt idx="18928">
                  <c:v>45350.791666666664</c:v>
                </c:pt>
                <c:pt idx="18929">
                  <c:v>45350.833333333336</c:v>
                </c:pt>
                <c:pt idx="18930">
                  <c:v>45350.875</c:v>
                </c:pt>
                <c:pt idx="18931">
                  <c:v>45350.916666666664</c:v>
                </c:pt>
                <c:pt idx="18932">
                  <c:v>45350.958333333336</c:v>
                </c:pt>
                <c:pt idx="18933">
                  <c:v>45351</c:v>
                </c:pt>
                <c:pt idx="18934">
                  <c:v>45351.041666666664</c:v>
                </c:pt>
                <c:pt idx="18935">
                  <c:v>45351.083333333336</c:v>
                </c:pt>
                <c:pt idx="18936">
                  <c:v>45351.125</c:v>
                </c:pt>
                <c:pt idx="18937">
                  <c:v>45351.166666666664</c:v>
                </c:pt>
                <c:pt idx="18938">
                  <c:v>45351.208333333336</c:v>
                </c:pt>
                <c:pt idx="18939">
                  <c:v>45351.25</c:v>
                </c:pt>
                <c:pt idx="18940">
                  <c:v>45351.291666666664</c:v>
                </c:pt>
                <c:pt idx="18941">
                  <c:v>45351.333333333336</c:v>
                </c:pt>
                <c:pt idx="18942">
                  <c:v>45351.375</c:v>
                </c:pt>
                <c:pt idx="18943">
                  <c:v>45351.416666666664</c:v>
                </c:pt>
                <c:pt idx="18944">
                  <c:v>45351.458333333336</c:v>
                </c:pt>
                <c:pt idx="18945">
                  <c:v>45351.5</c:v>
                </c:pt>
                <c:pt idx="18946">
                  <c:v>45351.541666666664</c:v>
                </c:pt>
                <c:pt idx="18947">
                  <c:v>45351.583333333336</c:v>
                </c:pt>
                <c:pt idx="18948">
                  <c:v>45351.625</c:v>
                </c:pt>
                <c:pt idx="18949">
                  <c:v>45351.666666666664</c:v>
                </c:pt>
                <c:pt idx="18950">
                  <c:v>45351.708333333336</c:v>
                </c:pt>
                <c:pt idx="18951">
                  <c:v>45351.75</c:v>
                </c:pt>
                <c:pt idx="18952">
                  <c:v>45351.791666666664</c:v>
                </c:pt>
                <c:pt idx="18953">
                  <c:v>45351.833333333336</c:v>
                </c:pt>
                <c:pt idx="18954">
                  <c:v>45351.875</c:v>
                </c:pt>
                <c:pt idx="18955">
                  <c:v>45351.916666666664</c:v>
                </c:pt>
                <c:pt idx="18956">
                  <c:v>45351.958333333336</c:v>
                </c:pt>
                <c:pt idx="18957">
                  <c:v>45352</c:v>
                </c:pt>
                <c:pt idx="18958">
                  <c:v>45352.041666666664</c:v>
                </c:pt>
                <c:pt idx="18959">
                  <c:v>45352.083333333336</c:v>
                </c:pt>
                <c:pt idx="18960">
                  <c:v>45352.125</c:v>
                </c:pt>
                <c:pt idx="18961">
                  <c:v>45352.166666666664</c:v>
                </c:pt>
                <c:pt idx="18962">
                  <c:v>45352.208333333336</c:v>
                </c:pt>
                <c:pt idx="18963">
                  <c:v>45352.25</c:v>
                </c:pt>
                <c:pt idx="18964">
                  <c:v>45352.291666666664</c:v>
                </c:pt>
                <c:pt idx="18965">
                  <c:v>45352.333333333336</c:v>
                </c:pt>
                <c:pt idx="18966">
                  <c:v>45352.375</c:v>
                </c:pt>
                <c:pt idx="18967">
                  <c:v>45352.416666666664</c:v>
                </c:pt>
                <c:pt idx="18968">
                  <c:v>45352.458333333336</c:v>
                </c:pt>
                <c:pt idx="18969">
                  <c:v>45352.5</c:v>
                </c:pt>
                <c:pt idx="18970">
                  <c:v>45352.541666666664</c:v>
                </c:pt>
                <c:pt idx="18971">
                  <c:v>45352.583333333336</c:v>
                </c:pt>
                <c:pt idx="18972">
                  <c:v>45352.625</c:v>
                </c:pt>
                <c:pt idx="18973">
                  <c:v>45352.666666666664</c:v>
                </c:pt>
                <c:pt idx="18974">
                  <c:v>45352.708333333336</c:v>
                </c:pt>
                <c:pt idx="18975">
                  <c:v>45352.75</c:v>
                </c:pt>
                <c:pt idx="18976">
                  <c:v>45352.791666666664</c:v>
                </c:pt>
                <c:pt idx="18977">
                  <c:v>45352.833333333336</c:v>
                </c:pt>
                <c:pt idx="18978">
                  <c:v>45352.875</c:v>
                </c:pt>
                <c:pt idx="18979">
                  <c:v>45352.916666666664</c:v>
                </c:pt>
                <c:pt idx="18980">
                  <c:v>45352.958333333336</c:v>
                </c:pt>
                <c:pt idx="18981">
                  <c:v>45353</c:v>
                </c:pt>
                <c:pt idx="18982">
                  <c:v>45353.041666666664</c:v>
                </c:pt>
                <c:pt idx="18983">
                  <c:v>45353.083333333336</c:v>
                </c:pt>
                <c:pt idx="18984">
                  <c:v>45353.125</c:v>
                </c:pt>
                <c:pt idx="18985">
                  <c:v>45353.166666666664</c:v>
                </c:pt>
                <c:pt idx="18986">
                  <c:v>45353.208333333336</c:v>
                </c:pt>
                <c:pt idx="18987">
                  <c:v>45353.25</c:v>
                </c:pt>
                <c:pt idx="18988">
                  <c:v>45353.291666666664</c:v>
                </c:pt>
                <c:pt idx="18989">
                  <c:v>45353.333333333336</c:v>
                </c:pt>
                <c:pt idx="18990">
                  <c:v>45353.375</c:v>
                </c:pt>
                <c:pt idx="18991">
                  <c:v>45353.416666666664</c:v>
                </c:pt>
                <c:pt idx="18992">
                  <c:v>45353.458333333336</c:v>
                </c:pt>
                <c:pt idx="18993">
                  <c:v>45353.5</c:v>
                </c:pt>
                <c:pt idx="18994">
                  <c:v>45353.541666666664</c:v>
                </c:pt>
                <c:pt idx="18995">
                  <c:v>45353.583333333336</c:v>
                </c:pt>
                <c:pt idx="18996">
                  <c:v>45353.625</c:v>
                </c:pt>
                <c:pt idx="18997">
                  <c:v>45353.666666666664</c:v>
                </c:pt>
                <c:pt idx="18998">
                  <c:v>45353.708333333336</c:v>
                </c:pt>
                <c:pt idx="18999">
                  <c:v>45353.75</c:v>
                </c:pt>
                <c:pt idx="19000">
                  <c:v>45353.791666666664</c:v>
                </c:pt>
                <c:pt idx="19001">
                  <c:v>45353.833333333336</c:v>
                </c:pt>
                <c:pt idx="19002">
                  <c:v>45353.875</c:v>
                </c:pt>
                <c:pt idx="19003">
                  <c:v>45353.916666666664</c:v>
                </c:pt>
                <c:pt idx="19004">
                  <c:v>45353.958333333336</c:v>
                </c:pt>
                <c:pt idx="19005">
                  <c:v>45354</c:v>
                </c:pt>
                <c:pt idx="19006">
                  <c:v>45354.041666666664</c:v>
                </c:pt>
                <c:pt idx="19007">
                  <c:v>45354.083333333336</c:v>
                </c:pt>
                <c:pt idx="19008">
                  <c:v>45354.125</c:v>
                </c:pt>
                <c:pt idx="19009">
                  <c:v>45354.166666666664</c:v>
                </c:pt>
                <c:pt idx="19010">
                  <c:v>45354.208333333336</c:v>
                </c:pt>
                <c:pt idx="19011">
                  <c:v>45354.25</c:v>
                </c:pt>
                <c:pt idx="19012">
                  <c:v>45354.291666666664</c:v>
                </c:pt>
                <c:pt idx="19013">
                  <c:v>45354.333333333336</c:v>
                </c:pt>
                <c:pt idx="19014">
                  <c:v>45354.375</c:v>
                </c:pt>
                <c:pt idx="19015">
                  <c:v>45354.416666666664</c:v>
                </c:pt>
                <c:pt idx="19016">
                  <c:v>45354.458333333336</c:v>
                </c:pt>
                <c:pt idx="19017">
                  <c:v>45354.5</c:v>
                </c:pt>
                <c:pt idx="19018">
                  <c:v>45354.541666666664</c:v>
                </c:pt>
                <c:pt idx="19019">
                  <c:v>45354.583333333336</c:v>
                </c:pt>
                <c:pt idx="19020">
                  <c:v>45354.625</c:v>
                </c:pt>
                <c:pt idx="19021">
                  <c:v>45354.666666666664</c:v>
                </c:pt>
                <c:pt idx="19022">
                  <c:v>45354.708333333336</c:v>
                </c:pt>
                <c:pt idx="19023">
                  <c:v>45354.75</c:v>
                </c:pt>
                <c:pt idx="19024">
                  <c:v>45354.791666666664</c:v>
                </c:pt>
                <c:pt idx="19025">
                  <c:v>45354.833333333336</c:v>
                </c:pt>
                <c:pt idx="19026">
                  <c:v>45354.875</c:v>
                </c:pt>
                <c:pt idx="19027">
                  <c:v>45354.916666666664</c:v>
                </c:pt>
                <c:pt idx="19028">
                  <c:v>45354.958333333336</c:v>
                </c:pt>
                <c:pt idx="19029">
                  <c:v>45355</c:v>
                </c:pt>
                <c:pt idx="19030">
                  <c:v>45355.041666666664</c:v>
                </c:pt>
                <c:pt idx="19031">
                  <c:v>45355.083333333336</c:v>
                </c:pt>
                <c:pt idx="19032">
                  <c:v>45355.125</c:v>
                </c:pt>
                <c:pt idx="19033">
                  <c:v>45355.166666666664</c:v>
                </c:pt>
                <c:pt idx="19034">
                  <c:v>45355.208333333336</c:v>
                </c:pt>
                <c:pt idx="19035">
                  <c:v>45355.25</c:v>
                </c:pt>
                <c:pt idx="19036">
                  <c:v>45355.291666666664</c:v>
                </c:pt>
                <c:pt idx="19037">
                  <c:v>45355.333333333336</c:v>
                </c:pt>
                <c:pt idx="19038">
                  <c:v>45355.375</c:v>
                </c:pt>
                <c:pt idx="19039">
                  <c:v>45355.416666666664</c:v>
                </c:pt>
                <c:pt idx="19040">
                  <c:v>45355.458333333336</c:v>
                </c:pt>
                <c:pt idx="19041">
                  <c:v>45355.5</c:v>
                </c:pt>
                <c:pt idx="19042">
                  <c:v>45355.541666666664</c:v>
                </c:pt>
                <c:pt idx="19043">
                  <c:v>45355.583333333336</c:v>
                </c:pt>
                <c:pt idx="19044">
                  <c:v>45355.625</c:v>
                </c:pt>
                <c:pt idx="19045">
                  <c:v>45355.666666666664</c:v>
                </c:pt>
                <c:pt idx="19046">
                  <c:v>45355.708333333336</c:v>
                </c:pt>
                <c:pt idx="19047">
                  <c:v>45355.75</c:v>
                </c:pt>
                <c:pt idx="19048">
                  <c:v>45355.791666666664</c:v>
                </c:pt>
                <c:pt idx="19049">
                  <c:v>45355.833333333336</c:v>
                </c:pt>
                <c:pt idx="19050">
                  <c:v>45355.875</c:v>
                </c:pt>
                <c:pt idx="19051">
                  <c:v>45355.916666666664</c:v>
                </c:pt>
                <c:pt idx="19052">
                  <c:v>45355.958333333336</c:v>
                </c:pt>
                <c:pt idx="19053">
                  <c:v>45356</c:v>
                </c:pt>
                <c:pt idx="19054">
                  <c:v>45356.041666666664</c:v>
                </c:pt>
                <c:pt idx="19055">
                  <c:v>45356.083333333336</c:v>
                </c:pt>
                <c:pt idx="19056">
                  <c:v>45356.125</c:v>
                </c:pt>
                <c:pt idx="19057">
                  <c:v>45356.166666666664</c:v>
                </c:pt>
                <c:pt idx="19058">
                  <c:v>45356.208333333336</c:v>
                </c:pt>
                <c:pt idx="19059">
                  <c:v>45356.25</c:v>
                </c:pt>
                <c:pt idx="19060">
                  <c:v>45356.291666666664</c:v>
                </c:pt>
                <c:pt idx="19061">
                  <c:v>45356.333333333336</c:v>
                </c:pt>
                <c:pt idx="19062">
                  <c:v>45356.375</c:v>
                </c:pt>
                <c:pt idx="19063">
                  <c:v>45356.416666666664</c:v>
                </c:pt>
                <c:pt idx="19064">
                  <c:v>45356.458333333336</c:v>
                </c:pt>
                <c:pt idx="19065">
                  <c:v>45356.5</c:v>
                </c:pt>
                <c:pt idx="19066">
                  <c:v>45356.541666666664</c:v>
                </c:pt>
                <c:pt idx="19067">
                  <c:v>45356.583333333336</c:v>
                </c:pt>
                <c:pt idx="19068">
                  <c:v>45356.625</c:v>
                </c:pt>
                <c:pt idx="19069">
                  <c:v>45356.666666666664</c:v>
                </c:pt>
                <c:pt idx="19070">
                  <c:v>45356.708333333336</c:v>
                </c:pt>
                <c:pt idx="19071">
                  <c:v>45356.75</c:v>
                </c:pt>
                <c:pt idx="19072">
                  <c:v>45356.791666666664</c:v>
                </c:pt>
                <c:pt idx="19073">
                  <c:v>45356.833333333336</c:v>
                </c:pt>
                <c:pt idx="19074">
                  <c:v>45356.875</c:v>
                </c:pt>
                <c:pt idx="19075">
                  <c:v>45356.916666666664</c:v>
                </c:pt>
                <c:pt idx="19076">
                  <c:v>45356.958333333336</c:v>
                </c:pt>
                <c:pt idx="19077">
                  <c:v>45357</c:v>
                </c:pt>
                <c:pt idx="19078">
                  <c:v>45357.041666666664</c:v>
                </c:pt>
                <c:pt idx="19079">
                  <c:v>45357.083333333336</c:v>
                </c:pt>
                <c:pt idx="19080">
                  <c:v>45357.125</c:v>
                </c:pt>
                <c:pt idx="19081">
                  <c:v>45357.166666666664</c:v>
                </c:pt>
                <c:pt idx="19082">
                  <c:v>45357.208333333336</c:v>
                </c:pt>
                <c:pt idx="19083">
                  <c:v>45357.25</c:v>
                </c:pt>
                <c:pt idx="19084">
                  <c:v>45357.291666666664</c:v>
                </c:pt>
                <c:pt idx="19085">
                  <c:v>45357.333333333336</c:v>
                </c:pt>
                <c:pt idx="19086">
                  <c:v>45357.375</c:v>
                </c:pt>
                <c:pt idx="19087">
                  <c:v>45357.416666666664</c:v>
                </c:pt>
                <c:pt idx="19088">
                  <c:v>45357.458333333336</c:v>
                </c:pt>
                <c:pt idx="19089">
                  <c:v>45357.5</c:v>
                </c:pt>
                <c:pt idx="19090">
                  <c:v>45357.541666666664</c:v>
                </c:pt>
                <c:pt idx="19091">
                  <c:v>45357.583333333336</c:v>
                </c:pt>
                <c:pt idx="19092">
                  <c:v>45357.625</c:v>
                </c:pt>
                <c:pt idx="19093">
                  <c:v>45357.666666666664</c:v>
                </c:pt>
                <c:pt idx="19094">
                  <c:v>45357.708333333336</c:v>
                </c:pt>
                <c:pt idx="19095">
                  <c:v>45357.75</c:v>
                </c:pt>
                <c:pt idx="19096">
                  <c:v>45357.791666666664</c:v>
                </c:pt>
                <c:pt idx="19097">
                  <c:v>45357.833333333336</c:v>
                </c:pt>
                <c:pt idx="19098">
                  <c:v>45357.875</c:v>
                </c:pt>
                <c:pt idx="19099">
                  <c:v>45357.916666666664</c:v>
                </c:pt>
                <c:pt idx="19100">
                  <c:v>45357.958333333336</c:v>
                </c:pt>
                <c:pt idx="19101">
                  <c:v>45358</c:v>
                </c:pt>
                <c:pt idx="19102">
                  <c:v>45358.041666666664</c:v>
                </c:pt>
                <c:pt idx="19103">
                  <c:v>45358.083333333336</c:v>
                </c:pt>
                <c:pt idx="19104">
                  <c:v>45358.125</c:v>
                </c:pt>
                <c:pt idx="19105">
                  <c:v>45358.166666666664</c:v>
                </c:pt>
                <c:pt idx="19106">
                  <c:v>45358.208333333336</c:v>
                </c:pt>
                <c:pt idx="19107">
                  <c:v>45358.25</c:v>
                </c:pt>
                <c:pt idx="19108">
                  <c:v>45358.291666666664</c:v>
                </c:pt>
                <c:pt idx="19109">
                  <c:v>45358.333333333336</c:v>
                </c:pt>
                <c:pt idx="19110">
                  <c:v>45358.375</c:v>
                </c:pt>
                <c:pt idx="19111">
                  <c:v>45358.416666666664</c:v>
                </c:pt>
                <c:pt idx="19112">
                  <c:v>45358.458333333336</c:v>
                </c:pt>
                <c:pt idx="19113">
                  <c:v>45358.5</c:v>
                </c:pt>
                <c:pt idx="19114">
                  <c:v>45358.541666666664</c:v>
                </c:pt>
                <c:pt idx="19115">
                  <c:v>45358.583333333336</c:v>
                </c:pt>
                <c:pt idx="19116">
                  <c:v>45358.625</c:v>
                </c:pt>
                <c:pt idx="19117">
                  <c:v>45358.666666666664</c:v>
                </c:pt>
                <c:pt idx="19118">
                  <c:v>45358.708333333336</c:v>
                </c:pt>
                <c:pt idx="19119">
                  <c:v>45358.75</c:v>
                </c:pt>
                <c:pt idx="19120">
                  <c:v>45358.791666666664</c:v>
                </c:pt>
                <c:pt idx="19121">
                  <c:v>45358.833333333336</c:v>
                </c:pt>
                <c:pt idx="19122">
                  <c:v>45358.875</c:v>
                </c:pt>
                <c:pt idx="19123">
                  <c:v>45358.916666666664</c:v>
                </c:pt>
                <c:pt idx="19124">
                  <c:v>45358.958333333336</c:v>
                </c:pt>
                <c:pt idx="19125">
                  <c:v>45359</c:v>
                </c:pt>
                <c:pt idx="19126">
                  <c:v>45359.041666666664</c:v>
                </c:pt>
                <c:pt idx="19127">
                  <c:v>45359.083333333336</c:v>
                </c:pt>
                <c:pt idx="19128">
                  <c:v>45359.125</c:v>
                </c:pt>
                <c:pt idx="19129">
                  <c:v>45359.166666666664</c:v>
                </c:pt>
                <c:pt idx="19130">
                  <c:v>45359.208333333336</c:v>
                </c:pt>
                <c:pt idx="19131">
                  <c:v>45359.25</c:v>
                </c:pt>
                <c:pt idx="19132">
                  <c:v>45359.291666666664</c:v>
                </c:pt>
                <c:pt idx="19133">
                  <c:v>45359.333333333336</c:v>
                </c:pt>
                <c:pt idx="19134">
                  <c:v>45359.375</c:v>
                </c:pt>
                <c:pt idx="19135">
                  <c:v>45359.416666666664</c:v>
                </c:pt>
                <c:pt idx="19136">
                  <c:v>45359.458333333336</c:v>
                </c:pt>
                <c:pt idx="19137">
                  <c:v>45359.5</c:v>
                </c:pt>
                <c:pt idx="19138">
                  <c:v>45359.541666666664</c:v>
                </c:pt>
                <c:pt idx="19139">
                  <c:v>45359.583333333336</c:v>
                </c:pt>
                <c:pt idx="19140">
                  <c:v>45359.625</c:v>
                </c:pt>
                <c:pt idx="19141">
                  <c:v>45359.666666666664</c:v>
                </c:pt>
                <c:pt idx="19142">
                  <c:v>45359.708333333336</c:v>
                </c:pt>
                <c:pt idx="19143">
                  <c:v>45359.75</c:v>
                </c:pt>
                <c:pt idx="19144">
                  <c:v>45359.791666666664</c:v>
                </c:pt>
                <c:pt idx="19145">
                  <c:v>45359.833333333336</c:v>
                </c:pt>
                <c:pt idx="19146">
                  <c:v>45359.875</c:v>
                </c:pt>
                <c:pt idx="19147">
                  <c:v>45359.916666666664</c:v>
                </c:pt>
                <c:pt idx="19148">
                  <c:v>45359.958333333336</c:v>
                </c:pt>
                <c:pt idx="19149">
                  <c:v>45360</c:v>
                </c:pt>
                <c:pt idx="19150">
                  <c:v>45360.041666666664</c:v>
                </c:pt>
                <c:pt idx="19151">
                  <c:v>45360.083333333336</c:v>
                </c:pt>
                <c:pt idx="19152">
                  <c:v>45360.125</c:v>
                </c:pt>
                <c:pt idx="19153">
                  <c:v>45360.166666666664</c:v>
                </c:pt>
                <c:pt idx="19154">
                  <c:v>45360.208333333336</c:v>
                </c:pt>
                <c:pt idx="19155">
                  <c:v>45360.25</c:v>
                </c:pt>
                <c:pt idx="19156">
                  <c:v>45360.291666666664</c:v>
                </c:pt>
                <c:pt idx="19157">
                  <c:v>45360.333333333336</c:v>
                </c:pt>
                <c:pt idx="19158">
                  <c:v>45360.375</c:v>
                </c:pt>
                <c:pt idx="19159">
                  <c:v>45360.416666666664</c:v>
                </c:pt>
                <c:pt idx="19160">
                  <c:v>45360.458333333336</c:v>
                </c:pt>
                <c:pt idx="19161">
                  <c:v>45360.5</c:v>
                </c:pt>
                <c:pt idx="19162">
                  <c:v>45360.541666666664</c:v>
                </c:pt>
                <c:pt idx="19163">
                  <c:v>45360.583333333336</c:v>
                </c:pt>
                <c:pt idx="19164">
                  <c:v>45360.625</c:v>
                </c:pt>
                <c:pt idx="19165">
                  <c:v>45360.666666666664</c:v>
                </c:pt>
                <c:pt idx="19166">
                  <c:v>45360.708333333336</c:v>
                </c:pt>
                <c:pt idx="19167">
                  <c:v>45360.75</c:v>
                </c:pt>
                <c:pt idx="19168">
                  <c:v>45360.791666666664</c:v>
                </c:pt>
                <c:pt idx="19169">
                  <c:v>45360.833333333336</c:v>
                </c:pt>
                <c:pt idx="19170">
                  <c:v>45360.875</c:v>
                </c:pt>
                <c:pt idx="19171">
                  <c:v>45360.916666666664</c:v>
                </c:pt>
                <c:pt idx="19172">
                  <c:v>45360.958333333336</c:v>
                </c:pt>
                <c:pt idx="19173">
                  <c:v>45361</c:v>
                </c:pt>
                <c:pt idx="19174">
                  <c:v>45361.041666666664</c:v>
                </c:pt>
                <c:pt idx="19175">
                  <c:v>45361.083333333336</c:v>
                </c:pt>
                <c:pt idx="19176">
                  <c:v>45361.166666666664</c:v>
                </c:pt>
                <c:pt idx="19177">
                  <c:v>45361.208333333336</c:v>
                </c:pt>
                <c:pt idx="19178">
                  <c:v>45361.25</c:v>
                </c:pt>
                <c:pt idx="19179">
                  <c:v>45361.291666666664</c:v>
                </c:pt>
                <c:pt idx="19180">
                  <c:v>45361.333333333336</c:v>
                </c:pt>
                <c:pt idx="19181">
                  <c:v>45361.375</c:v>
                </c:pt>
                <c:pt idx="19182">
                  <c:v>45361.416666666664</c:v>
                </c:pt>
                <c:pt idx="19183">
                  <c:v>45361.458333333336</c:v>
                </c:pt>
                <c:pt idx="19184">
                  <c:v>45361.5</c:v>
                </c:pt>
                <c:pt idx="19185">
                  <c:v>45361.541666666664</c:v>
                </c:pt>
                <c:pt idx="19186">
                  <c:v>45361.583333333336</c:v>
                </c:pt>
                <c:pt idx="19187">
                  <c:v>45361.625</c:v>
                </c:pt>
                <c:pt idx="19188">
                  <c:v>45361.666666666664</c:v>
                </c:pt>
                <c:pt idx="19189">
                  <c:v>45361.708333333336</c:v>
                </c:pt>
                <c:pt idx="19190">
                  <c:v>45361.75</c:v>
                </c:pt>
                <c:pt idx="19191">
                  <c:v>45361.791666666664</c:v>
                </c:pt>
                <c:pt idx="19192">
                  <c:v>45361.833333333336</c:v>
                </c:pt>
                <c:pt idx="19193">
                  <c:v>45361.875</c:v>
                </c:pt>
                <c:pt idx="19194">
                  <c:v>45361.916666666664</c:v>
                </c:pt>
                <c:pt idx="19195">
                  <c:v>45361.958333333336</c:v>
                </c:pt>
                <c:pt idx="19196">
                  <c:v>45362</c:v>
                </c:pt>
                <c:pt idx="19197">
                  <c:v>45362.041666666664</c:v>
                </c:pt>
                <c:pt idx="19198">
                  <c:v>45362.083333333336</c:v>
                </c:pt>
                <c:pt idx="19199">
                  <c:v>45362.125</c:v>
                </c:pt>
                <c:pt idx="19200">
                  <c:v>45362.166666666664</c:v>
                </c:pt>
                <c:pt idx="19201">
                  <c:v>45362.208333333336</c:v>
                </c:pt>
                <c:pt idx="19202">
                  <c:v>45362.25</c:v>
                </c:pt>
                <c:pt idx="19203">
                  <c:v>45362.291666666664</c:v>
                </c:pt>
                <c:pt idx="19204">
                  <c:v>45362.333333333336</c:v>
                </c:pt>
                <c:pt idx="19205">
                  <c:v>45362.375</c:v>
                </c:pt>
                <c:pt idx="19206">
                  <c:v>45362.416666666664</c:v>
                </c:pt>
                <c:pt idx="19207">
                  <c:v>45362.458333333336</c:v>
                </c:pt>
                <c:pt idx="19208">
                  <c:v>45362.5</c:v>
                </c:pt>
                <c:pt idx="19209">
                  <c:v>45362.541666666664</c:v>
                </c:pt>
                <c:pt idx="19210">
                  <c:v>45362.583333333336</c:v>
                </c:pt>
                <c:pt idx="19211">
                  <c:v>45362.625</c:v>
                </c:pt>
                <c:pt idx="19212">
                  <c:v>45362.666666666664</c:v>
                </c:pt>
                <c:pt idx="19213">
                  <c:v>45362.708333333336</c:v>
                </c:pt>
                <c:pt idx="19214">
                  <c:v>45362.75</c:v>
                </c:pt>
                <c:pt idx="19215">
                  <c:v>45362.791666666664</c:v>
                </c:pt>
                <c:pt idx="19216">
                  <c:v>45362.833333333336</c:v>
                </c:pt>
                <c:pt idx="19217">
                  <c:v>45362.875</c:v>
                </c:pt>
                <c:pt idx="19218">
                  <c:v>45362.916666666664</c:v>
                </c:pt>
                <c:pt idx="19219">
                  <c:v>45362.958333333336</c:v>
                </c:pt>
                <c:pt idx="19220">
                  <c:v>45363</c:v>
                </c:pt>
                <c:pt idx="19221">
                  <c:v>45363.041666666664</c:v>
                </c:pt>
                <c:pt idx="19222">
                  <c:v>45363.083333333336</c:v>
                </c:pt>
                <c:pt idx="19223">
                  <c:v>45363.125</c:v>
                </c:pt>
                <c:pt idx="19224">
                  <c:v>45363.166666666664</c:v>
                </c:pt>
                <c:pt idx="19225">
                  <c:v>45363.208333333336</c:v>
                </c:pt>
                <c:pt idx="19226">
                  <c:v>45363.25</c:v>
                </c:pt>
                <c:pt idx="19227">
                  <c:v>45363.291666666664</c:v>
                </c:pt>
                <c:pt idx="19228">
                  <c:v>45363.333333333336</c:v>
                </c:pt>
                <c:pt idx="19229">
                  <c:v>45363.375</c:v>
                </c:pt>
                <c:pt idx="19230">
                  <c:v>45363.416666666664</c:v>
                </c:pt>
                <c:pt idx="19231">
                  <c:v>45363.458333333336</c:v>
                </c:pt>
                <c:pt idx="19232">
                  <c:v>45363.5</c:v>
                </c:pt>
                <c:pt idx="19233">
                  <c:v>45363.541666666664</c:v>
                </c:pt>
                <c:pt idx="19234">
                  <c:v>45363.583333333336</c:v>
                </c:pt>
                <c:pt idx="19235">
                  <c:v>45363.625</c:v>
                </c:pt>
                <c:pt idx="19236">
                  <c:v>45363.666666666664</c:v>
                </c:pt>
                <c:pt idx="19237">
                  <c:v>45363.708333333336</c:v>
                </c:pt>
                <c:pt idx="19238">
                  <c:v>45363.75</c:v>
                </c:pt>
                <c:pt idx="19239">
                  <c:v>45363.791666666664</c:v>
                </c:pt>
                <c:pt idx="19240">
                  <c:v>45363.833333333336</c:v>
                </c:pt>
                <c:pt idx="19241">
                  <c:v>45363.875</c:v>
                </c:pt>
                <c:pt idx="19242">
                  <c:v>45363.916666666664</c:v>
                </c:pt>
                <c:pt idx="19243">
                  <c:v>45363.958333333336</c:v>
                </c:pt>
                <c:pt idx="19244">
                  <c:v>45364</c:v>
                </c:pt>
                <c:pt idx="19245">
                  <c:v>45364.041666666664</c:v>
                </c:pt>
                <c:pt idx="19246">
                  <c:v>45364.083333333336</c:v>
                </c:pt>
                <c:pt idx="19247">
                  <c:v>45364.125</c:v>
                </c:pt>
                <c:pt idx="19248">
                  <c:v>45364.166666666664</c:v>
                </c:pt>
                <c:pt idx="19249">
                  <c:v>45364.208333333336</c:v>
                </c:pt>
                <c:pt idx="19250">
                  <c:v>45364.25</c:v>
                </c:pt>
                <c:pt idx="19251">
                  <c:v>45364.291666666664</c:v>
                </c:pt>
                <c:pt idx="19252">
                  <c:v>45364.333333333336</c:v>
                </c:pt>
                <c:pt idx="19253">
                  <c:v>45364.375</c:v>
                </c:pt>
                <c:pt idx="19254">
                  <c:v>45364.416666666664</c:v>
                </c:pt>
                <c:pt idx="19255">
                  <c:v>45364.458333333336</c:v>
                </c:pt>
                <c:pt idx="19256">
                  <c:v>45364.5</c:v>
                </c:pt>
                <c:pt idx="19257">
                  <c:v>45364.541666666664</c:v>
                </c:pt>
                <c:pt idx="19258">
                  <c:v>45364.583333333336</c:v>
                </c:pt>
                <c:pt idx="19259">
                  <c:v>45364.625</c:v>
                </c:pt>
                <c:pt idx="19260">
                  <c:v>45364.666666666664</c:v>
                </c:pt>
                <c:pt idx="19261">
                  <c:v>45364.708333333336</c:v>
                </c:pt>
                <c:pt idx="19262">
                  <c:v>45364.75</c:v>
                </c:pt>
                <c:pt idx="19263">
                  <c:v>45364.791666666664</c:v>
                </c:pt>
                <c:pt idx="19264">
                  <c:v>45364.833333333336</c:v>
                </c:pt>
                <c:pt idx="19265">
                  <c:v>45364.875</c:v>
                </c:pt>
                <c:pt idx="19266">
                  <c:v>45364.916666666664</c:v>
                </c:pt>
                <c:pt idx="19267">
                  <c:v>45364.958333333336</c:v>
                </c:pt>
                <c:pt idx="19268">
                  <c:v>45365</c:v>
                </c:pt>
                <c:pt idx="19269">
                  <c:v>45365.041666666664</c:v>
                </c:pt>
                <c:pt idx="19270">
                  <c:v>45365.083333333336</c:v>
                </c:pt>
                <c:pt idx="19271">
                  <c:v>45365.125</c:v>
                </c:pt>
                <c:pt idx="19272">
                  <c:v>45365.166666666664</c:v>
                </c:pt>
                <c:pt idx="19273">
                  <c:v>45365.208333333336</c:v>
                </c:pt>
                <c:pt idx="19274">
                  <c:v>45365.25</c:v>
                </c:pt>
                <c:pt idx="19275">
                  <c:v>45365.291666666664</c:v>
                </c:pt>
                <c:pt idx="19276">
                  <c:v>45365.333333333336</c:v>
                </c:pt>
                <c:pt idx="19277">
                  <c:v>45365.375</c:v>
                </c:pt>
                <c:pt idx="19278">
                  <c:v>45365.416666666664</c:v>
                </c:pt>
                <c:pt idx="19279">
                  <c:v>45365.458333333336</c:v>
                </c:pt>
                <c:pt idx="19280">
                  <c:v>45365.5</c:v>
                </c:pt>
                <c:pt idx="19281">
                  <c:v>45365.541666666664</c:v>
                </c:pt>
                <c:pt idx="19282">
                  <c:v>45365.583333333336</c:v>
                </c:pt>
                <c:pt idx="19283">
                  <c:v>45365.625</c:v>
                </c:pt>
                <c:pt idx="19284">
                  <c:v>45365.666666666664</c:v>
                </c:pt>
                <c:pt idx="19285">
                  <c:v>45365.708333333336</c:v>
                </c:pt>
                <c:pt idx="19286">
                  <c:v>45365.75</c:v>
                </c:pt>
                <c:pt idx="19287">
                  <c:v>45365.791666666664</c:v>
                </c:pt>
                <c:pt idx="19288">
                  <c:v>45365.833333333336</c:v>
                </c:pt>
                <c:pt idx="19289">
                  <c:v>45365.875</c:v>
                </c:pt>
                <c:pt idx="19290">
                  <c:v>45365.916666666664</c:v>
                </c:pt>
                <c:pt idx="19291">
                  <c:v>45365.958333333336</c:v>
                </c:pt>
                <c:pt idx="19292">
                  <c:v>45366</c:v>
                </c:pt>
                <c:pt idx="19293">
                  <c:v>45366.041666666664</c:v>
                </c:pt>
                <c:pt idx="19294">
                  <c:v>45366.083333333336</c:v>
                </c:pt>
                <c:pt idx="19295">
                  <c:v>45366.125</c:v>
                </c:pt>
                <c:pt idx="19296">
                  <c:v>45366.166666666664</c:v>
                </c:pt>
                <c:pt idx="19297">
                  <c:v>45366.208333333336</c:v>
                </c:pt>
                <c:pt idx="19298">
                  <c:v>45366.25</c:v>
                </c:pt>
                <c:pt idx="19299">
                  <c:v>45366.291666666664</c:v>
                </c:pt>
                <c:pt idx="19300">
                  <c:v>45366.333333333336</c:v>
                </c:pt>
                <c:pt idx="19301">
                  <c:v>45366.375</c:v>
                </c:pt>
                <c:pt idx="19302">
                  <c:v>45366.416666666664</c:v>
                </c:pt>
                <c:pt idx="19303">
                  <c:v>45366.458333333336</c:v>
                </c:pt>
                <c:pt idx="19304">
                  <c:v>45366.5</c:v>
                </c:pt>
                <c:pt idx="19305">
                  <c:v>45366.541666666664</c:v>
                </c:pt>
                <c:pt idx="19306">
                  <c:v>45366.583333333336</c:v>
                </c:pt>
                <c:pt idx="19307">
                  <c:v>45366.625</c:v>
                </c:pt>
                <c:pt idx="19308">
                  <c:v>45366.666666666664</c:v>
                </c:pt>
                <c:pt idx="19309">
                  <c:v>45366.708333333336</c:v>
                </c:pt>
                <c:pt idx="19310">
                  <c:v>45366.75</c:v>
                </c:pt>
                <c:pt idx="19311">
                  <c:v>45366.791666666664</c:v>
                </c:pt>
                <c:pt idx="19312">
                  <c:v>45366.833333333336</c:v>
                </c:pt>
                <c:pt idx="19313">
                  <c:v>45366.875</c:v>
                </c:pt>
                <c:pt idx="19314">
                  <c:v>45366.916666666664</c:v>
                </c:pt>
                <c:pt idx="19315">
                  <c:v>45366.958333333336</c:v>
                </c:pt>
                <c:pt idx="19316">
                  <c:v>45367</c:v>
                </c:pt>
                <c:pt idx="19317">
                  <c:v>45367.041666666664</c:v>
                </c:pt>
                <c:pt idx="19318">
                  <c:v>45367.083333333336</c:v>
                </c:pt>
                <c:pt idx="19319">
                  <c:v>45367.125</c:v>
                </c:pt>
                <c:pt idx="19320">
                  <c:v>45367.166666666664</c:v>
                </c:pt>
                <c:pt idx="19321">
                  <c:v>45367.208333333336</c:v>
                </c:pt>
                <c:pt idx="19322">
                  <c:v>45367.25</c:v>
                </c:pt>
                <c:pt idx="19323">
                  <c:v>45367.291666666664</c:v>
                </c:pt>
                <c:pt idx="19324">
                  <c:v>45367.333333333336</c:v>
                </c:pt>
                <c:pt idx="19325">
                  <c:v>45367.375</c:v>
                </c:pt>
                <c:pt idx="19326">
                  <c:v>45367.416666666664</c:v>
                </c:pt>
                <c:pt idx="19327">
                  <c:v>45367.458333333336</c:v>
                </c:pt>
                <c:pt idx="19328">
                  <c:v>45367.5</c:v>
                </c:pt>
                <c:pt idx="19329">
                  <c:v>45367.541666666664</c:v>
                </c:pt>
                <c:pt idx="19330">
                  <c:v>45367.583333333336</c:v>
                </c:pt>
                <c:pt idx="19331">
                  <c:v>45367.625</c:v>
                </c:pt>
                <c:pt idx="19332">
                  <c:v>45367.666666666664</c:v>
                </c:pt>
                <c:pt idx="19333">
                  <c:v>45367.708333333336</c:v>
                </c:pt>
                <c:pt idx="19334">
                  <c:v>45367.75</c:v>
                </c:pt>
                <c:pt idx="19335">
                  <c:v>45367.791666666664</c:v>
                </c:pt>
                <c:pt idx="19336">
                  <c:v>45367.833333333336</c:v>
                </c:pt>
                <c:pt idx="19337">
                  <c:v>45367.875</c:v>
                </c:pt>
                <c:pt idx="19338">
                  <c:v>45367.916666666664</c:v>
                </c:pt>
                <c:pt idx="19339">
                  <c:v>45367.958333333336</c:v>
                </c:pt>
                <c:pt idx="19340">
                  <c:v>45368</c:v>
                </c:pt>
                <c:pt idx="19341">
                  <c:v>45368.041666666664</c:v>
                </c:pt>
                <c:pt idx="19342">
                  <c:v>45368.083333333336</c:v>
                </c:pt>
                <c:pt idx="19343">
                  <c:v>45368.125</c:v>
                </c:pt>
                <c:pt idx="19344">
                  <c:v>45368.166666666664</c:v>
                </c:pt>
                <c:pt idx="19345">
                  <c:v>45368.208333333336</c:v>
                </c:pt>
                <c:pt idx="19346">
                  <c:v>45368.25</c:v>
                </c:pt>
                <c:pt idx="19347">
                  <c:v>45368.291666666664</c:v>
                </c:pt>
                <c:pt idx="19348">
                  <c:v>45368.333333333336</c:v>
                </c:pt>
                <c:pt idx="19349">
                  <c:v>45368.375</c:v>
                </c:pt>
                <c:pt idx="19350">
                  <c:v>45368.416666666664</c:v>
                </c:pt>
                <c:pt idx="19351">
                  <c:v>45368.458333333336</c:v>
                </c:pt>
                <c:pt idx="19352">
                  <c:v>45368.5</c:v>
                </c:pt>
                <c:pt idx="19353">
                  <c:v>45368.541666666664</c:v>
                </c:pt>
                <c:pt idx="19354">
                  <c:v>45368.583333333336</c:v>
                </c:pt>
                <c:pt idx="19355">
                  <c:v>45368.625</c:v>
                </c:pt>
                <c:pt idx="19356">
                  <c:v>45368.666666666664</c:v>
                </c:pt>
                <c:pt idx="19357">
                  <c:v>45368.708333333336</c:v>
                </c:pt>
                <c:pt idx="19358">
                  <c:v>45368.75</c:v>
                </c:pt>
                <c:pt idx="19359">
                  <c:v>45368.791666666664</c:v>
                </c:pt>
                <c:pt idx="19360">
                  <c:v>45368.833333333336</c:v>
                </c:pt>
                <c:pt idx="19361">
                  <c:v>45368.875</c:v>
                </c:pt>
                <c:pt idx="19362">
                  <c:v>45368.916666666664</c:v>
                </c:pt>
                <c:pt idx="19363">
                  <c:v>45368.958333333336</c:v>
                </c:pt>
                <c:pt idx="19364">
                  <c:v>45369</c:v>
                </c:pt>
                <c:pt idx="19365">
                  <c:v>45369.041666666664</c:v>
                </c:pt>
                <c:pt idx="19366">
                  <c:v>45369.083333333336</c:v>
                </c:pt>
                <c:pt idx="19367">
                  <c:v>45369.125</c:v>
                </c:pt>
                <c:pt idx="19368">
                  <c:v>45369.166666666664</c:v>
                </c:pt>
                <c:pt idx="19369">
                  <c:v>45369.208333333336</c:v>
                </c:pt>
                <c:pt idx="19370">
                  <c:v>45369.25</c:v>
                </c:pt>
                <c:pt idx="19371">
                  <c:v>45369.291666666664</c:v>
                </c:pt>
                <c:pt idx="19372">
                  <c:v>45369.333333333336</c:v>
                </c:pt>
                <c:pt idx="19373">
                  <c:v>45369.375</c:v>
                </c:pt>
                <c:pt idx="19374">
                  <c:v>45369.416666666664</c:v>
                </c:pt>
                <c:pt idx="19375">
                  <c:v>45369.458333333336</c:v>
                </c:pt>
                <c:pt idx="19376">
                  <c:v>45369.5</c:v>
                </c:pt>
                <c:pt idx="19377">
                  <c:v>45369.541666666664</c:v>
                </c:pt>
                <c:pt idx="19378">
                  <c:v>45369.583333333336</c:v>
                </c:pt>
                <c:pt idx="19379">
                  <c:v>45369.625</c:v>
                </c:pt>
                <c:pt idx="19380">
                  <c:v>45369.666666666664</c:v>
                </c:pt>
                <c:pt idx="19381">
                  <c:v>45369.708333333336</c:v>
                </c:pt>
                <c:pt idx="19382">
                  <c:v>45369.75</c:v>
                </c:pt>
                <c:pt idx="19383">
                  <c:v>45369.791666666664</c:v>
                </c:pt>
                <c:pt idx="19384">
                  <c:v>45369.833333333336</c:v>
                </c:pt>
                <c:pt idx="19385">
                  <c:v>45369.875</c:v>
                </c:pt>
                <c:pt idx="19386">
                  <c:v>45369.916666666664</c:v>
                </c:pt>
                <c:pt idx="19387">
                  <c:v>45369.958333333336</c:v>
                </c:pt>
                <c:pt idx="19388">
                  <c:v>45370</c:v>
                </c:pt>
                <c:pt idx="19389">
                  <c:v>45370.041666666664</c:v>
                </c:pt>
                <c:pt idx="19390">
                  <c:v>45370.083333333336</c:v>
                </c:pt>
                <c:pt idx="19391">
                  <c:v>45370.125</c:v>
                </c:pt>
                <c:pt idx="19392">
                  <c:v>45370.166666666664</c:v>
                </c:pt>
                <c:pt idx="19393">
                  <c:v>45370.208333333336</c:v>
                </c:pt>
                <c:pt idx="19394">
                  <c:v>45370.25</c:v>
                </c:pt>
                <c:pt idx="19395">
                  <c:v>45370.291666666664</c:v>
                </c:pt>
                <c:pt idx="19396">
                  <c:v>45370.333333333336</c:v>
                </c:pt>
                <c:pt idx="19397">
                  <c:v>45370.375</c:v>
                </c:pt>
                <c:pt idx="19398">
                  <c:v>45370.416666666664</c:v>
                </c:pt>
                <c:pt idx="19399">
                  <c:v>45370.458333333336</c:v>
                </c:pt>
                <c:pt idx="19400">
                  <c:v>45370.5</c:v>
                </c:pt>
                <c:pt idx="19401">
                  <c:v>45370.541666666664</c:v>
                </c:pt>
                <c:pt idx="19402">
                  <c:v>45370.583333333336</c:v>
                </c:pt>
                <c:pt idx="19403">
                  <c:v>45370.625</c:v>
                </c:pt>
                <c:pt idx="19404">
                  <c:v>45370.666666666664</c:v>
                </c:pt>
                <c:pt idx="19405">
                  <c:v>45370.708333333336</c:v>
                </c:pt>
                <c:pt idx="19406">
                  <c:v>45370.75</c:v>
                </c:pt>
                <c:pt idx="19407">
                  <c:v>45370.791666666664</c:v>
                </c:pt>
                <c:pt idx="19408">
                  <c:v>45370.833333333336</c:v>
                </c:pt>
                <c:pt idx="19409">
                  <c:v>45370.875</c:v>
                </c:pt>
                <c:pt idx="19410">
                  <c:v>45370.916666666664</c:v>
                </c:pt>
                <c:pt idx="19411">
                  <c:v>45370.958333333336</c:v>
                </c:pt>
                <c:pt idx="19412">
                  <c:v>45371</c:v>
                </c:pt>
                <c:pt idx="19413">
                  <c:v>45371.041666666664</c:v>
                </c:pt>
                <c:pt idx="19414">
                  <c:v>45371.083333333336</c:v>
                </c:pt>
                <c:pt idx="19415">
                  <c:v>45371.125</c:v>
                </c:pt>
                <c:pt idx="19416">
                  <c:v>45371.166666666664</c:v>
                </c:pt>
                <c:pt idx="19417">
                  <c:v>45371.208333333336</c:v>
                </c:pt>
                <c:pt idx="19418">
                  <c:v>45371.25</c:v>
                </c:pt>
                <c:pt idx="19419">
                  <c:v>45371.291666666664</c:v>
                </c:pt>
                <c:pt idx="19420">
                  <c:v>45371.333333333336</c:v>
                </c:pt>
                <c:pt idx="19421">
                  <c:v>45371.375</c:v>
                </c:pt>
                <c:pt idx="19422">
                  <c:v>45371.416666666664</c:v>
                </c:pt>
                <c:pt idx="19423">
                  <c:v>45371.458333333336</c:v>
                </c:pt>
                <c:pt idx="19424">
                  <c:v>45371.5</c:v>
                </c:pt>
                <c:pt idx="19425">
                  <c:v>45371.541666666664</c:v>
                </c:pt>
                <c:pt idx="19426">
                  <c:v>45371.583333333336</c:v>
                </c:pt>
                <c:pt idx="19427">
                  <c:v>45371.625</c:v>
                </c:pt>
                <c:pt idx="19428">
                  <c:v>45371.666666666664</c:v>
                </c:pt>
                <c:pt idx="19429">
                  <c:v>45371.708333333336</c:v>
                </c:pt>
                <c:pt idx="19430">
                  <c:v>45371.75</c:v>
                </c:pt>
                <c:pt idx="19431">
                  <c:v>45371.791666666664</c:v>
                </c:pt>
                <c:pt idx="19432">
                  <c:v>45371.833333333336</c:v>
                </c:pt>
                <c:pt idx="19433">
                  <c:v>45371.875</c:v>
                </c:pt>
                <c:pt idx="19434">
                  <c:v>45371.916666666664</c:v>
                </c:pt>
                <c:pt idx="19435">
                  <c:v>45371.958333333336</c:v>
                </c:pt>
                <c:pt idx="19436">
                  <c:v>45372</c:v>
                </c:pt>
                <c:pt idx="19437">
                  <c:v>45372.041666666664</c:v>
                </c:pt>
                <c:pt idx="19438">
                  <c:v>45372.083333333336</c:v>
                </c:pt>
                <c:pt idx="19439">
                  <c:v>45372.125</c:v>
                </c:pt>
                <c:pt idx="19440">
                  <c:v>45372.166666666664</c:v>
                </c:pt>
                <c:pt idx="19441">
                  <c:v>45372.208333333336</c:v>
                </c:pt>
                <c:pt idx="19442">
                  <c:v>45372.25</c:v>
                </c:pt>
                <c:pt idx="19443">
                  <c:v>45372.291666666664</c:v>
                </c:pt>
                <c:pt idx="19444">
                  <c:v>45372.333333333336</c:v>
                </c:pt>
                <c:pt idx="19445">
                  <c:v>45372.375</c:v>
                </c:pt>
                <c:pt idx="19446">
                  <c:v>45372.416666666664</c:v>
                </c:pt>
                <c:pt idx="19447">
                  <c:v>45372.458333333336</c:v>
                </c:pt>
                <c:pt idx="19448">
                  <c:v>45372.5</c:v>
                </c:pt>
                <c:pt idx="19449">
                  <c:v>45372.541666666664</c:v>
                </c:pt>
                <c:pt idx="19450">
                  <c:v>45372.583333333336</c:v>
                </c:pt>
                <c:pt idx="19451">
                  <c:v>45372.625</c:v>
                </c:pt>
                <c:pt idx="19452">
                  <c:v>45372.666666666664</c:v>
                </c:pt>
                <c:pt idx="19453">
                  <c:v>45372.708333333336</c:v>
                </c:pt>
                <c:pt idx="19454">
                  <c:v>45372.75</c:v>
                </c:pt>
                <c:pt idx="19455">
                  <c:v>45372.791666666664</c:v>
                </c:pt>
                <c:pt idx="19456">
                  <c:v>45372.833333333336</c:v>
                </c:pt>
                <c:pt idx="19457">
                  <c:v>45372.875</c:v>
                </c:pt>
                <c:pt idx="19458">
                  <c:v>45372.916666666664</c:v>
                </c:pt>
                <c:pt idx="19459">
                  <c:v>45372.958333333336</c:v>
                </c:pt>
                <c:pt idx="19460">
                  <c:v>45373</c:v>
                </c:pt>
                <c:pt idx="19461">
                  <c:v>45373.041666666664</c:v>
                </c:pt>
                <c:pt idx="19462">
                  <c:v>45373.083333333336</c:v>
                </c:pt>
                <c:pt idx="19463">
                  <c:v>45373.125</c:v>
                </c:pt>
                <c:pt idx="19464">
                  <c:v>45373.166666666664</c:v>
                </c:pt>
                <c:pt idx="19465">
                  <c:v>45373.208333333336</c:v>
                </c:pt>
                <c:pt idx="19466">
                  <c:v>45373.25</c:v>
                </c:pt>
                <c:pt idx="19467">
                  <c:v>45373.291666666664</c:v>
                </c:pt>
                <c:pt idx="19468">
                  <c:v>45373.333333333336</c:v>
                </c:pt>
                <c:pt idx="19469">
                  <c:v>45373.375</c:v>
                </c:pt>
                <c:pt idx="19470">
                  <c:v>45373.416666666664</c:v>
                </c:pt>
                <c:pt idx="19471">
                  <c:v>45373.458333333336</c:v>
                </c:pt>
                <c:pt idx="19472">
                  <c:v>45373.5</c:v>
                </c:pt>
                <c:pt idx="19473">
                  <c:v>45373.541666666664</c:v>
                </c:pt>
                <c:pt idx="19474">
                  <c:v>45373.583333333336</c:v>
                </c:pt>
                <c:pt idx="19475">
                  <c:v>45373.625</c:v>
                </c:pt>
                <c:pt idx="19476">
                  <c:v>45373.666666666664</c:v>
                </c:pt>
                <c:pt idx="19477">
                  <c:v>45373.708333333336</c:v>
                </c:pt>
                <c:pt idx="19478">
                  <c:v>45373.75</c:v>
                </c:pt>
                <c:pt idx="19479">
                  <c:v>45373.791666666664</c:v>
                </c:pt>
                <c:pt idx="19480">
                  <c:v>45373.833333333336</c:v>
                </c:pt>
                <c:pt idx="19481">
                  <c:v>45373.875</c:v>
                </c:pt>
                <c:pt idx="19482">
                  <c:v>45373.916666666664</c:v>
                </c:pt>
                <c:pt idx="19483">
                  <c:v>45373.958333333336</c:v>
                </c:pt>
                <c:pt idx="19484">
                  <c:v>45374</c:v>
                </c:pt>
                <c:pt idx="19485">
                  <c:v>45374.041666666664</c:v>
                </c:pt>
                <c:pt idx="19486">
                  <c:v>45374.083333333336</c:v>
                </c:pt>
                <c:pt idx="19487">
                  <c:v>45374.125</c:v>
                </c:pt>
                <c:pt idx="19488">
                  <c:v>45374.166666666664</c:v>
                </c:pt>
                <c:pt idx="19489">
                  <c:v>45374.208333333336</c:v>
                </c:pt>
                <c:pt idx="19490">
                  <c:v>45374.25</c:v>
                </c:pt>
                <c:pt idx="19491">
                  <c:v>45374.291666666664</c:v>
                </c:pt>
                <c:pt idx="19492">
                  <c:v>45374.333333333336</c:v>
                </c:pt>
                <c:pt idx="19493">
                  <c:v>45374.375</c:v>
                </c:pt>
                <c:pt idx="19494">
                  <c:v>45374.416666666664</c:v>
                </c:pt>
                <c:pt idx="19495">
                  <c:v>45374.458333333336</c:v>
                </c:pt>
                <c:pt idx="19496">
                  <c:v>45374.5</c:v>
                </c:pt>
                <c:pt idx="19497">
                  <c:v>45374.541666666664</c:v>
                </c:pt>
                <c:pt idx="19498">
                  <c:v>45374.583333333336</c:v>
                </c:pt>
                <c:pt idx="19499">
                  <c:v>45374.625</c:v>
                </c:pt>
                <c:pt idx="19500">
                  <c:v>45374.666666666664</c:v>
                </c:pt>
                <c:pt idx="19501">
                  <c:v>45374.708333333336</c:v>
                </c:pt>
                <c:pt idx="19502">
                  <c:v>45374.75</c:v>
                </c:pt>
                <c:pt idx="19503">
                  <c:v>45374.791666666664</c:v>
                </c:pt>
                <c:pt idx="19504">
                  <c:v>45374.833333333336</c:v>
                </c:pt>
                <c:pt idx="19505">
                  <c:v>45374.875</c:v>
                </c:pt>
                <c:pt idx="19506">
                  <c:v>45374.916666666664</c:v>
                </c:pt>
                <c:pt idx="19507">
                  <c:v>45374.958333333336</c:v>
                </c:pt>
                <c:pt idx="19508">
                  <c:v>45375</c:v>
                </c:pt>
                <c:pt idx="19509">
                  <c:v>45375.041666666664</c:v>
                </c:pt>
                <c:pt idx="19510">
                  <c:v>45375.083333333336</c:v>
                </c:pt>
                <c:pt idx="19511">
                  <c:v>45375.125</c:v>
                </c:pt>
                <c:pt idx="19512">
                  <c:v>45375.166666666664</c:v>
                </c:pt>
                <c:pt idx="19513">
                  <c:v>45375.208333333336</c:v>
                </c:pt>
                <c:pt idx="19514">
                  <c:v>45375.25</c:v>
                </c:pt>
                <c:pt idx="19515">
                  <c:v>45375.291666666664</c:v>
                </c:pt>
                <c:pt idx="19516">
                  <c:v>45375.333333333336</c:v>
                </c:pt>
                <c:pt idx="19517">
                  <c:v>45375.375</c:v>
                </c:pt>
                <c:pt idx="19518">
                  <c:v>45375.416666666664</c:v>
                </c:pt>
                <c:pt idx="19519">
                  <c:v>45375.458333333336</c:v>
                </c:pt>
                <c:pt idx="19520">
                  <c:v>45375.5</c:v>
                </c:pt>
                <c:pt idx="19521">
                  <c:v>45375.541666666664</c:v>
                </c:pt>
                <c:pt idx="19522">
                  <c:v>45375.583333333336</c:v>
                </c:pt>
                <c:pt idx="19523">
                  <c:v>45375.625</c:v>
                </c:pt>
                <c:pt idx="19524">
                  <c:v>45375.666666666664</c:v>
                </c:pt>
                <c:pt idx="19525">
                  <c:v>45375.708333333336</c:v>
                </c:pt>
                <c:pt idx="19526">
                  <c:v>45375.75</c:v>
                </c:pt>
                <c:pt idx="19527">
                  <c:v>45375.791666666664</c:v>
                </c:pt>
                <c:pt idx="19528">
                  <c:v>45375.833333333336</c:v>
                </c:pt>
                <c:pt idx="19529">
                  <c:v>45375.875</c:v>
                </c:pt>
                <c:pt idx="19530">
                  <c:v>45375.916666666664</c:v>
                </c:pt>
                <c:pt idx="19531">
                  <c:v>45375.958333333336</c:v>
                </c:pt>
                <c:pt idx="19532">
                  <c:v>45376</c:v>
                </c:pt>
                <c:pt idx="19533">
                  <c:v>45376.041666666664</c:v>
                </c:pt>
                <c:pt idx="19534">
                  <c:v>45376.083333333336</c:v>
                </c:pt>
                <c:pt idx="19535">
                  <c:v>45376.125</c:v>
                </c:pt>
                <c:pt idx="19536">
                  <c:v>45376.166666666664</c:v>
                </c:pt>
                <c:pt idx="19537">
                  <c:v>45376.208333333336</c:v>
                </c:pt>
                <c:pt idx="19538">
                  <c:v>45376.25</c:v>
                </c:pt>
                <c:pt idx="19539">
                  <c:v>45376.291666666664</c:v>
                </c:pt>
                <c:pt idx="19540">
                  <c:v>45376.333333333336</c:v>
                </c:pt>
                <c:pt idx="19541">
                  <c:v>45376.375</c:v>
                </c:pt>
                <c:pt idx="19542">
                  <c:v>45376.416666666664</c:v>
                </c:pt>
                <c:pt idx="19543">
                  <c:v>45376.458333333336</c:v>
                </c:pt>
                <c:pt idx="19544">
                  <c:v>45376.5</c:v>
                </c:pt>
                <c:pt idx="19545">
                  <c:v>45376.541666666664</c:v>
                </c:pt>
                <c:pt idx="19546">
                  <c:v>45376.583333333336</c:v>
                </c:pt>
                <c:pt idx="19547">
                  <c:v>45376.625</c:v>
                </c:pt>
                <c:pt idx="19548">
                  <c:v>45376.666666666664</c:v>
                </c:pt>
                <c:pt idx="19549">
                  <c:v>45376.708333333336</c:v>
                </c:pt>
                <c:pt idx="19550">
                  <c:v>45376.75</c:v>
                </c:pt>
                <c:pt idx="19551">
                  <c:v>45376.791666666664</c:v>
                </c:pt>
                <c:pt idx="19552">
                  <c:v>45376.833333333336</c:v>
                </c:pt>
                <c:pt idx="19553">
                  <c:v>45376.875</c:v>
                </c:pt>
                <c:pt idx="19554">
                  <c:v>45376.916666666664</c:v>
                </c:pt>
                <c:pt idx="19555">
                  <c:v>45376.958333333336</c:v>
                </c:pt>
                <c:pt idx="19556">
                  <c:v>45377</c:v>
                </c:pt>
                <c:pt idx="19557">
                  <c:v>45377.041666666664</c:v>
                </c:pt>
                <c:pt idx="19558">
                  <c:v>45377.083333333336</c:v>
                </c:pt>
                <c:pt idx="19559">
                  <c:v>45377.125</c:v>
                </c:pt>
                <c:pt idx="19560">
                  <c:v>45377.166666666664</c:v>
                </c:pt>
                <c:pt idx="19561">
                  <c:v>45377.208333333336</c:v>
                </c:pt>
                <c:pt idx="19562">
                  <c:v>45377.25</c:v>
                </c:pt>
                <c:pt idx="19563">
                  <c:v>45377.291666666664</c:v>
                </c:pt>
                <c:pt idx="19564">
                  <c:v>45377.333333333336</c:v>
                </c:pt>
                <c:pt idx="19565">
                  <c:v>45377.375</c:v>
                </c:pt>
                <c:pt idx="19566">
                  <c:v>45377.416666666664</c:v>
                </c:pt>
                <c:pt idx="19567">
                  <c:v>45377.458333333336</c:v>
                </c:pt>
                <c:pt idx="19568">
                  <c:v>45377.5</c:v>
                </c:pt>
                <c:pt idx="19569">
                  <c:v>45377.541666666664</c:v>
                </c:pt>
                <c:pt idx="19570">
                  <c:v>45377.583333333336</c:v>
                </c:pt>
                <c:pt idx="19571">
                  <c:v>45377.625</c:v>
                </c:pt>
                <c:pt idx="19572">
                  <c:v>45377.666666666664</c:v>
                </c:pt>
                <c:pt idx="19573">
                  <c:v>45377.708333333336</c:v>
                </c:pt>
                <c:pt idx="19574">
                  <c:v>45377.75</c:v>
                </c:pt>
                <c:pt idx="19575">
                  <c:v>45377.791666666664</c:v>
                </c:pt>
                <c:pt idx="19576">
                  <c:v>45377.833333333336</c:v>
                </c:pt>
                <c:pt idx="19577">
                  <c:v>45377.875</c:v>
                </c:pt>
                <c:pt idx="19578">
                  <c:v>45377.916666666664</c:v>
                </c:pt>
                <c:pt idx="19579">
                  <c:v>45377.958333333336</c:v>
                </c:pt>
                <c:pt idx="19580">
                  <c:v>45378</c:v>
                </c:pt>
                <c:pt idx="19581">
                  <c:v>45378.041666666664</c:v>
                </c:pt>
                <c:pt idx="19582">
                  <c:v>45378.083333333336</c:v>
                </c:pt>
                <c:pt idx="19583">
                  <c:v>45378.125</c:v>
                </c:pt>
                <c:pt idx="19584">
                  <c:v>45378.166666666664</c:v>
                </c:pt>
                <c:pt idx="19585">
                  <c:v>45378.208333333336</c:v>
                </c:pt>
                <c:pt idx="19586">
                  <c:v>45378.25</c:v>
                </c:pt>
                <c:pt idx="19587">
                  <c:v>45378.291666666664</c:v>
                </c:pt>
                <c:pt idx="19588">
                  <c:v>45378.333333333336</c:v>
                </c:pt>
                <c:pt idx="19589">
                  <c:v>45378.375</c:v>
                </c:pt>
                <c:pt idx="19590">
                  <c:v>45378.416666666664</c:v>
                </c:pt>
                <c:pt idx="19591">
                  <c:v>45378.458333333336</c:v>
                </c:pt>
                <c:pt idx="19592">
                  <c:v>45378.5</c:v>
                </c:pt>
                <c:pt idx="19593">
                  <c:v>45378.541666666664</c:v>
                </c:pt>
                <c:pt idx="19594">
                  <c:v>45378.583333333336</c:v>
                </c:pt>
                <c:pt idx="19595">
                  <c:v>45378.625</c:v>
                </c:pt>
                <c:pt idx="19596">
                  <c:v>45378.666666666664</c:v>
                </c:pt>
                <c:pt idx="19597">
                  <c:v>45378.708333333336</c:v>
                </c:pt>
                <c:pt idx="19598">
                  <c:v>45378.75</c:v>
                </c:pt>
                <c:pt idx="19599">
                  <c:v>45378.791666666664</c:v>
                </c:pt>
                <c:pt idx="19600">
                  <c:v>45378.833333333336</c:v>
                </c:pt>
                <c:pt idx="19601">
                  <c:v>45378.875</c:v>
                </c:pt>
                <c:pt idx="19602">
                  <c:v>45378.916666666664</c:v>
                </c:pt>
                <c:pt idx="19603">
                  <c:v>45378.958333333336</c:v>
                </c:pt>
                <c:pt idx="19604">
                  <c:v>45379</c:v>
                </c:pt>
                <c:pt idx="19605">
                  <c:v>45379.041666666664</c:v>
                </c:pt>
                <c:pt idx="19606">
                  <c:v>45379.083333333336</c:v>
                </c:pt>
                <c:pt idx="19607">
                  <c:v>45379.125</c:v>
                </c:pt>
                <c:pt idx="19608">
                  <c:v>45379.166666666664</c:v>
                </c:pt>
                <c:pt idx="19609">
                  <c:v>45379.208333333336</c:v>
                </c:pt>
                <c:pt idx="19610">
                  <c:v>45379.25</c:v>
                </c:pt>
                <c:pt idx="19611">
                  <c:v>45379.291666666664</c:v>
                </c:pt>
                <c:pt idx="19612">
                  <c:v>45379.333333333336</c:v>
                </c:pt>
                <c:pt idx="19613">
                  <c:v>45379.375</c:v>
                </c:pt>
                <c:pt idx="19614">
                  <c:v>45379.416666666664</c:v>
                </c:pt>
                <c:pt idx="19615">
                  <c:v>45379.458333333336</c:v>
                </c:pt>
                <c:pt idx="19616">
                  <c:v>45379.5</c:v>
                </c:pt>
                <c:pt idx="19617">
                  <c:v>45379.541666666664</c:v>
                </c:pt>
                <c:pt idx="19618">
                  <c:v>45379.583333333336</c:v>
                </c:pt>
                <c:pt idx="19619">
                  <c:v>45379.625</c:v>
                </c:pt>
                <c:pt idx="19620">
                  <c:v>45379.666666666664</c:v>
                </c:pt>
                <c:pt idx="19621">
                  <c:v>45379.708333333336</c:v>
                </c:pt>
                <c:pt idx="19622">
                  <c:v>45379.75</c:v>
                </c:pt>
                <c:pt idx="19623">
                  <c:v>45379.791666666664</c:v>
                </c:pt>
                <c:pt idx="19624">
                  <c:v>45379.833333333336</c:v>
                </c:pt>
                <c:pt idx="19625">
                  <c:v>45379.875</c:v>
                </c:pt>
                <c:pt idx="19626">
                  <c:v>45379.916666666664</c:v>
                </c:pt>
                <c:pt idx="19627">
                  <c:v>45379.958333333336</c:v>
                </c:pt>
                <c:pt idx="19628">
                  <c:v>45380</c:v>
                </c:pt>
                <c:pt idx="19629">
                  <c:v>45380.041666666664</c:v>
                </c:pt>
                <c:pt idx="19630">
                  <c:v>45380.083333333336</c:v>
                </c:pt>
                <c:pt idx="19631">
                  <c:v>45380.125</c:v>
                </c:pt>
                <c:pt idx="19632">
                  <c:v>45380.166666666664</c:v>
                </c:pt>
                <c:pt idx="19633">
                  <c:v>45380.208333333336</c:v>
                </c:pt>
                <c:pt idx="19634">
                  <c:v>45380.25</c:v>
                </c:pt>
                <c:pt idx="19635">
                  <c:v>45380.291666666664</c:v>
                </c:pt>
                <c:pt idx="19636">
                  <c:v>45380.333333333336</c:v>
                </c:pt>
                <c:pt idx="19637">
                  <c:v>45380.375</c:v>
                </c:pt>
                <c:pt idx="19638">
                  <c:v>45380.416666666664</c:v>
                </c:pt>
                <c:pt idx="19639">
                  <c:v>45380.458333333336</c:v>
                </c:pt>
                <c:pt idx="19640">
                  <c:v>45380.5</c:v>
                </c:pt>
                <c:pt idx="19641">
                  <c:v>45380.541666666664</c:v>
                </c:pt>
                <c:pt idx="19642">
                  <c:v>45380.583333333336</c:v>
                </c:pt>
                <c:pt idx="19643">
                  <c:v>45380.625</c:v>
                </c:pt>
                <c:pt idx="19644">
                  <c:v>45380.666666666664</c:v>
                </c:pt>
                <c:pt idx="19645">
                  <c:v>45380.708333333336</c:v>
                </c:pt>
                <c:pt idx="19646">
                  <c:v>45380.75</c:v>
                </c:pt>
                <c:pt idx="19647">
                  <c:v>45380.791666666664</c:v>
                </c:pt>
                <c:pt idx="19648">
                  <c:v>45380.833333333336</c:v>
                </c:pt>
                <c:pt idx="19649">
                  <c:v>45380.875</c:v>
                </c:pt>
                <c:pt idx="19650">
                  <c:v>45380.916666666664</c:v>
                </c:pt>
                <c:pt idx="19651">
                  <c:v>45380.958333333336</c:v>
                </c:pt>
                <c:pt idx="19652">
                  <c:v>45381</c:v>
                </c:pt>
                <c:pt idx="19653">
                  <c:v>45381.041666666664</c:v>
                </c:pt>
                <c:pt idx="19654">
                  <c:v>45381.083333333336</c:v>
                </c:pt>
                <c:pt idx="19655">
                  <c:v>45381.125</c:v>
                </c:pt>
                <c:pt idx="19656">
                  <c:v>45381.166666666664</c:v>
                </c:pt>
                <c:pt idx="19657">
                  <c:v>45381.208333333336</c:v>
                </c:pt>
                <c:pt idx="19658">
                  <c:v>45381.25</c:v>
                </c:pt>
                <c:pt idx="19659">
                  <c:v>45381.291666666664</c:v>
                </c:pt>
                <c:pt idx="19660">
                  <c:v>45381.333333333336</c:v>
                </c:pt>
                <c:pt idx="19661">
                  <c:v>45381.375</c:v>
                </c:pt>
                <c:pt idx="19662">
                  <c:v>45381.416666666664</c:v>
                </c:pt>
                <c:pt idx="19663">
                  <c:v>45381.458333333336</c:v>
                </c:pt>
                <c:pt idx="19664">
                  <c:v>45381.5</c:v>
                </c:pt>
                <c:pt idx="19665">
                  <c:v>45381.541666666664</c:v>
                </c:pt>
                <c:pt idx="19666">
                  <c:v>45381.583333333336</c:v>
                </c:pt>
                <c:pt idx="19667">
                  <c:v>45381.625</c:v>
                </c:pt>
                <c:pt idx="19668">
                  <c:v>45381.666666666664</c:v>
                </c:pt>
                <c:pt idx="19669">
                  <c:v>45381.708333333336</c:v>
                </c:pt>
                <c:pt idx="19670">
                  <c:v>45381.75</c:v>
                </c:pt>
                <c:pt idx="19671">
                  <c:v>45381.791666666664</c:v>
                </c:pt>
                <c:pt idx="19672">
                  <c:v>45381.833333333336</c:v>
                </c:pt>
                <c:pt idx="19673">
                  <c:v>45381.875</c:v>
                </c:pt>
                <c:pt idx="19674">
                  <c:v>45381.916666666664</c:v>
                </c:pt>
                <c:pt idx="19675">
                  <c:v>45381.958333333336</c:v>
                </c:pt>
                <c:pt idx="19676">
                  <c:v>45382</c:v>
                </c:pt>
                <c:pt idx="19677">
                  <c:v>45382.041666666664</c:v>
                </c:pt>
                <c:pt idx="19678">
                  <c:v>45382.083333333336</c:v>
                </c:pt>
                <c:pt idx="19679">
                  <c:v>45382.125</c:v>
                </c:pt>
                <c:pt idx="19680">
                  <c:v>45382.166666666664</c:v>
                </c:pt>
                <c:pt idx="19681">
                  <c:v>45382.208333333336</c:v>
                </c:pt>
                <c:pt idx="19682">
                  <c:v>45382.25</c:v>
                </c:pt>
                <c:pt idx="19683">
                  <c:v>45382.291666666664</c:v>
                </c:pt>
                <c:pt idx="19684">
                  <c:v>45382.333333333336</c:v>
                </c:pt>
                <c:pt idx="19685">
                  <c:v>45382.375</c:v>
                </c:pt>
                <c:pt idx="19686">
                  <c:v>45382.416666666664</c:v>
                </c:pt>
                <c:pt idx="19687">
                  <c:v>45382.458333333336</c:v>
                </c:pt>
                <c:pt idx="19688">
                  <c:v>45382.5</c:v>
                </c:pt>
                <c:pt idx="19689">
                  <c:v>45382.541666666664</c:v>
                </c:pt>
                <c:pt idx="19690">
                  <c:v>45382.583333333336</c:v>
                </c:pt>
                <c:pt idx="19691">
                  <c:v>45382.625</c:v>
                </c:pt>
                <c:pt idx="19692">
                  <c:v>45382.666666666664</c:v>
                </c:pt>
                <c:pt idx="19693">
                  <c:v>45382.708333333336</c:v>
                </c:pt>
                <c:pt idx="19694">
                  <c:v>45382.75</c:v>
                </c:pt>
                <c:pt idx="19695">
                  <c:v>45382.791666666664</c:v>
                </c:pt>
                <c:pt idx="19696">
                  <c:v>45382.833333333336</c:v>
                </c:pt>
                <c:pt idx="19697">
                  <c:v>45382.875</c:v>
                </c:pt>
                <c:pt idx="19698">
                  <c:v>45382.916666666664</c:v>
                </c:pt>
                <c:pt idx="19699">
                  <c:v>45382.958333333336</c:v>
                </c:pt>
                <c:pt idx="19700">
                  <c:v>45383</c:v>
                </c:pt>
                <c:pt idx="19701">
                  <c:v>45383.041666666664</c:v>
                </c:pt>
                <c:pt idx="19702">
                  <c:v>45383.083333333336</c:v>
                </c:pt>
                <c:pt idx="19703">
                  <c:v>45383.125</c:v>
                </c:pt>
                <c:pt idx="19704">
                  <c:v>45383.166666666664</c:v>
                </c:pt>
                <c:pt idx="19705">
                  <c:v>45383.208333333336</c:v>
                </c:pt>
                <c:pt idx="19706">
                  <c:v>45383.25</c:v>
                </c:pt>
                <c:pt idx="19707">
                  <c:v>45383.291666666664</c:v>
                </c:pt>
                <c:pt idx="19708">
                  <c:v>45383.333333333336</c:v>
                </c:pt>
                <c:pt idx="19709">
                  <c:v>45383.375</c:v>
                </c:pt>
                <c:pt idx="19710">
                  <c:v>45383.416666666664</c:v>
                </c:pt>
                <c:pt idx="19711">
                  <c:v>45383.458333333336</c:v>
                </c:pt>
                <c:pt idx="19712">
                  <c:v>45383.5</c:v>
                </c:pt>
                <c:pt idx="19713">
                  <c:v>45383.541666666664</c:v>
                </c:pt>
                <c:pt idx="19714">
                  <c:v>45383.583333333336</c:v>
                </c:pt>
                <c:pt idx="19715">
                  <c:v>45383.625</c:v>
                </c:pt>
                <c:pt idx="19716">
                  <c:v>45383.666666666664</c:v>
                </c:pt>
                <c:pt idx="19717">
                  <c:v>45383.708333333336</c:v>
                </c:pt>
                <c:pt idx="19718">
                  <c:v>45383.75</c:v>
                </c:pt>
                <c:pt idx="19719">
                  <c:v>45383.791666666664</c:v>
                </c:pt>
                <c:pt idx="19720">
                  <c:v>45383.833333333336</c:v>
                </c:pt>
                <c:pt idx="19721">
                  <c:v>45383.875</c:v>
                </c:pt>
                <c:pt idx="19722">
                  <c:v>45383.916666666664</c:v>
                </c:pt>
                <c:pt idx="19723">
                  <c:v>45383.958333333336</c:v>
                </c:pt>
                <c:pt idx="19724">
                  <c:v>45384</c:v>
                </c:pt>
                <c:pt idx="19725">
                  <c:v>45384.041666666664</c:v>
                </c:pt>
                <c:pt idx="19726">
                  <c:v>45384.083333333336</c:v>
                </c:pt>
                <c:pt idx="19727">
                  <c:v>45384.125</c:v>
                </c:pt>
                <c:pt idx="19728">
                  <c:v>45384.166666666664</c:v>
                </c:pt>
                <c:pt idx="19729">
                  <c:v>45384.208333333336</c:v>
                </c:pt>
                <c:pt idx="19730">
                  <c:v>45384.25</c:v>
                </c:pt>
                <c:pt idx="19731">
                  <c:v>45384.291666666664</c:v>
                </c:pt>
                <c:pt idx="19732">
                  <c:v>45384.333333333336</c:v>
                </c:pt>
                <c:pt idx="19733">
                  <c:v>45384.375</c:v>
                </c:pt>
                <c:pt idx="19734">
                  <c:v>45384.416666666664</c:v>
                </c:pt>
                <c:pt idx="19735">
                  <c:v>45384.458333333336</c:v>
                </c:pt>
                <c:pt idx="19736">
                  <c:v>45384.5</c:v>
                </c:pt>
                <c:pt idx="19737">
                  <c:v>45384.541666666664</c:v>
                </c:pt>
                <c:pt idx="19738">
                  <c:v>45384.583333333336</c:v>
                </c:pt>
                <c:pt idx="19739">
                  <c:v>45384.625</c:v>
                </c:pt>
                <c:pt idx="19740">
                  <c:v>45384.666666666664</c:v>
                </c:pt>
                <c:pt idx="19741">
                  <c:v>45384.708333333336</c:v>
                </c:pt>
                <c:pt idx="19742">
                  <c:v>45384.75</c:v>
                </c:pt>
                <c:pt idx="19743">
                  <c:v>45384.791666666664</c:v>
                </c:pt>
                <c:pt idx="19744">
                  <c:v>45384.833333333336</c:v>
                </c:pt>
                <c:pt idx="19745">
                  <c:v>45384.875</c:v>
                </c:pt>
                <c:pt idx="19746">
                  <c:v>45384.916666666664</c:v>
                </c:pt>
                <c:pt idx="19747">
                  <c:v>45384.958333333336</c:v>
                </c:pt>
                <c:pt idx="19748">
                  <c:v>45385</c:v>
                </c:pt>
                <c:pt idx="19749">
                  <c:v>45385.041666666664</c:v>
                </c:pt>
                <c:pt idx="19750">
                  <c:v>45385.083333333336</c:v>
                </c:pt>
                <c:pt idx="19751">
                  <c:v>45385.125</c:v>
                </c:pt>
                <c:pt idx="19752">
                  <c:v>45385.166666666664</c:v>
                </c:pt>
                <c:pt idx="19753">
                  <c:v>45385.208333333336</c:v>
                </c:pt>
                <c:pt idx="19754">
                  <c:v>45385.25</c:v>
                </c:pt>
                <c:pt idx="19755">
                  <c:v>45385.291666666664</c:v>
                </c:pt>
                <c:pt idx="19756">
                  <c:v>45385.333333333336</c:v>
                </c:pt>
                <c:pt idx="19757">
                  <c:v>45385.375</c:v>
                </c:pt>
                <c:pt idx="19758">
                  <c:v>45385.416666666664</c:v>
                </c:pt>
                <c:pt idx="19759">
                  <c:v>45385.458333333336</c:v>
                </c:pt>
                <c:pt idx="19760">
                  <c:v>45385.5</c:v>
                </c:pt>
                <c:pt idx="19761">
                  <c:v>45385.541666666664</c:v>
                </c:pt>
                <c:pt idx="19762">
                  <c:v>45385.583333333336</c:v>
                </c:pt>
                <c:pt idx="19763">
                  <c:v>45385.625</c:v>
                </c:pt>
                <c:pt idx="19764">
                  <c:v>45385.666666666664</c:v>
                </c:pt>
                <c:pt idx="19765">
                  <c:v>45385.708333333336</c:v>
                </c:pt>
                <c:pt idx="19766">
                  <c:v>45385.75</c:v>
                </c:pt>
                <c:pt idx="19767">
                  <c:v>45385.791666666664</c:v>
                </c:pt>
                <c:pt idx="19768">
                  <c:v>45385.833333333336</c:v>
                </c:pt>
                <c:pt idx="19769">
                  <c:v>45385.875</c:v>
                </c:pt>
                <c:pt idx="19770">
                  <c:v>45385.916666666664</c:v>
                </c:pt>
                <c:pt idx="19771">
                  <c:v>45385.958333333336</c:v>
                </c:pt>
                <c:pt idx="19772">
                  <c:v>45386</c:v>
                </c:pt>
                <c:pt idx="19773">
                  <c:v>45386.041666666664</c:v>
                </c:pt>
                <c:pt idx="19774">
                  <c:v>45386.083333333336</c:v>
                </c:pt>
                <c:pt idx="19775">
                  <c:v>45386.125</c:v>
                </c:pt>
                <c:pt idx="19776">
                  <c:v>45386.166666666664</c:v>
                </c:pt>
                <c:pt idx="19777">
                  <c:v>45386.208333333336</c:v>
                </c:pt>
                <c:pt idx="19778">
                  <c:v>45386.25</c:v>
                </c:pt>
                <c:pt idx="19779">
                  <c:v>45386.291666666664</c:v>
                </c:pt>
                <c:pt idx="19780">
                  <c:v>45386.333333333336</c:v>
                </c:pt>
                <c:pt idx="19781">
                  <c:v>45386.375</c:v>
                </c:pt>
                <c:pt idx="19782">
                  <c:v>45386.416666666664</c:v>
                </c:pt>
                <c:pt idx="19783">
                  <c:v>45386.458333333336</c:v>
                </c:pt>
                <c:pt idx="19784">
                  <c:v>45386.5</c:v>
                </c:pt>
                <c:pt idx="19785">
                  <c:v>45386.541666666664</c:v>
                </c:pt>
                <c:pt idx="19786">
                  <c:v>45386.583333333336</c:v>
                </c:pt>
                <c:pt idx="19787">
                  <c:v>45386.625</c:v>
                </c:pt>
                <c:pt idx="19788">
                  <c:v>45386.666666666664</c:v>
                </c:pt>
                <c:pt idx="19789">
                  <c:v>45386.708333333336</c:v>
                </c:pt>
                <c:pt idx="19790">
                  <c:v>45386.75</c:v>
                </c:pt>
                <c:pt idx="19791">
                  <c:v>45386.791666666664</c:v>
                </c:pt>
                <c:pt idx="19792">
                  <c:v>45386.833333333336</c:v>
                </c:pt>
                <c:pt idx="19793">
                  <c:v>45386.875</c:v>
                </c:pt>
                <c:pt idx="19794">
                  <c:v>45386.916666666664</c:v>
                </c:pt>
                <c:pt idx="19795">
                  <c:v>45386.958333333336</c:v>
                </c:pt>
                <c:pt idx="19796">
                  <c:v>45387</c:v>
                </c:pt>
                <c:pt idx="19797">
                  <c:v>45387.041666666664</c:v>
                </c:pt>
                <c:pt idx="19798">
                  <c:v>45387.083333333336</c:v>
                </c:pt>
                <c:pt idx="19799">
                  <c:v>45387.125</c:v>
                </c:pt>
                <c:pt idx="19800">
                  <c:v>45387.166666666664</c:v>
                </c:pt>
                <c:pt idx="19801">
                  <c:v>45387.208333333336</c:v>
                </c:pt>
                <c:pt idx="19802">
                  <c:v>45387.25</c:v>
                </c:pt>
                <c:pt idx="19803">
                  <c:v>45387.291666666664</c:v>
                </c:pt>
                <c:pt idx="19804">
                  <c:v>45387.333333333336</c:v>
                </c:pt>
                <c:pt idx="19805">
                  <c:v>45387.375</c:v>
                </c:pt>
                <c:pt idx="19806">
                  <c:v>45387.416666666664</c:v>
                </c:pt>
                <c:pt idx="19807">
                  <c:v>45387.458333333336</c:v>
                </c:pt>
                <c:pt idx="19808">
                  <c:v>45387.5</c:v>
                </c:pt>
                <c:pt idx="19809">
                  <c:v>45387.541666666664</c:v>
                </c:pt>
                <c:pt idx="19810">
                  <c:v>45387.583333333336</c:v>
                </c:pt>
                <c:pt idx="19811">
                  <c:v>45387.625</c:v>
                </c:pt>
                <c:pt idx="19812">
                  <c:v>45387.666666666664</c:v>
                </c:pt>
                <c:pt idx="19813">
                  <c:v>45387.708333333336</c:v>
                </c:pt>
                <c:pt idx="19814">
                  <c:v>45387.75</c:v>
                </c:pt>
                <c:pt idx="19815">
                  <c:v>45387.791666666664</c:v>
                </c:pt>
                <c:pt idx="19816">
                  <c:v>45387.833333333336</c:v>
                </c:pt>
                <c:pt idx="19817">
                  <c:v>45387.875</c:v>
                </c:pt>
                <c:pt idx="19818">
                  <c:v>45387.916666666664</c:v>
                </c:pt>
                <c:pt idx="19819">
                  <c:v>45387.958333333336</c:v>
                </c:pt>
                <c:pt idx="19820">
                  <c:v>45388</c:v>
                </c:pt>
                <c:pt idx="19821">
                  <c:v>45388.041666666664</c:v>
                </c:pt>
                <c:pt idx="19822">
                  <c:v>45388.083333333336</c:v>
                </c:pt>
                <c:pt idx="19823">
                  <c:v>45388.125</c:v>
                </c:pt>
                <c:pt idx="19824">
                  <c:v>45388.166666666664</c:v>
                </c:pt>
                <c:pt idx="19825">
                  <c:v>45388.208333333336</c:v>
                </c:pt>
                <c:pt idx="19826">
                  <c:v>45388.25</c:v>
                </c:pt>
                <c:pt idx="19827">
                  <c:v>45388.291666666664</c:v>
                </c:pt>
                <c:pt idx="19828">
                  <c:v>45388.333333333336</c:v>
                </c:pt>
                <c:pt idx="19829">
                  <c:v>45388.375</c:v>
                </c:pt>
                <c:pt idx="19830">
                  <c:v>45388.416666666664</c:v>
                </c:pt>
                <c:pt idx="19831">
                  <c:v>45388.458333333336</c:v>
                </c:pt>
                <c:pt idx="19832">
                  <c:v>45388.5</c:v>
                </c:pt>
                <c:pt idx="19833">
                  <c:v>45388.541666666664</c:v>
                </c:pt>
                <c:pt idx="19834">
                  <c:v>45388.583333333336</c:v>
                </c:pt>
                <c:pt idx="19835">
                  <c:v>45388.625</c:v>
                </c:pt>
                <c:pt idx="19836">
                  <c:v>45388.666666666664</c:v>
                </c:pt>
                <c:pt idx="19837">
                  <c:v>45388.708333333336</c:v>
                </c:pt>
                <c:pt idx="19838">
                  <c:v>45388.75</c:v>
                </c:pt>
                <c:pt idx="19839">
                  <c:v>45388.791666666664</c:v>
                </c:pt>
                <c:pt idx="19840">
                  <c:v>45388.833333333336</c:v>
                </c:pt>
                <c:pt idx="19841">
                  <c:v>45388.875</c:v>
                </c:pt>
                <c:pt idx="19842">
                  <c:v>45388.916666666664</c:v>
                </c:pt>
                <c:pt idx="19843">
                  <c:v>45388.958333333336</c:v>
                </c:pt>
                <c:pt idx="19844">
                  <c:v>45389</c:v>
                </c:pt>
                <c:pt idx="19845">
                  <c:v>45389.041666666664</c:v>
                </c:pt>
                <c:pt idx="19846">
                  <c:v>45389.083333333336</c:v>
                </c:pt>
                <c:pt idx="19847">
                  <c:v>45389.125</c:v>
                </c:pt>
                <c:pt idx="19848">
                  <c:v>45389.166666666664</c:v>
                </c:pt>
                <c:pt idx="19849">
                  <c:v>45389.208333333336</c:v>
                </c:pt>
                <c:pt idx="19850">
                  <c:v>45389.25</c:v>
                </c:pt>
                <c:pt idx="19851">
                  <c:v>45389.291666666664</c:v>
                </c:pt>
                <c:pt idx="19852">
                  <c:v>45389.333333333336</c:v>
                </c:pt>
                <c:pt idx="19853">
                  <c:v>45389.375</c:v>
                </c:pt>
                <c:pt idx="19854">
                  <c:v>45389.416666666664</c:v>
                </c:pt>
                <c:pt idx="19855">
                  <c:v>45389.458333333336</c:v>
                </c:pt>
                <c:pt idx="19856">
                  <c:v>45389.5</c:v>
                </c:pt>
                <c:pt idx="19857">
                  <c:v>45389.541666666664</c:v>
                </c:pt>
                <c:pt idx="19858">
                  <c:v>45389.583333333336</c:v>
                </c:pt>
                <c:pt idx="19859">
                  <c:v>45389.625</c:v>
                </c:pt>
                <c:pt idx="19860">
                  <c:v>45389.666666666664</c:v>
                </c:pt>
                <c:pt idx="19861">
                  <c:v>45389.708333333336</c:v>
                </c:pt>
                <c:pt idx="19862">
                  <c:v>45389.75</c:v>
                </c:pt>
                <c:pt idx="19863">
                  <c:v>45389.791666666664</c:v>
                </c:pt>
                <c:pt idx="19864">
                  <c:v>45389.833333333336</c:v>
                </c:pt>
                <c:pt idx="19865">
                  <c:v>45389.875</c:v>
                </c:pt>
                <c:pt idx="19866">
                  <c:v>45389.916666666664</c:v>
                </c:pt>
                <c:pt idx="19867">
                  <c:v>45389.958333333336</c:v>
                </c:pt>
                <c:pt idx="19868">
                  <c:v>45390</c:v>
                </c:pt>
                <c:pt idx="19869">
                  <c:v>45390.041666666664</c:v>
                </c:pt>
                <c:pt idx="19870">
                  <c:v>45390.083333333336</c:v>
                </c:pt>
                <c:pt idx="19871">
                  <c:v>45390.125</c:v>
                </c:pt>
                <c:pt idx="19872">
                  <c:v>45390.166666666664</c:v>
                </c:pt>
                <c:pt idx="19873">
                  <c:v>45390.208333333336</c:v>
                </c:pt>
                <c:pt idx="19874">
                  <c:v>45390.25</c:v>
                </c:pt>
                <c:pt idx="19875">
                  <c:v>45390.291666666664</c:v>
                </c:pt>
                <c:pt idx="19876">
                  <c:v>45390.333333333336</c:v>
                </c:pt>
                <c:pt idx="19877">
                  <c:v>45390.375</c:v>
                </c:pt>
                <c:pt idx="19878">
                  <c:v>45390.416666666664</c:v>
                </c:pt>
                <c:pt idx="19879">
                  <c:v>45390.458333333336</c:v>
                </c:pt>
                <c:pt idx="19880">
                  <c:v>45390.5</c:v>
                </c:pt>
                <c:pt idx="19881">
                  <c:v>45390.541666666664</c:v>
                </c:pt>
                <c:pt idx="19882">
                  <c:v>45390.583333333336</c:v>
                </c:pt>
                <c:pt idx="19883">
                  <c:v>45390.625</c:v>
                </c:pt>
                <c:pt idx="19884">
                  <c:v>45390.666666666664</c:v>
                </c:pt>
                <c:pt idx="19885">
                  <c:v>45390.708333333336</c:v>
                </c:pt>
                <c:pt idx="19886">
                  <c:v>45390.75</c:v>
                </c:pt>
                <c:pt idx="19887">
                  <c:v>45390.791666666664</c:v>
                </c:pt>
                <c:pt idx="19888">
                  <c:v>45390.833333333336</c:v>
                </c:pt>
                <c:pt idx="19889">
                  <c:v>45390.875</c:v>
                </c:pt>
                <c:pt idx="19890">
                  <c:v>45390.916666666664</c:v>
                </c:pt>
                <c:pt idx="19891">
                  <c:v>45390.958333333336</c:v>
                </c:pt>
                <c:pt idx="19892">
                  <c:v>45391</c:v>
                </c:pt>
                <c:pt idx="19893">
                  <c:v>45391.041666666664</c:v>
                </c:pt>
                <c:pt idx="19894">
                  <c:v>45391.083333333336</c:v>
                </c:pt>
                <c:pt idx="19895">
                  <c:v>45391.125</c:v>
                </c:pt>
                <c:pt idx="19896">
                  <c:v>45391.166666666664</c:v>
                </c:pt>
                <c:pt idx="19897">
                  <c:v>45391.208333333336</c:v>
                </c:pt>
                <c:pt idx="19898">
                  <c:v>45391.25</c:v>
                </c:pt>
                <c:pt idx="19899">
                  <c:v>45391.291666666664</c:v>
                </c:pt>
                <c:pt idx="19900">
                  <c:v>45391.333333333336</c:v>
                </c:pt>
                <c:pt idx="19901">
                  <c:v>45391.375</c:v>
                </c:pt>
                <c:pt idx="19902">
                  <c:v>45391.416666666664</c:v>
                </c:pt>
                <c:pt idx="19903">
                  <c:v>45391.458333333336</c:v>
                </c:pt>
                <c:pt idx="19904">
                  <c:v>45391.5</c:v>
                </c:pt>
                <c:pt idx="19905">
                  <c:v>45391.541666666664</c:v>
                </c:pt>
                <c:pt idx="19906">
                  <c:v>45391.583333333336</c:v>
                </c:pt>
                <c:pt idx="19907">
                  <c:v>45391.625</c:v>
                </c:pt>
                <c:pt idx="19908">
                  <c:v>45391.666666666664</c:v>
                </c:pt>
                <c:pt idx="19909">
                  <c:v>45391.708333333336</c:v>
                </c:pt>
                <c:pt idx="19910">
                  <c:v>45391.75</c:v>
                </c:pt>
                <c:pt idx="19911">
                  <c:v>45391.791666666664</c:v>
                </c:pt>
                <c:pt idx="19912">
                  <c:v>45391.833333333336</c:v>
                </c:pt>
                <c:pt idx="19913">
                  <c:v>45391.875</c:v>
                </c:pt>
                <c:pt idx="19914">
                  <c:v>45391.916666666664</c:v>
                </c:pt>
                <c:pt idx="19915">
                  <c:v>45391.958333333336</c:v>
                </c:pt>
                <c:pt idx="19916">
                  <c:v>45392</c:v>
                </c:pt>
                <c:pt idx="19917">
                  <c:v>45392.041666666664</c:v>
                </c:pt>
                <c:pt idx="19918">
                  <c:v>45392.083333333336</c:v>
                </c:pt>
                <c:pt idx="19919">
                  <c:v>45392.125</c:v>
                </c:pt>
                <c:pt idx="19920">
                  <c:v>45392.166666666664</c:v>
                </c:pt>
                <c:pt idx="19921">
                  <c:v>45392.208333333336</c:v>
                </c:pt>
                <c:pt idx="19922">
                  <c:v>45392.25</c:v>
                </c:pt>
                <c:pt idx="19923">
                  <c:v>45392.291666666664</c:v>
                </c:pt>
                <c:pt idx="19924">
                  <c:v>45392.333333333336</c:v>
                </c:pt>
                <c:pt idx="19925">
                  <c:v>45392.375</c:v>
                </c:pt>
                <c:pt idx="19926">
                  <c:v>45392.416666666664</c:v>
                </c:pt>
                <c:pt idx="19927">
                  <c:v>45392.458333333336</c:v>
                </c:pt>
                <c:pt idx="19928">
                  <c:v>45392.5</c:v>
                </c:pt>
                <c:pt idx="19929">
                  <c:v>45392.541666666664</c:v>
                </c:pt>
                <c:pt idx="19930">
                  <c:v>45392.583333333336</c:v>
                </c:pt>
                <c:pt idx="19931">
                  <c:v>45392.625</c:v>
                </c:pt>
                <c:pt idx="19932">
                  <c:v>45392.666666666664</c:v>
                </c:pt>
                <c:pt idx="19933">
                  <c:v>45392.708333333336</c:v>
                </c:pt>
                <c:pt idx="19934">
                  <c:v>45392.75</c:v>
                </c:pt>
                <c:pt idx="19935">
                  <c:v>45392.791666666664</c:v>
                </c:pt>
                <c:pt idx="19936">
                  <c:v>45392.833333333336</c:v>
                </c:pt>
                <c:pt idx="19937">
                  <c:v>45392.875</c:v>
                </c:pt>
                <c:pt idx="19938">
                  <c:v>45392.916666666664</c:v>
                </c:pt>
                <c:pt idx="19939">
                  <c:v>45392.958333333336</c:v>
                </c:pt>
                <c:pt idx="19940">
                  <c:v>45393</c:v>
                </c:pt>
                <c:pt idx="19941">
                  <c:v>45393.041666666664</c:v>
                </c:pt>
                <c:pt idx="19942">
                  <c:v>45393.083333333336</c:v>
                </c:pt>
                <c:pt idx="19943">
                  <c:v>45393.125</c:v>
                </c:pt>
                <c:pt idx="19944">
                  <c:v>45393.166666666664</c:v>
                </c:pt>
                <c:pt idx="19945">
                  <c:v>45393.208333333336</c:v>
                </c:pt>
                <c:pt idx="19946">
                  <c:v>45393.25</c:v>
                </c:pt>
                <c:pt idx="19947">
                  <c:v>45393.291666666664</c:v>
                </c:pt>
                <c:pt idx="19948">
                  <c:v>45393.333333333336</c:v>
                </c:pt>
                <c:pt idx="19949">
                  <c:v>45393.375</c:v>
                </c:pt>
                <c:pt idx="19950">
                  <c:v>45393.416666666664</c:v>
                </c:pt>
                <c:pt idx="19951">
                  <c:v>45393.458333333336</c:v>
                </c:pt>
                <c:pt idx="19952">
                  <c:v>45393.5</c:v>
                </c:pt>
                <c:pt idx="19953">
                  <c:v>45393.541666666664</c:v>
                </c:pt>
                <c:pt idx="19954">
                  <c:v>45393.583333333336</c:v>
                </c:pt>
                <c:pt idx="19955">
                  <c:v>45393.625</c:v>
                </c:pt>
                <c:pt idx="19956">
                  <c:v>45393.666666666664</c:v>
                </c:pt>
                <c:pt idx="19957">
                  <c:v>45393.708333333336</c:v>
                </c:pt>
                <c:pt idx="19958">
                  <c:v>45393.75</c:v>
                </c:pt>
                <c:pt idx="19959">
                  <c:v>45393.791666666664</c:v>
                </c:pt>
                <c:pt idx="19960">
                  <c:v>45393.833333333336</c:v>
                </c:pt>
                <c:pt idx="19961">
                  <c:v>45393.875</c:v>
                </c:pt>
                <c:pt idx="19962">
                  <c:v>45393.916666666664</c:v>
                </c:pt>
                <c:pt idx="19963">
                  <c:v>45393.958333333336</c:v>
                </c:pt>
                <c:pt idx="19964">
                  <c:v>45394</c:v>
                </c:pt>
                <c:pt idx="19965">
                  <c:v>45394.041666666664</c:v>
                </c:pt>
                <c:pt idx="19966">
                  <c:v>45394.083333333336</c:v>
                </c:pt>
                <c:pt idx="19967">
                  <c:v>45394.125</c:v>
                </c:pt>
                <c:pt idx="19968">
                  <c:v>45394.166666666664</c:v>
                </c:pt>
                <c:pt idx="19969">
                  <c:v>45394.208333333336</c:v>
                </c:pt>
                <c:pt idx="19970">
                  <c:v>45394.25</c:v>
                </c:pt>
                <c:pt idx="19971">
                  <c:v>45394.291666666664</c:v>
                </c:pt>
                <c:pt idx="19972">
                  <c:v>45394.333333333336</c:v>
                </c:pt>
                <c:pt idx="19973">
                  <c:v>45394.375</c:v>
                </c:pt>
                <c:pt idx="19974">
                  <c:v>45394.416666666664</c:v>
                </c:pt>
                <c:pt idx="19975">
                  <c:v>45394.458333333336</c:v>
                </c:pt>
                <c:pt idx="19976">
                  <c:v>45394.5</c:v>
                </c:pt>
                <c:pt idx="19977">
                  <c:v>45394.541666666664</c:v>
                </c:pt>
                <c:pt idx="19978">
                  <c:v>45394.583333333336</c:v>
                </c:pt>
                <c:pt idx="19979">
                  <c:v>45394.625</c:v>
                </c:pt>
                <c:pt idx="19980">
                  <c:v>45394.666666666664</c:v>
                </c:pt>
                <c:pt idx="19981">
                  <c:v>45394.708333333336</c:v>
                </c:pt>
                <c:pt idx="19982">
                  <c:v>45394.75</c:v>
                </c:pt>
                <c:pt idx="19983">
                  <c:v>45394.791666666664</c:v>
                </c:pt>
                <c:pt idx="19984">
                  <c:v>45394.833333333336</c:v>
                </c:pt>
                <c:pt idx="19985">
                  <c:v>45394.875</c:v>
                </c:pt>
                <c:pt idx="19986">
                  <c:v>45394.916666666664</c:v>
                </c:pt>
                <c:pt idx="19987">
                  <c:v>45394.958333333336</c:v>
                </c:pt>
                <c:pt idx="19988">
                  <c:v>45395</c:v>
                </c:pt>
                <c:pt idx="19989">
                  <c:v>45395.041666666664</c:v>
                </c:pt>
                <c:pt idx="19990">
                  <c:v>45395.083333333336</c:v>
                </c:pt>
                <c:pt idx="19991">
                  <c:v>45395.125</c:v>
                </c:pt>
                <c:pt idx="19992">
                  <c:v>45395.166666666664</c:v>
                </c:pt>
                <c:pt idx="19993">
                  <c:v>45395.208333333336</c:v>
                </c:pt>
                <c:pt idx="19994">
                  <c:v>45395.25</c:v>
                </c:pt>
                <c:pt idx="19995">
                  <c:v>45395.291666666664</c:v>
                </c:pt>
                <c:pt idx="19996">
                  <c:v>45395.333333333336</c:v>
                </c:pt>
                <c:pt idx="19997">
                  <c:v>45395.375</c:v>
                </c:pt>
                <c:pt idx="19998">
                  <c:v>45395.416666666664</c:v>
                </c:pt>
                <c:pt idx="19999">
                  <c:v>45395.458333333336</c:v>
                </c:pt>
                <c:pt idx="20000">
                  <c:v>45395.5</c:v>
                </c:pt>
                <c:pt idx="20001">
                  <c:v>45395.541666666664</c:v>
                </c:pt>
                <c:pt idx="20002">
                  <c:v>45395.583333333336</c:v>
                </c:pt>
                <c:pt idx="20003">
                  <c:v>45395.625</c:v>
                </c:pt>
                <c:pt idx="20004">
                  <c:v>45395.666666666664</c:v>
                </c:pt>
                <c:pt idx="20005">
                  <c:v>45395.708333333336</c:v>
                </c:pt>
                <c:pt idx="20006">
                  <c:v>45395.75</c:v>
                </c:pt>
                <c:pt idx="20007">
                  <c:v>45395.791666666664</c:v>
                </c:pt>
                <c:pt idx="20008">
                  <c:v>45395.833333333336</c:v>
                </c:pt>
                <c:pt idx="20009">
                  <c:v>45395.875</c:v>
                </c:pt>
                <c:pt idx="20010">
                  <c:v>45395.916666666664</c:v>
                </c:pt>
                <c:pt idx="20011">
                  <c:v>45395.958333333336</c:v>
                </c:pt>
                <c:pt idx="20012">
                  <c:v>45396</c:v>
                </c:pt>
                <c:pt idx="20013">
                  <c:v>45396.041666666664</c:v>
                </c:pt>
                <c:pt idx="20014">
                  <c:v>45396.083333333336</c:v>
                </c:pt>
                <c:pt idx="20015">
                  <c:v>45396.125</c:v>
                </c:pt>
                <c:pt idx="20016">
                  <c:v>45396.166666666664</c:v>
                </c:pt>
                <c:pt idx="20017">
                  <c:v>45396.208333333336</c:v>
                </c:pt>
                <c:pt idx="20018">
                  <c:v>45396.25</c:v>
                </c:pt>
                <c:pt idx="20019">
                  <c:v>45396.291666666664</c:v>
                </c:pt>
                <c:pt idx="20020">
                  <c:v>45396.333333333336</c:v>
                </c:pt>
                <c:pt idx="20021">
                  <c:v>45396.375</c:v>
                </c:pt>
                <c:pt idx="20022">
                  <c:v>45396.416666666664</c:v>
                </c:pt>
                <c:pt idx="20023">
                  <c:v>45396.458333333336</c:v>
                </c:pt>
                <c:pt idx="20024">
                  <c:v>45396.5</c:v>
                </c:pt>
                <c:pt idx="20025">
                  <c:v>45396.541666666664</c:v>
                </c:pt>
                <c:pt idx="20026">
                  <c:v>45396.583333333336</c:v>
                </c:pt>
                <c:pt idx="20027">
                  <c:v>45396.625</c:v>
                </c:pt>
                <c:pt idx="20028">
                  <c:v>45396.666666666664</c:v>
                </c:pt>
                <c:pt idx="20029">
                  <c:v>45396.708333333336</c:v>
                </c:pt>
                <c:pt idx="20030">
                  <c:v>45396.75</c:v>
                </c:pt>
                <c:pt idx="20031">
                  <c:v>45396.791666666664</c:v>
                </c:pt>
                <c:pt idx="20032">
                  <c:v>45396.833333333336</c:v>
                </c:pt>
                <c:pt idx="20033">
                  <c:v>45396.875</c:v>
                </c:pt>
                <c:pt idx="20034">
                  <c:v>45396.916666666664</c:v>
                </c:pt>
                <c:pt idx="20035">
                  <c:v>45396.958333333336</c:v>
                </c:pt>
                <c:pt idx="20036">
                  <c:v>45397</c:v>
                </c:pt>
                <c:pt idx="20037">
                  <c:v>45397.041666666664</c:v>
                </c:pt>
                <c:pt idx="20038">
                  <c:v>45397.083333333336</c:v>
                </c:pt>
                <c:pt idx="20039">
                  <c:v>45397.125</c:v>
                </c:pt>
                <c:pt idx="20040">
                  <c:v>45397.166666666664</c:v>
                </c:pt>
                <c:pt idx="20041">
                  <c:v>45397.208333333336</c:v>
                </c:pt>
                <c:pt idx="20042">
                  <c:v>45397.25</c:v>
                </c:pt>
                <c:pt idx="20043">
                  <c:v>45397.291666666664</c:v>
                </c:pt>
                <c:pt idx="20044">
                  <c:v>45397.333333333336</c:v>
                </c:pt>
                <c:pt idx="20045">
                  <c:v>45397.375</c:v>
                </c:pt>
                <c:pt idx="20046">
                  <c:v>45397.416666666664</c:v>
                </c:pt>
                <c:pt idx="20047">
                  <c:v>45397.458333333336</c:v>
                </c:pt>
                <c:pt idx="20048">
                  <c:v>45397.5</c:v>
                </c:pt>
                <c:pt idx="20049">
                  <c:v>45397.541666666664</c:v>
                </c:pt>
                <c:pt idx="20050">
                  <c:v>45397.583333333336</c:v>
                </c:pt>
                <c:pt idx="20051">
                  <c:v>45397.625</c:v>
                </c:pt>
                <c:pt idx="20052">
                  <c:v>45397.666666666664</c:v>
                </c:pt>
                <c:pt idx="20053">
                  <c:v>45397.708333333336</c:v>
                </c:pt>
                <c:pt idx="20054">
                  <c:v>45397.75</c:v>
                </c:pt>
                <c:pt idx="20055">
                  <c:v>45397.791666666664</c:v>
                </c:pt>
                <c:pt idx="20056">
                  <c:v>45397.833333333336</c:v>
                </c:pt>
                <c:pt idx="20057">
                  <c:v>45397.875</c:v>
                </c:pt>
                <c:pt idx="20058">
                  <c:v>45397.916666666664</c:v>
                </c:pt>
                <c:pt idx="20059">
                  <c:v>45397.958333333336</c:v>
                </c:pt>
                <c:pt idx="20060">
                  <c:v>45398</c:v>
                </c:pt>
                <c:pt idx="20061">
                  <c:v>45398.041666666664</c:v>
                </c:pt>
                <c:pt idx="20062">
                  <c:v>45398.083333333336</c:v>
                </c:pt>
                <c:pt idx="20063">
                  <c:v>45398.125</c:v>
                </c:pt>
                <c:pt idx="20064">
                  <c:v>45398.166666666664</c:v>
                </c:pt>
                <c:pt idx="20065">
                  <c:v>45398.208333333336</c:v>
                </c:pt>
                <c:pt idx="20066">
                  <c:v>45398.25</c:v>
                </c:pt>
                <c:pt idx="20067">
                  <c:v>45398.291666666664</c:v>
                </c:pt>
                <c:pt idx="20068">
                  <c:v>45398.333333333336</c:v>
                </c:pt>
                <c:pt idx="20069">
                  <c:v>45398.375</c:v>
                </c:pt>
                <c:pt idx="20070">
                  <c:v>45398.416666666664</c:v>
                </c:pt>
                <c:pt idx="20071">
                  <c:v>45398.458333333336</c:v>
                </c:pt>
                <c:pt idx="20072">
                  <c:v>45398.5</c:v>
                </c:pt>
                <c:pt idx="20073">
                  <c:v>45398.541666666664</c:v>
                </c:pt>
                <c:pt idx="20074">
                  <c:v>45398.583333333336</c:v>
                </c:pt>
                <c:pt idx="20075">
                  <c:v>45398.625</c:v>
                </c:pt>
                <c:pt idx="20076">
                  <c:v>45398.666666666664</c:v>
                </c:pt>
                <c:pt idx="20077">
                  <c:v>45398.708333333336</c:v>
                </c:pt>
                <c:pt idx="20078">
                  <c:v>45398.75</c:v>
                </c:pt>
                <c:pt idx="20079">
                  <c:v>45398.791666666664</c:v>
                </c:pt>
                <c:pt idx="20080">
                  <c:v>45398.833333333336</c:v>
                </c:pt>
                <c:pt idx="20081">
                  <c:v>45398.875</c:v>
                </c:pt>
                <c:pt idx="20082">
                  <c:v>45398.916666666664</c:v>
                </c:pt>
                <c:pt idx="20083">
                  <c:v>45398.958333333336</c:v>
                </c:pt>
                <c:pt idx="20084">
                  <c:v>45399</c:v>
                </c:pt>
                <c:pt idx="20085">
                  <c:v>45399.041666666664</c:v>
                </c:pt>
                <c:pt idx="20086">
                  <c:v>45399.083333333336</c:v>
                </c:pt>
                <c:pt idx="20087">
                  <c:v>45399.125</c:v>
                </c:pt>
                <c:pt idx="20088">
                  <c:v>45399.166666666664</c:v>
                </c:pt>
                <c:pt idx="20089">
                  <c:v>45399.208333333336</c:v>
                </c:pt>
                <c:pt idx="20090">
                  <c:v>45399.25</c:v>
                </c:pt>
                <c:pt idx="20091">
                  <c:v>45399.291666666664</c:v>
                </c:pt>
                <c:pt idx="20092">
                  <c:v>45399.333333333336</c:v>
                </c:pt>
                <c:pt idx="20093">
                  <c:v>45399.375</c:v>
                </c:pt>
                <c:pt idx="20094">
                  <c:v>45399.416666666664</c:v>
                </c:pt>
                <c:pt idx="20095">
                  <c:v>45399.458333333336</c:v>
                </c:pt>
                <c:pt idx="20096">
                  <c:v>45399.5</c:v>
                </c:pt>
                <c:pt idx="20097">
                  <c:v>45399.541666666664</c:v>
                </c:pt>
                <c:pt idx="20098">
                  <c:v>45399.583333333336</c:v>
                </c:pt>
                <c:pt idx="20099">
                  <c:v>45399.625</c:v>
                </c:pt>
                <c:pt idx="20100">
                  <c:v>45399.666666666664</c:v>
                </c:pt>
                <c:pt idx="20101">
                  <c:v>45399.708333333336</c:v>
                </c:pt>
                <c:pt idx="20102">
                  <c:v>45399.75</c:v>
                </c:pt>
                <c:pt idx="20103">
                  <c:v>45399.791666666664</c:v>
                </c:pt>
                <c:pt idx="20104">
                  <c:v>45399.833333333336</c:v>
                </c:pt>
                <c:pt idx="20105">
                  <c:v>45399.875</c:v>
                </c:pt>
                <c:pt idx="20106">
                  <c:v>45399.916666666664</c:v>
                </c:pt>
                <c:pt idx="20107">
                  <c:v>45399.958333333336</c:v>
                </c:pt>
                <c:pt idx="20108">
                  <c:v>45400</c:v>
                </c:pt>
                <c:pt idx="20109">
                  <c:v>45400.041666666664</c:v>
                </c:pt>
                <c:pt idx="20110">
                  <c:v>45400.083333333336</c:v>
                </c:pt>
                <c:pt idx="20111">
                  <c:v>45400.125</c:v>
                </c:pt>
                <c:pt idx="20112">
                  <c:v>45400.166666666664</c:v>
                </c:pt>
                <c:pt idx="20113">
                  <c:v>45400.208333333336</c:v>
                </c:pt>
                <c:pt idx="20114">
                  <c:v>45400.25</c:v>
                </c:pt>
                <c:pt idx="20115">
                  <c:v>45400.291666666664</c:v>
                </c:pt>
                <c:pt idx="20116">
                  <c:v>45400.333333333336</c:v>
                </c:pt>
                <c:pt idx="20117">
                  <c:v>45400.375</c:v>
                </c:pt>
                <c:pt idx="20118">
                  <c:v>45400.416666666664</c:v>
                </c:pt>
                <c:pt idx="20119">
                  <c:v>45400.458333333336</c:v>
                </c:pt>
                <c:pt idx="20120">
                  <c:v>45400.5</c:v>
                </c:pt>
                <c:pt idx="20121">
                  <c:v>45400.541666666664</c:v>
                </c:pt>
                <c:pt idx="20122">
                  <c:v>45400.583333333336</c:v>
                </c:pt>
                <c:pt idx="20123">
                  <c:v>45400.625</c:v>
                </c:pt>
                <c:pt idx="20124">
                  <c:v>45400.666666666664</c:v>
                </c:pt>
                <c:pt idx="20125">
                  <c:v>45400.708333333336</c:v>
                </c:pt>
                <c:pt idx="20126">
                  <c:v>45400.75</c:v>
                </c:pt>
                <c:pt idx="20127">
                  <c:v>45400.791666666664</c:v>
                </c:pt>
                <c:pt idx="20128">
                  <c:v>45400.833333333336</c:v>
                </c:pt>
                <c:pt idx="20129">
                  <c:v>45400.875</c:v>
                </c:pt>
                <c:pt idx="20130">
                  <c:v>45400.916666666664</c:v>
                </c:pt>
                <c:pt idx="20131">
                  <c:v>45400.958333333336</c:v>
                </c:pt>
                <c:pt idx="20132">
                  <c:v>45401</c:v>
                </c:pt>
                <c:pt idx="20133">
                  <c:v>45401.041666666664</c:v>
                </c:pt>
                <c:pt idx="20134">
                  <c:v>45401.083333333336</c:v>
                </c:pt>
                <c:pt idx="20135">
                  <c:v>45401.125</c:v>
                </c:pt>
                <c:pt idx="20136">
                  <c:v>45401.166666666664</c:v>
                </c:pt>
                <c:pt idx="20137">
                  <c:v>45401.208333333336</c:v>
                </c:pt>
                <c:pt idx="20138">
                  <c:v>45401.25</c:v>
                </c:pt>
                <c:pt idx="20139">
                  <c:v>45401.291666666664</c:v>
                </c:pt>
                <c:pt idx="20140">
                  <c:v>45401.333333333336</c:v>
                </c:pt>
                <c:pt idx="20141">
                  <c:v>45401.375</c:v>
                </c:pt>
                <c:pt idx="20142">
                  <c:v>45401.416666666664</c:v>
                </c:pt>
                <c:pt idx="20143">
                  <c:v>45401.458333333336</c:v>
                </c:pt>
                <c:pt idx="20144">
                  <c:v>45401.5</c:v>
                </c:pt>
                <c:pt idx="20145">
                  <c:v>45401.541666666664</c:v>
                </c:pt>
                <c:pt idx="20146">
                  <c:v>45401.583333333336</c:v>
                </c:pt>
                <c:pt idx="20147">
                  <c:v>45401.625</c:v>
                </c:pt>
                <c:pt idx="20148">
                  <c:v>45401.666666666664</c:v>
                </c:pt>
                <c:pt idx="20149">
                  <c:v>45401.708333333336</c:v>
                </c:pt>
                <c:pt idx="20150">
                  <c:v>45401.75</c:v>
                </c:pt>
                <c:pt idx="20151">
                  <c:v>45401.791666666664</c:v>
                </c:pt>
                <c:pt idx="20152">
                  <c:v>45401.833333333336</c:v>
                </c:pt>
                <c:pt idx="20153">
                  <c:v>45401.875</c:v>
                </c:pt>
                <c:pt idx="20154">
                  <c:v>45401.916666666664</c:v>
                </c:pt>
                <c:pt idx="20155">
                  <c:v>45401.958333333336</c:v>
                </c:pt>
                <c:pt idx="20156">
                  <c:v>45402</c:v>
                </c:pt>
                <c:pt idx="20157">
                  <c:v>45402.041666666664</c:v>
                </c:pt>
                <c:pt idx="20158">
                  <c:v>45402.083333333336</c:v>
                </c:pt>
                <c:pt idx="20159">
                  <c:v>45402.125</c:v>
                </c:pt>
                <c:pt idx="20160">
                  <c:v>45402.166666666664</c:v>
                </c:pt>
                <c:pt idx="20161">
                  <c:v>45402.208333333336</c:v>
                </c:pt>
                <c:pt idx="20162">
                  <c:v>45402.25</c:v>
                </c:pt>
                <c:pt idx="20163">
                  <c:v>45402.291666666664</c:v>
                </c:pt>
                <c:pt idx="20164">
                  <c:v>45402.333333333336</c:v>
                </c:pt>
                <c:pt idx="20165">
                  <c:v>45402.375</c:v>
                </c:pt>
                <c:pt idx="20166">
                  <c:v>45402.416666666664</c:v>
                </c:pt>
                <c:pt idx="20167">
                  <c:v>45402.458333333336</c:v>
                </c:pt>
                <c:pt idx="20168">
                  <c:v>45402.5</c:v>
                </c:pt>
                <c:pt idx="20169">
                  <c:v>45402.541666666664</c:v>
                </c:pt>
                <c:pt idx="20170">
                  <c:v>45402.583333333336</c:v>
                </c:pt>
                <c:pt idx="20171">
                  <c:v>45402.625</c:v>
                </c:pt>
                <c:pt idx="20172">
                  <c:v>45402.666666666664</c:v>
                </c:pt>
                <c:pt idx="20173">
                  <c:v>45402.708333333336</c:v>
                </c:pt>
                <c:pt idx="20174">
                  <c:v>45402.75</c:v>
                </c:pt>
                <c:pt idx="20175">
                  <c:v>45402.791666666664</c:v>
                </c:pt>
                <c:pt idx="20176">
                  <c:v>45402.833333333336</c:v>
                </c:pt>
                <c:pt idx="20177">
                  <c:v>45402.875</c:v>
                </c:pt>
                <c:pt idx="20178">
                  <c:v>45402.916666666664</c:v>
                </c:pt>
                <c:pt idx="20179">
                  <c:v>45402.958333333336</c:v>
                </c:pt>
                <c:pt idx="20180">
                  <c:v>45403</c:v>
                </c:pt>
                <c:pt idx="20181">
                  <c:v>45403.041666666664</c:v>
                </c:pt>
                <c:pt idx="20182">
                  <c:v>45403.083333333336</c:v>
                </c:pt>
                <c:pt idx="20183">
                  <c:v>45403.125</c:v>
                </c:pt>
                <c:pt idx="20184">
                  <c:v>45403.166666666664</c:v>
                </c:pt>
                <c:pt idx="20185">
                  <c:v>45403.208333333336</c:v>
                </c:pt>
                <c:pt idx="20186">
                  <c:v>45403.25</c:v>
                </c:pt>
                <c:pt idx="20187">
                  <c:v>45403.291666666664</c:v>
                </c:pt>
                <c:pt idx="20188">
                  <c:v>45403.333333333336</c:v>
                </c:pt>
                <c:pt idx="20189">
                  <c:v>45403.375</c:v>
                </c:pt>
                <c:pt idx="20190">
                  <c:v>45403.416666666664</c:v>
                </c:pt>
                <c:pt idx="20191">
                  <c:v>45403.458333333336</c:v>
                </c:pt>
                <c:pt idx="20192">
                  <c:v>45403.5</c:v>
                </c:pt>
                <c:pt idx="20193">
                  <c:v>45403.541666666664</c:v>
                </c:pt>
                <c:pt idx="20194">
                  <c:v>45403.583333333336</c:v>
                </c:pt>
                <c:pt idx="20195">
                  <c:v>45403.625</c:v>
                </c:pt>
                <c:pt idx="20196">
                  <c:v>45403.666666666664</c:v>
                </c:pt>
                <c:pt idx="20197">
                  <c:v>45403.708333333336</c:v>
                </c:pt>
                <c:pt idx="20198">
                  <c:v>45403.75</c:v>
                </c:pt>
                <c:pt idx="20199">
                  <c:v>45403.791666666664</c:v>
                </c:pt>
                <c:pt idx="20200">
                  <c:v>45403.833333333336</c:v>
                </c:pt>
                <c:pt idx="20201">
                  <c:v>45403.875</c:v>
                </c:pt>
                <c:pt idx="20202">
                  <c:v>45403.916666666664</c:v>
                </c:pt>
                <c:pt idx="20203">
                  <c:v>45403.958333333336</c:v>
                </c:pt>
                <c:pt idx="20204">
                  <c:v>45404</c:v>
                </c:pt>
                <c:pt idx="20205">
                  <c:v>45404.041666666664</c:v>
                </c:pt>
                <c:pt idx="20206">
                  <c:v>45404.083333333336</c:v>
                </c:pt>
                <c:pt idx="20207">
                  <c:v>45404.125</c:v>
                </c:pt>
                <c:pt idx="20208">
                  <c:v>45404.166666666664</c:v>
                </c:pt>
                <c:pt idx="20209">
                  <c:v>45404.208333333336</c:v>
                </c:pt>
                <c:pt idx="20210">
                  <c:v>45404.25</c:v>
                </c:pt>
                <c:pt idx="20211">
                  <c:v>45404.291666666664</c:v>
                </c:pt>
                <c:pt idx="20212">
                  <c:v>45404.333333333336</c:v>
                </c:pt>
                <c:pt idx="20213">
                  <c:v>45404.375</c:v>
                </c:pt>
                <c:pt idx="20214">
                  <c:v>45404.416666666664</c:v>
                </c:pt>
                <c:pt idx="20215">
                  <c:v>45404.458333333336</c:v>
                </c:pt>
                <c:pt idx="20216">
                  <c:v>45404.5</c:v>
                </c:pt>
                <c:pt idx="20217">
                  <c:v>45404.541666666664</c:v>
                </c:pt>
                <c:pt idx="20218">
                  <c:v>45404.583333333336</c:v>
                </c:pt>
                <c:pt idx="20219">
                  <c:v>45404.625</c:v>
                </c:pt>
                <c:pt idx="20220">
                  <c:v>45404.666666666664</c:v>
                </c:pt>
                <c:pt idx="20221">
                  <c:v>45404.708333333336</c:v>
                </c:pt>
                <c:pt idx="20222">
                  <c:v>45404.75</c:v>
                </c:pt>
                <c:pt idx="20223">
                  <c:v>45404.791666666664</c:v>
                </c:pt>
                <c:pt idx="20224">
                  <c:v>45404.833333333336</c:v>
                </c:pt>
                <c:pt idx="20225">
                  <c:v>45404.875</c:v>
                </c:pt>
                <c:pt idx="20226">
                  <c:v>45404.916666666664</c:v>
                </c:pt>
                <c:pt idx="20227">
                  <c:v>45404.958333333336</c:v>
                </c:pt>
                <c:pt idx="20228">
                  <c:v>45405</c:v>
                </c:pt>
                <c:pt idx="20229">
                  <c:v>45405.041666666664</c:v>
                </c:pt>
                <c:pt idx="20230">
                  <c:v>45405.083333333336</c:v>
                </c:pt>
                <c:pt idx="20231">
                  <c:v>45405.125</c:v>
                </c:pt>
                <c:pt idx="20232">
                  <c:v>45405.166666666664</c:v>
                </c:pt>
                <c:pt idx="20233">
                  <c:v>45405.208333333336</c:v>
                </c:pt>
                <c:pt idx="20234">
                  <c:v>45405.25</c:v>
                </c:pt>
                <c:pt idx="20235">
                  <c:v>45405.291666666664</c:v>
                </c:pt>
                <c:pt idx="20236">
                  <c:v>45405.333333333336</c:v>
                </c:pt>
                <c:pt idx="20237">
                  <c:v>45405.375</c:v>
                </c:pt>
                <c:pt idx="20238">
                  <c:v>45405.416666666664</c:v>
                </c:pt>
                <c:pt idx="20239">
                  <c:v>45405.458333333336</c:v>
                </c:pt>
                <c:pt idx="20240">
                  <c:v>45405.5</c:v>
                </c:pt>
                <c:pt idx="20241">
                  <c:v>45405.541666666664</c:v>
                </c:pt>
                <c:pt idx="20242">
                  <c:v>45405.583333333336</c:v>
                </c:pt>
                <c:pt idx="20243">
                  <c:v>45405.625</c:v>
                </c:pt>
                <c:pt idx="20244">
                  <c:v>45405.666666666664</c:v>
                </c:pt>
                <c:pt idx="20245">
                  <c:v>45405.708333333336</c:v>
                </c:pt>
                <c:pt idx="20246">
                  <c:v>45405.75</c:v>
                </c:pt>
                <c:pt idx="20247">
                  <c:v>45405.791666666664</c:v>
                </c:pt>
                <c:pt idx="20248">
                  <c:v>45405.833333333336</c:v>
                </c:pt>
                <c:pt idx="20249">
                  <c:v>45405.875</c:v>
                </c:pt>
                <c:pt idx="20250">
                  <c:v>45405.916666666664</c:v>
                </c:pt>
                <c:pt idx="20251">
                  <c:v>45405.958333333336</c:v>
                </c:pt>
                <c:pt idx="20252">
                  <c:v>45406</c:v>
                </c:pt>
                <c:pt idx="20253">
                  <c:v>45406.041666666664</c:v>
                </c:pt>
                <c:pt idx="20254">
                  <c:v>45406.083333333336</c:v>
                </c:pt>
                <c:pt idx="20255">
                  <c:v>45406.125</c:v>
                </c:pt>
                <c:pt idx="20256">
                  <c:v>45406.166666666664</c:v>
                </c:pt>
                <c:pt idx="20257">
                  <c:v>45406.208333333336</c:v>
                </c:pt>
                <c:pt idx="20258">
                  <c:v>45406.25</c:v>
                </c:pt>
                <c:pt idx="20259">
                  <c:v>45406.291666666664</c:v>
                </c:pt>
                <c:pt idx="20260">
                  <c:v>45406.333333333336</c:v>
                </c:pt>
                <c:pt idx="20261">
                  <c:v>45406.375</c:v>
                </c:pt>
                <c:pt idx="20262">
                  <c:v>45406.416666666664</c:v>
                </c:pt>
                <c:pt idx="20263">
                  <c:v>45406.458333333336</c:v>
                </c:pt>
                <c:pt idx="20264">
                  <c:v>45406.5</c:v>
                </c:pt>
                <c:pt idx="20265">
                  <c:v>45406.541666666664</c:v>
                </c:pt>
                <c:pt idx="20266">
                  <c:v>45406.583333333336</c:v>
                </c:pt>
                <c:pt idx="20267">
                  <c:v>45406.625</c:v>
                </c:pt>
                <c:pt idx="20268">
                  <c:v>45406.666666666664</c:v>
                </c:pt>
                <c:pt idx="20269">
                  <c:v>45406.708333333336</c:v>
                </c:pt>
                <c:pt idx="20270">
                  <c:v>45406.75</c:v>
                </c:pt>
                <c:pt idx="20271">
                  <c:v>45406.791666666664</c:v>
                </c:pt>
                <c:pt idx="20272">
                  <c:v>45406.833333333336</c:v>
                </c:pt>
                <c:pt idx="20273">
                  <c:v>45406.875</c:v>
                </c:pt>
                <c:pt idx="20274">
                  <c:v>45406.916666666664</c:v>
                </c:pt>
                <c:pt idx="20275">
                  <c:v>45406.958333333336</c:v>
                </c:pt>
                <c:pt idx="20276">
                  <c:v>45407</c:v>
                </c:pt>
                <c:pt idx="20277">
                  <c:v>45407.041666666664</c:v>
                </c:pt>
                <c:pt idx="20278">
                  <c:v>45407.083333333336</c:v>
                </c:pt>
                <c:pt idx="20279">
                  <c:v>45407.125</c:v>
                </c:pt>
                <c:pt idx="20280">
                  <c:v>45407.166666666664</c:v>
                </c:pt>
                <c:pt idx="20281">
                  <c:v>45407.208333333336</c:v>
                </c:pt>
                <c:pt idx="20282">
                  <c:v>45407.25</c:v>
                </c:pt>
                <c:pt idx="20283">
                  <c:v>45407.291666666664</c:v>
                </c:pt>
                <c:pt idx="20284">
                  <c:v>45407.333333333336</c:v>
                </c:pt>
                <c:pt idx="20285">
                  <c:v>45407.375</c:v>
                </c:pt>
                <c:pt idx="20286">
                  <c:v>45407.416666666664</c:v>
                </c:pt>
                <c:pt idx="20287">
                  <c:v>45407.458333333336</c:v>
                </c:pt>
                <c:pt idx="20288">
                  <c:v>45407.5</c:v>
                </c:pt>
                <c:pt idx="20289">
                  <c:v>45407.541666666664</c:v>
                </c:pt>
                <c:pt idx="20290">
                  <c:v>45407.583333333336</c:v>
                </c:pt>
                <c:pt idx="20291">
                  <c:v>45407.625</c:v>
                </c:pt>
                <c:pt idx="20292">
                  <c:v>45407.666666666664</c:v>
                </c:pt>
                <c:pt idx="20293">
                  <c:v>45407.708333333336</c:v>
                </c:pt>
                <c:pt idx="20294">
                  <c:v>45407.75</c:v>
                </c:pt>
                <c:pt idx="20295">
                  <c:v>45407.791666666664</c:v>
                </c:pt>
                <c:pt idx="20296">
                  <c:v>45407.833333333336</c:v>
                </c:pt>
                <c:pt idx="20297">
                  <c:v>45407.875</c:v>
                </c:pt>
                <c:pt idx="20298">
                  <c:v>45407.916666666664</c:v>
                </c:pt>
                <c:pt idx="20299">
                  <c:v>45407.958333333336</c:v>
                </c:pt>
                <c:pt idx="20300">
                  <c:v>45408</c:v>
                </c:pt>
                <c:pt idx="20301">
                  <c:v>45408.041666666664</c:v>
                </c:pt>
                <c:pt idx="20302">
                  <c:v>45408.083333333336</c:v>
                </c:pt>
                <c:pt idx="20303">
                  <c:v>45408.125</c:v>
                </c:pt>
                <c:pt idx="20304">
                  <c:v>45408.166666666664</c:v>
                </c:pt>
                <c:pt idx="20305">
                  <c:v>45408.208333333336</c:v>
                </c:pt>
                <c:pt idx="20306">
                  <c:v>45408.25</c:v>
                </c:pt>
                <c:pt idx="20307">
                  <c:v>45408.291666666664</c:v>
                </c:pt>
                <c:pt idx="20308">
                  <c:v>45408.333333333336</c:v>
                </c:pt>
                <c:pt idx="20309">
                  <c:v>45408.375</c:v>
                </c:pt>
                <c:pt idx="20310">
                  <c:v>45408.416666666664</c:v>
                </c:pt>
                <c:pt idx="20311">
                  <c:v>45408.458333333336</c:v>
                </c:pt>
                <c:pt idx="20312">
                  <c:v>45408.5</c:v>
                </c:pt>
                <c:pt idx="20313">
                  <c:v>45408.541666666664</c:v>
                </c:pt>
                <c:pt idx="20314">
                  <c:v>45408.583333333336</c:v>
                </c:pt>
                <c:pt idx="20315">
                  <c:v>45408.625</c:v>
                </c:pt>
                <c:pt idx="20316">
                  <c:v>45408.666666666664</c:v>
                </c:pt>
                <c:pt idx="20317">
                  <c:v>45408.708333333336</c:v>
                </c:pt>
                <c:pt idx="20318">
                  <c:v>45408.75</c:v>
                </c:pt>
                <c:pt idx="20319">
                  <c:v>45408.791666666664</c:v>
                </c:pt>
                <c:pt idx="20320">
                  <c:v>45408.833333333336</c:v>
                </c:pt>
                <c:pt idx="20321">
                  <c:v>45408.875</c:v>
                </c:pt>
                <c:pt idx="20322">
                  <c:v>45408.916666666664</c:v>
                </c:pt>
                <c:pt idx="20323">
                  <c:v>45408.958333333336</c:v>
                </c:pt>
                <c:pt idx="20324">
                  <c:v>45409</c:v>
                </c:pt>
                <c:pt idx="20325">
                  <c:v>45409.041666666664</c:v>
                </c:pt>
                <c:pt idx="20326">
                  <c:v>45409.083333333336</c:v>
                </c:pt>
                <c:pt idx="20327">
                  <c:v>45409.125</c:v>
                </c:pt>
                <c:pt idx="20328">
                  <c:v>45409.166666666664</c:v>
                </c:pt>
                <c:pt idx="20329">
                  <c:v>45409.208333333336</c:v>
                </c:pt>
                <c:pt idx="20330">
                  <c:v>45409.25</c:v>
                </c:pt>
                <c:pt idx="20331">
                  <c:v>45409.291666666664</c:v>
                </c:pt>
                <c:pt idx="20332">
                  <c:v>45409.333333333336</c:v>
                </c:pt>
                <c:pt idx="20333">
                  <c:v>45409.375</c:v>
                </c:pt>
                <c:pt idx="20334">
                  <c:v>45409.416666666664</c:v>
                </c:pt>
                <c:pt idx="20335">
                  <c:v>45409.458333333336</c:v>
                </c:pt>
                <c:pt idx="20336">
                  <c:v>45409.5</c:v>
                </c:pt>
                <c:pt idx="20337">
                  <c:v>45409.541666666664</c:v>
                </c:pt>
                <c:pt idx="20338">
                  <c:v>45409.583333333336</c:v>
                </c:pt>
                <c:pt idx="20339">
                  <c:v>45409.625</c:v>
                </c:pt>
                <c:pt idx="20340">
                  <c:v>45409.666666666664</c:v>
                </c:pt>
                <c:pt idx="20341">
                  <c:v>45409.708333333336</c:v>
                </c:pt>
                <c:pt idx="20342">
                  <c:v>45409.75</c:v>
                </c:pt>
                <c:pt idx="20343">
                  <c:v>45409.791666666664</c:v>
                </c:pt>
                <c:pt idx="20344">
                  <c:v>45409.833333333336</c:v>
                </c:pt>
                <c:pt idx="20345">
                  <c:v>45409.875</c:v>
                </c:pt>
                <c:pt idx="20346">
                  <c:v>45409.916666666664</c:v>
                </c:pt>
                <c:pt idx="20347">
                  <c:v>45409.958333333336</c:v>
                </c:pt>
                <c:pt idx="20348">
                  <c:v>45410</c:v>
                </c:pt>
                <c:pt idx="20349">
                  <c:v>45410.041666666664</c:v>
                </c:pt>
                <c:pt idx="20350">
                  <c:v>45410.083333333336</c:v>
                </c:pt>
                <c:pt idx="20351">
                  <c:v>45410.125</c:v>
                </c:pt>
                <c:pt idx="20352">
                  <c:v>45410.166666666664</c:v>
                </c:pt>
                <c:pt idx="20353">
                  <c:v>45410.208333333336</c:v>
                </c:pt>
                <c:pt idx="20354">
                  <c:v>45410.25</c:v>
                </c:pt>
                <c:pt idx="20355">
                  <c:v>45410.291666666664</c:v>
                </c:pt>
                <c:pt idx="20356">
                  <c:v>45410.333333333336</c:v>
                </c:pt>
                <c:pt idx="20357">
                  <c:v>45410.375</c:v>
                </c:pt>
                <c:pt idx="20358">
                  <c:v>45410.416666666664</c:v>
                </c:pt>
                <c:pt idx="20359">
                  <c:v>45410.458333333336</c:v>
                </c:pt>
                <c:pt idx="20360">
                  <c:v>45410.5</c:v>
                </c:pt>
                <c:pt idx="20361">
                  <c:v>45410.541666666664</c:v>
                </c:pt>
                <c:pt idx="20362">
                  <c:v>45410.583333333336</c:v>
                </c:pt>
                <c:pt idx="20363">
                  <c:v>45410.625</c:v>
                </c:pt>
                <c:pt idx="20364">
                  <c:v>45410.666666666664</c:v>
                </c:pt>
                <c:pt idx="20365">
                  <c:v>45410.708333333336</c:v>
                </c:pt>
                <c:pt idx="20366">
                  <c:v>45410.75</c:v>
                </c:pt>
                <c:pt idx="20367">
                  <c:v>45410.791666666664</c:v>
                </c:pt>
                <c:pt idx="20368">
                  <c:v>45410.833333333336</c:v>
                </c:pt>
                <c:pt idx="20369">
                  <c:v>45410.875</c:v>
                </c:pt>
                <c:pt idx="20370">
                  <c:v>45410.916666666664</c:v>
                </c:pt>
                <c:pt idx="20371">
                  <c:v>45410.958333333336</c:v>
                </c:pt>
                <c:pt idx="20372">
                  <c:v>45411</c:v>
                </c:pt>
                <c:pt idx="20373">
                  <c:v>45411.041666666664</c:v>
                </c:pt>
                <c:pt idx="20374">
                  <c:v>45411.083333333336</c:v>
                </c:pt>
                <c:pt idx="20375">
                  <c:v>45411.125</c:v>
                </c:pt>
                <c:pt idx="20376">
                  <c:v>45411.166666666664</c:v>
                </c:pt>
                <c:pt idx="20377">
                  <c:v>45411.208333333336</c:v>
                </c:pt>
                <c:pt idx="20378">
                  <c:v>45411.25</c:v>
                </c:pt>
                <c:pt idx="20379">
                  <c:v>45411.291666666664</c:v>
                </c:pt>
                <c:pt idx="20380">
                  <c:v>45411.333333333336</c:v>
                </c:pt>
                <c:pt idx="20381">
                  <c:v>45411.375</c:v>
                </c:pt>
                <c:pt idx="20382">
                  <c:v>45411.416666666664</c:v>
                </c:pt>
                <c:pt idx="20383">
                  <c:v>45411.458333333336</c:v>
                </c:pt>
                <c:pt idx="20384">
                  <c:v>45411.5</c:v>
                </c:pt>
                <c:pt idx="20385">
                  <c:v>45411.541666666664</c:v>
                </c:pt>
                <c:pt idx="20386">
                  <c:v>45411.583333333336</c:v>
                </c:pt>
                <c:pt idx="20387">
                  <c:v>45411.625</c:v>
                </c:pt>
                <c:pt idx="20388">
                  <c:v>45411.666666666664</c:v>
                </c:pt>
                <c:pt idx="20389">
                  <c:v>45411.708333333336</c:v>
                </c:pt>
                <c:pt idx="20390">
                  <c:v>45411.75</c:v>
                </c:pt>
                <c:pt idx="20391">
                  <c:v>45411.791666666664</c:v>
                </c:pt>
                <c:pt idx="20392">
                  <c:v>45411.833333333336</c:v>
                </c:pt>
                <c:pt idx="20393">
                  <c:v>45411.875</c:v>
                </c:pt>
                <c:pt idx="20394">
                  <c:v>45411.916666666664</c:v>
                </c:pt>
                <c:pt idx="20395">
                  <c:v>45411.958333333336</c:v>
                </c:pt>
                <c:pt idx="20396">
                  <c:v>45412</c:v>
                </c:pt>
                <c:pt idx="20397">
                  <c:v>45412.041666666664</c:v>
                </c:pt>
                <c:pt idx="20398">
                  <c:v>45412.083333333336</c:v>
                </c:pt>
                <c:pt idx="20399">
                  <c:v>45412.125</c:v>
                </c:pt>
                <c:pt idx="20400">
                  <c:v>45412.166666666664</c:v>
                </c:pt>
                <c:pt idx="20401">
                  <c:v>45412.208333333336</c:v>
                </c:pt>
                <c:pt idx="20402">
                  <c:v>45412.25</c:v>
                </c:pt>
                <c:pt idx="20403">
                  <c:v>45412.291666666664</c:v>
                </c:pt>
                <c:pt idx="20404">
                  <c:v>45412.333333333336</c:v>
                </c:pt>
                <c:pt idx="20405">
                  <c:v>45412.375</c:v>
                </c:pt>
                <c:pt idx="20406">
                  <c:v>45412.416666666664</c:v>
                </c:pt>
                <c:pt idx="20407">
                  <c:v>45412.458333333336</c:v>
                </c:pt>
                <c:pt idx="20408">
                  <c:v>45412.5</c:v>
                </c:pt>
                <c:pt idx="20409">
                  <c:v>45412.541666666664</c:v>
                </c:pt>
                <c:pt idx="20410">
                  <c:v>45412.583333333336</c:v>
                </c:pt>
                <c:pt idx="20411">
                  <c:v>45412.625</c:v>
                </c:pt>
                <c:pt idx="20412">
                  <c:v>45412.666666666664</c:v>
                </c:pt>
                <c:pt idx="20413">
                  <c:v>45412.708333333336</c:v>
                </c:pt>
                <c:pt idx="20414">
                  <c:v>45412.75</c:v>
                </c:pt>
                <c:pt idx="20415">
                  <c:v>45412.791666666664</c:v>
                </c:pt>
                <c:pt idx="20416">
                  <c:v>45412.833333333336</c:v>
                </c:pt>
                <c:pt idx="20417">
                  <c:v>45412.875</c:v>
                </c:pt>
                <c:pt idx="20418">
                  <c:v>45412.916666666664</c:v>
                </c:pt>
                <c:pt idx="20419">
                  <c:v>45412.958333333336</c:v>
                </c:pt>
                <c:pt idx="20420">
                  <c:v>45413</c:v>
                </c:pt>
                <c:pt idx="20421">
                  <c:v>45413.041666666664</c:v>
                </c:pt>
                <c:pt idx="20422">
                  <c:v>45413.083333333336</c:v>
                </c:pt>
                <c:pt idx="20423">
                  <c:v>45413.125</c:v>
                </c:pt>
                <c:pt idx="20424">
                  <c:v>45413.166666666664</c:v>
                </c:pt>
                <c:pt idx="20425">
                  <c:v>45413.208333333336</c:v>
                </c:pt>
                <c:pt idx="20426">
                  <c:v>45413.25</c:v>
                </c:pt>
                <c:pt idx="20427">
                  <c:v>45413.291666666664</c:v>
                </c:pt>
                <c:pt idx="20428">
                  <c:v>45413.333333333336</c:v>
                </c:pt>
                <c:pt idx="20429">
                  <c:v>45413.375</c:v>
                </c:pt>
                <c:pt idx="20430">
                  <c:v>45413.416666666664</c:v>
                </c:pt>
                <c:pt idx="20431">
                  <c:v>45413.458333333336</c:v>
                </c:pt>
                <c:pt idx="20432">
                  <c:v>45413.5</c:v>
                </c:pt>
                <c:pt idx="20433">
                  <c:v>45413.541666666664</c:v>
                </c:pt>
                <c:pt idx="20434">
                  <c:v>45413.583333333336</c:v>
                </c:pt>
                <c:pt idx="20435">
                  <c:v>45413.625</c:v>
                </c:pt>
                <c:pt idx="20436">
                  <c:v>45413.666666666664</c:v>
                </c:pt>
                <c:pt idx="20437">
                  <c:v>45413.708333333336</c:v>
                </c:pt>
                <c:pt idx="20438">
                  <c:v>45413.75</c:v>
                </c:pt>
                <c:pt idx="20439">
                  <c:v>45413.791666666664</c:v>
                </c:pt>
                <c:pt idx="20440">
                  <c:v>45413.833333333336</c:v>
                </c:pt>
                <c:pt idx="20441">
                  <c:v>45413.875</c:v>
                </c:pt>
                <c:pt idx="20442">
                  <c:v>45413.916666666664</c:v>
                </c:pt>
                <c:pt idx="20443">
                  <c:v>45413.958333333336</c:v>
                </c:pt>
                <c:pt idx="20444">
                  <c:v>45414</c:v>
                </c:pt>
                <c:pt idx="20445">
                  <c:v>45414.041666666664</c:v>
                </c:pt>
                <c:pt idx="20446">
                  <c:v>45414.083333333336</c:v>
                </c:pt>
                <c:pt idx="20447">
                  <c:v>45414.125</c:v>
                </c:pt>
                <c:pt idx="20448">
                  <c:v>45414.166666666664</c:v>
                </c:pt>
                <c:pt idx="20449">
                  <c:v>45414.208333333336</c:v>
                </c:pt>
                <c:pt idx="20450">
                  <c:v>45414.25</c:v>
                </c:pt>
                <c:pt idx="20451">
                  <c:v>45414.291666666664</c:v>
                </c:pt>
                <c:pt idx="20452">
                  <c:v>45414.333333333336</c:v>
                </c:pt>
                <c:pt idx="20453">
                  <c:v>45414.375</c:v>
                </c:pt>
                <c:pt idx="20454">
                  <c:v>45414.416666666664</c:v>
                </c:pt>
                <c:pt idx="20455">
                  <c:v>45414.458333333336</c:v>
                </c:pt>
                <c:pt idx="20456">
                  <c:v>45414.5</c:v>
                </c:pt>
                <c:pt idx="20457">
                  <c:v>45414.541666666664</c:v>
                </c:pt>
                <c:pt idx="20458">
                  <c:v>45414.583333333336</c:v>
                </c:pt>
                <c:pt idx="20459">
                  <c:v>45414.625</c:v>
                </c:pt>
                <c:pt idx="20460">
                  <c:v>45414.666666666664</c:v>
                </c:pt>
                <c:pt idx="20461">
                  <c:v>45414.708333333336</c:v>
                </c:pt>
                <c:pt idx="20462">
                  <c:v>45414.75</c:v>
                </c:pt>
                <c:pt idx="20463">
                  <c:v>45414.791666666664</c:v>
                </c:pt>
                <c:pt idx="20464">
                  <c:v>45414.833333333336</c:v>
                </c:pt>
                <c:pt idx="20465">
                  <c:v>45414.875</c:v>
                </c:pt>
                <c:pt idx="20466">
                  <c:v>45414.916666666664</c:v>
                </c:pt>
                <c:pt idx="20467">
                  <c:v>45414.958333333336</c:v>
                </c:pt>
                <c:pt idx="20468">
                  <c:v>45415</c:v>
                </c:pt>
                <c:pt idx="20469">
                  <c:v>45415.041666666664</c:v>
                </c:pt>
                <c:pt idx="20470">
                  <c:v>45415.083333333336</c:v>
                </c:pt>
                <c:pt idx="20471">
                  <c:v>45415.125</c:v>
                </c:pt>
                <c:pt idx="20472">
                  <c:v>45415.166666666664</c:v>
                </c:pt>
                <c:pt idx="20473">
                  <c:v>45415.208333333336</c:v>
                </c:pt>
                <c:pt idx="20474">
                  <c:v>45415.25</c:v>
                </c:pt>
                <c:pt idx="20475">
                  <c:v>45415.291666666664</c:v>
                </c:pt>
                <c:pt idx="20476">
                  <c:v>45415.333333333336</c:v>
                </c:pt>
                <c:pt idx="20477">
                  <c:v>45415.375</c:v>
                </c:pt>
                <c:pt idx="20478">
                  <c:v>45415.416666666664</c:v>
                </c:pt>
                <c:pt idx="20479">
                  <c:v>45415.458333333336</c:v>
                </c:pt>
                <c:pt idx="20480">
                  <c:v>45415.5</c:v>
                </c:pt>
                <c:pt idx="20481">
                  <c:v>45415.541666666664</c:v>
                </c:pt>
                <c:pt idx="20482">
                  <c:v>45415.583333333336</c:v>
                </c:pt>
                <c:pt idx="20483">
                  <c:v>45415.625</c:v>
                </c:pt>
                <c:pt idx="20484">
                  <c:v>45415.666666666664</c:v>
                </c:pt>
                <c:pt idx="20485">
                  <c:v>45415.708333333336</c:v>
                </c:pt>
                <c:pt idx="20486">
                  <c:v>45415.75</c:v>
                </c:pt>
                <c:pt idx="20487">
                  <c:v>45415.791666666664</c:v>
                </c:pt>
                <c:pt idx="20488">
                  <c:v>45415.833333333336</c:v>
                </c:pt>
                <c:pt idx="20489">
                  <c:v>45415.875</c:v>
                </c:pt>
                <c:pt idx="20490">
                  <c:v>45415.916666666664</c:v>
                </c:pt>
                <c:pt idx="20491">
                  <c:v>45415.958333333336</c:v>
                </c:pt>
                <c:pt idx="20492">
                  <c:v>45416</c:v>
                </c:pt>
                <c:pt idx="20493">
                  <c:v>45416.041666666664</c:v>
                </c:pt>
                <c:pt idx="20494">
                  <c:v>45416.083333333336</c:v>
                </c:pt>
                <c:pt idx="20495">
                  <c:v>45416.125</c:v>
                </c:pt>
                <c:pt idx="20496">
                  <c:v>45416.166666666664</c:v>
                </c:pt>
                <c:pt idx="20497">
                  <c:v>45416.208333333336</c:v>
                </c:pt>
                <c:pt idx="20498">
                  <c:v>45416.25</c:v>
                </c:pt>
                <c:pt idx="20499">
                  <c:v>45416.291666666664</c:v>
                </c:pt>
                <c:pt idx="20500">
                  <c:v>45416.333333333336</c:v>
                </c:pt>
                <c:pt idx="20501">
                  <c:v>45416.375</c:v>
                </c:pt>
                <c:pt idx="20502">
                  <c:v>45416.416666666664</c:v>
                </c:pt>
                <c:pt idx="20503">
                  <c:v>45416.458333333336</c:v>
                </c:pt>
                <c:pt idx="20504">
                  <c:v>45416.5</c:v>
                </c:pt>
                <c:pt idx="20505">
                  <c:v>45416.541666666664</c:v>
                </c:pt>
                <c:pt idx="20506">
                  <c:v>45416.583333333336</c:v>
                </c:pt>
                <c:pt idx="20507">
                  <c:v>45416.625</c:v>
                </c:pt>
                <c:pt idx="20508">
                  <c:v>45416.666666666664</c:v>
                </c:pt>
                <c:pt idx="20509">
                  <c:v>45416.708333333336</c:v>
                </c:pt>
                <c:pt idx="20510">
                  <c:v>45416.75</c:v>
                </c:pt>
                <c:pt idx="20511">
                  <c:v>45416.791666666664</c:v>
                </c:pt>
                <c:pt idx="20512">
                  <c:v>45416.833333333336</c:v>
                </c:pt>
                <c:pt idx="20513">
                  <c:v>45416.875</c:v>
                </c:pt>
                <c:pt idx="20514">
                  <c:v>45416.916666666664</c:v>
                </c:pt>
                <c:pt idx="20515">
                  <c:v>45416.958333333336</c:v>
                </c:pt>
                <c:pt idx="20516">
                  <c:v>45417</c:v>
                </c:pt>
                <c:pt idx="20517">
                  <c:v>45417.041666666664</c:v>
                </c:pt>
                <c:pt idx="20518">
                  <c:v>45417.083333333336</c:v>
                </c:pt>
                <c:pt idx="20519">
                  <c:v>45417.125</c:v>
                </c:pt>
                <c:pt idx="20520">
                  <c:v>45417.166666666664</c:v>
                </c:pt>
                <c:pt idx="20521">
                  <c:v>45417.208333333336</c:v>
                </c:pt>
                <c:pt idx="20522">
                  <c:v>45417.25</c:v>
                </c:pt>
                <c:pt idx="20523">
                  <c:v>45417.291666666664</c:v>
                </c:pt>
                <c:pt idx="20524">
                  <c:v>45417.333333333336</c:v>
                </c:pt>
                <c:pt idx="20525">
                  <c:v>45417.375</c:v>
                </c:pt>
                <c:pt idx="20526">
                  <c:v>45417.416666666664</c:v>
                </c:pt>
                <c:pt idx="20527">
                  <c:v>45417.458333333336</c:v>
                </c:pt>
                <c:pt idx="20528">
                  <c:v>45417.5</c:v>
                </c:pt>
                <c:pt idx="20529">
                  <c:v>45417.541666666664</c:v>
                </c:pt>
                <c:pt idx="20530">
                  <c:v>45417.583333333336</c:v>
                </c:pt>
                <c:pt idx="20531">
                  <c:v>45417.625</c:v>
                </c:pt>
                <c:pt idx="20532">
                  <c:v>45417.666666666664</c:v>
                </c:pt>
                <c:pt idx="20533">
                  <c:v>45417.708333333336</c:v>
                </c:pt>
                <c:pt idx="20534">
                  <c:v>45417.75</c:v>
                </c:pt>
                <c:pt idx="20535">
                  <c:v>45417.791666666664</c:v>
                </c:pt>
                <c:pt idx="20536">
                  <c:v>45417.833333333336</c:v>
                </c:pt>
                <c:pt idx="20537">
                  <c:v>45417.875</c:v>
                </c:pt>
                <c:pt idx="20538">
                  <c:v>45417.916666666664</c:v>
                </c:pt>
                <c:pt idx="20539">
                  <c:v>45417.958333333336</c:v>
                </c:pt>
                <c:pt idx="20540">
                  <c:v>45418</c:v>
                </c:pt>
                <c:pt idx="20541">
                  <c:v>45418.041666666664</c:v>
                </c:pt>
                <c:pt idx="20542">
                  <c:v>45418.083333333336</c:v>
                </c:pt>
                <c:pt idx="20543">
                  <c:v>45418.125</c:v>
                </c:pt>
                <c:pt idx="20544">
                  <c:v>45418.166666666664</c:v>
                </c:pt>
                <c:pt idx="20545">
                  <c:v>45418.208333333336</c:v>
                </c:pt>
                <c:pt idx="20546">
                  <c:v>45418.25</c:v>
                </c:pt>
                <c:pt idx="20547">
                  <c:v>45418.291666666664</c:v>
                </c:pt>
                <c:pt idx="20548">
                  <c:v>45418.333333333336</c:v>
                </c:pt>
                <c:pt idx="20549">
                  <c:v>45418.375</c:v>
                </c:pt>
                <c:pt idx="20550">
                  <c:v>45418.416666666664</c:v>
                </c:pt>
                <c:pt idx="20551">
                  <c:v>45418.458333333336</c:v>
                </c:pt>
                <c:pt idx="20552">
                  <c:v>45418.5</c:v>
                </c:pt>
                <c:pt idx="20553">
                  <c:v>45418.541666666664</c:v>
                </c:pt>
                <c:pt idx="20554">
                  <c:v>45418.583333333336</c:v>
                </c:pt>
                <c:pt idx="20555">
                  <c:v>45418.625</c:v>
                </c:pt>
                <c:pt idx="20556">
                  <c:v>45418.666666666664</c:v>
                </c:pt>
                <c:pt idx="20557">
                  <c:v>45418.708333333336</c:v>
                </c:pt>
                <c:pt idx="20558">
                  <c:v>45418.75</c:v>
                </c:pt>
                <c:pt idx="20559">
                  <c:v>45418.791666666664</c:v>
                </c:pt>
                <c:pt idx="20560">
                  <c:v>45418.833333333336</c:v>
                </c:pt>
                <c:pt idx="20561">
                  <c:v>45418.875</c:v>
                </c:pt>
                <c:pt idx="20562">
                  <c:v>45418.916666666664</c:v>
                </c:pt>
                <c:pt idx="20563">
                  <c:v>45418.958333333336</c:v>
                </c:pt>
                <c:pt idx="20564">
                  <c:v>45419</c:v>
                </c:pt>
                <c:pt idx="20565">
                  <c:v>45419.041666666664</c:v>
                </c:pt>
                <c:pt idx="20566">
                  <c:v>45419.083333333336</c:v>
                </c:pt>
                <c:pt idx="20567">
                  <c:v>45419.125</c:v>
                </c:pt>
                <c:pt idx="20568">
                  <c:v>45419.166666666664</c:v>
                </c:pt>
                <c:pt idx="20569">
                  <c:v>45419.208333333336</c:v>
                </c:pt>
                <c:pt idx="20570">
                  <c:v>45419.25</c:v>
                </c:pt>
                <c:pt idx="20571">
                  <c:v>45419.291666666664</c:v>
                </c:pt>
                <c:pt idx="20572">
                  <c:v>45419.333333333336</c:v>
                </c:pt>
                <c:pt idx="20573">
                  <c:v>45419.375</c:v>
                </c:pt>
                <c:pt idx="20574">
                  <c:v>45419.416666666664</c:v>
                </c:pt>
                <c:pt idx="20575">
                  <c:v>45419.458333333336</c:v>
                </c:pt>
                <c:pt idx="20576">
                  <c:v>45419.5</c:v>
                </c:pt>
                <c:pt idx="20577">
                  <c:v>45419.541666666664</c:v>
                </c:pt>
                <c:pt idx="20578">
                  <c:v>45419.583333333336</c:v>
                </c:pt>
                <c:pt idx="20579">
                  <c:v>45419.625</c:v>
                </c:pt>
                <c:pt idx="20580">
                  <c:v>45419.666666666664</c:v>
                </c:pt>
                <c:pt idx="20581">
                  <c:v>45419.708333333336</c:v>
                </c:pt>
                <c:pt idx="20582">
                  <c:v>45419.75</c:v>
                </c:pt>
                <c:pt idx="20583">
                  <c:v>45419.791666666664</c:v>
                </c:pt>
                <c:pt idx="20584">
                  <c:v>45419.833333333336</c:v>
                </c:pt>
                <c:pt idx="20585">
                  <c:v>45419.875</c:v>
                </c:pt>
                <c:pt idx="20586">
                  <c:v>45419.916666666664</c:v>
                </c:pt>
                <c:pt idx="20587">
                  <c:v>45419.958333333336</c:v>
                </c:pt>
                <c:pt idx="20588">
                  <c:v>45420</c:v>
                </c:pt>
                <c:pt idx="20589">
                  <c:v>45420.041666666664</c:v>
                </c:pt>
                <c:pt idx="20590">
                  <c:v>45420.083333333336</c:v>
                </c:pt>
                <c:pt idx="20591">
                  <c:v>45420.125</c:v>
                </c:pt>
                <c:pt idx="20592">
                  <c:v>45420.166666666664</c:v>
                </c:pt>
                <c:pt idx="20593">
                  <c:v>45420.208333333336</c:v>
                </c:pt>
                <c:pt idx="20594">
                  <c:v>45420.25</c:v>
                </c:pt>
                <c:pt idx="20595">
                  <c:v>45420.291666666664</c:v>
                </c:pt>
                <c:pt idx="20596">
                  <c:v>45420.333333333336</c:v>
                </c:pt>
                <c:pt idx="20597">
                  <c:v>45420.375</c:v>
                </c:pt>
                <c:pt idx="20598">
                  <c:v>45420.416666666664</c:v>
                </c:pt>
                <c:pt idx="20599">
                  <c:v>45420.458333333336</c:v>
                </c:pt>
                <c:pt idx="20600">
                  <c:v>45420.5</c:v>
                </c:pt>
                <c:pt idx="20601">
                  <c:v>45420.541666666664</c:v>
                </c:pt>
                <c:pt idx="20602">
                  <c:v>45420.583333333336</c:v>
                </c:pt>
                <c:pt idx="20603">
                  <c:v>45420.625</c:v>
                </c:pt>
                <c:pt idx="20604">
                  <c:v>45420.666666666664</c:v>
                </c:pt>
                <c:pt idx="20605">
                  <c:v>45420.708333333336</c:v>
                </c:pt>
                <c:pt idx="20606">
                  <c:v>45420.75</c:v>
                </c:pt>
                <c:pt idx="20607">
                  <c:v>45420.791666666664</c:v>
                </c:pt>
                <c:pt idx="20608">
                  <c:v>45420.833333333336</c:v>
                </c:pt>
                <c:pt idx="20609">
                  <c:v>45420.875</c:v>
                </c:pt>
                <c:pt idx="20610">
                  <c:v>45420.916666666664</c:v>
                </c:pt>
                <c:pt idx="20611">
                  <c:v>45420.958333333336</c:v>
                </c:pt>
                <c:pt idx="20612">
                  <c:v>45421</c:v>
                </c:pt>
                <c:pt idx="20613">
                  <c:v>45421.041666666664</c:v>
                </c:pt>
                <c:pt idx="20614">
                  <c:v>45421.083333333336</c:v>
                </c:pt>
                <c:pt idx="20615">
                  <c:v>45421.125</c:v>
                </c:pt>
                <c:pt idx="20616">
                  <c:v>45421.166666666664</c:v>
                </c:pt>
                <c:pt idx="20617">
                  <c:v>45421.208333333336</c:v>
                </c:pt>
                <c:pt idx="20618">
                  <c:v>45421.25</c:v>
                </c:pt>
                <c:pt idx="20619">
                  <c:v>45421.291666666664</c:v>
                </c:pt>
                <c:pt idx="20620">
                  <c:v>45421.333333333336</c:v>
                </c:pt>
                <c:pt idx="20621">
                  <c:v>45421.375</c:v>
                </c:pt>
                <c:pt idx="20622">
                  <c:v>45421.416666666664</c:v>
                </c:pt>
                <c:pt idx="20623">
                  <c:v>45421.458333333336</c:v>
                </c:pt>
                <c:pt idx="20624">
                  <c:v>45421.5</c:v>
                </c:pt>
                <c:pt idx="20625">
                  <c:v>45421.541666666664</c:v>
                </c:pt>
                <c:pt idx="20626">
                  <c:v>45421.583333333336</c:v>
                </c:pt>
                <c:pt idx="20627">
                  <c:v>45421.625</c:v>
                </c:pt>
                <c:pt idx="20628">
                  <c:v>45421.666666666664</c:v>
                </c:pt>
                <c:pt idx="20629">
                  <c:v>45421.708333333336</c:v>
                </c:pt>
                <c:pt idx="20630">
                  <c:v>45421.75</c:v>
                </c:pt>
                <c:pt idx="20631">
                  <c:v>45421.791666666664</c:v>
                </c:pt>
                <c:pt idx="20632">
                  <c:v>45421.833333333336</c:v>
                </c:pt>
                <c:pt idx="20633">
                  <c:v>45421.875</c:v>
                </c:pt>
                <c:pt idx="20634">
                  <c:v>45421.916666666664</c:v>
                </c:pt>
                <c:pt idx="20635">
                  <c:v>45421.958333333336</c:v>
                </c:pt>
                <c:pt idx="20636">
                  <c:v>45422</c:v>
                </c:pt>
                <c:pt idx="20637">
                  <c:v>45422.041666666664</c:v>
                </c:pt>
                <c:pt idx="20638">
                  <c:v>45422.083333333336</c:v>
                </c:pt>
                <c:pt idx="20639">
                  <c:v>45422.125</c:v>
                </c:pt>
                <c:pt idx="20640">
                  <c:v>45422.166666666664</c:v>
                </c:pt>
                <c:pt idx="20641">
                  <c:v>45422.208333333336</c:v>
                </c:pt>
                <c:pt idx="20642">
                  <c:v>45422.25</c:v>
                </c:pt>
                <c:pt idx="20643">
                  <c:v>45422.291666666664</c:v>
                </c:pt>
                <c:pt idx="20644">
                  <c:v>45422.333333333336</c:v>
                </c:pt>
                <c:pt idx="20645">
                  <c:v>45422.375</c:v>
                </c:pt>
                <c:pt idx="20646">
                  <c:v>45422.416666666664</c:v>
                </c:pt>
                <c:pt idx="20647">
                  <c:v>45422.458333333336</c:v>
                </c:pt>
                <c:pt idx="20648">
                  <c:v>45422.5</c:v>
                </c:pt>
                <c:pt idx="20649">
                  <c:v>45422.541666666664</c:v>
                </c:pt>
                <c:pt idx="20650">
                  <c:v>45422.583333333336</c:v>
                </c:pt>
                <c:pt idx="20651">
                  <c:v>45422.625</c:v>
                </c:pt>
                <c:pt idx="20652">
                  <c:v>45422.666666666664</c:v>
                </c:pt>
                <c:pt idx="20653">
                  <c:v>45422.708333333336</c:v>
                </c:pt>
                <c:pt idx="20654">
                  <c:v>45422.75</c:v>
                </c:pt>
                <c:pt idx="20655">
                  <c:v>45422.791666666664</c:v>
                </c:pt>
                <c:pt idx="20656">
                  <c:v>45422.833333333336</c:v>
                </c:pt>
                <c:pt idx="20657">
                  <c:v>45422.875</c:v>
                </c:pt>
                <c:pt idx="20658">
                  <c:v>45422.916666666664</c:v>
                </c:pt>
                <c:pt idx="20659">
                  <c:v>45422.958333333336</c:v>
                </c:pt>
                <c:pt idx="20660">
                  <c:v>45423</c:v>
                </c:pt>
                <c:pt idx="20661">
                  <c:v>45423.041666666664</c:v>
                </c:pt>
                <c:pt idx="20662">
                  <c:v>45423.083333333336</c:v>
                </c:pt>
                <c:pt idx="20663">
                  <c:v>45423.125</c:v>
                </c:pt>
                <c:pt idx="20664">
                  <c:v>45423.166666666664</c:v>
                </c:pt>
                <c:pt idx="20665">
                  <c:v>45423.208333333336</c:v>
                </c:pt>
                <c:pt idx="20666">
                  <c:v>45423.25</c:v>
                </c:pt>
                <c:pt idx="20667">
                  <c:v>45423.291666666664</c:v>
                </c:pt>
                <c:pt idx="20668">
                  <c:v>45423.333333333336</c:v>
                </c:pt>
                <c:pt idx="20669">
                  <c:v>45423.375</c:v>
                </c:pt>
                <c:pt idx="20670">
                  <c:v>45423.416666666664</c:v>
                </c:pt>
                <c:pt idx="20671">
                  <c:v>45423.458333333336</c:v>
                </c:pt>
                <c:pt idx="20672">
                  <c:v>45423.5</c:v>
                </c:pt>
                <c:pt idx="20673">
                  <c:v>45423.541666666664</c:v>
                </c:pt>
                <c:pt idx="20674">
                  <c:v>45423.583333333336</c:v>
                </c:pt>
                <c:pt idx="20675">
                  <c:v>45423.625</c:v>
                </c:pt>
                <c:pt idx="20676">
                  <c:v>45423.666666666664</c:v>
                </c:pt>
                <c:pt idx="20677">
                  <c:v>45423.708333333336</c:v>
                </c:pt>
                <c:pt idx="20678">
                  <c:v>45423.75</c:v>
                </c:pt>
                <c:pt idx="20679">
                  <c:v>45423.791666666664</c:v>
                </c:pt>
                <c:pt idx="20680">
                  <c:v>45423.833333333336</c:v>
                </c:pt>
                <c:pt idx="20681">
                  <c:v>45423.875</c:v>
                </c:pt>
                <c:pt idx="20682">
                  <c:v>45423.916666666664</c:v>
                </c:pt>
                <c:pt idx="20683">
                  <c:v>45423.958333333336</c:v>
                </c:pt>
                <c:pt idx="20684">
                  <c:v>45424</c:v>
                </c:pt>
                <c:pt idx="20685">
                  <c:v>45424.041666666664</c:v>
                </c:pt>
                <c:pt idx="20686">
                  <c:v>45424.083333333336</c:v>
                </c:pt>
                <c:pt idx="20687">
                  <c:v>45424.125</c:v>
                </c:pt>
                <c:pt idx="20688">
                  <c:v>45424.166666666664</c:v>
                </c:pt>
                <c:pt idx="20689">
                  <c:v>45424.208333333336</c:v>
                </c:pt>
                <c:pt idx="20690">
                  <c:v>45424.25</c:v>
                </c:pt>
                <c:pt idx="20691">
                  <c:v>45424.291666666664</c:v>
                </c:pt>
                <c:pt idx="20692">
                  <c:v>45424.333333333336</c:v>
                </c:pt>
                <c:pt idx="20693">
                  <c:v>45424.375</c:v>
                </c:pt>
                <c:pt idx="20694">
                  <c:v>45424.416666666664</c:v>
                </c:pt>
                <c:pt idx="20695">
                  <c:v>45424.458333333336</c:v>
                </c:pt>
                <c:pt idx="20696">
                  <c:v>45424.5</c:v>
                </c:pt>
                <c:pt idx="20697">
                  <c:v>45424.541666666664</c:v>
                </c:pt>
                <c:pt idx="20698">
                  <c:v>45424.583333333336</c:v>
                </c:pt>
                <c:pt idx="20699">
                  <c:v>45424.625</c:v>
                </c:pt>
                <c:pt idx="20700">
                  <c:v>45424.666666666664</c:v>
                </c:pt>
                <c:pt idx="20701">
                  <c:v>45424.708333333336</c:v>
                </c:pt>
                <c:pt idx="20702">
                  <c:v>45424.75</c:v>
                </c:pt>
                <c:pt idx="20703">
                  <c:v>45424.791666666664</c:v>
                </c:pt>
                <c:pt idx="20704">
                  <c:v>45424.833333333336</c:v>
                </c:pt>
                <c:pt idx="20705">
                  <c:v>45424.875</c:v>
                </c:pt>
                <c:pt idx="20706">
                  <c:v>45424.916666666664</c:v>
                </c:pt>
                <c:pt idx="20707">
                  <c:v>45424.958333333336</c:v>
                </c:pt>
                <c:pt idx="20708">
                  <c:v>45425</c:v>
                </c:pt>
                <c:pt idx="20709">
                  <c:v>45425.041666666664</c:v>
                </c:pt>
                <c:pt idx="20710">
                  <c:v>45425.083333333336</c:v>
                </c:pt>
                <c:pt idx="20711">
                  <c:v>45425.125</c:v>
                </c:pt>
                <c:pt idx="20712">
                  <c:v>45425.166666666664</c:v>
                </c:pt>
                <c:pt idx="20713">
                  <c:v>45425.208333333336</c:v>
                </c:pt>
                <c:pt idx="20714">
                  <c:v>45425.25</c:v>
                </c:pt>
                <c:pt idx="20715">
                  <c:v>45425.291666666664</c:v>
                </c:pt>
                <c:pt idx="20716">
                  <c:v>45425.333333333336</c:v>
                </c:pt>
                <c:pt idx="20717">
                  <c:v>45425.375</c:v>
                </c:pt>
                <c:pt idx="20718">
                  <c:v>45425.416666666664</c:v>
                </c:pt>
                <c:pt idx="20719">
                  <c:v>45425.458333333336</c:v>
                </c:pt>
                <c:pt idx="20720">
                  <c:v>45425.5</c:v>
                </c:pt>
                <c:pt idx="20721">
                  <c:v>45425.541666666664</c:v>
                </c:pt>
                <c:pt idx="20722">
                  <c:v>45425.583333333336</c:v>
                </c:pt>
                <c:pt idx="20723">
                  <c:v>45425.625</c:v>
                </c:pt>
                <c:pt idx="20724">
                  <c:v>45425.666666666664</c:v>
                </c:pt>
                <c:pt idx="20725">
                  <c:v>45425.708333333336</c:v>
                </c:pt>
                <c:pt idx="20726">
                  <c:v>45425.75</c:v>
                </c:pt>
                <c:pt idx="20727">
                  <c:v>45425.791666666664</c:v>
                </c:pt>
                <c:pt idx="20728">
                  <c:v>45425.833333333336</c:v>
                </c:pt>
                <c:pt idx="20729">
                  <c:v>45425.875</c:v>
                </c:pt>
                <c:pt idx="20730">
                  <c:v>45425.916666666664</c:v>
                </c:pt>
                <c:pt idx="20731">
                  <c:v>45425.958333333336</c:v>
                </c:pt>
                <c:pt idx="20732">
                  <c:v>45426</c:v>
                </c:pt>
                <c:pt idx="20733">
                  <c:v>45426.041666666664</c:v>
                </c:pt>
                <c:pt idx="20734">
                  <c:v>45426.083333333336</c:v>
                </c:pt>
                <c:pt idx="20735">
                  <c:v>45426.125</c:v>
                </c:pt>
                <c:pt idx="20736">
                  <c:v>45426.166666666664</c:v>
                </c:pt>
                <c:pt idx="20737">
                  <c:v>45426.208333333336</c:v>
                </c:pt>
                <c:pt idx="20738">
                  <c:v>45426.25</c:v>
                </c:pt>
                <c:pt idx="20739">
                  <c:v>45426.291666666664</c:v>
                </c:pt>
                <c:pt idx="20740">
                  <c:v>45426.333333333336</c:v>
                </c:pt>
                <c:pt idx="20741">
                  <c:v>45426.375</c:v>
                </c:pt>
                <c:pt idx="20742">
                  <c:v>45426.416666666664</c:v>
                </c:pt>
                <c:pt idx="20743">
                  <c:v>45426.458333333336</c:v>
                </c:pt>
                <c:pt idx="20744">
                  <c:v>45426.5</c:v>
                </c:pt>
                <c:pt idx="20745">
                  <c:v>45426.541666666664</c:v>
                </c:pt>
                <c:pt idx="20746">
                  <c:v>45426.583333333336</c:v>
                </c:pt>
                <c:pt idx="20747">
                  <c:v>45426.625</c:v>
                </c:pt>
                <c:pt idx="20748">
                  <c:v>45426.666666666664</c:v>
                </c:pt>
                <c:pt idx="20749">
                  <c:v>45426.708333333336</c:v>
                </c:pt>
                <c:pt idx="20750">
                  <c:v>45426.75</c:v>
                </c:pt>
                <c:pt idx="20751">
                  <c:v>45426.791666666664</c:v>
                </c:pt>
                <c:pt idx="20752">
                  <c:v>45426.833333333336</c:v>
                </c:pt>
                <c:pt idx="20753">
                  <c:v>45426.875</c:v>
                </c:pt>
                <c:pt idx="20754">
                  <c:v>45426.916666666664</c:v>
                </c:pt>
                <c:pt idx="20755">
                  <c:v>45426.958333333336</c:v>
                </c:pt>
                <c:pt idx="20756">
                  <c:v>45427</c:v>
                </c:pt>
                <c:pt idx="20757">
                  <c:v>45427.041666666664</c:v>
                </c:pt>
                <c:pt idx="20758">
                  <c:v>45427.083333333336</c:v>
                </c:pt>
                <c:pt idx="20759">
                  <c:v>45427.125</c:v>
                </c:pt>
                <c:pt idx="20760">
                  <c:v>45427.166666666664</c:v>
                </c:pt>
                <c:pt idx="20761">
                  <c:v>45427.208333333336</c:v>
                </c:pt>
                <c:pt idx="20762">
                  <c:v>45427.25</c:v>
                </c:pt>
                <c:pt idx="20763">
                  <c:v>45427.291666666664</c:v>
                </c:pt>
                <c:pt idx="20764">
                  <c:v>45427.333333333336</c:v>
                </c:pt>
                <c:pt idx="20765">
                  <c:v>45427.375</c:v>
                </c:pt>
                <c:pt idx="20766">
                  <c:v>45427.416666666664</c:v>
                </c:pt>
                <c:pt idx="20767">
                  <c:v>45427.458333333336</c:v>
                </c:pt>
                <c:pt idx="20768">
                  <c:v>45427.5</c:v>
                </c:pt>
                <c:pt idx="20769">
                  <c:v>45427.541666666664</c:v>
                </c:pt>
                <c:pt idx="20770">
                  <c:v>45427.583333333336</c:v>
                </c:pt>
                <c:pt idx="20771">
                  <c:v>45427.625</c:v>
                </c:pt>
                <c:pt idx="20772">
                  <c:v>45427.666666666664</c:v>
                </c:pt>
                <c:pt idx="20773">
                  <c:v>45427.708333333336</c:v>
                </c:pt>
                <c:pt idx="20774">
                  <c:v>45427.75</c:v>
                </c:pt>
                <c:pt idx="20775">
                  <c:v>45427.791666666664</c:v>
                </c:pt>
                <c:pt idx="20776">
                  <c:v>45427.833333333336</c:v>
                </c:pt>
                <c:pt idx="20777">
                  <c:v>45427.875</c:v>
                </c:pt>
                <c:pt idx="20778">
                  <c:v>45427.916666666664</c:v>
                </c:pt>
                <c:pt idx="20779">
                  <c:v>45427.958333333336</c:v>
                </c:pt>
                <c:pt idx="20780">
                  <c:v>45428</c:v>
                </c:pt>
                <c:pt idx="20781">
                  <c:v>45428.041666666664</c:v>
                </c:pt>
                <c:pt idx="20782">
                  <c:v>45428.083333333336</c:v>
                </c:pt>
                <c:pt idx="20783">
                  <c:v>45428.125</c:v>
                </c:pt>
                <c:pt idx="20784">
                  <c:v>45428.166666666664</c:v>
                </c:pt>
                <c:pt idx="20785">
                  <c:v>45428.208333333336</c:v>
                </c:pt>
                <c:pt idx="20786">
                  <c:v>45428.25</c:v>
                </c:pt>
                <c:pt idx="20787">
                  <c:v>45428.291666666664</c:v>
                </c:pt>
                <c:pt idx="20788">
                  <c:v>45428.333333333336</c:v>
                </c:pt>
                <c:pt idx="20789">
                  <c:v>45428.375</c:v>
                </c:pt>
                <c:pt idx="20790">
                  <c:v>45428.416666666664</c:v>
                </c:pt>
                <c:pt idx="20791">
                  <c:v>45428.458333333336</c:v>
                </c:pt>
                <c:pt idx="20792">
                  <c:v>45428.5</c:v>
                </c:pt>
                <c:pt idx="20793">
                  <c:v>45428.541666666664</c:v>
                </c:pt>
                <c:pt idx="20794">
                  <c:v>45428.583333333336</c:v>
                </c:pt>
                <c:pt idx="20795">
                  <c:v>45428.625</c:v>
                </c:pt>
                <c:pt idx="20796">
                  <c:v>45428.666666666664</c:v>
                </c:pt>
                <c:pt idx="20797">
                  <c:v>45428.708333333336</c:v>
                </c:pt>
                <c:pt idx="20798">
                  <c:v>45428.75</c:v>
                </c:pt>
                <c:pt idx="20799">
                  <c:v>45428.791666666664</c:v>
                </c:pt>
                <c:pt idx="20800">
                  <c:v>45428.833333333336</c:v>
                </c:pt>
                <c:pt idx="20801">
                  <c:v>45428.875</c:v>
                </c:pt>
                <c:pt idx="20802">
                  <c:v>45428.916666666664</c:v>
                </c:pt>
                <c:pt idx="20803">
                  <c:v>45428.958333333336</c:v>
                </c:pt>
                <c:pt idx="20804">
                  <c:v>45429</c:v>
                </c:pt>
                <c:pt idx="20805">
                  <c:v>45429.041666666664</c:v>
                </c:pt>
                <c:pt idx="20806">
                  <c:v>45429.083333333336</c:v>
                </c:pt>
                <c:pt idx="20807">
                  <c:v>45429.125</c:v>
                </c:pt>
                <c:pt idx="20808">
                  <c:v>45429.166666666664</c:v>
                </c:pt>
                <c:pt idx="20809">
                  <c:v>45429.208333333336</c:v>
                </c:pt>
                <c:pt idx="20810">
                  <c:v>45429.25</c:v>
                </c:pt>
                <c:pt idx="20811">
                  <c:v>45429.291666666664</c:v>
                </c:pt>
                <c:pt idx="20812">
                  <c:v>45429.333333333336</c:v>
                </c:pt>
                <c:pt idx="20813">
                  <c:v>45429.375</c:v>
                </c:pt>
                <c:pt idx="20814">
                  <c:v>45429.416666666664</c:v>
                </c:pt>
                <c:pt idx="20815">
                  <c:v>45429.458333333336</c:v>
                </c:pt>
                <c:pt idx="20816">
                  <c:v>45429.5</c:v>
                </c:pt>
                <c:pt idx="20817">
                  <c:v>45429.541666666664</c:v>
                </c:pt>
                <c:pt idx="20818">
                  <c:v>45429.583333333336</c:v>
                </c:pt>
                <c:pt idx="20819">
                  <c:v>45429.625</c:v>
                </c:pt>
                <c:pt idx="20820">
                  <c:v>45429.666666666664</c:v>
                </c:pt>
                <c:pt idx="20821">
                  <c:v>45429.708333333336</c:v>
                </c:pt>
                <c:pt idx="20822">
                  <c:v>45429.75</c:v>
                </c:pt>
                <c:pt idx="20823">
                  <c:v>45429.791666666664</c:v>
                </c:pt>
                <c:pt idx="20824">
                  <c:v>45429.833333333336</c:v>
                </c:pt>
                <c:pt idx="20825">
                  <c:v>45429.875</c:v>
                </c:pt>
                <c:pt idx="20826">
                  <c:v>45429.916666666664</c:v>
                </c:pt>
                <c:pt idx="20827">
                  <c:v>45429.958333333336</c:v>
                </c:pt>
                <c:pt idx="20828">
                  <c:v>45430</c:v>
                </c:pt>
                <c:pt idx="20829">
                  <c:v>45430.041666666664</c:v>
                </c:pt>
                <c:pt idx="20830">
                  <c:v>45430.083333333336</c:v>
                </c:pt>
                <c:pt idx="20831">
                  <c:v>45430.125</c:v>
                </c:pt>
                <c:pt idx="20832">
                  <c:v>45430.166666666664</c:v>
                </c:pt>
                <c:pt idx="20833">
                  <c:v>45430.208333333336</c:v>
                </c:pt>
                <c:pt idx="20834">
                  <c:v>45430.25</c:v>
                </c:pt>
                <c:pt idx="20835">
                  <c:v>45430.291666666664</c:v>
                </c:pt>
                <c:pt idx="20836">
                  <c:v>45430.333333333336</c:v>
                </c:pt>
                <c:pt idx="20837">
                  <c:v>45430.375</c:v>
                </c:pt>
                <c:pt idx="20838">
                  <c:v>45430.416666666664</c:v>
                </c:pt>
                <c:pt idx="20839">
                  <c:v>45430.458333333336</c:v>
                </c:pt>
                <c:pt idx="20840">
                  <c:v>45430.5</c:v>
                </c:pt>
                <c:pt idx="20841">
                  <c:v>45430.541666666664</c:v>
                </c:pt>
                <c:pt idx="20842">
                  <c:v>45430.583333333336</c:v>
                </c:pt>
                <c:pt idx="20843">
                  <c:v>45430.625</c:v>
                </c:pt>
                <c:pt idx="20844">
                  <c:v>45430.666666666664</c:v>
                </c:pt>
                <c:pt idx="20845">
                  <c:v>45430.708333333336</c:v>
                </c:pt>
                <c:pt idx="20846">
                  <c:v>45430.75</c:v>
                </c:pt>
                <c:pt idx="20847">
                  <c:v>45430.791666666664</c:v>
                </c:pt>
                <c:pt idx="20848">
                  <c:v>45430.833333333336</c:v>
                </c:pt>
                <c:pt idx="20849">
                  <c:v>45430.875</c:v>
                </c:pt>
                <c:pt idx="20850">
                  <c:v>45430.916666666664</c:v>
                </c:pt>
                <c:pt idx="20851">
                  <c:v>45430.958333333336</c:v>
                </c:pt>
                <c:pt idx="20852">
                  <c:v>45431</c:v>
                </c:pt>
                <c:pt idx="20853">
                  <c:v>45431.041666666664</c:v>
                </c:pt>
                <c:pt idx="20854">
                  <c:v>45431.083333333336</c:v>
                </c:pt>
                <c:pt idx="20855">
                  <c:v>45431.125</c:v>
                </c:pt>
                <c:pt idx="20856">
                  <c:v>45431.166666666664</c:v>
                </c:pt>
                <c:pt idx="20857">
                  <c:v>45431.208333333336</c:v>
                </c:pt>
                <c:pt idx="20858">
                  <c:v>45431.25</c:v>
                </c:pt>
                <c:pt idx="20859">
                  <c:v>45431.291666666664</c:v>
                </c:pt>
                <c:pt idx="20860">
                  <c:v>45431.333333333336</c:v>
                </c:pt>
                <c:pt idx="20861">
                  <c:v>45431.375</c:v>
                </c:pt>
                <c:pt idx="20862">
                  <c:v>45431.416666666664</c:v>
                </c:pt>
                <c:pt idx="20863">
                  <c:v>45431.458333333336</c:v>
                </c:pt>
                <c:pt idx="20864">
                  <c:v>45431.5</c:v>
                </c:pt>
                <c:pt idx="20865">
                  <c:v>45431.541666666664</c:v>
                </c:pt>
                <c:pt idx="20866">
                  <c:v>45431.583333333336</c:v>
                </c:pt>
                <c:pt idx="20867">
                  <c:v>45431.625</c:v>
                </c:pt>
                <c:pt idx="20868">
                  <c:v>45431.666666666664</c:v>
                </c:pt>
                <c:pt idx="20869">
                  <c:v>45431.708333333336</c:v>
                </c:pt>
                <c:pt idx="20870">
                  <c:v>45431.75</c:v>
                </c:pt>
                <c:pt idx="20871">
                  <c:v>45431.791666666664</c:v>
                </c:pt>
                <c:pt idx="20872">
                  <c:v>45431.833333333336</c:v>
                </c:pt>
                <c:pt idx="20873">
                  <c:v>45431.875</c:v>
                </c:pt>
                <c:pt idx="20874">
                  <c:v>45431.916666666664</c:v>
                </c:pt>
                <c:pt idx="20875">
                  <c:v>45431.958333333336</c:v>
                </c:pt>
                <c:pt idx="20876">
                  <c:v>45432</c:v>
                </c:pt>
                <c:pt idx="20877">
                  <c:v>45432.041666666664</c:v>
                </c:pt>
                <c:pt idx="20878">
                  <c:v>45432.083333333336</c:v>
                </c:pt>
                <c:pt idx="20879">
                  <c:v>45432.125</c:v>
                </c:pt>
                <c:pt idx="20880">
                  <c:v>45432.166666666664</c:v>
                </c:pt>
                <c:pt idx="20881">
                  <c:v>45432.208333333336</c:v>
                </c:pt>
                <c:pt idx="20882">
                  <c:v>45432.25</c:v>
                </c:pt>
                <c:pt idx="20883">
                  <c:v>45432.291666666664</c:v>
                </c:pt>
                <c:pt idx="20884">
                  <c:v>45432.333333333336</c:v>
                </c:pt>
                <c:pt idx="20885">
                  <c:v>45432.375</c:v>
                </c:pt>
                <c:pt idx="20886">
                  <c:v>45432.416666666664</c:v>
                </c:pt>
                <c:pt idx="20887">
                  <c:v>45432.458333333336</c:v>
                </c:pt>
                <c:pt idx="20888">
                  <c:v>45432.5</c:v>
                </c:pt>
                <c:pt idx="20889">
                  <c:v>45432.541666666664</c:v>
                </c:pt>
                <c:pt idx="20890">
                  <c:v>45432.583333333336</c:v>
                </c:pt>
                <c:pt idx="20891">
                  <c:v>45432.625</c:v>
                </c:pt>
                <c:pt idx="20892">
                  <c:v>45432.666666666664</c:v>
                </c:pt>
                <c:pt idx="20893">
                  <c:v>45432.708333333336</c:v>
                </c:pt>
                <c:pt idx="20894">
                  <c:v>45432.75</c:v>
                </c:pt>
                <c:pt idx="20895">
                  <c:v>45432.791666666664</c:v>
                </c:pt>
                <c:pt idx="20896">
                  <c:v>45432.833333333336</c:v>
                </c:pt>
                <c:pt idx="20897">
                  <c:v>45432.875</c:v>
                </c:pt>
                <c:pt idx="20898">
                  <c:v>45432.916666666664</c:v>
                </c:pt>
                <c:pt idx="20899">
                  <c:v>45432.958333333336</c:v>
                </c:pt>
                <c:pt idx="20900">
                  <c:v>45433</c:v>
                </c:pt>
                <c:pt idx="20901">
                  <c:v>45433.041666666664</c:v>
                </c:pt>
                <c:pt idx="20902">
                  <c:v>45433.083333333336</c:v>
                </c:pt>
                <c:pt idx="20903">
                  <c:v>45433.125</c:v>
                </c:pt>
                <c:pt idx="20904">
                  <c:v>45433.166666666664</c:v>
                </c:pt>
                <c:pt idx="20905">
                  <c:v>45433.208333333336</c:v>
                </c:pt>
                <c:pt idx="20906">
                  <c:v>45433.25</c:v>
                </c:pt>
                <c:pt idx="20907">
                  <c:v>45433.291666666664</c:v>
                </c:pt>
                <c:pt idx="20908">
                  <c:v>45433.333333333336</c:v>
                </c:pt>
                <c:pt idx="20909">
                  <c:v>45433.375</c:v>
                </c:pt>
                <c:pt idx="20910">
                  <c:v>45433.416666666664</c:v>
                </c:pt>
                <c:pt idx="20911">
                  <c:v>45433.458333333336</c:v>
                </c:pt>
                <c:pt idx="20912">
                  <c:v>45433.5</c:v>
                </c:pt>
                <c:pt idx="20913">
                  <c:v>45433.541666666664</c:v>
                </c:pt>
                <c:pt idx="20914">
                  <c:v>45433.583333333336</c:v>
                </c:pt>
                <c:pt idx="20915">
                  <c:v>45433.625</c:v>
                </c:pt>
                <c:pt idx="20916">
                  <c:v>45433.666666666664</c:v>
                </c:pt>
                <c:pt idx="20917">
                  <c:v>45433.708333333336</c:v>
                </c:pt>
                <c:pt idx="20918">
                  <c:v>45433.75</c:v>
                </c:pt>
                <c:pt idx="20919">
                  <c:v>45433.791666666664</c:v>
                </c:pt>
                <c:pt idx="20920">
                  <c:v>45433.833333333336</c:v>
                </c:pt>
                <c:pt idx="20921">
                  <c:v>45433.875</c:v>
                </c:pt>
                <c:pt idx="20922">
                  <c:v>45433.916666666664</c:v>
                </c:pt>
                <c:pt idx="20923">
                  <c:v>45433.958333333336</c:v>
                </c:pt>
                <c:pt idx="20924">
                  <c:v>45434</c:v>
                </c:pt>
                <c:pt idx="20925">
                  <c:v>45434.041666666664</c:v>
                </c:pt>
                <c:pt idx="20926">
                  <c:v>45434.083333333336</c:v>
                </c:pt>
                <c:pt idx="20927">
                  <c:v>45434.125</c:v>
                </c:pt>
                <c:pt idx="20928">
                  <c:v>45434.166666666664</c:v>
                </c:pt>
                <c:pt idx="20929">
                  <c:v>45434.208333333336</c:v>
                </c:pt>
                <c:pt idx="20930">
                  <c:v>45434.25</c:v>
                </c:pt>
                <c:pt idx="20931">
                  <c:v>45434.291666666664</c:v>
                </c:pt>
                <c:pt idx="20932">
                  <c:v>45434.333333333336</c:v>
                </c:pt>
                <c:pt idx="20933">
                  <c:v>45434.375</c:v>
                </c:pt>
                <c:pt idx="20934">
                  <c:v>45434.416666666664</c:v>
                </c:pt>
                <c:pt idx="20935">
                  <c:v>45434.458333333336</c:v>
                </c:pt>
                <c:pt idx="20936">
                  <c:v>45434.5</c:v>
                </c:pt>
                <c:pt idx="20937">
                  <c:v>45434.541666666664</c:v>
                </c:pt>
                <c:pt idx="20938">
                  <c:v>45434.583333333336</c:v>
                </c:pt>
                <c:pt idx="20939">
                  <c:v>45434.625</c:v>
                </c:pt>
                <c:pt idx="20940">
                  <c:v>45434.666666666664</c:v>
                </c:pt>
                <c:pt idx="20941">
                  <c:v>45434.708333333336</c:v>
                </c:pt>
                <c:pt idx="20942">
                  <c:v>45434.75</c:v>
                </c:pt>
                <c:pt idx="20943">
                  <c:v>45434.791666666664</c:v>
                </c:pt>
                <c:pt idx="20944">
                  <c:v>45434.833333333336</c:v>
                </c:pt>
                <c:pt idx="20945">
                  <c:v>45434.875</c:v>
                </c:pt>
                <c:pt idx="20946">
                  <c:v>45434.916666666664</c:v>
                </c:pt>
                <c:pt idx="20947">
                  <c:v>45434.958333333336</c:v>
                </c:pt>
                <c:pt idx="20948">
                  <c:v>45435</c:v>
                </c:pt>
                <c:pt idx="20949">
                  <c:v>45435.041666666664</c:v>
                </c:pt>
                <c:pt idx="20950">
                  <c:v>45435.083333333336</c:v>
                </c:pt>
                <c:pt idx="20951">
                  <c:v>45435.125</c:v>
                </c:pt>
                <c:pt idx="20952">
                  <c:v>45435.166666666664</c:v>
                </c:pt>
                <c:pt idx="20953">
                  <c:v>45435.208333333336</c:v>
                </c:pt>
                <c:pt idx="20954">
                  <c:v>45435.25</c:v>
                </c:pt>
                <c:pt idx="20955">
                  <c:v>45435.291666666664</c:v>
                </c:pt>
                <c:pt idx="20956">
                  <c:v>45435.333333333336</c:v>
                </c:pt>
                <c:pt idx="20957">
                  <c:v>45435.375</c:v>
                </c:pt>
                <c:pt idx="20958">
                  <c:v>45435.416666666664</c:v>
                </c:pt>
                <c:pt idx="20959">
                  <c:v>45435.458333333336</c:v>
                </c:pt>
                <c:pt idx="20960">
                  <c:v>45435.5</c:v>
                </c:pt>
                <c:pt idx="20961">
                  <c:v>45435.541666666664</c:v>
                </c:pt>
                <c:pt idx="20962">
                  <c:v>45435.583333333336</c:v>
                </c:pt>
                <c:pt idx="20963">
                  <c:v>45435.625</c:v>
                </c:pt>
                <c:pt idx="20964">
                  <c:v>45435.666666666664</c:v>
                </c:pt>
                <c:pt idx="20965">
                  <c:v>45435.708333333336</c:v>
                </c:pt>
                <c:pt idx="20966">
                  <c:v>45435.75</c:v>
                </c:pt>
                <c:pt idx="20967">
                  <c:v>45435.791666666664</c:v>
                </c:pt>
                <c:pt idx="20968">
                  <c:v>45435.833333333336</c:v>
                </c:pt>
                <c:pt idx="20969">
                  <c:v>45435.875</c:v>
                </c:pt>
                <c:pt idx="20970">
                  <c:v>45435.916666666664</c:v>
                </c:pt>
                <c:pt idx="20971">
                  <c:v>45435.958333333336</c:v>
                </c:pt>
                <c:pt idx="20972">
                  <c:v>45436</c:v>
                </c:pt>
                <c:pt idx="20973">
                  <c:v>45436.041666666664</c:v>
                </c:pt>
                <c:pt idx="20974">
                  <c:v>45436.083333333336</c:v>
                </c:pt>
                <c:pt idx="20975">
                  <c:v>45436.125</c:v>
                </c:pt>
                <c:pt idx="20976">
                  <c:v>45436.166666666664</c:v>
                </c:pt>
                <c:pt idx="20977">
                  <c:v>45436.208333333336</c:v>
                </c:pt>
                <c:pt idx="20978">
                  <c:v>45436.25</c:v>
                </c:pt>
                <c:pt idx="20979">
                  <c:v>45436.291666666664</c:v>
                </c:pt>
                <c:pt idx="20980">
                  <c:v>45436.333333333336</c:v>
                </c:pt>
                <c:pt idx="20981">
                  <c:v>45436.375</c:v>
                </c:pt>
                <c:pt idx="20982">
                  <c:v>45436.416666666664</c:v>
                </c:pt>
                <c:pt idx="20983">
                  <c:v>45436.458333333336</c:v>
                </c:pt>
                <c:pt idx="20984">
                  <c:v>45436.5</c:v>
                </c:pt>
                <c:pt idx="20985">
                  <c:v>45436.541666666664</c:v>
                </c:pt>
                <c:pt idx="20986">
                  <c:v>45436.583333333336</c:v>
                </c:pt>
                <c:pt idx="20987">
                  <c:v>45436.625</c:v>
                </c:pt>
                <c:pt idx="20988">
                  <c:v>45436.666666666664</c:v>
                </c:pt>
                <c:pt idx="20989">
                  <c:v>45436.708333333336</c:v>
                </c:pt>
                <c:pt idx="20990">
                  <c:v>45436.75</c:v>
                </c:pt>
                <c:pt idx="20991">
                  <c:v>45436.791666666664</c:v>
                </c:pt>
                <c:pt idx="20992">
                  <c:v>45436.833333333336</c:v>
                </c:pt>
                <c:pt idx="20993">
                  <c:v>45436.875</c:v>
                </c:pt>
                <c:pt idx="20994">
                  <c:v>45436.916666666664</c:v>
                </c:pt>
                <c:pt idx="20995">
                  <c:v>45436.958333333336</c:v>
                </c:pt>
                <c:pt idx="20996">
                  <c:v>45437</c:v>
                </c:pt>
                <c:pt idx="20997">
                  <c:v>45437.041666666664</c:v>
                </c:pt>
                <c:pt idx="20998">
                  <c:v>45437.083333333336</c:v>
                </c:pt>
                <c:pt idx="20999">
                  <c:v>45437.125</c:v>
                </c:pt>
                <c:pt idx="21000">
                  <c:v>45437.166666666664</c:v>
                </c:pt>
                <c:pt idx="21001">
                  <c:v>45437.208333333336</c:v>
                </c:pt>
                <c:pt idx="21002">
                  <c:v>45437.25</c:v>
                </c:pt>
                <c:pt idx="21003">
                  <c:v>45437.291666666664</c:v>
                </c:pt>
                <c:pt idx="21004">
                  <c:v>45437.333333333336</c:v>
                </c:pt>
                <c:pt idx="21005">
                  <c:v>45437.375</c:v>
                </c:pt>
                <c:pt idx="21006">
                  <c:v>45437.416666666664</c:v>
                </c:pt>
                <c:pt idx="21007">
                  <c:v>45437.458333333336</c:v>
                </c:pt>
                <c:pt idx="21008">
                  <c:v>45437.5</c:v>
                </c:pt>
                <c:pt idx="21009">
                  <c:v>45437.541666666664</c:v>
                </c:pt>
                <c:pt idx="21010">
                  <c:v>45437.583333333336</c:v>
                </c:pt>
                <c:pt idx="21011">
                  <c:v>45437.625</c:v>
                </c:pt>
                <c:pt idx="21012">
                  <c:v>45437.666666666664</c:v>
                </c:pt>
                <c:pt idx="21013">
                  <c:v>45437.708333333336</c:v>
                </c:pt>
                <c:pt idx="21014">
                  <c:v>45437.75</c:v>
                </c:pt>
                <c:pt idx="21015">
                  <c:v>45437.791666666664</c:v>
                </c:pt>
                <c:pt idx="21016">
                  <c:v>45437.833333333336</c:v>
                </c:pt>
                <c:pt idx="21017">
                  <c:v>45437.875</c:v>
                </c:pt>
                <c:pt idx="21018">
                  <c:v>45437.916666666664</c:v>
                </c:pt>
                <c:pt idx="21019">
                  <c:v>45437.958333333336</c:v>
                </c:pt>
                <c:pt idx="21020">
                  <c:v>45438</c:v>
                </c:pt>
                <c:pt idx="21021">
                  <c:v>45438.041666666664</c:v>
                </c:pt>
                <c:pt idx="21022">
                  <c:v>45438.083333333336</c:v>
                </c:pt>
                <c:pt idx="21023">
                  <c:v>45438.125</c:v>
                </c:pt>
                <c:pt idx="21024">
                  <c:v>45438.166666666664</c:v>
                </c:pt>
                <c:pt idx="21025">
                  <c:v>45438.208333333336</c:v>
                </c:pt>
                <c:pt idx="21026">
                  <c:v>45438.25</c:v>
                </c:pt>
                <c:pt idx="21027">
                  <c:v>45438.291666666664</c:v>
                </c:pt>
                <c:pt idx="21028">
                  <c:v>45438.333333333336</c:v>
                </c:pt>
                <c:pt idx="21029">
                  <c:v>45438.375</c:v>
                </c:pt>
                <c:pt idx="21030">
                  <c:v>45438.416666666664</c:v>
                </c:pt>
                <c:pt idx="21031">
                  <c:v>45438.458333333336</c:v>
                </c:pt>
                <c:pt idx="21032">
                  <c:v>45438.5</c:v>
                </c:pt>
                <c:pt idx="21033">
                  <c:v>45438.541666666664</c:v>
                </c:pt>
                <c:pt idx="21034">
                  <c:v>45438.583333333336</c:v>
                </c:pt>
                <c:pt idx="21035">
                  <c:v>45438.625</c:v>
                </c:pt>
                <c:pt idx="21036">
                  <c:v>45438.666666666664</c:v>
                </c:pt>
                <c:pt idx="21037">
                  <c:v>45438.708333333336</c:v>
                </c:pt>
                <c:pt idx="21038">
                  <c:v>45438.75</c:v>
                </c:pt>
                <c:pt idx="21039">
                  <c:v>45438.791666666664</c:v>
                </c:pt>
                <c:pt idx="21040">
                  <c:v>45438.833333333336</c:v>
                </c:pt>
                <c:pt idx="21041">
                  <c:v>45438.875</c:v>
                </c:pt>
                <c:pt idx="21042">
                  <c:v>45438.916666666664</c:v>
                </c:pt>
                <c:pt idx="21043">
                  <c:v>45438.958333333336</c:v>
                </c:pt>
                <c:pt idx="21044">
                  <c:v>45439</c:v>
                </c:pt>
                <c:pt idx="21045">
                  <c:v>45439.041666666664</c:v>
                </c:pt>
                <c:pt idx="21046">
                  <c:v>45439.083333333336</c:v>
                </c:pt>
                <c:pt idx="21047">
                  <c:v>45439.125</c:v>
                </c:pt>
                <c:pt idx="21048">
                  <c:v>45439.166666666664</c:v>
                </c:pt>
                <c:pt idx="21049">
                  <c:v>45439.208333333336</c:v>
                </c:pt>
                <c:pt idx="21050">
                  <c:v>45439.25</c:v>
                </c:pt>
                <c:pt idx="21051">
                  <c:v>45439.291666666664</c:v>
                </c:pt>
                <c:pt idx="21052">
                  <c:v>45439.333333333336</c:v>
                </c:pt>
                <c:pt idx="21053">
                  <c:v>45439.375</c:v>
                </c:pt>
                <c:pt idx="21054">
                  <c:v>45439.416666666664</c:v>
                </c:pt>
                <c:pt idx="21055">
                  <c:v>45439.458333333336</c:v>
                </c:pt>
                <c:pt idx="21056">
                  <c:v>45439.5</c:v>
                </c:pt>
                <c:pt idx="21057">
                  <c:v>45439.541666666664</c:v>
                </c:pt>
                <c:pt idx="21058">
                  <c:v>45439.583333333336</c:v>
                </c:pt>
                <c:pt idx="21059">
                  <c:v>45439.625</c:v>
                </c:pt>
                <c:pt idx="21060">
                  <c:v>45439.666666666664</c:v>
                </c:pt>
                <c:pt idx="21061">
                  <c:v>45439.708333333336</c:v>
                </c:pt>
                <c:pt idx="21062">
                  <c:v>45439.75</c:v>
                </c:pt>
                <c:pt idx="21063">
                  <c:v>45439.791666666664</c:v>
                </c:pt>
                <c:pt idx="21064">
                  <c:v>45439.833333333336</c:v>
                </c:pt>
                <c:pt idx="21065">
                  <c:v>45439.875</c:v>
                </c:pt>
                <c:pt idx="21066">
                  <c:v>45439.916666666664</c:v>
                </c:pt>
                <c:pt idx="21067">
                  <c:v>45439.958333333336</c:v>
                </c:pt>
                <c:pt idx="21068">
                  <c:v>45440</c:v>
                </c:pt>
                <c:pt idx="21069">
                  <c:v>45440.041666666664</c:v>
                </c:pt>
                <c:pt idx="21070">
                  <c:v>45440.083333333336</c:v>
                </c:pt>
                <c:pt idx="21071">
                  <c:v>45440.125</c:v>
                </c:pt>
                <c:pt idx="21072">
                  <c:v>45440.166666666664</c:v>
                </c:pt>
                <c:pt idx="21073">
                  <c:v>45440.208333333336</c:v>
                </c:pt>
                <c:pt idx="21074">
                  <c:v>45440.25</c:v>
                </c:pt>
                <c:pt idx="21075">
                  <c:v>45440.291666666664</c:v>
                </c:pt>
                <c:pt idx="21076">
                  <c:v>45440.333333333336</c:v>
                </c:pt>
                <c:pt idx="21077">
                  <c:v>45440.375</c:v>
                </c:pt>
                <c:pt idx="21078">
                  <c:v>45440.416666666664</c:v>
                </c:pt>
                <c:pt idx="21079">
                  <c:v>45440.458333333336</c:v>
                </c:pt>
                <c:pt idx="21080">
                  <c:v>45440.5</c:v>
                </c:pt>
                <c:pt idx="21081">
                  <c:v>45440.541666666664</c:v>
                </c:pt>
                <c:pt idx="21082">
                  <c:v>45440.583333333336</c:v>
                </c:pt>
                <c:pt idx="21083">
                  <c:v>45440.625</c:v>
                </c:pt>
                <c:pt idx="21084">
                  <c:v>45440.666666666664</c:v>
                </c:pt>
                <c:pt idx="21085">
                  <c:v>45440.708333333336</c:v>
                </c:pt>
                <c:pt idx="21086">
                  <c:v>45440.75</c:v>
                </c:pt>
                <c:pt idx="21087">
                  <c:v>45440.791666666664</c:v>
                </c:pt>
                <c:pt idx="21088">
                  <c:v>45440.833333333336</c:v>
                </c:pt>
                <c:pt idx="21089">
                  <c:v>45440.875</c:v>
                </c:pt>
                <c:pt idx="21090">
                  <c:v>45440.916666666664</c:v>
                </c:pt>
                <c:pt idx="21091">
                  <c:v>45440.958333333336</c:v>
                </c:pt>
                <c:pt idx="21092">
                  <c:v>45441</c:v>
                </c:pt>
                <c:pt idx="21093">
                  <c:v>45441.041666666664</c:v>
                </c:pt>
                <c:pt idx="21094">
                  <c:v>45441.083333333336</c:v>
                </c:pt>
                <c:pt idx="21095">
                  <c:v>45441.125</c:v>
                </c:pt>
                <c:pt idx="21096">
                  <c:v>45441.166666666664</c:v>
                </c:pt>
                <c:pt idx="21097">
                  <c:v>45441.208333333336</c:v>
                </c:pt>
                <c:pt idx="21098">
                  <c:v>45441.25</c:v>
                </c:pt>
                <c:pt idx="21099">
                  <c:v>45441.291666666664</c:v>
                </c:pt>
                <c:pt idx="21100">
                  <c:v>45441.333333333336</c:v>
                </c:pt>
                <c:pt idx="21101">
                  <c:v>45441.375</c:v>
                </c:pt>
                <c:pt idx="21102">
                  <c:v>45441.416666666664</c:v>
                </c:pt>
                <c:pt idx="21103">
                  <c:v>45441.458333333336</c:v>
                </c:pt>
                <c:pt idx="21104">
                  <c:v>45441.5</c:v>
                </c:pt>
                <c:pt idx="21105">
                  <c:v>45441.541666666664</c:v>
                </c:pt>
                <c:pt idx="21106">
                  <c:v>45441.583333333336</c:v>
                </c:pt>
                <c:pt idx="21107">
                  <c:v>45441.625</c:v>
                </c:pt>
                <c:pt idx="21108">
                  <c:v>45441.666666666664</c:v>
                </c:pt>
                <c:pt idx="21109">
                  <c:v>45441.708333333336</c:v>
                </c:pt>
                <c:pt idx="21110">
                  <c:v>45441.75</c:v>
                </c:pt>
                <c:pt idx="21111">
                  <c:v>45441.791666666664</c:v>
                </c:pt>
                <c:pt idx="21112">
                  <c:v>45441.833333333336</c:v>
                </c:pt>
                <c:pt idx="21113">
                  <c:v>45441.875</c:v>
                </c:pt>
                <c:pt idx="21114">
                  <c:v>45441.916666666664</c:v>
                </c:pt>
                <c:pt idx="21115">
                  <c:v>45441.958333333336</c:v>
                </c:pt>
                <c:pt idx="21116">
                  <c:v>45442</c:v>
                </c:pt>
                <c:pt idx="21117">
                  <c:v>45442.041666666664</c:v>
                </c:pt>
                <c:pt idx="21118">
                  <c:v>45442.083333333336</c:v>
                </c:pt>
                <c:pt idx="21119">
                  <c:v>45442.125</c:v>
                </c:pt>
                <c:pt idx="21120">
                  <c:v>45442.166666666664</c:v>
                </c:pt>
                <c:pt idx="21121">
                  <c:v>45442.208333333336</c:v>
                </c:pt>
                <c:pt idx="21122">
                  <c:v>45442.25</c:v>
                </c:pt>
                <c:pt idx="21123">
                  <c:v>45442.291666666664</c:v>
                </c:pt>
                <c:pt idx="21124">
                  <c:v>45442.333333333336</c:v>
                </c:pt>
                <c:pt idx="21125">
                  <c:v>45442.375</c:v>
                </c:pt>
                <c:pt idx="21126">
                  <c:v>45442.416666666664</c:v>
                </c:pt>
                <c:pt idx="21127">
                  <c:v>45442.458333333336</c:v>
                </c:pt>
                <c:pt idx="21128">
                  <c:v>45442.5</c:v>
                </c:pt>
                <c:pt idx="21129">
                  <c:v>45442.541666666664</c:v>
                </c:pt>
                <c:pt idx="21130">
                  <c:v>45442.583333333336</c:v>
                </c:pt>
                <c:pt idx="21131">
                  <c:v>45442.625</c:v>
                </c:pt>
                <c:pt idx="21132">
                  <c:v>45442.666666666664</c:v>
                </c:pt>
                <c:pt idx="21133">
                  <c:v>45442.708333333336</c:v>
                </c:pt>
                <c:pt idx="21134">
                  <c:v>45442.75</c:v>
                </c:pt>
                <c:pt idx="21135">
                  <c:v>45442.791666666664</c:v>
                </c:pt>
                <c:pt idx="21136">
                  <c:v>45442.833333333336</c:v>
                </c:pt>
                <c:pt idx="21137">
                  <c:v>45442.875</c:v>
                </c:pt>
                <c:pt idx="21138">
                  <c:v>45442.916666666664</c:v>
                </c:pt>
                <c:pt idx="21139">
                  <c:v>45442.958333333336</c:v>
                </c:pt>
                <c:pt idx="21140">
                  <c:v>45443</c:v>
                </c:pt>
                <c:pt idx="21141">
                  <c:v>45443.041666666664</c:v>
                </c:pt>
                <c:pt idx="21142">
                  <c:v>45443.083333333336</c:v>
                </c:pt>
                <c:pt idx="21143">
                  <c:v>45443.125</c:v>
                </c:pt>
                <c:pt idx="21144">
                  <c:v>45443.166666666664</c:v>
                </c:pt>
                <c:pt idx="21145">
                  <c:v>45443.208333333336</c:v>
                </c:pt>
                <c:pt idx="21146">
                  <c:v>45443.25</c:v>
                </c:pt>
                <c:pt idx="21147">
                  <c:v>45443.291666666664</c:v>
                </c:pt>
                <c:pt idx="21148">
                  <c:v>45443.333333333336</c:v>
                </c:pt>
                <c:pt idx="21149">
                  <c:v>45443.375</c:v>
                </c:pt>
                <c:pt idx="21150">
                  <c:v>45443.416666666664</c:v>
                </c:pt>
                <c:pt idx="21151">
                  <c:v>45443.458333333336</c:v>
                </c:pt>
                <c:pt idx="21152">
                  <c:v>45443.5</c:v>
                </c:pt>
                <c:pt idx="21153">
                  <c:v>45443.541666666664</c:v>
                </c:pt>
                <c:pt idx="21154">
                  <c:v>45443.583333333336</c:v>
                </c:pt>
                <c:pt idx="21155">
                  <c:v>45443.625</c:v>
                </c:pt>
                <c:pt idx="21156">
                  <c:v>45443.666666666664</c:v>
                </c:pt>
                <c:pt idx="21157">
                  <c:v>45443.708333333336</c:v>
                </c:pt>
                <c:pt idx="21158">
                  <c:v>45443.75</c:v>
                </c:pt>
                <c:pt idx="21159">
                  <c:v>45443.791666666664</c:v>
                </c:pt>
                <c:pt idx="21160">
                  <c:v>45443.833333333336</c:v>
                </c:pt>
                <c:pt idx="21161">
                  <c:v>45443.875</c:v>
                </c:pt>
                <c:pt idx="21162">
                  <c:v>45443.916666666664</c:v>
                </c:pt>
                <c:pt idx="21163">
                  <c:v>45443.958333333336</c:v>
                </c:pt>
                <c:pt idx="21164">
                  <c:v>45444</c:v>
                </c:pt>
                <c:pt idx="21165">
                  <c:v>45444.041666666664</c:v>
                </c:pt>
                <c:pt idx="21166">
                  <c:v>45444.083333333336</c:v>
                </c:pt>
                <c:pt idx="21167">
                  <c:v>45444.125</c:v>
                </c:pt>
                <c:pt idx="21168">
                  <c:v>45444.166666666664</c:v>
                </c:pt>
                <c:pt idx="21169">
                  <c:v>45444.208333333336</c:v>
                </c:pt>
                <c:pt idx="21170">
                  <c:v>45444.25</c:v>
                </c:pt>
                <c:pt idx="21171">
                  <c:v>45444.291666666664</c:v>
                </c:pt>
                <c:pt idx="21172">
                  <c:v>45444.333333333336</c:v>
                </c:pt>
                <c:pt idx="21173">
                  <c:v>45444.375</c:v>
                </c:pt>
                <c:pt idx="21174">
                  <c:v>45444.416666666664</c:v>
                </c:pt>
                <c:pt idx="21175">
                  <c:v>45444.458333333336</c:v>
                </c:pt>
                <c:pt idx="21176">
                  <c:v>45444.5</c:v>
                </c:pt>
                <c:pt idx="21177">
                  <c:v>45444.541666666664</c:v>
                </c:pt>
                <c:pt idx="21178">
                  <c:v>45444.583333333336</c:v>
                </c:pt>
                <c:pt idx="21179">
                  <c:v>45444.625</c:v>
                </c:pt>
                <c:pt idx="21180">
                  <c:v>45444.666666666664</c:v>
                </c:pt>
                <c:pt idx="21181">
                  <c:v>45444.708333333336</c:v>
                </c:pt>
                <c:pt idx="21182">
                  <c:v>45444.75</c:v>
                </c:pt>
                <c:pt idx="21183">
                  <c:v>45444.791666666664</c:v>
                </c:pt>
                <c:pt idx="21184">
                  <c:v>45444.833333333336</c:v>
                </c:pt>
                <c:pt idx="21185">
                  <c:v>45444.875</c:v>
                </c:pt>
                <c:pt idx="21186">
                  <c:v>45444.916666666664</c:v>
                </c:pt>
                <c:pt idx="21187">
                  <c:v>45444.958333333336</c:v>
                </c:pt>
                <c:pt idx="21188">
                  <c:v>45445</c:v>
                </c:pt>
                <c:pt idx="21189">
                  <c:v>45445.041666666664</c:v>
                </c:pt>
                <c:pt idx="21190">
                  <c:v>45445.083333333336</c:v>
                </c:pt>
                <c:pt idx="21191">
                  <c:v>45445.125</c:v>
                </c:pt>
                <c:pt idx="21192">
                  <c:v>45445.166666666664</c:v>
                </c:pt>
                <c:pt idx="21193">
                  <c:v>45445.208333333336</c:v>
                </c:pt>
                <c:pt idx="21194">
                  <c:v>45445.25</c:v>
                </c:pt>
                <c:pt idx="21195">
                  <c:v>45445.291666666664</c:v>
                </c:pt>
                <c:pt idx="21196">
                  <c:v>45445.333333333336</c:v>
                </c:pt>
                <c:pt idx="21197">
                  <c:v>45445.375</c:v>
                </c:pt>
                <c:pt idx="21198">
                  <c:v>45445.416666666664</c:v>
                </c:pt>
                <c:pt idx="21199">
                  <c:v>45445.458333333336</c:v>
                </c:pt>
                <c:pt idx="21200">
                  <c:v>45445.5</c:v>
                </c:pt>
                <c:pt idx="21201">
                  <c:v>45445.541666666664</c:v>
                </c:pt>
                <c:pt idx="21202">
                  <c:v>45445.583333333336</c:v>
                </c:pt>
                <c:pt idx="21203">
                  <c:v>45445.625</c:v>
                </c:pt>
                <c:pt idx="21204">
                  <c:v>45445.666666666664</c:v>
                </c:pt>
                <c:pt idx="21205">
                  <c:v>45445.708333333336</c:v>
                </c:pt>
                <c:pt idx="21206">
                  <c:v>45445.75</c:v>
                </c:pt>
                <c:pt idx="21207">
                  <c:v>45445.791666666664</c:v>
                </c:pt>
                <c:pt idx="21208">
                  <c:v>45445.833333333336</c:v>
                </c:pt>
                <c:pt idx="21209">
                  <c:v>45445.875</c:v>
                </c:pt>
                <c:pt idx="21210">
                  <c:v>45445.916666666664</c:v>
                </c:pt>
                <c:pt idx="21211">
                  <c:v>45445.958333333336</c:v>
                </c:pt>
                <c:pt idx="21212">
                  <c:v>45446</c:v>
                </c:pt>
                <c:pt idx="21213">
                  <c:v>45446.041666666664</c:v>
                </c:pt>
                <c:pt idx="21214">
                  <c:v>45446.083333333336</c:v>
                </c:pt>
                <c:pt idx="21215">
                  <c:v>45446.125</c:v>
                </c:pt>
                <c:pt idx="21216">
                  <c:v>45446.166666666664</c:v>
                </c:pt>
                <c:pt idx="21217">
                  <c:v>45446.208333333336</c:v>
                </c:pt>
                <c:pt idx="21218">
                  <c:v>45446.25</c:v>
                </c:pt>
                <c:pt idx="21219">
                  <c:v>45446.291666666664</c:v>
                </c:pt>
                <c:pt idx="21220">
                  <c:v>45446.333333333336</c:v>
                </c:pt>
                <c:pt idx="21221">
                  <c:v>45446.375</c:v>
                </c:pt>
                <c:pt idx="21222">
                  <c:v>45446.416666666664</c:v>
                </c:pt>
                <c:pt idx="21223">
                  <c:v>45446.458333333336</c:v>
                </c:pt>
                <c:pt idx="21224">
                  <c:v>45446.5</c:v>
                </c:pt>
                <c:pt idx="21225">
                  <c:v>45446.541666666664</c:v>
                </c:pt>
                <c:pt idx="21226">
                  <c:v>45446.583333333336</c:v>
                </c:pt>
                <c:pt idx="21227">
                  <c:v>45446.625</c:v>
                </c:pt>
                <c:pt idx="21228">
                  <c:v>45446.666666666664</c:v>
                </c:pt>
                <c:pt idx="21229">
                  <c:v>45446.708333333336</c:v>
                </c:pt>
                <c:pt idx="21230">
                  <c:v>45446.75</c:v>
                </c:pt>
                <c:pt idx="21231">
                  <c:v>45446.791666666664</c:v>
                </c:pt>
                <c:pt idx="21232">
                  <c:v>45446.833333333336</c:v>
                </c:pt>
                <c:pt idx="21233">
                  <c:v>45446.875</c:v>
                </c:pt>
                <c:pt idx="21234">
                  <c:v>45446.916666666664</c:v>
                </c:pt>
                <c:pt idx="21235">
                  <c:v>45446.958333333336</c:v>
                </c:pt>
                <c:pt idx="21236">
                  <c:v>45447</c:v>
                </c:pt>
                <c:pt idx="21237">
                  <c:v>45447.041666666664</c:v>
                </c:pt>
                <c:pt idx="21238">
                  <c:v>45447.083333333336</c:v>
                </c:pt>
                <c:pt idx="21239">
                  <c:v>45447.125</c:v>
                </c:pt>
                <c:pt idx="21240">
                  <c:v>45447.166666666664</c:v>
                </c:pt>
                <c:pt idx="21241">
                  <c:v>45447.208333333336</c:v>
                </c:pt>
                <c:pt idx="21242">
                  <c:v>45447.25</c:v>
                </c:pt>
                <c:pt idx="21243">
                  <c:v>45447.291666666664</c:v>
                </c:pt>
                <c:pt idx="21244">
                  <c:v>45447.333333333336</c:v>
                </c:pt>
                <c:pt idx="21245">
                  <c:v>45447.375</c:v>
                </c:pt>
                <c:pt idx="21246">
                  <c:v>45447.416666666664</c:v>
                </c:pt>
                <c:pt idx="21247">
                  <c:v>45447.458333333336</c:v>
                </c:pt>
                <c:pt idx="21248">
                  <c:v>45447.5</c:v>
                </c:pt>
                <c:pt idx="21249">
                  <c:v>45447.541666666664</c:v>
                </c:pt>
                <c:pt idx="21250">
                  <c:v>45447.583333333336</c:v>
                </c:pt>
                <c:pt idx="21251">
                  <c:v>45447.625</c:v>
                </c:pt>
                <c:pt idx="21252">
                  <c:v>45447.666666666664</c:v>
                </c:pt>
                <c:pt idx="21253">
                  <c:v>45447.708333333336</c:v>
                </c:pt>
                <c:pt idx="21254">
                  <c:v>45447.75</c:v>
                </c:pt>
                <c:pt idx="21255">
                  <c:v>45447.791666666664</c:v>
                </c:pt>
                <c:pt idx="21256">
                  <c:v>45447.833333333336</c:v>
                </c:pt>
                <c:pt idx="21257">
                  <c:v>45447.875</c:v>
                </c:pt>
                <c:pt idx="21258">
                  <c:v>45447.916666666664</c:v>
                </c:pt>
                <c:pt idx="21259">
                  <c:v>45447.958333333336</c:v>
                </c:pt>
                <c:pt idx="21260">
                  <c:v>45448</c:v>
                </c:pt>
                <c:pt idx="21261">
                  <c:v>45448.041666666664</c:v>
                </c:pt>
                <c:pt idx="21262">
                  <c:v>45448.083333333336</c:v>
                </c:pt>
                <c:pt idx="21263">
                  <c:v>45448.125</c:v>
                </c:pt>
                <c:pt idx="21264">
                  <c:v>45448.166666666664</c:v>
                </c:pt>
                <c:pt idx="21265">
                  <c:v>45448.208333333336</c:v>
                </c:pt>
                <c:pt idx="21266">
                  <c:v>45448.25</c:v>
                </c:pt>
                <c:pt idx="21267">
                  <c:v>45448.291666666664</c:v>
                </c:pt>
                <c:pt idx="21268">
                  <c:v>45448.333333333336</c:v>
                </c:pt>
                <c:pt idx="21269">
                  <c:v>45448.375</c:v>
                </c:pt>
                <c:pt idx="21270">
                  <c:v>45448.416666666664</c:v>
                </c:pt>
                <c:pt idx="21271">
                  <c:v>45448.458333333336</c:v>
                </c:pt>
                <c:pt idx="21272">
                  <c:v>45448.5</c:v>
                </c:pt>
                <c:pt idx="21273">
                  <c:v>45448.541666666664</c:v>
                </c:pt>
                <c:pt idx="21274">
                  <c:v>45448.583333333336</c:v>
                </c:pt>
                <c:pt idx="21275">
                  <c:v>45448.625</c:v>
                </c:pt>
                <c:pt idx="21276">
                  <c:v>45448.666666666664</c:v>
                </c:pt>
                <c:pt idx="21277">
                  <c:v>45448.708333333336</c:v>
                </c:pt>
                <c:pt idx="21278">
                  <c:v>45448.75</c:v>
                </c:pt>
                <c:pt idx="21279">
                  <c:v>45448.791666666664</c:v>
                </c:pt>
                <c:pt idx="21280">
                  <c:v>45448.833333333336</c:v>
                </c:pt>
                <c:pt idx="21281">
                  <c:v>45448.875</c:v>
                </c:pt>
                <c:pt idx="21282">
                  <c:v>45448.916666666664</c:v>
                </c:pt>
                <c:pt idx="21283">
                  <c:v>45448.958333333336</c:v>
                </c:pt>
                <c:pt idx="21284">
                  <c:v>45449</c:v>
                </c:pt>
                <c:pt idx="21285">
                  <c:v>45449.041666666664</c:v>
                </c:pt>
                <c:pt idx="21286">
                  <c:v>45449.083333333336</c:v>
                </c:pt>
                <c:pt idx="21287">
                  <c:v>45449.125</c:v>
                </c:pt>
                <c:pt idx="21288">
                  <c:v>45449.166666666664</c:v>
                </c:pt>
                <c:pt idx="21289">
                  <c:v>45449.208333333336</c:v>
                </c:pt>
                <c:pt idx="21290">
                  <c:v>45449.25</c:v>
                </c:pt>
                <c:pt idx="21291">
                  <c:v>45449.291666666664</c:v>
                </c:pt>
                <c:pt idx="21292">
                  <c:v>45449.333333333336</c:v>
                </c:pt>
                <c:pt idx="21293">
                  <c:v>45449.375</c:v>
                </c:pt>
                <c:pt idx="21294">
                  <c:v>45449.416666666664</c:v>
                </c:pt>
                <c:pt idx="21295">
                  <c:v>45449.458333333336</c:v>
                </c:pt>
                <c:pt idx="21296">
                  <c:v>45449.5</c:v>
                </c:pt>
                <c:pt idx="21297">
                  <c:v>45449.541666666664</c:v>
                </c:pt>
                <c:pt idx="21298">
                  <c:v>45449.583333333336</c:v>
                </c:pt>
                <c:pt idx="21299">
                  <c:v>45449.625</c:v>
                </c:pt>
                <c:pt idx="21300">
                  <c:v>45449.666666666664</c:v>
                </c:pt>
                <c:pt idx="21301">
                  <c:v>45449.708333333336</c:v>
                </c:pt>
                <c:pt idx="21302">
                  <c:v>45449.75</c:v>
                </c:pt>
                <c:pt idx="21303">
                  <c:v>45449.791666666664</c:v>
                </c:pt>
                <c:pt idx="21304">
                  <c:v>45449.833333333336</c:v>
                </c:pt>
                <c:pt idx="21305">
                  <c:v>45449.875</c:v>
                </c:pt>
                <c:pt idx="21306">
                  <c:v>45449.916666666664</c:v>
                </c:pt>
                <c:pt idx="21307">
                  <c:v>45449.958333333336</c:v>
                </c:pt>
                <c:pt idx="21308">
                  <c:v>45450</c:v>
                </c:pt>
                <c:pt idx="21309">
                  <c:v>45450.041666666664</c:v>
                </c:pt>
                <c:pt idx="21310">
                  <c:v>45450.083333333336</c:v>
                </c:pt>
                <c:pt idx="21311">
                  <c:v>45450.125</c:v>
                </c:pt>
                <c:pt idx="21312">
                  <c:v>45450.166666666664</c:v>
                </c:pt>
                <c:pt idx="21313">
                  <c:v>45450.208333333336</c:v>
                </c:pt>
                <c:pt idx="21314">
                  <c:v>45450.25</c:v>
                </c:pt>
                <c:pt idx="21315">
                  <c:v>45450.291666666664</c:v>
                </c:pt>
                <c:pt idx="21316">
                  <c:v>45450.333333333336</c:v>
                </c:pt>
                <c:pt idx="21317">
                  <c:v>45450.375</c:v>
                </c:pt>
                <c:pt idx="21318">
                  <c:v>45450.416666666664</c:v>
                </c:pt>
                <c:pt idx="21319">
                  <c:v>45450.458333333336</c:v>
                </c:pt>
                <c:pt idx="21320">
                  <c:v>45450.5</c:v>
                </c:pt>
                <c:pt idx="21321">
                  <c:v>45450.541666666664</c:v>
                </c:pt>
                <c:pt idx="21322">
                  <c:v>45450.583333333336</c:v>
                </c:pt>
                <c:pt idx="21323">
                  <c:v>45450.625</c:v>
                </c:pt>
                <c:pt idx="21324">
                  <c:v>45450.666666666664</c:v>
                </c:pt>
                <c:pt idx="21325">
                  <c:v>45450.708333333336</c:v>
                </c:pt>
                <c:pt idx="21326">
                  <c:v>45450.75</c:v>
                </c:pt>
                <c:pt idx="21327">
                  <c:v>45450.791666666664</c:v>
                </c:pt>
                <c:pt idx="21328">
                  <c:v>45450.833333333336</c:v>
                </c:pt>
                <c:pt idx="21329">
                  <c:v>45450.875</c:v>
                </c:pt>
                <c:pt idx="21330">
                  <c:v>45450.916666666664</c:v>
                </c:pt>
                <c:pt idx="21331">
                  <c:v>45450.958333333336</c:v>
                </c:pt>
                <c:pt idx="21332">
                  <c:v>45451</c:v>
                </c:pt>
                <c:pt idx="21333">
                  <c:v>45451.041666666664</c:v>
                </c:pt>
                <c:pt idx="21334">
                  <c:v>45451.083333333336</c:v>
                </c:pt>
                <c:pt idx="21335">
                  <c:v>45451.125</c:v>
                </c:pt>
                <c:pt idx="21336">
                  <c:v>45451.166666666664</c:v>
                </c:pt>
                <c:pt idx="21337">
                  <c:v>45451.208333333336</c:v>
                </c:pt>
                <c:pt idx="21338">
                  <c:v>45451.25</c:v>
                </c:pt>
                <c:pt idx="21339">
                  <c:v>45451.291666666664</c:v>
                </c:pt>
                <c:pt idx="21340">
                  <c:v>45451.333333333336</c:v>
                </c:pt>
                <c:pt idx="21341">
                  <c:v>45451.375</c:v>
                </c:pt>
                <c:pt idx="21342">
                  <c:v>45451.416666666664</c:v>
                </c:pt>
                <c:pt idx="21343">
                  <c:v>45451.458333333336</c:v>
                </c:pt>
                <c:pt idx="21344">
                  <c:v>45451.5</c:v>
                </c:pt>
                <c:pt idx="21345">
                  <c:v>45451.541666666664</c:v>
                </c:pt>
                <c:pt idx="21346">
                  <c:v>45451.583333333336</c:v>
                </c:pt>
                <c:pt idx="21347">
                  <c:v>45451.625</c:v>
                </c:pt>
                <c:pt idx="21348">
                  <c:v>45451.666666666664</c:v>
                </c:pt>
                <c:pt idx="21349">
                  <c:v>45451.708333333336</c:v>
                </c:pt>
                <c:pt idx="21350">
                  <c:v>45451.75</c:v>
                </c:pt>
                <c:pt idx="21351">
                  <c:v>45451.791666666664</c:v>
                </c:pt>
                <c:pt idx="21352">
                  <c:v>45451.833333333336</c:v>
                </c:pt>
                <c:pt idx="21353">
                  <c:v>45451.875</c:v>
                </c:pt>
                <c:pt idx="21354">
                  <c:v>45451.916666666664</c:v>
                </c:pt>
                <c:pt idx="21355">
                  <c:v>45451.958333333336</c:v>
                </c:pt>
                <c:pt idx="21356">
                  <c:v>45452</c:v>
                </c:pt>
                <c:pt idx="21357">
                  <c:v>45452.041666666664</c:v>
                </c:pt>
                <c:pt idx="21358">
                  <c:v>45452.083333333336</c:v>
                </c:pt>
                <c:pt idx="21359">
                  <c:v>45452.125</c:v>
                </c:pt>
                <c:pt idx="21360">
                  <c:v>45452.166666666664</c:v>
                </c:pt>
                <c:pt idx="21361">
                  <c:v>45452.208333333336</c:v>
                </c:pt>
                <c:pt idx="21362">
                  <c:v>45452.25</c:v>
                </c:pt>
                <c:pt idx="21363">
                  <c:v>45452.291666666664</c:v>
                </c:pt>
                <c:pt idx="21364">
                  <c:v>45452.333333333336</c:v>
                </c:pt>
                <c:pt idx="21365">
                  <c:v>45452.375</c:v>
                </c:pt>
                <c:pt idx="21366">
                  <c:v>45452.416666666664</c:v>
                </c:pt>
                <c:pt idx="21367">
                  <c:v>45452.458333333336</c:v>
                </c:pt>
                <c:pt idx="21368">
                  <c:v>45452.5</c:v>
                </c:pt>
                <c:pt idx="21369">
                  <c:v>45452.541666666664</c:v>
                </c:pt>
                <c:pt idx="21370">
                  <c:v>45452.583333333336</c:v>
                </c:pt>
                <c:pt idx="21371">
                  <c:v>45452.625</c:v>
                </c:pt>
                <c:pt idx="21372">
                  <c:v>45452.666666666664</c:v>
                </c:pt>
                <c:pt idx="21373">
                  <c:v>45452.708333333336</c:v>
                </c:pt>
                <c:pt idx="21374">
                  <c:v>45452.75</c:v>
                </c:pt>
                <c:pt idx="21375">
                  <c:v>45452.791666666664</c:v>
                </c:pt>
                <c:pt idx="21376">
                  <c:v>45452.833333333336</c:v>
                </c:pt>
                <c:pt idx="21377">
                  <c:v>45452.875</c:v>
                </c:pt>
                <c:pt idx="21378">
                  <c:v>45452.916666666664</c:v>
                </c:pt>
                <c:pt idx="21379">
                  <c:v>45452.958333333336</c:v>
                </c:pt>
                <c:pt idx="21380">
                  <c:v>45453</c:v>
                </c:pt>
                <c:pt idx="21381">
                  <c:v>45453.041666666664</c:v>
                </c:pt>
                <c:pt idx="21382">
                  <c:v>45453.083333333336</c:v>
                </c:pt>
                <c:pt idx="21383">
                  <c:v>45453.125</c:v>
                </c:pt>
                <c:pt idx="21384">
                  <c:v>45453.166666666664</c:v>
                </c:pt>
                <c:pt idx="21385">
                  <c:v>45453.208333333336</c:v>
                </c:pt>
                <c:pt idx="21386">
                  <c:v>45453.25</c:v>
                </c:pt>
                <c:pt idx="21387">
                  <c:v>45453.291666666664</c:v>
                </c:pt>
                <c:pt idx="21388">
                  <c:v>45453.333333333336</c:v>
                </c:pt>
                <c:pt idx="21389">
                  <c:v>45453.375</c:v>
                </c:pt>
                <c:pt idx="21390">
                  <c:v>45453.416666666664</c:v>
                </c:pt>
                <c:pt idx="21391">
                  <c:v>45453.458333333336</c:v>
                </c:pt>
                <c:pt idx="21392">
                  <c:v>45453.5</c:v>
                </c:pt>
                <c:pt idx="21393">
                  <c:v>45453.541666666664</c:v>
                </c:pt>
                <c:pt idx="21394">
                  <c:v>45453.583333333336</c:v>
                </c:pt>
                <c:pt idx="21395">
                  <c:v>45453.625</c:v>
                </c:pt>
                <c:pt idx="21396">
                  <c:v>45453.666666666664</c:v>
                </c:pt>
                <c:pt idx="21397">
                  <c:v>45453.708333333336</c:v>
                </c:pt>
                <c:pt idx="21398">
                  <c:v>45453.75</c:v>
                </c:pt>
                <c:pt idx="21399">
                  <c:v>45453.791666666664</c:v>
                </c:pt>
                <c:pt idx="21400">
                  <c:v>45453.833333333336</c:v>
                </c:pt>
                <c:pt idx="21401">
                  <c:v>45453.875</c:v>
                </c:pt>
                <c:pt idx="21402">
                  <c:v>45453.916666666664</c:v>
                </c:pt>
                <c:pt idx="21403">
                  <c:v>45453.958333333336</c:v>
                </c:pt>
                <c:pt idx="21404">
                  <c:v>45454</c:v>
                </c:pt>
                <c:pt idx="21405">
                  <c:v>45454.041666666664</c:v>
                </c:pt>
                <c:pt idx="21406">
                  <c:v>45454.083333333336</c:v>
                </c:pt>
                <c:pt idx="21407">
                  <c:v>45454.125</c:v>
                </c:pt>
                <c:pt idx="21408">
                  <c:v>45454.166666666664</c:v>
                </c:pt>
                <c:pt idx="21409">
                  <c:v>45454.208333333336</c:v>
                </c:pt>
                <c:pt idx="21410">
                  <c:v>45454.25</c:v>
                </c:pt>
                <c:pt idx="21411">
                  <c:v>45454.291666666664</c:v>
                </c:pt>
                <c:pt idx="21412">
                  <c:v>45454.333333333336</c:v>
                </c:pt>
                <c:pt idx="21413">
                  <c:v>45454.375</c:v>
                </c:pt>
                <c:pt idx="21414">
                  <c:v>45454.416666666664</c:v>
                </c:pt>
                <c:pt idx="21415">
                  <c:v>45454.458333333336</c:v>
                </c:pt>
                <c:pt idx="21416">
                  <c:v>45454.5</c:v>
                </c:pt>
                <c:pt idx="21417">
                  <c:v>45454.541666666664</c:v>
                </c:pt>
                <c:pt idx="21418">
                  <c:v>45454.583333333336</c:v>
                </c:pt>
                <c:pt idx="21419">
                  <c:v>45454.625</c:v>
                </c:pt>
                <c:pt idx="21420">
                  <c:v>45454.666666666664</c:v>
                </c:pt>
                <c:pt idx="21421">
                  <c:v>45454.708333333336</c:v>
                </c:pt>
                <c:pt idx="21422">
                  <c:v>45454.75</c:v>
                </c:pt>
                <c:pt idx="21423">
                  <c:v>45454.791666666664</c:v>
                </c:pt>
                <c:pt idx="21424">
                  <c:v>45454.833333333336</c:v>
                </c:pt>
                <c:pt idx="21425">
                  <c:v>45454.875</c:v>
                </c:pt>
                <c:pt idx="21426">
                  <c:v>45454.916666666664</c:v>
                </c:pt>
                <c:pt idx="21427">
                  <c:v>45454.958333333336</c:v>
                </c:pt>
                <c:pt idx="21428">
                  <c:v>45455</c:v>
                </c:pt>
                <c:pt idx="21429">
                  <c:v>45455.041666666664</c:v>
                </c:pt>
                <c:pt idx="21430">
                  <c:v>45455.083333333336</c:v>
                </c:pt>
                <c:pt idx="21431">
                  <c:v>45455.125</c:v>
                </c:pt>
                <c:pt idx="21432">
                  <c:v>45455.166666666664</c:v>
                </c:pt>
                <c:pt idx="21433">
                  <c:v>45455.208333333336</c:v>
                </c:pt>
                <c:pt idx="21434">
                  <c:v>45455.25</c:v>
                </c:pt>
                <c:pt idx="21435">
                  <c:v>45455.291666666664</c:v>
                </c:pt>
                <c:pt idx="21436">
                  <c:v>45455.333333333336</c:v>
                </c:pt>
                <c:pt idx="21437">
                  <c:v>45455.375</c:v>
                </c:pt>
                <c:pt idx="21438">
                  <c:v>45455.416666666664</c:v>
                </c:pt>
                <c:pt idx="21439">
                  <c:v>45455.458333333336</c:v>
                </c:pt>
                <c:pt idx="21440">
                  <c:v>45455.5</c:v>
                </c:pt>
                <c:pt idx="21441">
                  <c:v>45455.541666666664</c:v>
                </c:pt>
                <c:pt idx="21442">
                  <c:v>45455.583333333336</c:v>
                </c:pt>
                <c:pt idx="21443">
                  <c:v>45455.625</c:v>
                </c:pt>
                <c:pt idx="21444">
                  <c:v>45455.666666666664</c:v>
                </c:pt>
                <c:pt idx="21445">
                  <c:v>45455.708333333336</c:v>
                </c:pt>
                <c:pt idx="21446">
                  <c:v>45455.75</c:v>
                </c:pt>
                <c:pt idx="21447">
                  <c:v>45455.791666666664</c:v>
                </c:pt>
                <c:pt idx="21448">
                  <c:v>45455.833333333336</c:v>
                </c:pt>
                <c:pt idx="21449">
                  <c:v>45455.875</c:v>
                </c:pt>
                <c:pt idx="21450">
                  <c:v>45455.916666666664</c:v>
                </c:pt>
                <c:pt idx="21451">
                  <c:v>45455.958333333336</c:v>
                </c:pt>
                <c:pt idx="21452">
                  <c:v>45456</c:v>
                </c:pt>
                <c:pt idx="21453">
                  <c:v>45456.041666666664</c:v>
                </c:pt>
                <c:pt idx="21454">
                  <c:v>45456.083333333336</c:v>
                </c:pt>
                <c:pt idx="21455">
                  <c:v>45456.125</c:v>
                </c:pt>
                <c:pt idx="21456">
                  <c:v>45456.166666666664</c:v>
                </c:pt>
                <c:pt idx="21457">
                  <c:v>45456.208333333336</c:v>
                </c:pt>
                <c:pt idx="21458">
                  <c:v>45456.25</c:v>
                </c:pt>
                <c:pt idx="21459">
                  <c:v>45456.291666666664</c:v>
                </c:pt>
                <c:pt idx="21460">
                  <c:v>45456.333333333336</c:v>
                </c:pt>
                <c:pt idx="21461">
                  <c:v>45456.375</c:v>
                </c:pt>
                <c:pt idx="21462">
                  <c:v>45456.416666666664</c:v>
                </c:pt>
                <c:pt idx="21463">
                  <c:v>45456.458333333336</c:v>
                </c:pt>
                <c:pt idx="21464">
                  <c:v>45456.5</c:v>
                </c:pt>
                <c:pt idx="21465">
                  <c:v>45456.541666666664</c:v>
                </c:pt>
                <c:pt idx="21466">
                  <c:v>45456.583333333336</c:v>
                </c:pt>
                <c:pt idx="21467">
                  <c:v>45456.625</c:v>
                </c:pt>
                <c:pt idx="21468">
                  <c:v>45456.666666666664</c:v>
                </c:pt>
                <c:pt idx="21469">
                  <c:v>45456.708333333336</c:v>
                </c:pt>
                <c:pt idx="21470">
                  <c:v>45456.75</c:v>
                </c:pt>
                <c:pt idx="21471">
                  <c:v>45456.791666666664</c:v>
                </c:pt>
                <c:pt idx="21472">
                  <c:v>45456.833333333336</c:v>
                </c:pt>
                <c:pt idx="21473">
                  <c:v>45456.875</c:v>
                </c:pt>
                <c:pt idx="21474">
                  <c:v>45456.916666666664</c:v>
                </c:pt>
                <c:pt idx="21475">
                  <c:v>45456.958333333336</c:v>
                </c:pt>
                <c:pt idx="21476">
                  <c:v>45457</c:v>
                </c:pt>
                <c:pt idx="21477">
                  <c:v>45457.041666666664</c:v>
                </c:pt>
                <c:pt idx="21478">
                  <c:v>45457.083333333336</c:v>
                </c:pt>
                <c:pt idx="21479">
                  <c:v>45457.125</c:v>
                </c:pt>
                <c:pt idx="21480">
                  <c:v>45457.166666666664</c:v>
                </c:pt>
                <c:pt idx="21481">
                  <c:v>45457.208333333336</c:v>
                </c:pt>
                <c:pt idx="21482">
                  <c:v>45457.25</c:v>
                </c:pt>
                <c:pt idx="21483">
                  <c:v>45457.291666666664</c:v>
                </c:pt>
                <c:pt idx="21484">
                  <c:v>45457.333333333336</c:v>
                </c:pt>
                <c:pt idx="21485">
                  <c:v>45457.375</c:v>
                </c:pt>
                <c:pt idx="21486">
                  <c:v>45457.416666666664</c:v>
                </c:pt>
                <c:pt idx="21487">
                  <c:v>45457.458333333336</c:v>
                </c:pt>
                <c:pt idx="21488">
                  <c:v>45457.5</c:v>
                </c:pt>
                <c:pt idx="21489">
                  <c:v>45457.541666666664</c:v>
                </c:pt>
                <c:pt idx="21490">
                  <c:v>45457.583333333336</c:v>
                </c:pt>
                <c:pt idx="21491">
                  <c:v>45457.625</c:v>
                </c:pt>
                <c:pt idx="21492">
                  <c:v>45457.666666666664</c:v>
                </c:pt>
                <c:pt idx="21493">
                  <c:v>45457.708333333336</c:v>
                </c:pt>
                <c:pt idx="21494">
                  <c:v>45457.75</c:v>
                </c:pt>
                <c:pt idx="21495">
                  <c:v>45457.791666666664</c:v>
                </c:pt>
                <c:pt idx="21496">
                  <c:v>45457.833333333336</c:v>
                </c:pt>
                <c:pt idx="21497">
                  <c:v>45457.875</c:v>
                </c:pt>
                <c:pt idx="21498">
                  <c:v>45457.916666666664</c:v>
                </c:pt>
                <c:pt idx="21499">
                  <c:v>45457.958333333336</c:v>
                </c:pt>
                <c:pt idx="21500">
                  <c:v>45458</c:v>
                </c:pt>
                <c:pt idx="21501">
                  <c:v>45458.041666666664</c:v>
                </c:pt>
                <c:pt idx="21502">
                  <c:v>45458.083333333336</c:v>
                </c:pt>
                <c:pt idx="21503">
                  <c:v>45458.125</c:v>
                </c:pt>
                <c:pt idx="21504">
                  <c:v>45458.166666666664</c:v>
                </c:pt>
                <c:pt idx="21505">
                  <c:v>45458.208333333336</c:v>
                </c:pt>
                <c:pt idx="21506">
                  <c:v>45458.25</c:v>
                </c:pt>
                <c:pt idx="21507">
                  <c:v>45458.291666666664</c:v>
                </c:pt>
                <c:pt idx="21508">
                  <c:v>45458.333333333336</c:v>
                </c:pt>
                <c:pt idx="21509">
                  <c:v>45458.375</c:v>
                </c:pt>
                <c:pt idx="21510">
                  <c:v>45458.416666666664</c:v>
                </c:pt>
                <c:pt idx="21511">
                  <c:v>45458.458333333336</c:v>
                </c:pt>
                <c:pt idx="21512">
                  <c:v>45458.5</c:v>
                </c:pt>
                <c:pt idx="21513">
                  <c:v>45458.541666666664</c:v>
                </c:pt>
                <c:pt idx="21514">
                  <c:v>45458.583333333336</c:v>
                </c:pt>
                <c:pt idx="21515">
                  <c:v>45458.625</c:v>
                </c:pt>
                <c:pt idx="21516">
                  <c:v>45458.666666666664</c:v>
                </c:pt>
                <c:pt idx="21517">
                  <c:v>45458.708333333336</c:v>
                </c:pt>
                <c:pt idx="21518">
                  <c:v>45458.75</c:v>
                </c:pt>
                <c:pt idx="21519">
                  <c:v>45458.791666666664</c:v>
                </c:pt>
                <c:pt idx="21520">
                  <c:v>45458.833333333336</c:v>
                </c:pt>
                <c:pt idx="21521">
                  <c:v>45458.875</c:v>
                </c:pt>
                <c:pt idx="21522">
                  <c:v>45458.916666666664</c:v>
                </c:pt>
                <c:pt idx="21523">
                  <c:v>45458.958333333336</c:v>
                </c:pt>
                <c:pt idx="21524">
                  <c:v>45459</c:v>
                </c:pt>
                <c:pt idx="21525">
                  <c:v>45459.041666666664</c:v>
                </c:pt>
                <c:pt idx="21526">
                  <c:v>45459.083333333336</c:v>
                </c:pt>
                <c:pt idx="21527">
                  <c:v>45459.125</c:v>
                </c:pt>
                <c:pt idx="21528">
                  <c:v>45459.166666666664</c:v>
                </c:pt>
                <c:pt idx="21529">
                  <c:v>45459.208333333336</c:v>
                </c:pt>
                <c:pt idx="21530">
                  <c:v>45459.25</c:v>
                </c:pt>
                <c:pt idx="21531">
                  <c:v>45459.291666666664</c:v>
                </c:pt>
                <c:pt idx="21532">
                  <c:v>45459.333333333336</c:v>
                </c:pt>
                <c:pt idx="21533">
                  <c:v>45459.375</c:v>
                </c:pt>
                <c:pt idx="21534">
                  <c:v>45459.416666666664</c:v>
                </c:pt>
                <c:pt idx="21535">
                  <c:v>45459.458333333336</c:v>
                </c:pt>
                <c:pt idx="21536">
                  <c:v>45459.5</c:v>
                </c:pt>
                <c:pt idx="21537">
                  <c:v>45459.541666666664</c:v>
                </c:pt>
                <c:pt idx="21538">
                  <c:v>45459.583333333336</c:v>
                </c:pt>
                <c:pt idx="21539">
                  <c:v>45459.625</c:v>
                </c:pt>
                <c:pt idx="21540">
                  <c:v>45459.666666666664</c:v>
                </c:pt>
                <c:pt idx="21541">
                  <c:v>45459.708333333336</c:v>
                </c:pt>
                <c:pt idx="21542">
                  <c:v>45459.75</c:v>
                </c:pt>
                <c:pt idx="21543">
                  <c:v>45459.791666666664</c:v>
                </c:pt>
                <c:pt idx="21544">
                  <c:v>45459.833333333336</c:v>
                </c:pt>
                <c:pt idx="21545">
                  <c:v>45459.875</c:v>
                </c:pt>
                <c:pt idx="21546">
                  <c:v>45459.916666666664</c:v>
                </c:pt>
                <c:pt idx="21547">
                  <c:v>45459.958333333336</c:v>
                </c:pt>
                <c:pt idx="21548">
                  <c:v>45460</c:v>
                </c:pt>
                <c:pt idx="21549">
                  <c:v>45460.041666666664</c:v>
                </c:pt>
                <c:pt idx="21550">
                  <c:v>45460.083333333336</c:v>
                </c:pt>
                <c:pt idx="21551">
                  <c:v>45460.125</c:v>
                </c:pt>
                <c:pt idx="21552">
                  <c:v>45460.166666666664</c:v>
                </c:pt>
                <c:pt idx="21553">
                  <c:v>45460.208333333336</c:v>
                </c:pt>
                <c:pt idx="21554">
                  <c:v>45460.25</c:v>
                </c:pt>
                <c:pt idx="21555">
                  <c:v>45460.291666666664</c:v>
                </c:pt>
                <c:pt idx="21556">
                  <c:v>45460.333333333336</c:v>
                </c:pt>
                <c:pt idx="21557">
                  <c:v>45460.375</c:v>
                </c:pt>
                <c:pt idx="21558">
                  <c:v>45460.416666666664</c:v>
                </c:pt>
                <c:pt idx="21559">
                  <c:v>45460.458333333336</c:v>
                </c:pt>
                <c:pt idx="21560">
                  <c:v>45460.5</c:v>
                </c:pt>
                <c:pt idx="21561">
                  <c:v>45460.541666666664</c:v>
                </c:pt>
                <c:pt idx="21562">
                  <c:v>45460.583333333336</c:v>
                </c:pt>
                <c:pt idx="21563">
                  <c:v>45460.625</c:v>
                </c:pt>
                <c:pt idx="21564">
                  <c:v>45460.666666666664</c:v>
                </c:pt>
                <c:pt idx="21565">
                  <c:v>45460.708333333336</c:v>
                </c:pt>
                <c:pt idx="21566">
                  <c:v>45460.75</c:v>
                </c:pt>
                <c:pt idx="21567">
                  <c:v>45460.791666666664</c:v>
                </c:pt>
                <c:pt idx="21568">
                  <c:v>45460.833333333336</c:v>
                </c:pt>
                <c:pt idx="21569">
                  <c:v>45460.875</c:v>
                </c:pt>
                <c:pt idx="21570">
                  <c:v>45460.916666666664</c:v>
                </c:pt>
                <c:pt idx="21571">
                  <c:v>45460.958333333336</c:v>
                </c:pt>
                <c:pt idx="21572">
                  <c:v>45461</c:v>
                </c:pt>
                <c:pt idx="21573">
                  <c:v>45461.041666666664</c:v>
                </c:pt>
                <c:pt idx="21574">
                  <c:v>45461.083333333336</c:v>
                </c:pt>
                <c:pt idx="21575">
                  <c:v>45461.125</c:v>
                </c:pt>
                <c:pt idx="21576">
                  <c:v>45461.166666666664</c:v>
                </c:pt>
                <c:pt idx="21577">
                  <c:v>45461.208333333336</c:v>
                </c:pt>
                <c:pt idx="21578">
                  <c:v>45461.25</c:v>
                </c:pt>
                <c:pt idx="21579">
                  <c:v>45461.291666666664</c:v>
                </c:pt>
                <c:pt idx="21580">
                  <c:v>45461.333333333336</c:v>
                </c:pt>
                <c:pt idx="21581">
                  <c:v>45461.375</c:v>
                </c:pt>
                <c:pt idx="21582">
                  <c:v>45461.416666666664</c:v>
                </c:pt>
                <c:pt idx="21583">
                  <c:v>45461.458333333336</c:v>
                </c:pt>
                <c:pt idx="21584">
                  <c:v>45461.5</c:v>
                </c:pt>
                <c:pt idx="21585">
                  <c:v>45461.541666666664</c:v>
                </c:pt>
                <c:pt idx="21586">
                  <c:v>45461.583333333336</c:v>
                </c:pt>
                <c:pt idx="21587">
                  <c:v>45461.625</c:v>
                </c:pt>
                <c:pt idx="21588">
                  <c:v>45461.666666666664</c:v>
                </c:pt>
                <c:pt idx="21589">
                  <c:v>45461.708333333336</c:v>
                </c:pt>
                <c:pt idx="21590">
                  <c:v>45461.75</c:v>
                </c:pt>
                <c:pt idx="21591">
                  <c:v>45461.791666666664</c:v>
                </c:pt>
                <c:pt idx="21592">
                  <c:v>45461.833333333336</c:v>
                </c:pt>
                <c:pt idx="21593">
                  <c:v>45461.875</c:v>
                </c:pt>
                <c:pt idx="21594">
                  <c:v>45461.916666666664</c:v>
                </c:pt>
                <c:pt idx="21595">
                  <c:v>45461.958333333336</c:v>
                </c:pt>
                <c:pt idx="21596">
                  <c:v>45462</c:v>
                </c:pt>
                <c:pt idx="21597">
                  <c:v>45462.041666666664</c:v>
                </c:pt>
                <c:pt idx="21598">
                  <c:v>45462.083333333336</c:v>
                </c:pt>
                <c:pt idx="21599">
                  <c:v>45462.125</c:v>
                </c:pt>
                <c:pt idx="21600">
                  <c:v>45462.166666666664</c:v>
                </c:pt>
                <c:pt idx="21601">
                  <c:v>45462.208333333336</c:v>
                </c:pt>
                <c:pt idx="21602">
                  <c:v>45462.25</c:v>
                </c:pt>
                <c:pt idx="21603">
                  <c:v>45462.291666666664</c:v>
                </c:pt>
                <c:pt idx="21604">
                  <c:v>45462.333333333336</c:v>
                </c:pt>
                <c:pt idx="21605">
                  <c:v>45462.375</c:v>
                </c:pt>
                <c:pt idx="21606">
                  <c:v>45462.416666666664</c:v>
                </c:pt>
                <c:pt idx="21607">
                  <c:v>45462.458333333336</c:v>
                </c:pt>
                <c:pt idx="21608">
                  <c:v>45462.5</c:v>
                </c:pt>
                <c:pt idx="21609">
                  <c:v>45462.541666666664</c:v>
                </c:pt>
                <c:pt idx="21610">
                  <c:v>45462.583333333336</c:v>
                </c:pt>
                <c:pt idx="21611">
                  <c:v>45462.625</c:v>
                </c:pt>
                <c:pt idx="21612">
                  <c:v>45462.666666666664</c:v>
                </c:pt>
                <c:pt idx="21613">
                  <c:v>45462.708333333336</c:v>
                </c:pt>
                <c:pt idx="21614">
                  <c:v>45462.75</c:v>
                </c:pt>
                <c:pt idx="21615">
                  <c:v>45462.791666666664</c:v>
                </c:pt>
                <c:pt idx="21616">
                  <c:v>45462.833333333336</c:v>
                </c:pt>
                <c:pt idx="21617">
                  <c:v>45462.875</c:v>
                </c:pt>
                <c:pt idx="21618">
                  <c:v>45462.916666666664</c:v>
                </c:pt>
                <c:pt idx="21619">
                  <c:v>45462.958333333336</c:v>
                </c:pt>
                <c:pt idx="21620">
                  <c:v>45463</c:v>
                </c:pt>
                <c:pt idx="21621">
                  <c:v>45463.041666666664</c:v>
                </c:pt>
                <c:pt idx="21622">
                  <c:v>45463.083333333336</c:v>
                </c:pt>
                <c:pt idx="21623">
                  <c:v>45463.125</c:v>
                </c:pt>
                <c:pt idx="21624">
                  <c:v>45463.166666666664</c:v>
                </c:pt>
                <c:pt idx="21625">
                  <c:v>45463.208333333336</c:v>
                </c:pt>
                <c:pt idx="21626">
                  <c:v>45463.25</c:v>
                </c:pt>
                <c:pt idx="21627">
                  <c:v>45463.291666666664</c:v>
                </c:pt>
                <c:pt idx="21628">
                  <c:v>45463.333333333336</c:v>
                </c:pt>
                <c:pt idx="21629">
                  <c:v>45463.375</c:v>
                </c:pt>
                <c:pt idx="21630">
                  <c:v>45463.416666666664</c:v>
                </c:pt>
                <c:pt idx="21631">
                  <c:v>45463.458333333336</c:v>
                </c:pt>
                <c:pt idx="21632">
                  <c:v>45463.5</c:v>
                </c:pt>
                <c:pt idx="21633">
                  <c:v>45463.541666666664</c:v>
                </c:pt>
                <c:pt idx="21634">
                  <c:v>45463.583333333336</c:v>
                </c:pt>
                <c:pt idx="21635">
                  <c:v>45463.625</c:v>
                </c:pt>
                <c:pt idx="21636">
                  <c:v>45463.666666666664</c:v>
                </c:pt>
                <c:pt idx="21637">
                  <c:v>45463.708333333336</c:v>
                </c:pt>
                <c:pt idx="21638">
                  <c:v>45463.75</c:v>
                </c:pt>
                <c:pt idx="21639">
                  <c:v>45463.791666666664</c:v>
                </c:pt>
                <c:pt idx="21640">
                  <c:v>45463.833333333336</c:v>
                </c:pt>
                <c:pt idx="21641">
                  <c:v>45463.875</c:v>
                </c:pt>
                <c:pt idx="21642">
                  <c:v>45463.916666666664</c:v>
                </c:pt>
                <c:pt idx="21643">
                  <c:v>45463.958333333336</c:v>
                </c:pt>
                <c:pt idx="21644">
                  <c:v>45464</c:v>
                </c:pt>
                <c:pt idx="21645">
                  <c:v>45464.041666666664</c:v>
                </c:pt>
                <c:pt idx="21646">
                  <c:v>45464.083333333336</c:v>
                </c:pt>
                <c:pt idx="21647">
                  <c:v>45464.125</c:v>
                </c:pt>
                <c:pt idx="21648">
                  <c:v>45464.166666666664</c:v>
                </c:pt>
                <c:pt idx="21649">
                  <c:v>45464.208333333336</c:v>
                </c:pt>
                <c:pt idx="21650">
                  <c:v>45464.25</c:v>
                </c:pt>
                <c:pt idx="21651">
                  <c:v>45464.291666666664</c:v>
                </c:pt>
                <c:pt idx="21652">
                  <c:v>45464.333333333336</c:v>
                </c:pt>
                <c:pt idx="21653">
                  <c:v>45464.375</c:v>
                </c:pt>
                <c:pt idx="21654">
                  <c:v>45464.416666666664</c:v>
                </c:pt>
                <c:pt idx="21655">
                  <c:v>45464.458333333336</c:v>
                </c:pt>
                <c:pt idx="21656">
                  <c:v>45464.5</c:v>
                </c:pt>
                <c:pt idx="21657">
                  <c:v>45464.541666666664</c:v>
                </c:pt>
                <c:pt idx="21658">
                  <c:v>45464.583333333336</c:v>
                </c:pt>
                <c:pt idx="21659">
                  <c:v>45464.625</c:v>
                </c:pt>
                <c:pt idx="21660">
                  <c:v>45464.666666666664</c:v>
                </c:pt>
                <c:pt idx="21661">
                  <c:v>45464.708333333336</c:v>
                </c:pt>
                <c:pt idx="21662">
                  <c:v>45464.75</c:v>
                </c:pt>
                <c:pt idx="21663">
                  <c:v>45464.791666666664</c:v>
                </c:pt>
                <c:pt idx="21664">
                  <c:v>45464.833333333336</c:v>
                </c:pt>
                <c:pt idx="21665">
                  <c:v>45464.875</c:v>
                </c:pt>
                <c:pt idx="21666">
                  <c:v>45464.916666666664</c:v>
                </c:pt>
                <c:pt idx="21667">
                  <c:v>45464.958333333336</c:v>
                </c:pt>
                <c:pt idx="21668">
                  <c:v>45465</c:v>
                </c:pt>
                <c:pt idx="21669">
                  <c:v>45465.041666666664</c:v>
                </c:pt>
                <c:pt idx="21670">
                  <c:v>45465.083333333336</c:v>
                </c:pt>
                <c:pt idx="21671">
                  <c:v>45465.125</c:v>
                </c:pt>
                <c:pt idx="21672">
                  <c:v>45465.166666666664</c:v>
                </c:pt>
                <c:pt idx="21673">
                  <c:v>45465.208333333336</c:v>
                </c:pt>
                <c:pt idx="21674">
                  <c:v>45465.25</c:v>
                </c:pt>
                <c:pt idx="21675">
                  <c:v>45465.291666666664</c:v>
                </c:pt>
                <c:pt idx="21676">
                  <c:v>45465.333333333336</c:v>
                </c:pt>
                <c:pt idx="21677">
                  <c:v>45465.375</c:v>
                </c:pt>
                <c:pt idx="21678">
                  <c:v>45465.416666666664</c:v>
                </c:pt>
                <c:pt idx="21679">
                  <c:v>45465.458333333336</c:v>
                </c:pt>
                <c:pt idx="21680">
                  <c:v>45465.5</c:v>
                </c:pt>
                <c:pt idx="21681">
                  <c:v>45465.541666666664</c:v>
                </c:pt>
                <c:pt idx="21682">
                  <c:v>45465.583333333336</c:v>
                </c:pt>
                <c:pt idx="21683">
                  <c:v>45465.625</c:v>
                </c:pt>
                <c:pt idx="21684">
                  <c:v>45465.666666666664</c:v>
                </c:pt>
                <c:pt idx="21685">
                  <c:v>45465.708333333336</c:v>
                </c:pt>
                <c:pt idx="21686">
                  <c:v>45465.75</c:v>
                </c:pt>
                <c:pt idx="21687">
                  <c:v>45465.791666666664</c:v>
                </c:pt>
                <c:pt idx="21688">
                  <c:v>45465.833333333336</c:v>
                </c:pt>
                <c:pt idx="21689">
                  <c:v>45465.875</c:v>
                </c:pt>
                <c:pt idx="21690">
                  <c:v>45465.916666666664</c:v>
                </c:pt>
                <c:pt idx="21691">
                  <c:v>45465.958333333336</c:v>
                </c:pt>
                <c:pt idx="21692">
                  <c:v>45466</c:v>
                </c:pt>
                <c:pt idx="21693">
                  <c:v>45466.041666666664</c:v>
                </c:pt>
                <c:pt idx="21694">
                  <c:v>45466.083333333336</c:v>
                </c:pt>
                <c:pt idx="21695">
                  <c:v>45466.125</c:v>
                </c:pt>
                <c:pt idx="21696">
                  <c:v>45466.166666666664</c:v>
                </c:pt>
                <c:pt idx="21697">
                  <c:v>45466.208333333336</c:v>
                </c:pt>
                <c:pt idx="21698">
                  <c:v>45466.25</c:v>
                </c:pt>
                <c:pt idx="21699">
                  <c:v>45466.291666666664</c:v>
                </c:pt>
                <c:pt idx="21700">
                  <c:v>45466.333333333336</c:v>
                </c:pt>
                <c:pt idx="21701">
                  <c:v>45466.375</c:v>
                </c:pt>
                <c:pt idx="21702">
                  <c:v>45466.416666666664</c:v>
                </c:pt>
                <c:pt idx="21703">
                  <c:v>45466.458333333336</c:v>
                </c:pt>
                <c:pt idx="21704">
                  <c:v>45466.5</c:v>
                </c:pt>
                <c:pt idx="21705">
                  <c:v>45466.541666666664</c:v>
                </c:pt>
                <c:pt idx="21706">
                  <c:v>45466.583333333336</c:v>
                </c:pt>
                <c:pt idx="21707">
                  <c:v>45466.625</c:v>
                </c:pt>
                <c:pt idx="21708">
                  <c:v>45466.666666666664</c:v>
                </c:pt>
                <c:pt idx="21709">
                  <c:v>45466.708333333336</c:v>
                </c:pt>
                <c:pt idx="21710">
                  <c:v>45466.75</c:v>
                </c:pt>
                <c:pt idx="21711">
                  <c:v>45466.791666666664</c:v>
                </c:pt>
                <c:pt idx="21712">
                  <c:v>45466.833333333336</c:v>
                </c:pt>
                <c:pt idx="21713">
                  <c:v>45466.875</c:v>
                </c:pt>
                <c:pt idx="21714">
                  <c:v>45466.916666666664</c:v>
                </c:pt>
                <c:pt idx="21715">
                  <c:v>45466.958333333336</c:v>
                </c:pt>
                <c:pt idx="21716">
                  <c:v>45467</c:v>
                </c:pt>
                <c:pt idx="21717">
                  <c:v>45467.041666666664</c:v>
                </c:pt>
                <c:pt idx="21718">
                  <c:v>45467.083333333336</c:v>
                </c:pt>
                <c:pt idx="21719">
                  <c:v>45467.125</c:v>
                </c:pt>
                <c:pt idx="21720">
                  <c:v>45467.166666666664</c:v>
                </c:pt>
                <c:pt idx="21721">
                  <c:v>45467.208333333336</c:v>
                </c:pt>
                <c:pt idx="21722">
                  <c:v>45467.25</c:v>
                </c:pt>
                <c:pt idx="21723">
                  <c:v>45467.291666666664</c:v>
                </c:pt>
                <c:pt idx="21724">
                  <c:v>45467.333333333336</c:v>
                </c:pt>
                <c:pt idx="21725">
                  <c:v>45467.375</c:v>
                </c:pt>
                <c:pt idx="21726">
                  <c:v>45467.416666666664</c:v>
                </c:pt>
                <c:pt idx="21727">
                  <c:v>45467.458333333336</c:v>
                </c:pt>
                <c:pt idx="21728">
                  <c:v>45467.5</c:v>
                </c:pt>
                <c:pt idx="21729">
                  <c:v>45467.541666666664</c:v>
                </c:pt>
                <c:pt idx="21730">
                  <c:v>45467.583333333336</c:v>
                </c:pt>
                <c:pt idx="21731">
                  <c:v>45467.625</c:v>
                </c:pt>
                <c:pt idx="21732">
                  <c:v>45467.666666666664</c:v>
                </c:pt>
                <c:pt idx="21733">
                  <c:v>45467.708333333336</c:v>
                </c:pt>
                <c:pt idx="21734">
                  <c:v>45467.75</c:v>
                </c:pt>
                <c:pt idx="21735">
                  <c:v>45467.791666666664</c:v>
                </c:pt>
                <c:pt idx="21736">
                  <c:v>45467.833333333336</c:v>
                </c:pt>
                <c:pt idx="21737">
                  <c:v>45467.875</c:v>
                </c:pt>
                <c:pt idx="21738">
                  <c:v>45467.916666666664</c:v>
                </c:pt>
                <c:pt idx="21739">
                  <c:v>45467.958333333336</c:v>
                </c:pt>
                <c:pt idx="21740">
                  <c:v>45468</c:v>
                </c:pt>
                <c:pt idx="21741">
                  <c:v>45468.041666666664</c:v>
                </c:pt>
                <c:pt idx="21742">
                  <c:v>45468.083333333336</c:v>
                </c:pt>
                <c:pt idx="21743">
                  <c:v>45468.125</c:v>
                </c:pt>
                <c:pt idx="21744">
                  <c:v>45468.166666666664</c:v>
                </c:pt>
                <c:pt idx="21745">
                  <c:v>45468.208333333336</c:v>
                </c:pt>
                <c:pt idx="21746">
                  <c:v>45468.25</c:v>
                </c:pt>
                <c:pt idx="21747">
                  <c:v>45468.291666666664</c:v>
                </c:pt>
                <c:pt idx="21748">
                  <c:v>45468.333333333336</c:v>
                </c:pt>
                <c:pt idx="21749">
                  <c:v>45468.375</c:v>
                </c:pt>
                <c:pt idx="21750">
                  <c:v>45468.416666666664</c:v>
                </c:pt>
                <c:pt idx="21751">
                  <c:v>45468.458333333336</c:v>
                </c:pt>
                <c:pt idx="21752">
                  <c:v>45468.5</c:v>
                </c:pt>
                <c:pt idx="21753">
                  <c:v>45468.541666666664</c:v>
                </c:pt>
                <c:pt idx="21754">
                  <c:v>45468.583333333336</c:v>
                </c:pt>
                <c:pt idx="21755">
                  <c:v>45468.625</c:v>
                </c:pt>
                <c:pt idx="21756">
                  <c:v>45468.666666666664</c:v>
                </c:pt>
                <c:pt idx="21757">
                  <c:v>45468.708333333336</c:v>
                </c:pt>
                <c:pt idx="21758">
                  <c:v>45468.75</c:v>
                </c:pt>
                <c:pt idx="21759">
                  <c:v>45468.791666666664</c:v>
                </c:pt>
                <c:pt idx="21760">
                  <c:v>45468.833333333336</c:v>
                </c:pt>
                <c:pt idx="21761">
                  <c:v>45468.875</c:v>
                </c:pt>
                <c:pt idx="21762">
                  <c:v>45468.916666666664</c:v>
                </c:pt>
                <c:pt idx="21763">
                  <c:v>45468.958333333336</c:v>
                </c:pt>
                <c:pt idx="21764">
                  <c:v>45469</c:v>
                </c:pt>
                <c:pt idx="21765">
                  <c:v>45469.041666666664</c:v>
                </c:pt>
                <c:pt idx="21766">
                  <c:v>45469.083333333336</c:v>
                </c:pt>
                <c:pt idx="21767">
                  <c:v>45469.125</c:v>
                </c:pt>
                <c:pt idx="21768">
                  <c:v>45469.166666666664</c:v>
                </c:pt>
                <c:pt idx="21769">
                  <c:v>45469.208333333336</c:v>
                </c:pt>
                <c:pt idx="21770">
                  <c:v>45469.25</c:v>
                </c:pt>
                <c:pt idx="21771">
                  <c:v>45469.291666666664</c:v>
                </c:pt>
                <c:pt idx="21772">
                  <c:v>45469.333333333336</c:v>
                </c:pt>
                <c:pt idx="21773">
                  <c:v>45469.375</c:v>
                </c:pt>
                <c:pt idx="21774">
                  <c:v>45469.416666666664</c:v>
                </c:pt>
                <c:pt idx="21775">
                  <c:v>45469.458333333336</c:v>
                </c:pt>
                <c:pt idx="21776">
                  <c:v>45469.5</c:v>
                </c:pt>
                <c:pt idx="21777">
                  <c:v>45469.541666666664</c:v>
                </c:pt>
                <c:pt idx="21778">
                  <c:v>45469.583333333336</c:v>
                </c:pt>
                <c:pt idx="21779">
                  <c:v>45469.625</c:v>
                </c:pt>
                <c:pt idx="21780">
                  <c:v>45469.666666666664</c:v>
                </c:pt>
                <c:pt idx="21781">
                  <c:v>45469.708333333336</c:v>
                </c:pt>
                <c:pt idx="21782">
                  <c:v>45469.75</c:v>
                </c:pt>
                <c:pt idx="21783">
                  <c:v>45469.791666666664</c:v>
                </c:pt>
                <c:pt idx="21784">
                  <c:v>45469.833333333336</c:v>
                </c:pt>
                <c:pt idx="21785">
                  <c:v>45469.875</c:v>
                </c:pt>
                <c:pt idx="21786">
                  <c:v>45469.916666666664</c:v>
                </c:pt>
                <c:pt idx="21787">
                  <c:v>45469.958333333336</c:v>
                </c:pt>
                <c:pt idx="21788">
                  <c:v>45470</c:v>
                </c:pt>
                <c:pt idx="21789">
                  <c:v>45470.041666666664</c:v>
                </c:pt>
                <c:pt idx="21790">
                  <c:v>45470.083333333336</c:v>
                </c:pt>
                <c:pt idx="21791">
                  <c:v>45470.125</c:v>
                </c:pt>
                <c:pt idx="21792">
                  <c:v>45470.166666666664</c:v>
                </c:pt>
                <c:pt idx="21793">
                  <c:v>45470.208333333336</c:v>
                </c:pt>
                <c:pt idx="21794">
                  <c:v>45470.25</c:v>
                </c:pt>
                <c:pt idx="21795">
                  <c:v>45470.291666666664</c:v>
                </c:pt>
                <c:pt idx="21796">
                  <c:v>45470.333333333336</c:v>
                </c:pt>
                <c:pt idx="21797">
                  <c:v>45470.375</c:v>
                </c:pt>
                <c:pt idx="21798">
                  <c:v>45470.416666666664</c:v>
                </c:pt>
                <c:pt idx="21799">
                  <c:v>45470.458333333336</c:v>
                </c:pt>
                <c:pt idx="21800">
                  <c:v>45470.5</c:v>
                </c:pt>
                <c:pt idx="21801">
                  <c:v>45470.541666666664</c:v>
                </c:pt>
                <c:pt idx="21802">
                  <c:v>45470.583333333336</c:v>
                </c:pt>
                <c:pt idx="21803">
                  <c:v>45470.625</c:v>
                </c:pt>
                <c:pt idx="21804">
                  <c:v>45470.666666666664</c:v>
                </c:pt>
                <c:pt idx="21805">
                  <c:v>45470.708333333336</c:v>
                </c:pt>
                <c:pt idx="21806">
                  <c:v>45470.75</c:v>
                </c:pt>
                <c:pt idx="21807">
                  <c:v>45470.791666666664</c:v>
                </c:pt>
                <c:pt idx="21808">
                  <c:v>45470.833333333336</c:v>
                </c:pt>
                <c:pt idx="21809">
                  <c:v>45470.875</c:v>
                </c:pt>
                <c:pt idx="21810">
                  <c:v>45470.916666666664</c:v>
                </c:pt>
                <c:pt idx="21811">
                  <c:v>45470.958333333336</c:v>
                </c:pt>
                <c:pt idx="21812">
                  <c:v>45471</c:v>
                </c:pt>
                <c:pt idx="21813">
                  <c:v>45471.041666666664</c:v>
                </c:pt>
                <c:pt idx="21814">
                  <c:v>45471.083333333336</c:v>
                </c:pt>
                <c:pt idx="21815">
                  <c:v>45471.125</c:v>
                </c:pt>
                <c:pt idx="21816">
                  <c:v>45471.166666666664</c:v>
                </c:pt>
                <c:pt idx="21817">
                  <c:v>45471.208333333336</c:v>
                </c:pt>
                <c:pt idx="21818">
                  <c:v>45471.25</c:v>
                </c:pt>
                <c:pt idx="21819">
                  <c:v>45471.291666666664</c:v>
                </c:pt>
                <c:pt idx="21820">
                  <c:v>45471.333333333336</c:v>
                </c:pt>
                <c:pt idx="21821">
                  <c:v>45471.375</c:v>
                </c:pt>
                <c:pt idx="21822">
                  <c:v>45471.416666666664</c:v>
                </c:pt>
                <c:pt idx="21823">
                  <c:v>45471.458333333336</c:v>
                </c:pt>
                <c:pt idx="21824">
                  <c:v>45471.5</c:v>
                </c:pt>
                <c:pt idx="21825">
                  <c:v>45471.541666666664</c:v>
                </c:pt>
                <c:pt idx="21826">
                  <c:v>45471.583333333336</c:v>
                </c:pt>
                <c:pt idx="21827">
                  <c:v>45471.625</c:v>
                </c:pt>
                <c:pt idx="21828">
                  <c:v>45471.666666666664</c:v>
                </c:pt>
                <c:pt idx="21829">
                  <c:v>45471.708333333336</c:v>
                </c:pt>
                <c:pt idx="21830">
                  <c:v>45471.75</c:v>
                </c:pt>
                <c:pt idx="21831">
                  <c:v>45471.791666666664</c:v>
                </c:pt>
                <c:pt idx="21832">
                  <c:v>45471.833333333336</c:v>
                </c:pt>
                <c:pt idx="21833">
                  <c:v>45471.875</c:v>
                </c:pt>
                <c:pt idx="21834">
                  <c:v>45471.916666666664</c:v>
                </c:pt>
                <c:pt idx="21835">
                  <c:v>45471.958333333336</c:v>
                </c:pt>
                <c:pt idx="21836">
                  <c:v>45472</c:v>
                </c:pt>
                <c:pt idx="21837">
                  <c:v>45472.041666666664</c:v>
                </c:pt>
                <c:pt idx="21838">
                  <c:v>45472.083333333336</c:v>
                </c:pt>
                <c:pt idx="21839">
                  <c:v>45472.125</c:v>
                </c:pt>
                <c:pt idx="21840">
                  <c:v>45472.166666666664</c:v>
                </c:pt>
                <c:pt idx="21841">
                  <c:v>45472.208333333336</c:v>
                </c:pt>
                <c:pt idx="21842">
                  <c:v>45472.25</c:v>
                </c:pt>
                <c:pt idx="21843">
                  <c:v>45472.291666666664</c:v>
                </c:pt>
                <c:pt idx="21844">
                  <c:v>45472.333333333336</c:v>
                </c:pt>
                <c:pt idx="21845">
                  <c:v>45472.375</c:v>
                </c:pt>
                <c:pt idx="21846">
                  <c:v>45472.416666666664</c:v>
                </c:pt>
                <c:pt idx="21847">
                  <c:v>45472.458333333336</c:v>
                </c:pt>
                <c:pt idx="21848">
                  <c:v>45472.5</c:v>
                </c:pt>
                <c:pt idx="21849">
                  <c:v>45472.541666666664</c:v>
                </c:pt>
                <c:pt idx="21850">
                  <c:v>45472.583333333336</c:v>
                </c:pt>
                <c:pt idx="21851">
                  <c:v>45472.625</c:v>
                </c:pt>
                <c:pt idx="21852">
                  <c:v>45472.666666666664</c:v>
                </c:pt>
                <c:pt idx="21853">
                  <c:v>45472.708333333336</c:v>
                </c:pt>
                <c:pt idx="21854">
                  <c:v>45472.75</c:v>
                </c:pt>
                <c:pt idx="21855">
                  <c:v>45472.791666666664</c:v>
                </c:pt>
                <c:pt idx="21856">
                  <c:v>45472.833333333336</c:v>
                </c:pt>
                <c:pt idx="21857">
                  <c:v>45472.875</c:v>
                </c:pt>
                <c:pt idx="21858">
                  <c:v>45472.916666666664</c:v>
                </c:pt>
                <c:pt idx="21859">
                  <c:v>45472.958333333336</c:v>
                </c:pt>
                <c:pt idx="21860">
                  <c:v>45473</c:v>
                </c:pt>
                <c:pt idx="21861">
                  <c:v>45473.041666666664</c:v>
                </c:pt>
                <c:pt idx="21862">
                  <c:v>45473.083333333336</c:v>
                </c:pt>
                <c:pt idx="21863">
                  <c:v>45473.125</c:v>
                </c:pt>
                <c:pt idx="21864">
                  <c:v>45473.166666666664</c:v>
                </c:pt>
                <c:pt idx="21865">
                  <c:v>45473.208333333336</c:v>
                </c:pt>
                <c:pt idx="21866">
                  <c:v>45473.25</c:v>
                </c:pt>
                <c:pt idx="21867">
                  <c:v>45473.291666666664</c:v>
                </c:pt>
                <c:pt idx="21868">
                  <c:v>45473.333333333336</c:v>
                </c:pt>
                <c:pt idx="21869">
                  <c:v>45473.375</c:v>
                </c:pt>
                <c:pt idx="21870">
                  <c:v>45473.416666666664</c:v>
                </c:pt>
                <c:pt idx="21871">
                  <c:v>45473.458333333336</c:v>
                </c:pt>
                <c:pt idx="21872">
                  <c:v>45473.5</c:v>
                </c:pt>
                <c:pt idx="21873">
                  <c:v>45473.541666666664</c:v>
                </c:pt>
                <c:pt idx="21874">
                  <c:v>45473.583333333336</c:v>
                </c:pt>
                <c:pt idx="21875">
                  <c:v>45473.625</c:v>
                </c:pt>
                <c:pt idx="21876">
                  <c:v>45473.666666666664</c:v>
                </c:pt>
                <c:pt idx="21877">
                  <c:v>45473.708333333336</c:v>
                </c:pt>
                <c:pt idx="21878">
                  <c:v>45473.75</c:v>
                </c:pt>
                <c:pt idx="21879">
                  <c:v>45473.791666666664</c:v>
                </c:pt>
                <c:pt idx="21880">
                  <c:v>45473.833333333336</c:v>
                </c:pt>
                <c:pt idx="21881">
                  <c:v>45473.875</c:v>
                </c:pt>
                <c:pt idx="21882">
                  <c:v>45473.916666666664</c:v>
                </c:pt>
                <c:pt idx="21883">
                  <c:v>45473.958333333336</c:v>
                </c:pt>
                <c:pt idx="21884">
                  <c:v>45474</c:v>
                </c:pt>
                <c:pt idx="21885">
                  <c:v>45474.041666666664</c:v>
                </c:pt>
                <c:pt idx="21886">
                  <c:v>45474.083333333336</c:v>
                </c:pt>
                <c:pt idx="21887">
                  <c:v>45474.125</c:v>
                </c:pt>
                <c:pt idx="21888">
                  <c:v>45474.166666666664</c:v>
                </c:pt>
                <c:pt idx="21889">
                  <c:v>45474.208333333336</c:v>
                </c:pt>
                <c:pt idx="21890">
                  <c:v>45474.25</c:v>
                </c:pt>
                <c:pt idx="21891">
                  <c:v>45474.291666666664</c:v>
                </c:pt>
                <c:pt idx="21892">
                  <c:v>45474.333333333336</c:v>
                </c:pt>
                <c:pt idx="21893">
                  <c:v>45474.375</c:v>
                </c:pt>
                <c:pt idx="21894">
                  <c:v>45474.416666666664</c:v>
                </c:pt>
                <c:pt idx="21895">
                  <c:v>45474.458333333336</c:v>
                </c:pt>
                <c:pt idx="21896">
                  <c:v>45474.5</c:v>
                </c:pt>
                <c:pt idx="21897">
                  <c:v>45474.541666666664</c:v>
                </c:pt>
                <c:pt idx="21898">
                  <c:v>45474.583333333336</c:v>
                </c:pt>
                <c:pt idx="21899">
                  <c:v>45474.625</c:v>
                </c:pt>
                <c:pt idx="21900">
                  <c:v>45474.666666666664</c:v>
                </c:pt>
                <c:pt idx="21901">
                  <c:v>45474.708333333336</c:v>
                </c:pt>
                <c:pt idx="21902">
                  <c:v>45474.75</c:v>
                </c:pt>
                <c:pt idx="21903">
                  <c:v>45474.791666666664</c:v>
                </c:pt>
                <c:pt idx="21904">
                  <c:v>45474.833333333336</c:v>
                </c:pt>
                <c:pt idx="21905">
                  <c:v>45474.875</c:v>
                </c:pt>
                <c:pt idx="21906">
                  <c:v>45474.916666666664</c:v>
                </c:pt>
                <c:pt idx="21907">
                  <c:v>45474.958333333336</c:v>
                </c:pt>
                <c:pt idx="21908">
                  <c:v>45475</c:v>
                </c:pt>
                <c:pt idx="21909">
                  <c:v>45475.041666666664</c:v>
                </c:pt>
                <c:pt idx="21910">
                  <c:v>45475.083333333336</c:v>
                </c:pt>
                <c:pt idx="21911">
                  <c:v>45475.125</c:v>
                </c:pt>
                <c:pt idx="21912">
                  <c:v>45475.166666666664</c:v>
                </c:pt>
                <c:pt idx="21913">
                  <c:v>45475.208333333336</c:v>
                </c:pt>
                <c:pt idx="21914">
                  <c:v>45475.25</c:v>
                </c:pt>
                <c:pt idx="21915">
                  <c:v>45475.291666666664</c:v>
                </c:pt>
                <c:pt idx="21916">
                  <c:v>45475.333333333336</c:v>
                </c:pt>
                <c:pt idx="21917">
                  <c:v>45475.375</c:v>
                </c:pt>
                <c:pt idx="21918">
                  <c:v>45475.416666666664</c:v>
                </c:pt>
                <c:pt idx="21919">
                  <c:v>45475.458333333336</c:v>
                </c:pt>
                <c:pt idx="21920">
                  <c:v>45475.5</c:v>
                </c:pt>
                <c:pt idx="21921">
                  <c:v>45475.541666666664</c:v>
                </c:pt>
                <c:pt idx="21922">
                  <c:v>45475.583333333336</c:v>
                </c:pt>
                <c:pt idx="21923">
                  <c:v>45475.625</c:v>
                </c:pt>
                <c:pt idx="21924">
                  <c:v>45475.666666666664</c:v>
                </c:pt>
                <c:pt idx="21925">
                  <c:v>45475.708333333336</c:v>
                </c:pt>
                <c:pt idx="21926">
                  <c:v>45475.75</c:v>
                </c:pt>
                <c:pt idx="21927">
                  <c:v>45475.791666666664</c:v>
                </c:pt>
                <c:pt idx="21928">
                  <c:v>45475.833333333336</c:v>
                </c:pt>
                <c:pt idx="21929">
                  <c:v>45475.875</c:v>
                </c:pt>
                <c:pt idx="21930">
                  <c:v>45475.916666666664</c:v>
                </c:pt>
                <c:pt idx="21931">
                  <c:v>45475.958333333336</c:v>
                </c:pt>
                <c:pt idx="21932">
                  <c:v>45476</c:v>
                </c:pt>
                <c:pt idx="21933">
                  <c:v>45476.041666666664</c:v>
                </c:pt>
                <c:pt idx="21934">
                  <c:v>45476.083333333336</c:v>
                </c:pt>
                <c:pt idx="21935">
                  <c:v>45476.125</c:v>
                </c:pt>
                <c:pt idx="21936">
                  <c:v>45476.166666666664</c:v>
                </c:pt>
                <c:pt idx="21937">
                  <c:v>45476.208333333336</c:v>
                </c:pt>
                <c:pt idx="21938">
                  <c:v>45476.25</c:v>
                </c:pt>
                <c:pt idx="21939">
                  <c:v>45476.291666666664</c:v>
                </c:pt>
                <c:pt idx="21940">
                  <c:v>45476.333333333336</c:v>
                </c:pt>
                <c:pt idx="21941">
                  <c:v>45476.375</c:v>
                </c:pt>
                <c:pt idx="21942">
                  <c:v>45476.416666666664</c:v>
                </c:pt>
                <c:pt idx="21943">
                  <c:v>45476.458333333336</c:v>
                </c:pt>
                <c:pt idx="21944">
                  <c:v>45476.5</c:v>
                </c:pt>
                <c:pt idx="21945">
                  <c:v>45476.541666666664</c:v>
                </c:pt>
                <c:pt idx="21946">
                  <c:v>45476.583333333336</c:v>
                </c:pt>
                <c:pt idx="21947">
                  <c:v>45476.625</c:v>
                </c:pt>
                <c:pt idx="21948">
                  <c:v>45476.666666666664</c:v>
                </c:pt>
                <c:pt idx="21949">
                  <c:v>45476.708333333336</c:v>
                </c:pt>
                <c:pt idx="21950">
                  <c:v>45476.75</c:v>
                </c:pt>
                <c:pt idx="21951">
                  <c:v>45476.791666666664</c:v>
                </c:pt>
                <c:pt idx="21952">
                  <c:v>45476.833333333336</c:v>
                </c:pt>
                <c:pt idx="21953">
                  <c:v>45476.875</c:v>
                </c:pt>
                <c:pt idx="21954">
                  <c:v>45476.916666666664</c:v>
                </c:pt>
                <c:pt idx="21955">
                  <c:v>45476.958333333336</c:v>
                </c:pt>
                <c:pt idx="21956">
                  <c:v>45477</c:v>
                </c:pt>
                <c:pt idx="21957">
                  <c:v>45477.041666666664</c:v>
                </c:pt>
                <c:pt idx="21958">
                  <c:v>45477.083333333336</c:v>
                </c:pt>
                <c:pt idx="21959">
                  <c:v>45477.125</c:v>
                </c:pt>
                <c:pt idx="21960">
                  <c:v>45477.166666666664</c:v>
                </c:pt>
                <c:pt idx="21961">
                  <c:v>45477.208333333336</c:v>
                </c:pt>
                <c:pt idx="21962">
                  <c:v>45477.25</c:v>
                </c:pt>
                <c:pt idx="21963">
                  <c:v>45477.291666666664</c:v>
                </c:pt>
                <c:pt idx="21964">
                  <c:v>45477.333333333336</c:v>
                </c:pt>
                <c:pt idx="21965">
                  <c:v>45477.375</c:v>
                </c:pt>
                <c:pt idx="21966">
                  <c:v>45477.416666666664</c:v>
                </c:pt>
                <c:pt idx="21967">
                  <c:v>45477.458333333336</c:v>
                </c:pt>
                <c:pt idx="21968">
                  <c:v>45477.5</c:v>
                </c:pt>
                <c:pt idx="21969">
                  <c:v>45477.541666666664</c:v>
                </c:pt>
                <c:pt idx="21970">
                  <c:v>45477.583333333336</c:v>
                </c:pt>
                <c:pt idx="21971">
                  <c:v>45477.625</c:v>
                </c:pt>
                <c:pt idx="21972">
                  <c:v>45477.666666666664</c:v>
                </c:pt>
                <c:pt idx="21973">
                  <c:v>45477.708333333336</c:v>
                </c:pt>
                <c:pt idx="21974">
                  <c:v>45477.75</c:v>
                </c:pt>
                <c:pt idx="21975">
                  <c:v>45477.791666666664</c:v>
                </c:pt>
                <c:pt idx="21976">
                  <c:v>45477.833333333336</c:v>
                </c:pt>
                <c:pt idx="21977">
                  <c:v>45477.875</c:v>
                </c:pt>
                <c:pt idx="21978">
                  <c:v>45477.916666666664</c:v>
                </c:pt>
                <c:pt idx="21979">
                  <c:v>45477.958333333336</c:v>
                </c:pt>
                <c:pt idx="21980">
                  <c:v>45478</c:v>
                </c:pt>
                <c:pt idx="21981">
                  <c:v>45478.041666666664</c:v>
                </c:pt>
                <c:pt idx="21982">
                  <c:v>45478.083333333336</c:v>
                </c:pt>
                <c:pt idx="21983">
                  <c:v>45478.125</c:v>
                </c:pt>
                <c:pt idx="21984">
                  <c:v>45478.166666666664</c:v>
                </c:pt>
                <c:pt idx="21985">
                  <c:v>45478.208333333336</c:v>
                </c:pt>
                <c:pt idx="21986">
                  <c:v>45478.25</c:v>
                </c:pt>
                <c:pt idx="21987">
                  <c:v>45478.291666666664</c:v>
                </c:pt>
                <c:pt idx="21988">
                  <c:v>45478.333333333336</c:v>
                </c:pt>
                <c:pt idx="21989">
                  <c:v>45478.375</c:v>
                </c:pt>
                <c:pt idx="21990">
                  <c:v>45478.416666666664</c:v>
                </c:pt>
                <c:pt idx="21991">
                  <c:v>45478.458333333336</c:v>
                </c:pt>
                <c:pt idx="21992">
                  <c:v>45478.5</c:v>
                </c:pt>
                <c:pt idx="21993">
                  <c:v>45478.541666666664</c:v>
                </c:pt>
                <c:pt idx="21994">
                  <c:v>45478.583333333336</c:v>
                </c:pt>
                <c:pt idx="21995">
                  <c:v>45478.625</c:v>
                </c:pt>
                <c:pt idx="21996">
                  <c:v>45478.666666666664</c:v>
                </c:pt>
                <c:pt idx="21997">
                  <c:v>45478.708333333336</c:v>
                </c:pt>
                <c:pt idx="21998">
                  <c:v>45478.75</c:v>
                </c:pt>
                <c:pt idx="21999">
                  <c:v>45478.791666666664</c:v>
                </c:pt>
                <c:pt idx="22000">
                  <c:v>45478.833333333336</c:v>
                </c:pt>
                <c:pt idx="22001">
                  <c:v>45478.875</c:v>
                </c:pt>
                <c:pt idx="22002">
                  <c:v>45478.916666666664</c:v>
                </c:pt>
                <c:pt idx="22003">
                  <c:v>45478.958333333336</c:v>
                </c:pt>
                <c:pt idx="22004">
                  <c:v>45479</c:v>
                </c:pt>
                <c:pt idx="22005">
                  <c:v>45479.041666666664</c:v>
                </c:pt>
                <c:pt idx="22006">
                  <c:v>45479.083333333336</c:v>
                </c:pt>
                <c:pt idx="22007">
                  <c:v>45479.125</c:v>
                </c:pt>
                <c:pt idx="22008">
                  <c:v>45479.166666666664</c:v>
                </c:pt>
                <c:pt idx="22009">
                  <c:v>45479.208333333336</c:v>
                </c:pt>
                <c:pt idx="22010">
                  <c:v>45479.25</c:v>
                </c:pt>
                <c:pt idx="22011">
                  <c:v>45479.291666666664</c:v>
                </c:pt>
                <c:pt idx="22012">
                  <c:v>45479.333333333336</c:v>
                </c:pt>
                <c:pt idx="22013">
                  <c:v>45479.375</c:v>
                </c:pt>
                <c:pt idx="22014">
                  <c:v>45479.416666666664</c:v>
                </c:pt>
                <c:pt idx="22015">
                  <c:v>45479.458333333336</c:v>
                </c:pt>
                <c:pt idx="22016">
                  <c:v>45479.5</c:v>
                </c:pt>
                <c:pt idx="22017">
                  <c:v>45479.541666666664</c:v>
                </c:pt>
                <c:pt idx="22018">
                  <c:v>45479.583333333336</c:v>
                </c:pt>
                <c:pt idx="22019">
                  <c:v>45479.625</c:v>
                </c:pt>
                <c:pt idx="22020">
                  <c:v>45479.666666666664</c:v>
                </c:pt>
                <c:pt idx="22021">
                  <c:v>45479.708333333336</c:v>
                </c:pt>
                <c:pt idx="22022">
                  <c:v>45479.75</c:v>
                </c:pt>
                <c:pt idx="22023">
                  <c:v>45479.791666666664</c:v>
                </c:pt>
                <c:pt idx="22024">
                  <c:v>45479.833333333336</c:v>
                </c:pt>
                <c:pt idx="22025">
                  <c:v>45479.875</c:v>
                </c:pt>
                <c:pt idx="22026">
                  <c:v>45479.916666666664</c:v>
                </c:pt>
                <c:pt idx="22027">
                  <c:v>45479.958333333336</c:v>
                </c:pt>
                <c:pt idx="22028">
                  <c:v>45480</c:v>
                </c:pt>
                <c:pt idx="22029">
                  <c:v>45480.041666666664</c:v>
                </c:pt>
                <c:pt idx="22030">
                  <c:v>45480.083333333336</c:v>
                </c:pt>
                <c:pt idx="22031">
                  <c:v>45480.125</c:v>
                </c:pt>
                <c:pt idx="22032">
                  <c:v>45480.166666666664</c:v>
                </c:pt>
                <c:pt idx="22033">
                  <c:v>45480.208333333336</c:v>
                </c:pt>
                <c:pt idx="22034">
                  <c:v>45480.25</c:v>
                </c:pt>
                <c:pt idx="22035">
                  <c:v>45480.291666666664</c:v>
                </c:pt>
                <c:pt idx="22036">
                  <c:v>45480.333333333336</c:v>
                </c:pt>
                <c:pt idx="22037">
                  <c:v>45480.375</c:v>
                </c:pt>
                <c:pt idx="22038">
                  <c:v>45480.416666666664</c:v>
                </c:pt>
                <c:pt idx="22039">
                  <c:v>45480.458333333336</c:v>
                </c:pt>
                <c:pt idx="22040">
                  <c:v>45480.5</c:v>
                </c:pt>
                <c:pt idx="22041">
                  <c:v>45480.541666666664</c:v>
                </c:pt>
                <c:pt idx="22042">
                  <c:v>45480.583333333336</c:v>
                </c:pt>
                <c:pt idx="22043">
                  <c:v>45480.625</c:v>
                </c:pt>
                <c:pt idx="22044">
                  <c:v>45480.666666666664</c:v>
                </c:pt>
                <c:pt idx="22045">
                  <c:v>45480.708333333336</c:v>
                </c:pt>
                <c:pt idx="22046">
                  <c:v>45480.75</c:v>
                </c:pt>
                <c:pt idx="22047">
                  <c:v>45480.791666666664</c:v>
                </c:pt>
                <c:pt idx="22048">
                  <c:v>45480.833333333336</c:v>
                </c:pt>
                <c:pt idx="22049">
                  <c:v>45480.875</c:v>
                </c:pt>
                <c:pt idx="22050">
                  <c:v>45480.916666666664</c:v>
                </c:pt>
                <c:pt idx="22051">
                  <c:v>45480.958333333336</c:v>
                </c:pt>
                <c:pt idx="22052">
                  <c:v>45481</c:v>
                </c:pt>
                <c:pt idx="22053">
                  <c:v>45481.041666666664</c:v>
                </c:pt>
                <c:pt idx="22054">
                  <c:v>45481.083333333336</c:v>
                </c:pt>
                <c:pt idx="22055">
                  <c:v>45481.125</c:v>
                </c:pt>
                <c:pt idx="22056">
                  <c:v>45481.166666666664</c:v>
                </c:pt>
                <c:pt idx="22057">
                  <c:v>45481.208333333336</c:v>
                </c:pt>
                <c:pt idx="22058">
                  <c:v>45481.25</c:v>
                </c:pt>
                <c:pt idx="22059">
                  <c:v>45481.291666666664</c:v>
                </c:pt>
                <c:pt idx="22060">
                  <c:v>45481.333333333336</c:v>
                </c:pt>
                <c:pt idx="22061">
                  <c:v>45481.375</c:v>
                </c:pt>
                <c:pt idx="22062">
                  <c:v>45481.416666666664</c:v>
                </c:pt>
                <c:pt idx="22063">
                  <c:v>45481.458333333336</c:v>
                </c:pt>
                <c:pt idx="22064">
                  <c:v>45481.5</c:v>
                </c:pt>
                <c:pt idx="22065">
                  <c:v>45481.541666666664</c:v>
                </c:pt>
                <c:pt idx="22066">
                  <c:v>45481.583333333336</c:v>
                </c:pt>
                <c:pt idx="22067">
                  <c:v>45481.625</c:v>
                </c:pt>
                <c:pt idx="22068">
                  <c:v>45481.666666666664</c:v>
                </c:pt>
                <c:pt idx="22069">
                  <c:v>45481.708333333336</c:v>
                </c:pt>
                <c:pt idx="22070">
                  <c:v>45481.75</c:v>
                </c:pt>
                <c:pt idx="22071">
                  <c:v>45481.791666666664</c:v>
                </c:pt>
                <c:pt idx="22072">
                  <c:v>45481.833333333336</c:v>
                </c:pt>
                <c:pt idx="22073">
                  <c:v>45481.875</c:v>
                </c:pt>
                <c:pt idx="22074">
                  <c:v>45481.916666666664</c:v>
                </c:pt>
                <c:pt idx="22075">
                  <c:v>45481.958333333336</c:v>
                </c:pt>
                <c:pt idx="22076">
                  <c:v>45482</c:v>
                </c:pt>
                <c:pt idx="22077">
                  <c:v>45482.041666666664</c:v>
                </c:pt>
                <c:pt idx="22078">
                  <c:v>45482.083333333336</c:v>
                </c:pt>
                <c:pt idx="22079">
                  <c:v>45482.125</c:v>
                </c:pt>
                <c:pt idx="22080">
                  <c:v>45482.166666666664</c:v>
                </c:pt>
                <c:pt idx="22081">
                  <c:v>45482.208333333336</c:v>
                </c:pt>
                <c:pt idx="22082">
                  <c:v>45482.25</c:v>
                </c:pt>
                <c:pt idx="22083">
                  <c:v>45482.291666666664</c:v>
                </c:pt>
                <c:pt idx="22084">
                  <c:v>45482.333333333336</c:v>
                </c:pt>
                <c:pt idx="22085">
                  <c:v>45482.375</c:v>
                </c:pt>
                <c:pt idx="22086">
                  <c:v>45482.416666666664</c:v>
                </c:pt>
                <c:pt idx="22087">
                  <c:v>45482.458333333336</c:v>
                </c:pt>
                <c:pt idx="22088">
                  <c:v>45482.5</c:v>
                </c:pt>
                <c:pt idx="22089">
                  <c:v>45482.541666666664</c:v>
                </c:pt>
                <c:pt idx="22090">
                  <c:v>45482.583333333336</c:v>
                </c:pt>
                <c:pt idx="22091">
                  <c:v>45482.625</c:v>
                </c:pt>
                <c:pt idx="22092">
                  <c:v>45482.666666666664</c:v>
                </c:pt>
                <c:pt idx="22093">
                  <c:v>45482.708333333336</c:v>
                </c:pt>
                <c:pt idx="22094">
                  <c:v>45482.75</c:v>
                </c:pt>
                <c:pt idx="22095">
                  <c:v>45482.791666666664</c:v>
                </c:pt>
                <c:pt idx="22096">
                  <c:v>45482.833333333336</c:v>
                </c:pt>
                <c:pt idx="22097">
                  <c:v>45482.875</c:v>
                </c:pt>
                <c:pt idx="22098">
                  <c:v>45482.916666666664</c:v>
                </c:pt>
                <c:pt idx="22099">
                  <c:v>45482.958333333336</c:v>
                </c:pt>
                <c:pt idx="22100">
                  <c:v>45483</c:v>
                </c:pt>
                <c:pt idx="22101">
                  <c:v>45483.041666666664</c:v>
                </c:pt>
                <c:pt idx="22102">
                  <c:v>45483.083333333336</c:v>
                </c:pt>
                <c:pt idx="22103">
                  <c:v>45483.125</c:v>
                </c:pt>
                <c:pt idx="22104">
                  <c:v>45483.166666666664</c:v>
                </c:pt>
                <c:pt idx="22105">
                  <c:v>45483.208333333336</c:v>
                </c:pt>
                <c:pt idx="22106">
                  <c:v>45483.25</c:v>
                </c:pt>
                <c:pt idx="22107">
                  <c:v>45483.291666666664</c:v>
                </c:pt>
                <c:pt idx="22108">
                  <c:v>45483.333333333336</c:v>
                </c:pt>
                <c:pt idx="22109">
                  <c:v>45483.375</c:v>
                </c:pt>
                <c:pt idx="22110">
                  <c:v>45483.416666666664</c:v>
                </c:pt>
                <c:pt idx="22111">
                  <c:v>45483.458333333336</c:v>
                </c:pt>
                <c:pt idx="22112">
                  <c:v>45483.5</c:v>
                </c:pt>
                <c:pt idx="22113">
                  <c:v>45483.541666666664</c:v>
                </c:pt>
                <c:pt idx="22114">
                  <c:v>45483.583333333336</c:v>
                </c:pt>
                <c:pt idx="22115">
                  <c:v>45483.625</c:v>
                </c:pt>
                <c:pt idx="22116">
                  <c:v>45483.666666666664</c:v>
                </c:pt>
                <c:pt idx="22117">
                  <c:v>45483.708333333336</c:v>
                </c:pt>
                <c:pt idx="22118">
                  <c:v>45483.75</c:v>
                </c:pt>
                <c:pt idx="22119">
                  <c:v>45483.791666666664</c:v>
                </c:pt>
                <c:pt idx="22120">
                  <c:v>45483.833333333336</c:v>
                </c:pt>
                <c:pt idx="22121">
                  <c:v>45483.875</c:v>
                </c:pt>
                <c:pt idx="22122">
                  <c:v>45483.916666666664</c:v>
                </c:pt>
                <c:pt idx="22123">
                  <c:v>45483.958333333336</c:v>
                </c:pt>
                <c:pt idx="22124">
                  <c:v>45484</c:v>
                </c:pt>
                <c:pt idx="22125">
                  <c:v>45484.041666666664</c:v>
                </c:pt>
                <c:pt idx="22126">
                  <c:v>45484.083333333336</c:v>
                </c:pt>
                <c:pt idx="22127">
                  <c:v>45484.125</c:v>
                </c:pt>
                <c:pt idx="22128">
                  <c:v>45484.166666666664</c:v>
                </c:pt>
                <c:pt idx="22129">
                  <c:v>45484.208333333336</c:v>
                </c:pt>
                <c:pt idx="22130">
                  <c:v>45484.25</c:v>
                </c:pt>
                <c:pt idx="22131">
                  <c:v>45484.291666666664</c:v>
                </c:pt>
                <c:pt idx="22132">
                  <c:v>45484.333333333336</c:v>
                </c:pt>
                <c:pt idx="22133">
                  <c:v>45484.375</c:v>
                </c:pt>
                <c:pt idx="22134">
                  <c:v>45484.416666666664</c:v>
                </c:pt>
                <c:pt idx="22135">
                  <c:v>45484.458333333336</c:v>
                </c:pt>
                <c:pt idx="22136">
                  <c:v>45484.5</c:v>
                </c:pt>
                <c:pt idx="22137">
                  <c:v>45484.541666666664</c:v>
                </c:pt>
                <c:pt idx="22138">
                  <c:v>45484.583333333336</c:v>
                </c:pt>
                <c:pt idx="22139">
                  <c:v>45484.625</c:v>
                </c:pt>
                <c:pt idx="22140">
                  <c:v>45484.666666666664</c:v>
                </c:pt>
                <c:pt idx="22141">
                  <c:v>45484.708333333336</c:v>
                </c:pt>
                <c:pt idx="22142">
                  <c:v>45484.75</c:v>
                </c:pt>
                <c:pt idx="22143">
                  <c:v>45484.791666666664</c:v>
                </c:pt>
                <c:pt idx="22144">
                  <c:v>45484.833333333336</c:v>
                </c:pt>
                <c:pt idx="22145">
                  <c:v>45484.875</c:v>
                </c:pt>
                <c:pt idx="22146">
                  <c:v>45484.916666666664</c:v>
                </c:pt>
                <c:pt idx="22147">
                  <c:v>45484.958333333336</c:v>
                </c:pt>
                <c:pt idx="22148">
                  <c:v>45485</c:v>
                </c:pt>
                <c:pt idx="22149">
                  <c:v>45485.041666666664</c:v>
                </c:pt>
                <c:pt idx="22150">
                  <c:v>45485.083333333336</c:v>
                </c:pt>
                <c:pt idx="22151">
                  <c:v>45485.125</c:v>
                </c:pt>
                <c:pt idx="22152">
                  <c:v>45485.166666666664</c:v>
                </c:pt>
                <c:pt idx="22153">
                  <c:v>45485.208333333336</c:v>
                </c:pt>
                <c:pt idx="22154">
                  <c:v>45485.25</c:v>
                </c:pt>
                <c:pt idx="22155">
                  <c:v>45485.291666666664</c:v>
                </c:pt>
                <c:pt idx="22156">
                  <c:v>45485.333333333336</c:v>
                </c:pt>
                <c:pt idx="22157">
                  <c:v>45485.375</c:v>
                </c:pt>
                <c:pt idx="22158">
                  <c:v>45485.416666666664</c:v>
                </c:pt>
                <c:pt idx="22159">
                  <c:v>45485.458333333336</c:v>
                </c:pt>
                <c:pt idx="22160">
                  <c:v>45485.5</c:v>
                </c:pt>
                <c:pt idx="22161">
                  <c:v>45485.541666666664</c:v>
                </c:pt>
                <c:pt idx="22162">
                  <c:v>45485.583333333336</c:v>
                </c:pt>
                <c:pt idx="22163">
                  <c:v>45485.625</c:v>
                </c:pt>
                <c:pt idx="22164">
                  <c:v>45485.666666666664</c:v>
                </c:pt>
                <c:pt idx="22165">
                  <c:v>45485.708333333336</c:v>
                </c:pt>
                <c:pt idx="22166">
                  <c:v>45485.75</c:v>
                </c:pt>
                <c:pt idx="22167">
                  <c:v>45485.791666666664</c:v>
                </c:pt>
                <c:pt idx="22168">
                  <c:v>45485.833333333336</c:v>
                </c:pt>
                <c:pt idx="22169">
                  <c:v>45485.875</c:v>
                </c:pt>
                <c:pt idx="22170">
                  <c:v>45485.916666666664</c:v>
                </c:pt>
                <c:pt idx="22171">
                  <c:v>45485.958333333336</c:v>
                </c:pt>
                <c:pt idx="22172">
                  <c:v>45486</c:v>
                </c:pt>
                <c:pt idx="22173">
                  <c:v>45486.041666666664</c:v>
                </c:pt>
                <c:pt idx="22174">
                  <c:v>45486.083333333336</c:v>
                </c:pt>
                <c:pt idx="22175">
                  <c:v>45486.125</c:v>
                </c:pt>
                <c:pt idx="22176">
                  <c:v>45486.166666666664</c:v>
                </c:pt>
                <c:pt idx="22177">
                  <c:v>45486.208333333336</c:v>
                </c:pt>
                <c:pt idx="22178">
                  <c:v>45486.25</c:v>
                </c:pt>
                <c:pt idx="22179">
                  <c:v>45486.291666666664</c:v>
                </c:pt>
                <c:pt idx="22180">
                  <c:v>45486.333333333336</c:v>
                </c:pt>
                <c:pt idx="22181">
                  <c:v>45486.375</c:v>
                </c:pt>
                <c:pt idx="22182">
                  <c:v>45486.416666666664</c:v>
                </c:pt>
                <c:pt idx="22183">
                  <c:v>45486.458333333336</c:v>
                </c:pt>
                <c:pt idx="22184">
                  <c:v>45486.5</c:v>
                </c:pt>
                <c:pt idx="22185">
                  <c:v>45486.541666666664</c:v>
                </c:pt>
                <c:pt idx="22186">
                  <c:v>45486.583333333336</c:v>
                </c:pt>
                <c:pt idx="22187">
                  <c:v>45486.625</c:v>
                </c:pt>
                <c:pt idx="22188">
                  <c:v>45486.666666666664</c:v>
                </c:pt>
                <c:pt idx="22189">
                  <c:v>45486.708333333336</c:v>
                </c:pt>
                <c:pt idx="22190">
                  <c:v>45486.75</c:v>
                </c:pt>
                <c:pt idx="22191">
                  <c:v>45486.791666666664</c:v>
                </c:pt>
                <c:pt idx="22192">
                  <c:v>45486.833333333336</c:v>
                </c:pt>
                <c:pt idx="22193">
                  <c:v>45486.875</c:v>
                </c:pt>
                <c:pt idx="22194">
                  <c:v>45486.916666666664</c:v>
                </c:pt>
                <c:pt idx="22195">
                  <c:v>45486.958333333336</c:v>
                </c:pt>
                <c:pt idx="22196">
                  <c:v>45487</c:v>
                </c:pt>
                <c:pt idx="22197">
                  <c:v>45487.041666666664</c:v>
                </c:pt>
                <c:pt idx="22198">
                  <c:v>45487.083333333336</c:v>
                </c:pt>
                <c:pt idx="22199">
                  <c:v>45487.125</c:v>
                </c:pt>
                <c:pt idx="22200">
                  <c:v>45487.166666666664</c:v>
                </c:pt>
                <c:pt idx="22201">
                  <c:v>45487.208333333336</c:v>
                </c:pt>
                <c:pt idx="22202">
                  <c:v>45487.25</c:v>
                </c:pt>
                <c:pt idx="22203">
                  <c:v>45487.291666666664</c:v>
                </c:pt>
                <c:pt idx="22204">
                  <c:v>45487.333333333336</c:v>
                </c:pt>
                <c:pt idx="22205">
                  <c:v>45487.375</c:v>
                </c:pt>
                <c:pt idx="22206">
                  <c:v>45487.416666666664</c:v>
                </c:pt>
                <c:pt idx="22207">
                  <c:v>45487.458333333336</c:v>
                </c:pt>
                <c:pt idx="22208">
                  <c:v>45487.5</c:v>
                </c:pt>
                <c:pt idx="22209">
                  <c:v>45487.541666666664</c:v>
                </c:pt>
                <c:pt idx="22210">
                  <c:v>45487.583333333336</c:v>
                </c:pt>
                <c:pt idx="22211">
                  <c:v>45487.625</c:v>
                </c:pt>
                <c:pt idx="22212">
                  <c:v>45487.666666666664</c:v>
                </c:pt>
                <c:pt idx="22213">
                  <c:v>45487.708333333336</c:v>
                </c:pt>
                <c:pt idx="22214">
                  <c:v>45487.75</c:v>
                </c:pt>
                <c:pt idx="22215">
                  <c:v>45487.791666666664</c:v>
                </c:pt>
                <c:pt idx="22216">
                  <c:v>45487.833333333336</c:v>
                </c:pt>
                <c:pt idx="22217">
                  <c:v>45487.875</c:v>
                </c:pt>
                <c:pt idx="22218">
                  <c:v>45487.916666666664</c:v>
                </c:pt>
                <c:pt idx="22219">
                  <c:v>45487.958333333336</c:v>
                </c:pt>
                <c:pt idx="22220">
                  <c:v>45488</c:v>
                </c:pt>
                <c:pt idx="22221">
                  <c:v>45488.041666666664</c:v>
                </c:pt>
                <c:pt idx="22222">
                  <c:v>45488.083333333336</c:v>
                </c:pt>
                <c:pt idx="22223">
                  <c:v>45488.125</c:v>
                </c:pt>
                <c:pt idx="22224">
                  <c:v>45488.166666666664</c:v>
                </c:pt>
                <c:pt idx="22225">
                  <c:v>45488.208333333336</c:v>
                </c:pt>
                <c:pt idx="22226">
                  <c:v>45488.25</c:v>
                </c:pt>
                <c:pt idx="22227">
                  <c:v>45488.291666666664</c:v>
                </c:pt>
                <c:pt idx="22228">
                  <c:v>45488.333333333336</c:v>
                </c:pt>
                <c:pt idx="22229">
                  <c:v>45488.375</c:v>
                </c:pt>
                <c:pt idx="22230">
                  <c:v>45488.416666666664</c:v>
                </c:pt>
                <c:pt idx="22231">
                  <c:v>45488.458333333336</c:v>
                </c:pt>
                <c:pt idx="22232">
                  <c:v>45488.5</c:v>
                </c:pt>
                <c:pt idx="22233">
                  <c:v>45488.541666666664</c:v>
                </c:pt>
                <c:pt idx="22234">
                  <c:v>45488.583333333336</c:v>
                </c:pt>
                <c:pt idx="22235">
                  <c:v>45488.625</c:v>
                </c:pt>
                <c:pt idx="22236">
                  <c:v>45488.666666666664</c:v>
                </c:pt>
                <c:pt idx="22237">
                  <c:v>45488.708333333336</c:v>
                </c:pt>
                <c:pt idx="22238">
                  <c:v>45488.75</c:v>
                </c:pt>
                <c:pt idx="22239">
                  <c:v>45488.791666666664</c:v>
                </c:pt>
                <c:pt idx="22240">
                  <c:v>45488.833333333336</c:v>
                </c:pt>
                <c:pt idx="22241">
                  <c:v>45488.875</c:v>
                </c:pt>
                <c:pt idx="22242">
                  <c:v>45488.916666666664</c:v>
                </c:pt>
                <c:pt idx="22243">
                  <c:v>45488.958333333336</c:v>
                </c:pt>
                <c:pt idx="22244">
                  <c:v>45489</c:v>
                </c:pt>
                <c:pt idx="22245">
                  <c:v>45489.041666666664</c:v>
                </c:pt>
                <c:pt idx="22246">
                  <c:v>45489.083333333336</c:v>
                </c:pt>
                <c:pt idx="22247">
                  <c:v>45489.125</c:v>
                </c:pt>
                <c:pt idx="22248">
                  <c:v>45489.166666666664</c:v>
                </c:pt>
                <c:pt idx="22249">
                  <c:v>45489.208333333336</c:v>
                </c:pt>
                <c:pt idx="22250">
                  <c:v>45489.25</c:v>
                </c:pt>
                <c:pt idx="22251">
                  <c:v>45489.291666666664</c:v>
                </c:pt>
                <c:pt idx="22252">
                  <c:v>45489.333333333336</c:v>
                </c:pt>
                <c:pt idx="22253">
                  <c:v>45489.375</c:v>
                </c:pt>
                <c:pt idx="22254">
                  <c:v>45489.416666666664</c:v>
                </c:pt>
                <c:pt idx="22255">
                  <c:v>45489.458333333336</c:v>
                </c:pt>
                <c:pt idx="22256">
                  <c:v>45489.5</c:v>
                </c:pt>
                <c:pt idx="22257">
                  <c:v>45489.541666666664</c:v>
                </c:pt>
                <c:pt idx="22258">
                  <c:v>45489.583333333336</c:v>
                </c:pt>
                <c:pt idx="22259">
                  <c:v>45489.625</c:v>
                </c:pt>
                <c:pt idx="22260">
                  <c:v>45489.666666666664</c:v>
                </c:pt>
                <c:pt idx="22261">
                  <c:v>45489.708333333336</c:v>
                </c:pt>
                <c:pt idx="22262">
                  <c:v>45489.75</c:v>
                </c:pt>
                <c:pt idx="22263">
                  <c:v>45489.791666666664</c:v>
                </c:pt>
                <c:pt idx="22264">
                  <c:v>45489.833333333336</c:v>
                </c:pt>
                <c:pt idx="22265">
                  <c:v>45489.875</c:v>
                </c:pt>
                <c:pt idx="22266">
                  <c:v>45489.916666666664</c:v>
                </c:pt>
                <c:pt idx="22267">
                  <c:v>45489.958333333336</c:v>
                </c:pt>
                <c:pt idx="22268">
                  <c:v>45490</c:v>
                </c:pt>
                <c:pt idx="22269">
                  <c:v>45490.041666666664</c:v>
                </c:pt>
                <c:pt idx="22270">
                  <c:v>45490.083333333336</c:v>
                </c:pt>
                <c:pt idx="22271">
                  <c:v>45490.125</c:v>
                </c:pt>
                <c:pt idx="22272">
                  <c:v>45490.166666666664</c:v>
                </c:pt>
                <c:pt idx="22273">
                  <c:v>45490.208333333336</c:v>
                </c:pt>
                <c:pt idx="22274">
                  <c:v>45490.25</c:v>
                </c:pt>
                <c:pt idx="22275">
                  <c:v>45490.291666666664</c:v>
                </c:pt>
                <c:pt idx="22276">
                  <c:v>45490.333333333336</c:v>
                </c:pt>
                <c:pt idx="22277">
                  <c:v>45490.375</c:v>
                </c:pt>
                <c:pt idx="22278">
                  <c:v>45490.416666666664</c:v>
                </c:pt>
                <c:pt idx="22279">
                  <c:v>45490.458333333336</c:v>
                </c:pt>
                <c:pt idx="22280">
                  <c:v>45490.5</c:v>
                </c:pt>
                <c:pt idx="22281">
                  <c:v>45490.541666666664</c:v>
                </c:pt>
                <c:pt idx="22282">
                  <c:v>45490.583333333336</c:v>
                </c:pt>
                <c:pt idx="22283">
                  <c:v>45490.625</c:v>
                </c:pt>
                <c:pt idx="22284">
                  <c:v>45490.666666666664</c:v>
                </c:pt>
                <c:pt idx="22285">
                  <c:v>45490.708333333336</c:v>
                </c:pt>
                <c:pt idx="22286">
                  <c:v>45490.75</c:v>
                </c:pt>
                <c:pt idx="22287">
                  <c:v>45490.791666666664</c:v>
                </c:pt>
                <c:pt idx="22288">
                  <c:v>45490.833333333336</c:v>
                </c:pt>
                <c:pt idx="22289">
                  <c:v>45490.875</c:v>
                </c:pt>
                <c:pt idx="22290">
                  <c:v>45490.916666666664</c:v>
                </c:pt>
                <c:pt idx="22291">
                  <c:v>45490.958333333336</c:v>
                </c:pt>
                <c:pt idx="22292">
                  <c:v>45491</c:v>
                </c:pt>
                <c:pt idx="22293">
                  <c:v>45491.041666666664</c:v>
                </c:pt>
                <c:pt idx="22294">
                  <c:v>45491.083333333336</c:v>
                </c:pt>
                <c:pt idx="22295">
                  <c:v>45491.125</c:v>
                </c:pt>
                <c:pt idx="22296">
                  <c:v>45491.166666666664</c:v>
                </c:pt>
                <c:pt idx="22297">
                  <c:v>45491.208333333336</c:v>
                </c:pt>
                <c:pt idx="22298">
                  <c:v>45491.25</c:v>
                </c:pt>
                <c:pt idx="22299">
                  <c:v>45491.291666666664</c:v>
                </c:pt>
                <c:pt idx="22300">
                  <c:v>45491.333333333336</c:v>
                </c:pt>
                <c:pt idx="22301">
                  <c:v>45491.375</c:v>
                </c:pt>
                <c:pt idx="22302">
                  <c:v>45491.416666666664</c:v>
                </c:pt>
                <c:pt idx="22303">
                  <c:v>45491.458333333336</c:v>
                </c:pt>
                <c:pt idx="22304">
                  <c:v>45491.5</c:v>
                </c:pt>
                <c:pt idx="22305">
                  <c:v>45491.541666666664</c:v>
                </c:pt>
                <c:pt idx="22306">
                  <c:v>45491.583333333336</c:v>
                </c:pt>
                <c:pt idx="22307">
                  <c:v>45491.625</c:v>
                </c:pt>
                <c:pt idx="22308">
                  <c:v>45491.666666666664</c:v>
                </c:pt>
                <c:pt idx="22309">
                  <c:v>45491.708333333336</c:v>
                </c:pt>
                <c:pt idx="22310">
                  <c:v>45491.75</c:v>
                </c:pt>
                <c:pt idx="22311">
                  <c:v>45491.791666666664</c:v>
                </c:pt>
                <c:pt idx="22312">
                  <c:v>45491.833333333336</c:v>
                </c:pt>
                <c:pt idx="22313">
                  <c:v>45491.875</c:v>
                </c:pt>
                <c:pt idx="22314">
                  <c:v>45491.916666666664</c:v>
                </c:pt>
                <c:pt idx="22315">
                  <c:v>45491.958333333336</c:v>
                </c:pt>
                <c:pt idx="22316">
                  <c:v>45492</c:v>
                </c:pt>
                <c:pt idx="22317">
                  <c:v>45492.041666666664</c:v>
                </c:pt>
                <c:pt idx="22318">
                  <c:v>45492.083333333336</c:v>
                </c:pt>
                <c:pt idx="22319">
                  <c:v>45492.125</c:v>
                </c:pt>
                <c:pt idx="22320">
                  <c:v>45492.166666666664</c:v>
                </c:pt>
                <c:pt idx="22321">
                  <c:v>45492.208333333336</c:v>
                </c:pt>
                <c:pt idx="22322">
                  <c:v>45492.25</c:v>
                </c:pt>
                <c:pt idx="22323">
                  <c:v>45492.291666666664</c:v>
                </c:pt>
                <c:pt idx="22324">
                  <c:v>45492.333333333336</c:v>
                </c:pt>
                <c:pt idx="22325">
                  <c:v>45492.375</c:v>
                </c:pt>
                <c:pt idx="22326">
                  <c:v>45492.416666666664</c:v>
                </c:pt>
                <c:pt idx="22327">
                  <c:v>45492.458333333336</c:v>
                </c:pt>
                <c:pt idx="22328">
                  <c:v>45492.5</c:v>
                </c:pt>
                <c:pt idx="22329">
                  <c:v>45492.541666666664</c:v>
                </c:pt>
                <c:pt idx="22330">
                  <c:v>45492.583333333336</c:v>
                </c:pt>
                <c:pt idx="22331">
                  <c:v>45492.625</c:v>
                </c:pt>
                <c:pt idx="22332">
                  <c:v>45492.666666666664</c:v>
                </c:pt>
                <c:pt idx="22333">
                  <c:v>45492.708333333336</c:v>
                </c:pt>
                <c:pt idx="22334">
                  <c:v>45492.75</c:v>
                </c:pt>
                <c:pt idx="22335">
                  <c:v>45492.791666666664</c:v>
                </c:pt>
                <c:pt idx="22336">
                  <c:v>45492.833333333336</c:v>
                </c:pt>
                <c:pt idx="22337">
                  <c:v>45492.875</c:v>
                </c:pt>
                <c:pt idx="22338">
                  <c:v>45492.916666666664</c:v>
                </c:pt>
                <c:pt idx="22339">
                  <c:v>45492.958333333336</c:v>
                </c:pt>
                <c:pt idx="22340">
                  <c:v>45493</c:v>
                </c:pt>
                <c:pt idx="22341">
                  <c:v>45493.041666666664</c:v>
                </c:pt>
                <c:pt idx="22342">
                  <c:v>45493.083333333336</c:v>
                </c:pt>
                <c:pt idx="22343">
                  <c:v>45493.125</c:v>
                </c:pt>
                <c:pt idx="22344">
                  <c:v>45493.166666666664</c:v>
                </c:pt>
                <c:pt idx="22345">
                  <c:v>45493.208333333336</c:v>
                </c:pt>
                <c:pt idx="22346">
                  <c:v>45493.25</c:v>
                </c:pt>
                <c:pt idx="22347">
                  <c:v>45493.291666666664</c:v>
                </c:pt>
                <c:pt idx="22348">
                  <c:v>45493.333333333336</c:v>
                </c:pt>
                <c:pt idx="22349">
                  <c:v>45493.375</c:v>
                </c:pt>
                <c:pt idx="22350">
                  <c:v>45493.416666666664</c:v>
                </c:pt>
                <c:pt idx="22351">
                  <c:v>45493.458333333336</c:v>
                </c:pt>
                <c:pt idx="22352">
                  <c:v>45493.5</c:v>
                </c:pt>
                <c:pt idx="22353">
                  <c:v>45493.541666666664</c:v>
                </c:pt>
                <c:pt idx="22354">
                  <c:v>45493.583333333336</c:v>
                </c:pt>
                <c:pt idx="22355">
                  <c:v>45493.625</c:v>
                </c:pt>
                <c:pt idx="22356">
                  <c:v>45493.666666666664</c:v>
                </c:pt>
                <c:pt idx="22357">
                  <c:v>45493.708333333336</c:v>
                </c:pt>
                <c:pt idx="22358">
                  <c:v>45493.75</c:v>
                </c:pt>
                <c:pt idx="22359">
                  <c:v>45493.791666666664</c:v>
                </c:pt>
                <c:pt idx="22360">
                  <c:v>45493.833333333336</c:v>
                </c:pt>
                <c:pt idx="22361">
                  <c:v>45493.875</c:v>
                </c:pt>
                <c:pt idx="22362">
                  <c:v>45493.916666666664</c:v>
                </c:pt>
                <c:pt idx="22363">
                  <c:v>45493.958333333336</c:v>
                </c:pt>
                <c:pt idx="22364">
                  <c:v>45494</c:v>
                </c:pt>
                <c:pt idx="22365">
                  <c:v>45494.041666666664</c:v>
                </c:pt>
                <c:pt idx="22366">
                  <c:v>45494.083333333336</c:v>
                </c:pt>
                <c:pt idx="22367">
                  <c:v>45494.125</c:v>
                </c:pt>
                <c:pt idx="22368">
                  <c:v>45494.166666666664</c:v>
                </c:pt>
                <c:pt idx="22369">
                  <c:v>45494.208333333336</c:v>
                </c:pt>
                <c:pt idx="22370">
                  <c:v>45494.25</c:v>
                </c:pt>
                <c:pt idx="22371">
                  <c:v>45494.291666666664</c:v>
                </c:pt>
                <c:pt idx="22372">
                  <c:v>45494.333333333336</c:v>
                </c:pt>
                <c:pt idx="22373">
                  <c:v>45494.375</c:v>
                </c:pt>
                <c:pt idx="22374">
                  <c:v>45494.416666666664</c:v>
                </c:pt>
                <c:pt idx="22375">
                  <c:v>45494.458333333336</c:v>
                </c:pt>
                <c:pt idx="22376">
                  <c:v>45494.5</c:v>
                </c:pt>
                <c:pt idx="22377">
                  <c:v>45494.541666666664</c:v>
                </c:pt>
                <c:pt idx="22378">
                  <c:v>45494.583333333336</c:v>
                </c:pt>
                <c:pt idx="22379">
                  <c:v>45494.625</c:v>
                </c:pt>
                <c:pt idx="22380">
                  <c:v>45494.666666666664</c:v>
                </c:pt>
                <c:pt idx="22381">
                  <c:v>45494.708333333336</c:v>
                </c:pt>
                <c:pt idx="22382">
                  <c:v>45494.75</c:v>
                </c:pt>
                <c:pt idx="22383">
                  <c:v>45494.791666666664</c:v>
                </c:pt>
                <c:pt idx="22384">
                  <c:v>45494.833333333336</c:v>
                </c:pt>
                <c:pt idx="22385">
                  <c:v>45494.875</c:v>
                </c:pt>
                <c:pt idx="22386">
                  <c:v>45494.916666666664</c:v>
                </c:pt>
                <c:pt idx="22387">
                  <c:v>45494.958333333336</c:v>
                </c:pt>
                <c:pt idx="22388">
                  <c:v>45495</c:v>
                </c:pt>
                <c:pt idx="22389">
                  <c:v>45495.041666666664</c:v>
                </c:pt>
                <c:pt idx="22390">
                  <c:v>45495.083333333336</c:v>
                </c:pt>
                <c:pt idx="22391">
                  <c:v>45495.125</c:v>
                </c:pt>
                <c:pt idx="22392">
                  <c:v>45495.166666666664</c:v>
                </c:pt>
                <c:pt idx="22393">
                  <c:v>45495.208333333336</c:v>
                </c:pt>
                <c:pt idx="22394">
                  <c:v>45495.25</c:v>
                </c:pt>
                <c:pt idx="22395">
                  <c:v>45495.291666666664</c:v>
                </c:pt>
                <c:pt idx="22396">
                  <c:v>45495.333333333336</c:v>
                </c:pt>
                <c:pt idx="22397">
                  <c:v>45495.375</c:v>
                </c:pt>
                <c:pt idx="22398">
                  <c:v>45495.416666666664</c:v>
                </c:pt>
                <c:pt idx="22399">
                  <c:v>45495.458333333336</c:v>
                </c:pt>
                <c:pt idx="22400">
                  <c:v>45495.5</c:v>
                </c:pt>
                <c:pt idx="22401">
                  <c:v>45495.541666666664</c:v>
                </c:pt>
                <c:pt idx="22402">
                  <c:v>45495.583333333336</c:v>
                </c:pt>
                <c:pt idx="22403">
                  <c:v>45495.625</c:v>
                </c:pt>
                <c:pt idx="22404">
                  <c:v>45495.666666666664</c:v>
                </c:pt>
                <c:pt idx="22405">
                  <c:v>45495.708333333336</c:v>
                </c:pt>
                <c:pt idx="22406">
                  <c:v>45495.75</c:v>
                </c:pt>
                <c:pt idx="22407">
                  <c:v>45495.791666666664</c:v>
                </c:pt>
                <c:pt idx="22408">
                  <c:v>45495.833333333336</c:v>
                </c:pt>
                <c:pt idx="22409">
                  <c:v>45495.875</c:v>
                </c:pt>
                <c:pt idx="22410">
                  <c:v>45495.916666666664</c:v>
                </c:pt>
                <c:pt idx="22411">
                  <c:v>45495.958333333336</c:v>
                </c:pt>
                <c:pt idx="22412">
                  <c:v>45496</c:v>
                </c:pt>
                <c:pt idx="22413">
                  <c:v>45496.041666666664</c:v>
                </c:pt>
                <c:pt idx="22414">
                  <c:v>45496.083333333336</c:v>
                </c:pt>
                <c:pt idx="22415">
                  <c:v>45496.125</c:v>
                </c:pt>
                <c:pt idx="22416">
                  <c:v>45496.166666666664</c:v>
                </c:pt>
                <c:pt idx="22417">
                  <c:v>45496.208333333336</c:v>
                </c:pt>
                <c:pt idx="22418">
                  <c:v>45496.25</c:v>
                </c:pt>
                <c:pt idx="22419">
                  <c:v>45496.291666666664</c:v>
                </c:pt>
                <c:pt idx="22420">
                  <c:v>45496.333333333336</c:v>
                </c:pt>
                <c:pt idx="22421">
                  <c:v>45496.375</c:v>
                </c:pt>
                <c:pt idx="22422">
                  <c:v>45496.416666666664</c:v>
                </c:pt>
                <c:pt idx="22423">
                  <c:v>45496.458333333336</c:v>
                </c:pt>
                <c:pt idx="22424">
                  <c:v>45496.5</c:v>
                </c:pt>
                <c:pt idx="22425">
                  <c:v>45496.541666666664</c:v>
                </c:pt>
                <c:pt idx="22426">
                  <c:v>45496.583333333336</c:v>
                </c:pt>
                <c:pt idx="22427">
                  <c:v>45496.625</c:v>
                </c:pt>
                <c:pt idx="22428">
                  <c:v>45496.666666666664</c:v>
                </c:pt>
                <c:pt idx="22429">
                  <c:v>45496.708333333336</c:v>
                </c:pt>
                <c:pt idx="22430">
                  <c:v>45496.75</c:v>
                </c:pt>
                <c:pt idx="22431">
                  <c:v>45496.791666666664</c:v>
                </c:pt>
                <c:pt idx="22432">
                  <c:v>45496.833333333336</c:v>
                </c:pt>
                <c:pt idx="22433">
                  <c:v>45496.875</c:v>
                </c:pt>
                <c:pt idx="22434">
                  <c:v>45496.916666666664</c:v>
                </c:pt>
                <c:pt idx="22435">
                  <c:v>45496.958333333336</c:v>
                </c:pt>
                <c:pt idx="22436">
                  <c:v>45497</c:v>
                </c:pt>
                <c:pt idx="22437">
                  <c:v>45497.041666666664</c:v>
                </c:pt>
                <c:pt idx="22438">
                  <c:v>45497.083333333336</c:v>
                </c:pt>
                <c:pt idx="22439">
                  <c:v>45497.125</c:v>
                </c:pt>
                <c:pt idx="22440">
                  <c:v>45497.166666666664</c:v>
                </c:pt>
                <c:pt idx="22441">
                  <c:v>45497.208333333336</c:v>
                </c:pt>
                <c:pt idx="22442">
                  <c:v>45497.25</c:v>
                </c:pt>
                <c:pt idx="22443">
                  <c:v>45497.291666666664</c:v>
                </c:pt>
                <c:pt idx="22444">
                  <c:v>45497.333333333336</c:v>
                </c:pt>
                <c:pt idx="22445">
                  <c:v>45497.375</c:v>
                </c:pt>
                <c:pt idx="22446">
                  <c:v>45497.416666666664</c:v>
                </c:pt>
                <c:pt idx="22447">
                  <c:v>45497.458333333336</c:v>
                </c:pt>
                <c:pt idx="22448">
                  <c:v>45497.5</c:v>
                </c:pt>
                <c:pt idx="22449">
                  <c:v>45497.541666666664</c:v>
                </c:pt>
                <c:pt idx="22450">
                  <c:v>45497.583333333336</c:v>
                </c:pt>
                <c:pt idx="22451">
                  <c:v>45497.625</c:v>
                </c:pt>
                <c:pt idx="22452">
                  <c:v>45497.666666666664</c:v>
                </c:pt>
                <c:pt idx="22453">
                  <c:v>45497.708333333336</c:v>
                </c:pt>
                <c:pt idx="22454">
                  <c:v>45497.75</c:v>
                </c:pt>
                <c:pt idx="22455">
                  <c:v>45497.791666666664</c:v>
                </c:pt>
                <c:pt idx="22456">
                  <c:v>45497.833333333336</c:v>
                </c:pt>
                <c:pt idx="22457">
                  <c:v>45497.875</c:v>
                </c:pt>
                <c:pt idx="22458">
                  <c:v>45497.916666666664</c:v>
                </c:pt>
                <c:pt idx="22459">
                  <c:v>45497.958333333336</c:v>
                </c:pt>
                <c:pt idx="22460">
                  <c:v>45498</c:v>
                </c:pt>
                <c:pt idx="22461">
                  <c:v>45498.041666666664</c:v>
                </c:pt>
                <c:pt idx="22462">
                  <c:v>45498.083333333336</c:v>
                </c:pt>
                <c:pt idx="22463">
                  <c:v>45498.125</c:v>
                </c:pt>
                <c:pt idx="22464">
                  <c:v>45498.166666666664</c:v>
                </c:pt>
                <c:pt idx="22465">
                  <c:v>45498.208333333336</c:v>
                </c:pt>
                <c:pt idx="22466">
                  <c:v>45498.25</c:v>
                </c:pt>
                <c:pt idx="22467">
                  <c:v>45498.291666666664</c:v>
                </c:pt>
                <c:pt idx="22468">
                  <c:v>45498.333333333336</c:v>
                </c:pt>
                <c:pt idx="22469">
                  <c:v>45498.375</c:v>
                </c:pt>
                <c:pt idx="22470">
                  <c:v>45498.416666666664</c:v>
                </c:pt>
                <c:pt idx="22471">
                  <c:v>45498.458333333336</c:v>
                </c:pt>
                <c:pt idx="22472">
                  <c:v>45498.5</c:v>
                </c:pt>
                <c:pt idx="22473">
                  <c:v>45498.541666666664</c:v>
                </c:pt>
                <c:pt idx="22474">
                  <c:v>45498.583333333336</c:v>
                </c:pt>
                <c:pt idx="22475">
                  <c:v>45498.625</c:v>
                </c:pt>
                <c:pt idx="22476">
                  <c:v>45498.666666666664</c:v>
                </c:pt>
                <c:pt idx="22477">
                  <c:v>45498.708333333336</c:v>
                </c:pt>
                <c:pt idx="22478">
                  <c:v>45498.75</c:v>
                </c:pt>
                <c:pt idx="22479">
                  <c:v>45498.791666666664</c:v>
                </c:pt>
                <c:pt idx="22480">
                  <c:v>45498.833333333336</c:v>
                </c:pt>
                <c:pt idx="22481">
                  <c:v>45498.875</c:v>
                </c:pt>
                <c:pt idx="22482">
                  <c:v>45498.916666666664</c:v>
                </c:pt>
                <c:pt idx="22483">
                  <c:v>45498.958333333336</c:v>
                </c:pt>
                <c:pt idx="22484">
                  <c:v>45499</c:v>
                </c:pt>
                <c:pt idx="22485">
                  <c:v>45499.041666666664</c:v>
                </c:pt>
                <c:pt idx="22486">
                  <c:v>45499.083333333336</c:v>
                </c:pt>
                <c:pt idx="22487">
                  <c:v>45499.125</c:v>
                </c:pt>
                <c:pt idx="22488">
                  <c:v>45499.166666666664</c:v>
                </c:pt>
                <c:pt idx="22489">
                  <c:v>45499.208333333336</c:v>
                </c:pt>
                <c:pt idx="22490">
                  <c:v>45499.25</c:v>
                </c:pt>
                <c:pt idx="22491">
                  <c:v>45499.291666666664</c:v>
                </c:pt>
                <c:pt idx="22492">
                  <c:v>45499.333333333336</c:v>
                </c:pt>
                <c:pt idx="22493">
                  <c:v>45499.375</c:v>
                </c:pt>
                <c:pt idx="22494">
                  <c:v>45499.416666666664</c:v>
                </c:pt>
                <c:pt idx="22495">
                  <c:v>45499.458333333336</c:v>
                </c:pt>
                <c:pt idx="22496">
                  <c:v>45499.5</c:v>
                </c:pt>
                <c:pt idx="22497">
                  <c:v>45499.541666666664</c:v>
                </c:pt>
                <c:pt idx="22498">
                  <c:v>45499.583333333336</c:v>
                </c:pt>
                <c:pt idx="22499">
                  <c:v>45499.625</c:v>
                </c:pt>
                <c:pt idx="22500">
                  <c:v>45499.666666666664</c:v>
                </c:pt>
                <c:pt idx="22501">
                  <c:v>45499.708333333336</c:v>
                </c:pt>
                <c:pt idx="22502">
                  <c:v>45499.75</c:v>
                </c:pt>
                <c:pt idx="22503">
                  <c:v>45499.791666666664</c:v>
                </c:pt>
                <c:pt idx="22504">
                  <c:v>45499.833333333336</c:v>
                </c:pt>
                <c:pt idx="22505">
                  <c:v>45499.875</c:v>
                </c:pt>
                <c:pt idx="22506">
                  <c:v>45499.916666666664</c:v>
                </c:pt>
                <c:pt idx="22507">
                  <c:v>45499.958333333336</c:v>
                </c:pt>
                <c:pt idx="22508">
                  <c:v>45500</c:v>
                </c:pt>
                <c:pt idx="22509">
                  <c:v>45500.041666666664</c:v>
                </c:pt>
                <c:pt idx="22510">
                  <c:v>45500.083333333336</c:v>
                </c:pt>
                <c:pt idx="22511">
                  <c:v>45500.125</c:v>
                </c:pt>
                <c:pt idx="22512">
                  <c:v>45500.166666666664</c:v>
                </c:pt>
                <c:pt idx="22513">
                  <c:v>45500.208333333336</c:v>
                </c:pt>
                <c:pt idx="22514">
                  <c:v>45500.25</c:v>
                </c:pt>
                <c:pt idx="22515">
                  <c:v>45500.291666666664</c:v>
                </c:pt>
                <c:pt idx="22516">
                  <c:v>45500.333333333336</c:v>
                </c:pt>
                <c:pt idx="22517">
                  <c:v>45500.375</c:v>
                </c:pt>
                <c:pt idx="22518">
                  <c:v>45500.416666666664</c:v>
                </c:pt>
                <c:pt idx="22519">
                  <c:v>45500.458333333336</c:v>
                </c:pt>
                <c:pt idx="22520">
                  <c:v>45500.5</c:v>
                </c:pt>
                <c:pt idx="22521">
                  <c:v>45500.541666666664</c:v>
                </c:pt>
                <c:pt idx="22522">
                  <c:v>45500.583333333336</c:v>
                </c:pt>
                <c:pt idx="22523">
                  <c:v>45500.625</c:v>
                </c:pt>
                <c:pt idx="22524">
                  <c:v>45500.666666666664</c:v>
                </c:pt>
                <c:pt idx="22525">
                  <c:v>45500.708333333336</c:v>
                </c:pt>
                <c:pt idx="22526">
                  <c:v>45500.75</c:v>
                </c:pt>
                <c:pt idx="22527">
                  <c:v>45500.791666666664</c:v>
                </c:pt>
                <c:pt idx="22528">
                  <c:v>45500.833333333336</c:v>
                </c:pt>
                <c:pt idx="22529">
                  <c:v>45500.875</c:v>
                </c:pt>
                <c:pt idx="22530">
                  <c:v>45500.916666666664</c:v>
                </c:pt>
                <c:pt idx="22531">
                  <c:v>45500.958333333336</c:v>
                </c:pt>
                <c:pt idx="22532">
                  <c:v>45501</c:v>
                </c:pt>
                <c:pt idx="22533">
                  <c:v>45501.041666666664</c:v>
                </c:pt>
                <c:pt idx="22534">
                  <c:v>45501.083333333336</c:v>
                </c:pt>
                <c:pt idx="22535">
                  <c:v>45501.125</c:v>
                </c:pt>
                <c:pt idx="22536">
                  <c:v>45501.166666666664</c:v>
                </c:pt>
                <c:pt idx="22537">
                  <c:v>45501.208333333336</c:v>
                </c:pt>
                <c:pt idx="22538">
                  <c:v>45501.25</c:v>
                </c:pt>
                <c:pt idx="22539">
                  <c:v>45501.291666666664</c:v>
                </c:pt>
                <c:pt idx="22540">
                  <c:v>45501.333333333336</c:v>
                </c:pt>
                <c:pt idx="22541">
                  <c:v>45501.375</c:v>
                </c:pt>
                <c:pt idx="22542">
                  <c:v>45501.416666666664</c:v>
                </c:pt>
                <c:pt idx="22543">
                  <c:v>45501.458333333336</c:v>
                </c:pt>
                <c:pt idx="22544">
                  <c:v>45501.5</c:v>
                </c:pt>
                <c:pt idx="22545">
                  <c:v>45501.541666666664</c:v>
                </c:pt>
                <c:pt idx="22546">
                  <c:v>45501.583333333336</c:v>
                </c:pt>
                <c:pt idx="22547">
                  <c:v>45501.625</c:v>
                </c:pt>
                <c:pt idx="22548">
                  <c:v>45501.666666666664</c:v>
                </c:pt>
                <c:pt idx="22549">
                  <c:v>45501.708333333336</c:v>
                </c:pt>
                <c:pt idx="22550">
                  <c:v>45501.75</c:v>
                </c:pt>
                <c:pt idx="22551">
                  <c:v>45501.791666666664</c:v>
                </c:pt>
                <c:pt idx="22552">
                  <c:v>45501.833333333336</c:v>
                </c:pt>
                <c:pt idx="22553">
                  <c:v>45501.875</c:v>
                </c:pt>
                <c:pt idx="22554">
                  <c:v>45501.916666666664</c:v>
                </c:pt>
                <c:pt idx="22555">
                  <c:v>45501.958333333336</c:v>
                </c:pt>
                <c:pt idx="22556">
                  <c:v>45502</c:v>
                </c:pt>
                <c:pt idx="22557">
                  <c:v>45502.041666666664</c:v>
                </c:pt>
                <c:pt idx="22558">
                  <c:v>45502.083333333336</c:v>
                </c:pt>
                <c:pt idx="22559">
                  <c:v>45502.125</c:v>
                </c:pt>
                <c:pt idx="22560">
                  <c:v>45502.166666666664</c:v>
                </c:pt>
                <c:pt idx="22561">
                  <c:v>45502.208333333336</c:v>
                </c:pt>
                <c:pt idx="22562">
                  <c:v>45502.25</c:v>
                </c:pt>
                <c:pt idx="22563">
                  <c:v>45502.291666666664</c:v>
                </c:pt>
                <c:pt idx="22564">
                  <c:v>45502.333333333336</c:v>
                </c:pt>
                <c:pt idx="22565">
                  <c:v>45502.375</c:v>
                </c:pt>
                <c:pt idx="22566">
                  <c:v>45502.416666666664</c:v>
                </c:pt>
                <c:pt idx="22567">
                  <c:v>45502.458333333336</c:v>
                </c:pt>
                <c:pt idx="22568">
                  <c:v>45502.5</c:v>
                </c:pt>
                <c:pt idx="22569">
                  <c:v>45502.541666666664</c:v>
                </c:pt>
                <c:pt idx="22570">
                  <c:v>45502.583333333336</c:v>
                </c:pt>
                <c:pt idx="22571">
                  <c:v>45502.625</c:v>
                </c:pt>
                <c:pt idx="22572">
                  <c:v>45502.666666666664</c:v>
                </c:pt>
                <c:pt idx="22573">
                  <c:v>45502.708333333336</c:v>
                </c:pt>
                <c:pt idx="22574">
                  <c:v>45502.75</c:v>
                </c:pt>
                <c:pt idx="22575">
                  <c:v>45502.791666666664</c:v>
                </c:pt>
                <c:pt idx="22576">
                  <c:v>45502.833333333336</c:v>
                </c:pt>
                <c:pt idx="22577">
                  <c:v>45502.875</c:v>
                </c:pt>
                <c:pt idx="22578">
                  <c:v>45502.916666666664</c:v>
                </c:pt>
                <c:pt idx="22579">
                  <c:v>45502.958333333336</c:v>
                </c:pt>
                <c:pt idx="22580">
                  <c:v>45503</c:v>
                </c:pt>
                <c:pt idx="22581">
                  <c:v>45503.041666666664</c:v>
                </c:pt>
                <c:pt idx="22582">
                  <c:v>45503.083333333336</c:v>
                </c:pt>
                <c:pt idx="22583">
                  <c:v>45503.125</c:v>
                </c:pt>
                <c:pt idx="22584">
                  <c:v>45503.166666666664</c:v>
                </c:pt>
                <c:pt idx="22585">
                  <c:v>45503.208333333336</c:v>
                </c:pt>
                <c:pt idx="22586">
                  <c:v>45503.25</c:v>
                </c:pt>
                <c:pt idx="22587">
                  <c:v>45503.291666666664</c:v>
                </c:pt>
                <c:pt idx="22588">
                  <c:v>45503.333333333336</c:v>
                </c:pt>
                <c:pt idx="22589">
                  <c:v>45503.375</c:v>
                </c:pt>
                <c:pt idx="22590">
                  <c:v>45503.416666666664</c:v>
                </c:pt>
                <c:pt idx="22591">
                  <c:v>45503.458333333336</c:v>
                </c:pt>
                <c:pt idx="22592">
                  <c:v>45503.5</c:v>
                </c:pt>
                <c:pt idx="22593">
                  <c:v>45503.541666666664</c:v>
                </c:pt>
                <c:pt idx="22594">
                  <c:v>45503.583333333336</c:v>
                </c:pt>
                <c:pt idx="22595">
                  <c:v>45503.625</c:v>
                </c:pt>
                <c:pt idx="22596">
                  <c:v>45503.666666666664</c:v>
                </c:pt>
                <c:pt idx="22597">
                  <c:v>45503.708333333336</c:v>
                </c:pt>
                <c:pt idx="22598">
                  <c:v>45503.75</c:v>
                </c:pt>
                <c:pt idx="22599">
                  <c:v>45503.791666666664</c:v>
                </c:pt>
                <c:pt idx="22600">
                  <c:v>45503.833333333336</c:v>
                </c:pt>
                <c:pt idx="22601">
                  <c:v>45503.875</c:v>
                </c:pt>
                <c:pt idx="22602">
                  <c:v>45503.916666666664</c:v>
                </c:pt>
                <c:pt idx="22603">
                  <c:v>45503.958333333336</c:v>
                </c:pt>
                <c:pt idx="22604">
                  <c:v>45504</c:v>
                </c:pt>
                <c:pt idx="22605">
                  <c:v>45504.041666666664</c:v>
                </c:pt>
                <c:pt idx="22606">
                  <c:v>45504.083333333336</c:v>
                </c:pt>
                <c:pt idx="22607">
                  <c:v>45504.125</c:v>
                </c:pt>
                <c:pt idx="22608">
                  <c:v>45504.166666666664</c:v>
                </c:pt>
                <c:pt idx="22609">
                  <c:v>45504.208333333336</c:v>
                </c:pt>
                <c:pt idx="22610">
                  <c:v>45504.25</c:v>
                </c:pt>
                <c:pt idx="22611">
                  <c:v>45504.291666666664</c:v>
                </c:pt>
                <c:pt idx="22612">
                  <c:v>45504.333333333336</c:v>
                </c:pt>
                <c:pt idx="22613">
                  <c:v>45504.375</c:v>
                </c:pt>
                <c:pt idx="22614">
                  <c:v>45504.416666666664</c:v>
                </c:pt>
                <c:pt idx="22615">
                  <c:v>45504.458333333336</c:v>
                </c:pt>
                <c:pt idx="22616">
                  <c:v>45504.5</c:v>
                </c:pt>
                <c:pt idx="22617">
                  <c:v>45504.541666666664</c:v>
                </c:pt>
                <c:pt idx="22618">
                  <c:v>45504.583333333336</c:v>
                </c:pt>
                <c:pt idx="22619">
                  <c:v>45504.625</c:v>
                </c:pt>
                <c:pt idx="22620">
                  <c:v>45504.666666666664</c:v>
                </c:pt>
                <c:pt idx="22621">
                  <c:v>45504.708333333336</c:v>
                </c:pt>
                <c:pt idx="22622">
                  <c:v>45504.75</c:v>
                </c:pt>
                <c:pt idx="22623">
                  <c:v>45504.791666666664</c:v>
                </c:pt>
                <c:pt idx="22624">
                  <c:v>45504.833333333336</c:v>
                </c:pt>
                <c:pt idx="22625">
                  <c:v>45504.875</c:v>
                </c:pt>
                <c:pt idx="22626">
                  <c:v>45504.916666666664</c:v>
                </c:pt>
                <c:pt idx="22627">
                  <c:v>45504.958333333336</c:v>
                </c:pt>
                <c:pt idx="22628">
                  <c:v>45505</c:v>
                </c:pt>
                <c:pt idx="22629">
                  <c:v>45505.041666666664</c:v>
                </c:pt>
                <c:pt idx="22630">
                  <c:v>45505.083333333336</c:v>
                </c:pt>
                <c:pt idx="22631">
                  <c:v>45505.125</c:v>
                </c:pt>
                <c:pt idx="22632">
                  <c:v>45505.166666666664</c:v>
                </c:pt>
                <c:pt idx="22633">
                  <c:v>45505.208333333336</c:v>
                </c:pt>
                <c:pt idx="22634">
                  <c:v>45505.25</c:v>
                </c:pt>
                <c:pt idx="22635">
                  <c:v>45505.291666666664</c:v>
                </c:pt>
                <c:pt idx="22636">
                  <c:v>45505.333333333336</c:v>
                </c:pt>
                <c:pt idx="22637">
                  <c:v>45505.375</c:v>
                </c:pt>
                <c:pt idx="22638">
                  <c:v>45505.416666666664</c:v>
                </c:pt>
                <c:pt idx="22639">
                  <c:v>45505.458333333336</c:v>
                </c:pt>
                <c:pt idx="22640">
                  <c:v>45505.5</c:v>
                </c:pt>
                <c:pt idx="22641">
                  <c:v>45505.541666666664</c:v>
                </c:pt>
                <c:pt idx="22642">
                  <c:v>45505.583333333336</c:v>
                </c:pt>
                <c:pt idx="22643">
                  <c:v>45505.625</c:v>
                </c:pt>
                <c:pt idx="22644">
                  <c:v>45505.666666666664</c:v>
                </c:pt>
                <c:pt idx="22645">
                  <c:v>45505.708333333336</c:v>
                </c:pt>
                <c:pt idx="22646">
                  <c:v>45505.75</c:v>
                </c:pt>
                <c:pt idx="22647">
                  <c:v>45505.791666666664</c:v>
                </c:pt>
                <c:pt idx="22648">
                  <c:v>45505.833333333336</c:v>
                </c:pt>
                <c:pt idx="22649">
                  <c:v>45505.875</c:v>
                </c:pt>
                <c:pt idx="22650">
                  <c:v>45505.916666666664</c:v>
                </c:pt>
                <c:pt idx="22651">
                  <c:v>45505.958333333336</c:v>
                </c:pt>
                <c:pt idx="22652">
                  <c:v>45506</c:v>
                </c:pt>
                <c:pt idx="22653">
                  <c:v>45506.041666666664</c:v>
                </c:pt>
                <c:pt idx="22654">
                  <c:v>45506.083333333336</c:v>
                </c:pt>
                <c:pt idx="22655">
                  <c:v>45506.125</c:v>
                </c:pt>
                <c:pt idx="22656">
                  <c:v>45506.166666666664</c:v>
                </c:pt>
                <c:pt idx="22657">
                  <c:v>45506.208333333336</c:v>
                </c:pt>
                <c:pt idx="22658">
                  <c:v>45506.25</c:v>
                </c:pt>
                <c:pt idx="22659">
                  <c:v>45506.291666666664</c:v>
                </c:pt>
                <c:pt idx="22660">
                  <c:v>45506.333333333336</c:v>
                </c:pt>
                <c:pt idx="22661">
                  <c:v>45506.375</c:v>
                </c:pt>
                <c:pt idx="22662">
                  <c:v>45506.416666666664</c:v>
                </c:pt>
                <c:pt idx="22663">
                  <c:v>45506.458333333336</c:v>
                </c:pt>
                <c:pt idx="22664">
                  <c:v>45506.5</c:v>
                </c:pt>
                <c:pt idx="22665">
                  <c:v>45506.541666666664</c:v>
                </c:pt>
                <c:pt idx="22666">
                  <c:v>45506.583333333336</c:v>
                </c:pt>
                <c:pt idx="22667">
                  <c:v>45506.625</c:v>
                </c:pt>
                <c:pt idx="22668">
                  <c:v>45506.666666666664</c:v>
                </c:pt>
                <c:pt idx="22669">
                  <c:v>45506.708333333336</c:v>
                </c:pt>
                <c:pt idx="22670">
                  <c:v>45506.75</c:v>
                </c:pt>
                <c:pt idx="22671">
                  <c:v>45506.791666666664</c:v>
                </c:pt>
                <c:pt idx="22672">
                  <c:v>45506.833333333336</c:v>
                </c:pt>
                <c:pt idx="22673">
                  <c:v>45506.875</c:v>
                </c:pt>
                <c:pt idx="22674">
                  <c:v>45506.916666666664</c:v>
                </c:pt>
                <c:pt idx="22675">
                  <c:v>45506.958333333336</c:v>
                </c:pt>
                <c:pt idx="22676">
                  <c:v>45507</c:v>
                </c:pt>
                <c:pt idx="22677">
                  <c:v>45507.041666666664</c:v>
                </c:pt>
                <c:pt idx="22678">
                  <c:v>45507.083333333336</c:v>
                </c:pt>
                <c:pt idx="22679">
                  <c:v>45507.125</c:v>
                </c:pt>
                <c:pt idx="22680">
                  <c:v>45507.166666666664</c:v>
                </c:pt>
                <c:pt idx="22681">
                  <c:v>45507.208333333336</c:v>
                </c:pt>
                <c:pt idx="22682">
                  <c:v>45507.25</c:v>
                </c:pt>
                <c:pt idx="22683">
                  <c:v>45507.291666666664</c:v>
                </c:pt>
                <c:pt idx="22684">
                  <c:v>45507.333333333336</c:v>
                </c:pt>
                <c:pt idx="22685">
                  <c:v>45507.375</c:v>
                </c:pt>
                <c:pt idx="22686">
                  <c:v>45507.416666666664</c:v>
                </c:pt>
                <c:pt idx="22687">
                  <c:v>45507.458333333336</c:v>
                </c:pt>
                <c:pt idx="22688">
                  <c:v>45507.5</c:v>
                </c:pt>
                <c:pt idx="22689">
                  <c:v>45507.541666666664</c:v>
                </c:pt>
                <c:pt idx="22690">
                  <c:v>45507.583333333336</c:v>
                </c:pt>
                <c:pt idx="22691">
                  <c:v>45507.625</c:v>
                </c:pt>
                <c:pt idx="22692">
                  <c:v>45507.666666666664</c:v>
                </c:pt>
                <c:pt idx="22693">
                  <c:v>45507.708333333336</c:v>
                </c:pt>
                <c:pt idx="22694">
                  <c:v>45507.75</c:v>
                </c:pt>
                <c:pt idx="22695">
                  <c:v>45507.791666666664</c:v>
                </c:pt>
                <c:pt idx="22696">
                  <c:v>45507.833333333336</c:v>
                </c:pt>
                <c:pt idx="22697">
                  <c:v>45507.875</c:v>
                </c:pt>
                <c:pt idx="22698">
                  <c:v>45507.916666666664</c:v>
                </c:pt>
                <c:pt idx="22699">
                  <c:v>45507.958333333336</c:v>
                </c:pt>
                <c:pt idx="22700">
                  <c:v>45508</c:v>
                </c:pt>
                <c:pt idx="22701">
                  <c:v>45508.041666666664</c:v>
                </c:pt>
                <c:pt idx="22702">
                  <c:v>45508.083333333336</c:v>
                </c:pt>
                <c:pt idx="22703">
                  <c:v>45508.125</c:v>
                </c:pt>
                <c:pt idx="22704">
                  <c:v>45508.166666666664</c:v>
                </c:pt>
                <c:pt idx="22705">
                  <c:v>45508.208333333336</c:v>
                </c:pt>
                <c:pt idx="22706">
                  <c:v>45508.25</c:v>
                </c:pt>
                <c:pt idx="22707">
                  <c:v>45508.291666666664</c:v>
                </c:pt>
                <c:pt idx="22708">
                  <c:v>45508.333333333336</c:v>
                </c:pt>
                <c:pt idx="22709">
                  <c:v>45508.375</c:v>
                </c:pt>
                <c:pt idx="22710">
                  <c:v>45508.416666666664</c:v>
                </c:pt>
                <c:pt idx="22711">
                  <c:v>45508.458333333336</c:v>
                </c:pt>
                <c:pt idx="22712">
                  <c:v>45508.5</c:v>
                </c:pt>
                <c:pt idx="22713">
                  <c:v>45508.541666666664</c:v>
                </c:pt>
                <c:pt idx="22714">
                  <c:v>45508.583333333336</c:v>
                </c:pt>
                <c:pt idx="22715">
                  <c:v>45508.625</c:v>
                </c:pt>
                <c:pt idx="22716">
                  <c:v>45508.666666666664</c:v>
                </c:pt>
                <c:pt idx="22717">
                  <c:v>45508.708333333336</c:v>
                </c:pt>
                <c:pt idx="22718">
                  <c:v>45508.75</c:v>
                </c:pt>
                <c:pt idx="22719">
                  <c:v>45508.791666666664</c:v>
                </c:pt>
                <c:pt idx="22720">
                  <c:v>45508.833333333336</c:v>
                </c:pt>
                <c:pt idx="22721">
                  <c:v>45508.875</c:v>
                </c:pt>
                <c:pt idx="22722">
                  <c:v>45508.916666666664</c:v>
                </c:pt>
                <c:pt idx="22723">
                  <c:v>45508.958333333336</c:v>
                </c:pt>
                <c:pt idx="22724">
                  <c:v>45509</c:v>
                </c:pt>
                <c:pt idx="22725">
                  <c:v>45509.041666666664</c:v>
                </c:pt>
                <c:pt idx="22726">
                  <c:v>45509.083333333336</c:v>
                </c:pt>
                <c:pt idx="22727">
                  <c:v>45509.125</c:v>
                </c:pt>
                <c:pt idx="22728">
                  <c:v>45509.166666666664</c:v>
                </c:pt>
                <c:pt idx="22729">
                  <c:v>45509.208333333336</c:v>
                </c:pt>
                <c:pt idx="22730">
                  <c:v>45509.25</c:v>
                </c:pt>
                <c:pt idx="22731">
                  <c:v>45509.291666666664</c:v>
                </c:pt>
                <c:pt idx="22732">
                  <c:v>45509.333333333336</c:v>
                </c:pt>
                <c:pt idx="22733">
                  <c:v>45509.375</c:v>
                </c:pt>
                <c:pt idx="22734">
                  <c:v>45509.416666666664</c:v>
                </c:pt>
                <c:pt idx="22735">
                  <c:v>45509.458333333336</c:v>
                </c:pt>
                <c:pt idx="22736">
                  <c:v>45509.5</c:v>
                </c:pt>
                <c:pt idx="22737">
                  <c:v>45509.541666666664</c:v>
                </c:pt>
                <c:pt idx="22738">
                  <c:v>45509.583333333336</c:v>
                </c:pt>
                <c:pt idx="22739">
                  <c:v>45509.625</c:v>
                </c:pt>
                <c:pt idx="22740">
                  <c:v>45509.666666666664</c:v>
                </c:pt>
                <c:pt idx="22741">
                  <c:v>45509.708333333336</c:v>
                </c:pt>
                <c:pt idx="22742">
                  <c:v>45509.75</c:v>
                </c:pt>
                <c:pt idx="22743">
                  <c:v>45509.791666666664</c:v>
                </c:pt>
                <c:pt idx="22744">
                  <c:v>45509.833333333336</c:v>
                </c:pt>
                <c:pt idx="22745">
                  <c:v>45509.875</c:v>
                </c:pt>
                <c:pt idx="22746">
                  <c:v>45509.916666666664</c:v>
                </c:pt>
                <c:pt idx="22747">
                  <c:v>45509.958333333336</c:v>
                </c:pt>
                <c:pt idx="22748">
                  <c:v>45510</c:v>
                </c:pt>
                <c:pt idx="22749">
                  <c:v>45510.041666666664</c:v>
                </c:pt>
                <c:pt idx="22750">
                  <c:v>45510.083333333336</c:v>
                </c:pt>
                <c:pt idx="22751">
                  <c:v>45510.125</c:v>
                </c:pt>
                <c:pt idx="22752">
                  <c:v>45510.166666666664</c:v>
                </c:pt>
                <c:pt idx="22753">
                  <c:v>45510.208333333336</c:v>
                </c:pt>
                <c:pt idx="22754">
                  <c:v>45510.25</c:v>
                </c:pt>
                <c:pt idx="22755">
                  <c:v>45510.291666666664</c:v>
                </c:pt>
                <c:pt idx="22756">
                  <c:v>45510.333333333336</c:v>
                </c:pt>
                <c:pt idx="22757">
                  <c:v>45510.375</c:v>
                </c:pt>
                <c:pt idx="22758">
                  <c:v>45510.416666666664</c:v>
                </c:pt>
                <c:pt idx="22759">
                  <c:v>45510.458333333336</c:v>
                </c:pt>
                <c:pt idx="22760">
                  <c:v>45510.5</c:v>
                </c:pt>
                <c:pt idx="22761">
                  <c:v>45510.541666666664</c:v>
                </c:pt>
                <c:pt idx="22762">
                  <c:v>45510.583333333336</c:v>
                </c:pt>
                <c:pt idx="22763">
                  <c:v>45510.625</c:v>
                </c:pt>
                <c:pt idx="22764">
                  <c:v>45510.666666666664</c:v>
                </c:pt>
                <c:pt idx="22765">
                  <c:v>45510.708333333336</c:v>
                </c:pt>
                <c:pt idx="22766">
                  <c:v>45510.75</c:v>
                </c:pt>
                <c:pt idx="22767">
                  <c:v>45510.791666666664</c:v>
                </c:pt>
                <c:pt idx="22768">
                  <c:v>45510.833333333336</c:v>
                </c:pt>
                <c:pt idx="22769">
                  <c:v>45510.875</c:v>
                </c:pt>
                <c:pt idx="22770">
                  <c:v>45510.916666666664</c:v>
                </c:pt>
                <c:pt idx="22771">
                  <c:v>45510.958333333336</c:v>
                </c:pt>
                <c:pt idx="22772">
                  <c:v>45511</c:v>
                </c:pt>
                <c:pt idx="22773">
                  <c:v>45511.041666666664</c:v>
                </c:pt>
                <c:pt idx="22774">
                  <c:v>45511.083333333336</c:v>
                </c:pt>
                <c:pt idx="22775">
                  <c:v>45511.125</c:v>
                </c:pt>
                <c:pt idx="22776">
                  <c:v>45511.166666666664</c:v>
                </c:pt>
                <c:pt idx="22777">
                  <c:v>45511.208333333336</c:v>
                </c:pt>
                <c:pt idx="22778">
                  <c:v>45511.25</c:v>
                </c:pt>
                <c:pt idx="22779">
                  <c:v>45511.291666666664</c:v>
                </c:pt>
                <c:pt idx="22780">
                  <c:v>45511.333333333336</c:v>
                </c:pt>
                <c:pt idx="22781">
                  <c:v>45511.375</c:v>
                </c:pt>
                <c:pt idx="22782">
                  <c:v>45511.416666666664</c:v>
                </c:pt>
                <c:pt idx="22783">
                  <c:v>45511.458333333336</c:v>
                </c:pt>
                <c:pt idx="22784">
                  <c:v>45511.5</c:v>
                </c:pt>
                <c:pt idx="22785">
                  <c:v>45511.541666666664</c:v>
                </c:pt>
                <c:pt idx="22786">
                  <c:v>45511.583333333336</c:v>
                </c:pt>
                <c:pt idx="22787">
                  <c:v>45511.625</c:v>
                </c:pt>
                <c:pt idx="22788">
                  <c:v>45511.666666666664</c:v>
                </c:pt>
                <c:pt idx="22789">
                  <c:v>45511.708333333336</c:v>
                </c:pt>
                <c:pt idx="22790">
                  <c:v>45511.75</c:v>
                </c:pt>
                <c:pt idx="22791">
                  <c:v>45511.791666666664</c:v>
                </c:pt>
                <c:pt idx="22792">
                  <c:v>45511.833333333336</c:v>
                </c:pt>
                <c:pt idx="22793">
                  <c:v>45511.875</c:v>
                </c:pt>
                <c:pt idx="22794">
                  <c:v>45511.916666666664</c:v>
                </c:pt>
                <c:pt idx="22795">
                  <c:v>45511.958333333336</c:v>
                </c:pt>
                <c:pt idx="22796">
                  <c:v>45512</c:v>
                </c:pt>
                <c:pt idx="22797">
                  <c:v>45512.041666666664</c:v>
                </c:pt>
                <c:pt idx="22798">
                  <c:v>45512.083333333336</c:v>
                </c:pt>
                <c:pt idx="22799">
                  <c:v>45512.125</c:v>
                </c:pt>
                <c:pt idx="22800">
                  <c:v>45512.166666666664</c:v>
                </c:pt>
                <c:pt idx="22801">
                  <c:v>45512.208333333336</c:v>
                </c:pt>
                <c:pt idx="22802">
                  <c:v>45512.25</c:v>
                </c:pt>
                <c:pt idx="22803">
                  <c:v>45512.291666666664</c:v>
                </c:pt>
                <c:pt idx="22804">
                  <c:v>45512.333333333336</c:v>
                </c:pt>
                <c:pt idx="22805">
                  <c:v>45512.375</c:v>
                </c:pt>
                <c:pt idx="22806">
                  <c:v>45512.416666666664</c:v>
                </c:pt>
                <c:pt idx="22807">
                  <c:v>45512.458333333336</c:v>
                </c:pt>
                <c:pt idx="22808">
                  <c:v>45512.5</c:v>
                </c:pt>
                <c:pt idx="22809">
                  <c:v>45512.541666666664</c:v>
                </c:pt>
                <c:pt idx="22810">
                  <c:v>45512.583333333336</c:v>
                </c:pt>
                <c:pt idx="22811">
                  <c:v>45512.625</c:v>
                </c:pt>
                <c:pt idx="22812">
                  <c:v>45512.666666666664</c:v>
                </c:pt>
                <c:pt idx="22813">
                  <c:v>45512.708333333336</c:v>
                </c:pt>
                <c:pt idx="22814">
                  <c:v>45512.75</c:v>
                </c:pt>
                <c:pt idx="22815">
                  <c:v>45512.791666666664</c:v>
                </c:pt>
                <c:pt idx="22816">
                  <c:v>45512.833333333336</c:v>
                </c:pt>
                <c:pt idx="22817">
                  <c:v>45512.875</c:v>
                </c:pt>
                <c:pt idx="22818">
                  <c:v>45512.916666666664</c:v>
                </c:pt>
                <c:pt idx="22819">
                  <c:v>45512.958333333336</c:v>
                </c:pt>
                <c:pt idx="22820">
                  <c:v>45513</c:v>
                </c:pt>
                <c:pt idx="22821">
                  <c:v>45513.041666666664</c:v>
                </c:pt>
                <c:pt idx="22822">
                  <c:v>45513.083333333336</c:v>
                </c:pt>
                <c:pt idx="22823">
                  <c:v>45513.125</c:v>
                </c:pt>
                <c:pt idx="22824">
                  <c:v>45513.166666666664</c:v>
                </c:pt>
                <c:pt idx="22825">
                  <c:v>45513.208333333336</c:v>
                </c:pt>
                <c:pt idx="22826">
                  <c:v>45513.25</c:v>
                </c:pt>
                <c:pt idx="22827">
                  <c:v>45513.291666666664</c:v>
                </c:pt>
                <c:pt idx="22828">
                  <c:v>45513.333333333336</c:v>
                </c:pt>
                <c:pt idx="22829">
                  <c:v>45513.375</c:v>
                </c:pt>
                <c:pt idx="22830">
                  <c:v>45513.416666666664</c:v>
                </c:pt>
                <c:pt idx="22831">
                  <c:v>45513.458333333336</c:v>
                </c:pt>
                <c:pt idx="22832">
                  <c:v>45513.5</c:v>
                </c:pt>
                <c:pt idx="22833">
                  <c:v>45513.541666666664</c:v>
                </c:pt>
                <c:pt idx="22834">
                  <c:v>45513.583333333336</c:v>
                </c:pt>
                <c:pt idx="22835">
                  <c:v>45513.625</c:v>
                </c:pt>
                <c:pt idx="22836">
                  <c:v>45513.666666666664</c:v>
                </c:pt>
                <c:pt idx="22837">
                  <c:v>45513.708333333336</c:v>
                </c:pt>
                <c:pt idx="22838">
                  <c:v>45513.75</c:v>
                </c:pt>
                <c:pt idx="22839">
                  <c:v>45513.791666666664</c:v>
                </c:pt>
                <c:pt idx="22840">
                  <c:v>45513.833333333336</c:v>
                </c:pt>
                <c:pt idx="22841">
                  <c:v>45513.875</c:v>
                </c:pt>
                <c:pt idx="22842">
                  <c:v>45513.916666666664</c:v>
                </c:pt>
                <c:pt idx="22843">
                  <c:v>45513.958333333336</c:v>
                </c:pt>
                <c:pt idx="22844">
                  <c:v>45514</c:v>
                </c:pt>
                <c:pt idx="22845">
                  <c:v>45514.041666666664</c:v>
                </c:pt>
                <c:pt idx="22846">
                  <c:v>45514.083333333336</c:v>
                </c:pt>
                <c:pt idx="22847">
                  <c:v>45514.125</c:v>
                </c:pt>
                <c:pt idx="22848">
                  <c:v>45514.166666666664</c:v>
                </c:pt>
                <c:pt idx="22849">
                  <c:v>45514.208333333336</c:v>
                </c:pt>
                <c:pt idx="22850">
                  <c:v>45514.25</c:v>
                </c:pt>
                <c:pt idx="22851">
                  <c:v>45514.291666666664</c:v>
                </c:pt>
                <c:pt idx="22852">
                  <c:v>45514.333333333336</c:v>
                </c:pt>
                <c:pt idx="22853">
                  <c:v>45514.375</c:v>
                </c:pt>
                <c:pt idx="22854">
                  <c:v>45514.416666666664</c:v>
                </c:pt>
                <c:pt idx="22855">
                  <c:v>45514.458333333336</c:v>
                </c:pt>
                <c:pt idx="22856">
                  <c:v>45514.5</c:v>
                </c:pt>
                <c:pt idx="22857">
                  <c:v>45514.541666666664</c:v>
                </c:pt>
                <c:pt idx="22858">
                  <c:v>45514.583333333336</c:v>
                </c:pt>
                <c:pt idx="22859">
                  <c:v>45514.625</c:v>
                </c:pt>
                <c:pt idx="22860">
                  <c:v>45514.666666666664</c:v>
                </c:pt>
                <c:pt idx="22861">
                  <c:v>45514.708333333336</c:v>
                </c:pt>
                <c:pt idx="22862">
                  <c:v>45514.75</c:v>
                </c:pt>
                <c:pt idx="22863">
                  <c:v>45514.791666666664</c:v>
                </c:pt>
                <c:pt idx="22864">
                  <c:v>45514.833333333336</c:v>
                </c:pt>
                <c:pt idx="22865">
                  <c:v>45514.875</c:v>
                </c:pt>
                <c:pt idx="22866">
                  <c:v>45514.916666666664</c:v>
                </c:pt>
                <c:pt idx="22867">
                  <c:v>45514.958333333336</c:v>
                </c:pt>
                <c:pt idx="22868">
                  <c:v>45515</c:v>
                </c:pt>
                <c:pt idx="22869">
                  <c:v>45515.041666666664</c:v>
                </c:pt>
                <c:pt idx="22870">
                  <c:v>45515.083333333336</c:v>
                </c:pt>
                <c:pt idx="22871">
                  <c:v>45515.125</c:v>
                </c:pt>
                <c:pt idx="22872">
                  <c:v>45515.166666666664</c:v>
                </c:pt>
                <c:pt idx="22873">
                  <c:v>45515.208333333336</c:v>
                </c:pt>
                <c:pt idx="22874">
                  <c:v>45515.25</c:v>
                </c:pt>
                <c:pt idx="22875">
                  <c:v>45515.291666666664</c:v>
                </c:pt>
                <c:pt idx="22876">
                  <c:v>45515.333333333336</c:v>
                </c:pt>
                <c:pt idx="22877">
                  <c:v>45515.375</c:v>
                </c:pt>
                <c:pt idx="22878">
                  <c:v>45515.416666666664</c:v>
                </c:pt>
                <c:pt idx="22879">
                  <c:v>45515.458333333336</c:v>
                </c:pt>
                <c:pt idx="22880">
                  <c:v>45515.5</c:v>
                </c:pt>
                <c:pt idx="22881">
                  <c:v>45515.541666666664</c:v>
                </c:pt>
                <c:pt idx="22882">
                  <c:v>45515.583333333336</c:v>
                </c:pt>
                <c:pt idx="22883">
                  <c:v>45515.625</c:v>
                </c:pt>
                <c:pt idx="22884">
                  <c:v>45515.666666666664</c:v>
                </c:pt>
                <c:pt idx="22885">
                  <c:v>45515.708333333336</c:v>
                </c:pt>
                <c:pt idx="22886">
                  <c:v>45515.75</c:v>
                </c:pt>
                <c:pt idx="22887">
                  <c:v>45515.791666666664</c:v>
                </c:pt>
                <c:pt idx="22888">
                  <c:v>45515.833333333336</c:v>
                </c:pt>
                <c:pt idx="22889">
                  <c:v>45515.875</c:v>
                </c:pt>
                <c:pt idx="22890">
                  <c:v>45515.916666666664</c:v>
                </c:pt>
                <c:pt idx="22891">
                  <c:v>45515.958333333336</c:v>
                </c:pt>
                <c:pt idx="22892">
                  <c:v>45516</c:v>
                </c:pt>
                <c:pt idx="22893">
                  <c:v>45516.041666666664</c:v>
                </c:pt>
                <c:pt idx="22894">
                  <c:v>45516.083333333336</c:v>
                </c:pt>
                <c:pt idx="22895">
                  <c:v>45516.125</c:v>
                </c:pt>
                <c:pt idx="22896">
                  <c:v>45516.166666666664</c:v>
                </c:pt>
                <c:pt idx="22897">
                  <c:v>45516.208333333336</c:v>
                </c:pt>
                <c:pt idx="22898">
                  <c:v>45516.25</c:v>
                </c:pt>
                <c:pt idx="22899">
                  <c:v>45516.291666666664</c:v>
                </c:pt>
                <c:pt idx="22900">
                  <c:v>45516.333333333336</c:v>
                </c:pt>
                <c:pt idx="22901">
                  <c:v>45516.375</c:v>
                </c:pt>
                <c:pt idx="22902">
                  <c:v>45516.416666666664</c:v>
                </c:pt>
                <c:pt idx="22903">
                  <c:v>45516.458333333336</c:v>
                </c:pt>
                <c:pt idx="22904">
                  <c:v>45516.5</c:v>
                </c:pt>
                <c:pt idx="22905">
                  <c:v>45516.541666666664</c:v>
                </c:pt>
                <c:pt idx="22906">
                  <c:v>45516.583333333336</c:v>
                </c:pt>
                <c:pt idx="22907">
                  <c:v>45516.625</c:v>
                </c:pt>
                <c:pt idx="22908">
                  <c:v>45516.666666666664</c:v>
                </c:pt>
                <c:pt idx="22909">
                  <c:v>45516.708333333336</c:v>
                </c:pt>
                <c:pt idx="22910">
                  <c:v>45516.75</c:v>
                </c:pt>
                <c:pt idx="22911">
                  <c:v>45516.791666666664</c:v>
                </c:pt>
                <c:pt idx="22912">
                  <c:v>45516.833333333336</c:v>
                </c:pt>
                <c:pt idx="22913">
                  <c:v>45516.875</c:v>
                </c:pt>
                <c:pt idx="22914">
                  <c:v>45516.916666666664</c:v>
                </c:pt>
                <c:pt idx="22915">
                  <c:v>45516.958333333336</c:v>
                </c:pt>
                <c:pt idx="22916">
                  <c:v>45517</c:v>
                </c:pt>
                <c:pt idx="22917">
                  <c:v>45517.041666666664</c:v>
                </c:pt>
                <c:pt idx="22918">
                  <c:v>45517.083333333336</c:v>
                </c:pt>
                <c:pt idx="22919">
                  <c:v>45517.125</c:v>
                </c:pt>
                <c:pt idx="22920">
                  <c:v>45517.166666666664</c:v>
                </c:pt>
                <c:pt idx="22921">
                  <c:v>45517.208333333336</c:v>
                </c:pt>
                <c:pt idx="22922">
                  <c:v>45517.25</c:v>
                </c:pt>
                <c:pt idx="22923">
                  <c:v>45517.291666666664</c:v>
                </c:pt>
                <c:pt idx="22924">
                  <c:v>45517.333333333336</c:v>
                </c:pt>
                <c:pt idx="22925">
                  <c:v>45517.375</c:v>
                </c:pt>
                <c:pt idx="22926">
                  <c:v>45517.416666666664</c:v>
                </c:pt>
                <c:pt idx="22927">
                  <c:v>45517.458333333336</c:v>
                </c:pt>
                <c:pt idx="22928">
                  <c:v>45517.5</c:v>
                </c:pt>
                <c:pt idx="22929">
                  <c:v>45517.541666666664</c:v>
                </c:pt>
                <c:pt idx="22930">
                  <c:v>45517.583333333336</c:v>
                </c:pt>
                <c:pt idx="22931">
                  <c:v>45517.625</c:v>
                </c:pt>
                <c:pt idx="22932">
                  <c:v>45517.666666666664</c:v>
                </c:pt>
                <c:pt idx="22933">
                  <c:v>45517.708333333336</c:v>
                </c:pt>
                <c:pt idx="22934">
                  <c:v>45517.75</c:v>
                </c:pt>
                <c:pt idx="22935">
                  <c:v>45517.791666666664</c:v>
                </c:pt>
                <c:pt idx="22936">
                  <c:v>45517.833333333336</c:v>
                </c:pt>
                <c:pt idx="22937">
                  <c:v>45517.875</c:v>
                </c:pt>
                <c:pt idx="22938">
                  <c:v>45517.916666666664</c:v>
                </c:pt>
                <c:pt idx="22939">
                  <c:v>45517.958333333336</c:v>
                </c:pt>
                <c:pt idx="22940">
                  <c:v>45518</c:v>
                </c:pt>
                <c:pt idx="22941">
                  <c:v>45518.041666666664</c:v>
                </c:pt>
                <c:pt idx="22942">
                  <c:v>45518.083333333336</c:v>
                </c:pt>
                <c:pt idx="22943">
                  <c:v>45518.125</c:v>
                </c:pt>
                <c:pt idx="22944">
                  <c:v>45518.166666666664</c:v>
                </c:pt>
                <c:pt idx="22945">
                  <c:v>45518.208333333336</c:v>
                </c:pt>
                <c:pt idx="22946">
                  <c:v>45518.25</c:v>
                </c:pt>
                <c:pt idx="22947">
                  <c:v>45518.291666666664</c:v>
                </c:pt>
                <c:pt idx="22948">
                  <c:v>45518.333333333336</c:v>
                </c:pt>
                <c:pt idx="22949">
                  <c:v>45518.375</c:v>
                </c:pt>
                <c:pt idx="22950">
                  <c:v>45518.416666666664</c:v>
                </c:pt>
                <c:pt idx="22951">
                  <c:v>45518.458333333336</c:v>
                </c:pt>
                <c:pt idx="22952">
                  <c:v>45518.5</c:v>
                </c:pt>
                <c:pt idx="22953">
                  <c:v>45518.541666666664</c:v>
                </c:pt>
                <c:pt idx="22954">
                  <c:v>45518.583333333336</c:v>
                </c:pt>
                <c:pt idx="22955">
                  <c:v>45518.625</c:v>
                </c:pt>
                <c:pt idx="22956">
                  <c:v>45518.666666666664</c:v>
                </c:pt>
                <c:pt idx="22957">
                  <c:v>45518.708333333336</c:v>
                </c:pt>
                <c:pt idx="22958">
                  <c:v>45518.75</c:v>
                </c:pt>
                <c:pt idx="22959">
                  <c:v>45518.791666666664</c:v>
                </c:pt>
                <c:pt idx="22960">
                  <c:v>45518.833333333336</c:v>
                </c:pt>
                <c:pt idx="22961">
                  <c:v>45518.875</c:v>
                </c:pt>
                <c:pt idx="22962">
                  <c:v>45518.916666666664</c:v>
                </c:pt>
                <c:pt idx="22963">
                  <c:v>45518.958333333336</c:v>
                </c:pt>
                <c:pt idx="22964">
                  <c:v>45519</c:v>
                </c:pt>
                <c:pt idx="22965">
                  <c:v>45519.041666666664</c:v>
                </c:pt>
                <c:pt idx="22966">
                  <c:v>45519.083333333336</c:v>
                </c:pt>
                <c:pt idx="22967">
                  <c:v>45519.125</c:v>
                </c:pt>
                <c:pt idx="22968">
                  <c:v>45519.166666666664</c:v>
                </c:pt>
                <c:pt idx="22969">
                  <c:v>45519.208333333336</c:v>
                </c:pt>
                <c:pt idx="22970">
                  <c:v>45519.25</c:v>
                </c:pt>
                <c:pt idx="22971">
                  <c:v>45519.291666666664</c:v>
                </c:pt>
                <c:pt idx="22972">
                  <c:v>45519.333333333336</c:v>
                </c:pt>
                <c:pt idx="22973">
                  <c:v>45519.375</c:v>
                </c:pt>
                <c:pt idx="22974">
                  <c:v>45519.416666666664</c:v>
                </c:pt>
                <c:pt idx="22975">
                  <c:v>45519.458333333336</c:v>
                </c:pt>
                <c:pt idx="22976">
                  <c:v>45519.5</c:v>
                </c:pt>
                <c:pt idx="22977">
                  <c:v>45519.541666666664</c:v>
                </c:pt>
                <c:pt idx="22978">
                  <c:v>45519.583333333336</c:v>
                </c:pt>
                <c:pt idx="22979">
                  <c:v>45519.625</c:v>
                </c:pt>
                <c:pt idx="22980">
                  <c:v>45519.666666666664</c:v>
                </c:pt>
                <c:pt idx="22981">
                  <c:v>45519.708333333336</c:v>
                </c:pt>
                <c:pt idx="22982">
                  <c:v>45519.75</c:v>
                </c:pt>
                <c:pt idx="22983">
                  <c:v>45519.791666666664</c:v>
                </c:pt>
                <c:pt idx="22984">
                  <c:v>45519.833333333336</c:v>
                </c:pt>
                <c:pt idx="22985">
                  <c:v>45519.875</c:v>
                </c:pt>
                <c:pt idx="22986">
                  <c:v>45519.916666666664</c:v>
                </c:pt>
                <c:pt idx="22987">
                  <c:v>45519.958333333336</c:v>
                </c:pt>
                <c:pt idx="22988">
                  <c:v>45520</c:v>
                </c:pt>
                <c:pt idx="22989">
                  <c:v>45520.041666666664</c:v>
                </c:pt>
                <c:pt idx="22990">
                  <c:v>45520.083333333336</c:v>
                </c:pt>
                <c:pt idx="22991">
                  <c:v>45520.125</c:v>
                </c:pt>
                <c:pt idx="22992">
                  <c:v>45520.166666666664</c:v>
                </c:pt>
                <c:pt idx="22993">
                  <c:v>45520.208333333336</c:v>
                </c:pt>
                <c:pt idx="22994">
                  <c:v>45520.25</c:v>
                </c:pt>
                <c:pt idx="22995">
                  <c:v>45520.291666666664</c:v>
                </c:pt>
                <c:pt idx="22996">
                  <c:v>45520.333333333336</c:v>
                </c:pt>
                <c:pt idx="22997">
                  <c:v>45520.375</c:v>
                </c:pt>
                <c:pt idx="22998">
                  <c:v>45520.416666666664</c:v>
                </c:pt>
                <c:pt idx="22999">
                  <c:v>45520.458333333336</c:v>
                </c:pt>
                <c:pt idx="23000">
                  <c:v>45520.5</c:v>
                </c:pt>
                <c:pt idx="23001">
                  <c:v>45520.541666666664</c:v>
                </c:pt>
                <c:pt idx="23002">
                  <c:v>45520.583333333336</c:v>
                </c:pt>
                <c:pt idx="23003">
                  <c:v>45520.625</c:v>
                </c:pt>
                <c:pt idx="23004">
                  <c:v>45520.666666666664</c:v>
                </c:pt>
                <c:pt idx="23005">
                  <c:v>45520.708333333336</c:v>
                </c:pt>
                <c:pt idx="23006">
                  <c:v>45520.75</c:v>
                </c:pt>
                <c:pt idx="23007">
                  <c:v>45520.791666666664</c:v>
                </c:pt>
                <c:pt idx="23008">
                  <c:v>45520.833333333336</c:v>
                </c:pt>
                <c:pt idx="23009">
                  <c:v>45520.875</c:v>
                </c:pt>
                <c:pt idx="23010">
                  <c:v>45520.916666666664</c:v>
                </c:pt>
                <c:pt idx="23011">
                  <c:v>45520.958333333336</c:v>
                </c:pt>
                <c:pt idx="23012">
                  <c:v>45521</c:v>
                </c:pt>
                <c:pt idx="23013">
                  <c:v>45521.041666666664</c:v>
                </c:pt>
                <c:pt idx="23014">
                  <c:v>45521.083333333336</c:v>
                </c:pt>
                <c:pt idx="23015">
                  <c:v>45521.125</c:v>
                </c:pt>
                <c:pt idx="23016">
                  <c:v>45521.166666666664</c:v>
                </c:pt>
                <c:pt idx="23017">
                  <c:v>45521.208333333336</c:v>
                </c:pt>
                <c:pt idx="23018">
                  <c:v>45521.25</c:v>
                </c:pt>
                <c:pt idx="23019">
                  <c:v>45521.291666666664</c:v>
                </c:pt>
                <c:pt idx="23020">
                  <c:v>45521.333333333336</c:v>
                </c:pt>
                <c:pt idx="23021">
                  <c:v>45521.375</c:v>
                </c:pt>
                <c:pt idx="23022">
                  <c:v>45521.416666666664</c:v>
                </c:pt>
                <c:pt idx="23023">
                  <c:v>45521.458333333336</c:v>
                </c:pt>
                <c:pt idx="23024">
                  <c:v>45521.5</c:v>
                </c:pt>
                <c:pt idx="23025">
                  <c:v>45521.541666666664</c:v>
                </c:pt>
                <c:pt idx="23026">
                  <c:v>45521.583333333336</c:v>
                </c:pt>
                <c:pt idx="23027">
                  <c:v>45521.625</c:v>
                </c:pt>
                <c:pt idx="23028">
                  <c:v>45521.666666666664</c:v>
                </c:pt>
                <c:pt idx="23029">
                  <c:v>45521.708333333336</c:v>
                </c:pt>
                <c:pt idx="23030">
                  <c:v>45521.75</c:v>
                </c:pt>
                <c:pt idx="23031">
                  <c:v>45521.791666666664</c:v>
                </c:pt>
                <c:pt idx="23032">
                  <c:v>45521.833333333336</c:v>
                </c:pt>
                <c:pt idx="23033">
                  <c:v>45521.875</c:v>
                </c:pt>
                <c:pt idx="23034">
                  <c:v>45521.916666666664</c:v>
                </c:pt>
                <c:pt idx="23035">
                  <c:v>45521.958333333336</c:v>
                </c:pt>
                <c:pt idx="23036">
                  <c:v>45522</c:v>
                </c:pt>
                <c:pt idx="23037">
                  <c:v>45522.041666666664</c:v>
                </c:pt>
                <c:pt idx="23038">
                  <c:v>45522.083333333336</c:v>
                </c:pt>
                <c:pt idx="23039">
                  <c:v>45522.125</c:v>
                </c:pt>
                <c:pt idx="23040">
                  <c:v>45522.166666666664</c:v>
                </c:pt>
                <c:pt idx="23041">
                  <c:v>45522.208333333336</c:v>
                </c:pt>
                <c:pt idx="23042">
                  <c:v>45522.25</c:v>
                </c:pt>
                <c:pt idx="23043">
                  <c:v>45522.291666666664</c:v>
                </c:pt>
                <c:pt idx="23044">
                  <c:v>45522.333333333336</c:v>
                </c:pt>
                <c:pt idx="23045">
                  <c:v>45522.375</c:v>
                </c:pt>
                <c:pt idx="23046">
                  <c:v>45522.416666666664</c:v>
                </c:pt>
                <c:pt idx="23047">
                  <c:v>45522.458333333336</c:v>
                </c:pt>
                <c:pt idx="23048">
                  <c:v>45522.5</c:v>
                </c:pt>
                <c:pt idx="23049">
                  <c:v>45522.541666666664</c:v>
                </c:pt>
                <c:pt idx="23050">
                  <c:v>45522.583333333336</c:v>
                </c:pt>
                <c:pt idx="23051">
                  <c:v>45522.625</c:v>
                </c:pt>
                <c:pt idx="23052">
                  <c:v>45522.666666666664</c:v>
                </c:pt>
                <c:pt idx="23053">
                  <c:v>45522.708333333336</c:v>
                </c:pt>
                <c:pt idx="23054">
                  <c:v>45522.75</c:v>
                </c:pt>
                <c:pt idx="23055">
                  <c:v>45522.791666666664</c:v>
                </c:pt>
                <c:pt idx="23056">
                  <c:v>45522.833333333336</c:v>
                </c:pt>
                <c:pt idx="23057">
                  <c:v>45522.875</c:v>
                </c:pt>
                <c:pt idx="23058">
                  <c:v>45522.916666666664</c:v>
                </c:pt>
                <c:pt idx="23059">
                  <c:v>45522.958333333336</c:v>
                </c:pt>
                <c:pt idx="23060">
                  <c:v>45523</c:v>
                </c:pt>
                <c:pt idx="23061">
                  <c:v>45523.041666666664</c:v>
                </c:pt>
                <c:pt idx="23062">
                  <c:v>45523.083333333336</c:v>
                </c:pt>
                <c:pt idx="23063">
                  <c:v>45523.125</c:v>
                </c:pt>
                <c:pt idx="23064">
                  <c:v>45523.166666666664</c:v>
                </c:pt>
                <c:pt idx="23065">
                  <c:v>45523.208333333336</c:v>
                </c:pt>
                <c:pt idx="23066">
                  <c:v>45523.25</c:v>
                </c:pt>
                <c:pt idx="23067">
                  <c:v>45523.291666666664</c:v>
                </c:pt>
                <c:pt idx="23068">
                  <c:v>45523.333333333336</c:v>
                </c:pt>
                <c:pt idx="23069">
                  <c:v>45523.375</c:v>
                </c:pt>
                <c:pt idx="23070">
                  <c:v>45523.416666666664</c:v>
                </c:pt>
                <c:pt idx="23071">
                  <c:v>45523.458333333336</c:v>
                </c:pt>
                <c:pt idx="23072">
                  <c:v>45523.5</c:v>
                </c:pt>
                <c:pt idx="23073">
                  <c:v>45523.541666666664</c:v>
                </c:pt>
                <c:pt idx="23074">
                  <c:v>45523.583333333336</c:v>
                </c:pt>
                <c:pt idx="23075">
                  <c:v>45523.625</c:v>
                </c:pt>
                <c:pt idx="23076">
                  <c:v>45523.666666666664</c:v>
                </c:pt>
                <c:pt idx="23077">
                  <c:v>45523.708333333336</c:v>
                </c:pt>
                <c:pt idx="23078">
                  <c:v>45523.75</c:v>
                </c:pt>
                <c:pt idx="23079">
                  <c:v>45523.791666666664</c:v>
                </c:pt>
                <c:pt idx="23080">
                  <c:v>45523.833333333336</c:v>
                </c:pt>
                <c:pt idx="23081">
                  <c:v>45523.875</c:v>
                </c:pt>
                <c:pt idx="23082">
                  <c:v>45523.916666666664</c:v>
                </c:pt>
                <c:pt idx="23083">
                  <c:v>45523.958333333336</c:v>
                </c:pt>
                <c:pt idx="23084">
                  <c:v>45524</c:v>
                </c:pt>
                <c:pt idx="23085">
                  <c:v>45524.041666666664</c:v>
                </c:pt>
                <c:pt idx="23086">
                  <c:v>45524.083333333336</c:v>
                </c:pt>
                <c:pt idx="23087">
                  <c:v>45524.125</c:v>
                </c:pt>
                <c:pt idx="23088">
                  <c:v>45524.166666666664</c:v>
                </c:pt>
                <c:pt idx="23089">
                  <c:v>45524.208333333336</c:v>
                </c:pt>
                <c:pt idx="23090">
                  <c:v>45524.25</c:v>
                </c:pt>
                <c:pt idx="23091">
                  <c:v>45524.291666666664</c:v>
                </c:pt>
                <c:pt idx="23092">
                  <c:v>45524.333333333336</c:v>
                </c:pt>
                <c:pt idx="23093">
                  <c:v>45524.375</c:v>
                </c:pt>
                <c:pt idx="23094">
                  <c:v>45524.416666666664</c:v>
                </c:pt>
                <c:pt idx="23095">
                  <c:v>45524.458333333336</c:v>
                </c:pt>
                <c:pt idx="23096">
                  <c:v>45524.5</c:v>
                </c:pt>
                <c:pt idx="23097">
                  <c:v>45524.541666666664</c:v>
                </c:pt>
                <c:pt idx="23098">
                  <c:v>45524.583333333336</c:v>
                </c:pt>
                <c:pt idx="23099">
                  <c:v>45524.625</c:v>
                </c:pt>
                <c:pt idx="23100">
                  <c:v>45524.666666666664</c:v>
                </c:pt>
                <c:pt idx="23101">
                  <c:v>45524.708333333336</c:v>
                </c:pt>
                <c:pt idx="23102">
                  <c:v>45524.75</c:v>
                </c:pt>
                <c:pt idx="23103">
                  <c:v>45524.791666666664</c:v>
                </c:pt>
                <c:pt idx="23104">
                  <c:v>45524.833333333336</c:v>
                </c:pt>
                <c:pt idx="23105">
                  <c:v>45524.875</c:v>
                </c:pt>
                <c:pt idx="23106">
                  <c:v>45524.916666666664</c:v>
                </c:pt>
                <c:pt idx="23107">
                  <c:v>45524.958333333336</c:v>
                </c:pt>
                <c:pt idx="23108">
                  <c:v>45525</c:v>
                </c:pt>
                <c:pt idx="23109">
                  <c:v>45525.041666666664</c:v>
                </c:pt>
                <c:pt idx="23110">
                  <c:v>45525.083333333336</c:v>
                </c:pt>
                <c:pt idx="23111">
                  <c:v>45525.125</c:v>
                </c:pt>
                <c:pt idx="23112">
                  <c:v>45525.166666666664</c:v>
                </c:pt>
                <c:pt idx="23113">
                  <c:v>45525.208333333336</c:v>
                </c:pt>
                <c:pt idx="23114">
                  <c:v>45525.25</c:v>
                </c:pt>
                <c:pt idx="23115">
                  <c:v>45525.291666666664</c:v>
                </c:pt>
                <c:pt idx="23116">
                  <c:v>45525.333333333336</c:v>
                </c:pt>
                <c:pt idx="23117">
                  <c:v>45525.375</c:v>
                </c:pt>
                <c:pt idx="23118">
                  <c:v>45525.416666666664</c:v>
                </c:pt>
                <c:pt idx="23119">
                  <c:v>45525.458333333336</c:v>
                </c:pt>
                <c:pt idx="23120">
                  <c:v>45525.5</c:v>
                </c:pt>
                <c:pt idx="23121">
                  <c:v>45525.541666666664</c:v>
                </c:pt>
                <c:pt idx="23122">
                  <c:v>45525.583333333336</c:v>
                </c:pt>
                <c:pt idx="23123">
                  <c:v>45525.625</c:v>
                </c:pt>
                <c:pt idx="23124">
                  <c:v>45525.666666666664</c:v>
                </c:pt>
                <c:pt idx="23125">
                  <c:v>45525.708333333336</c:v>
                </c:pt>
                <c:pt idx="23126">
                  <c:v>45525.75</c:v>
                </c:pt>
                <c:pt idx="23127">
                  <c:v>45525.791666666664</c:v>
                </c:pt>
                <c:pt idx="23128">
                  <c:v>45525.833333333336</c:v>
                </c:pt>
                <c:pt idx="23129">
                  <c:v>45525.875</c:v>
                </c:pt>
                <c:pt idx="23130">
                  <c:v>45525.916666666664</c:v>
                </c:pt>
                <c:pt idx="23131">
                  <c:v>45525.958333333336</c:v>
                </c:pt>
                <c:pt idx="23132">
                  <c:v>45526</c:v>
                </c:pt>
                <c:pt idx="23133">
                  <c:v>45526.041666666664</c:v>
                </c:pt>
                <c:pt idx="23134">
                  <c:v>45526.083333333336</c:v>
                </c:pt>
                <c:pt idx="23135">
                  <c:v>45526.125</c:v>
                </c:pt>
                <c:pt idx="23136">
                  <c:v>45526.166666666664</c:v>
                </c:pt>
                <c:pt idx="23137">
                  <c:v>45526.208333333336</c:v>
                </c:pt>
                <c:pt idx="23138">
                  <c:v>45526.25</c:v>
                </c:pt>
                <c:pt idx="23139">
                  <c:v>45526.291666666664</c:v>
                </c:pt>
                <c:pt idx="23140">
                  <c:v>45526.333333333336</c:v>
                </c:pt>
                <c:pt idx="23141">
                  <c:v>45526.375</c:v>
                </c:pt>
                <c:pt idx="23142">
                  <c:v>45526.416666666664</c:v>
                </c:pt>
                <c:pt idx="23143">
                  <c:v>45526.458333333336</c:v>
                </c:pt>
                <c:pt idx="23144">
                  <c:v>45526.5</c:v>
                </c:pt>
                <c:pt idx="23145">
                  <c:v>45526.541666666664</c:v>
                </c:pt>
                <c:pt idx="23146">
                  <c:v>45526.583333333336</c:v>
                </c:pt>
                <c:pt idx="23147">
                  <c:v>45526.625</c:v>
                </c:pt>
                <c:pt idx="23148">
                  <c:v>45526.666666666664</c:v>
                </c:pt>
                <c:pt idx="23149">
                  <c:v>45526.708333333336</c:v>
                </c:pt>
                <c:pt idx="23150">
                  <c:v>45526.75</c:v>
                </c:pt>
                <c:pt idx="23151">
                  <c:v>45526.791666666664</c:v>
                </c:pt>
                <c:pt idx="23152">
                  <c:v>45526.833333333336</c:v>
                </c:pt>
                <c:pt idx="23153">
                  <c:v>45526.875</c:v>
                </c:pt>
                <c:pt idx="23154">
                  <c:v>45526.916666666664</c:v>
                </c:pt>
                <c:pt idx="23155">
                  <c:v>45526.958333333336</c:v>
                </c:pt>
                <c:pt idx="23156">
                  <c:v>45527</c:v>
                </c:pt>
                <c:pt idx="23157">
                  <c:v>45527.041666666664</c:v>
                </c:pt>
                <c:pt idx="23158">
                  <c:v>45527.083333333336</c:v>
                </c:pt>
                <c:pt idx="23159">
                  <c:v>45527.125</c:v>
                </c:pt>
                <c:pt idx="23160">
                  <c:v>45527.166666666664</c:v>
                </c:pt>
                <c:pt idx="23161">
                  <c:v>45527.208333333336</c:v>
                </c:pt>
                <c:pt idx="23162">
                  <c:v>45527.25</c:v>
                </c:pt>
                <c:pt idx="23163">
                  <c:v>45527.291666666664</c:v>
                </c:pt>
                <c:pt idx="23164">
                  <c:v>45527.333333333336</c:v>
                </c:pt>
                <c:pt idx="23165">
                  <c:v>45527.375</c:v>
                </c:pt>
                <c:pt idx="23166">
                  <c:v>45527.416666666664</c:v>
                </c:pt>
                <c:pt idx="23167">
                  <c:v>45527.458333333336</c:v>
                </c:pt>
                <c:pt idx="23168">
                  <c:v>45527.5</c:v>
                </c:pt>
                <c:pt idx="23169">
                  <c:v>45527.541666666664</c:v>
                </c:pt>
                <c:pt idx="23170">
                  <c:v>45527.583333333336</c:v>
                </c:pt>
                <c:pt idx="23171">
                  <c:v>45527.625</c:v>
                </c:pt>
                <c:pt idx="23172">
                  <c:v>45527.666666666664</c:v>
                </c:pt>
                <c:pt idx="23173">
                  <c:v>45527.708333333336</c:v>
                </c:pt>
                <c:pt idx="23174">
                  <c:v>45527.75</c:v>
                </c:pt>
                <c:pt idx="23175">
                  <c:v>45527.791666666664</c:v>
                </c:pt>
                <c:pt idx="23176">
                  <c:v>45527.833333333336</c:v>
                </c:pt>
                <c:pt idx="23177">
                  <c:v>45527.875</c:v>
                </c:pt>
                <c:pt idx="23178">
                  <c:v>45527.916666666664</c:v>
                </c:pt>
                <c:pt idx="23179">
                  <c:v>45527.958333333336</c:v>
                </c:pt>
                <c:pt idx="23180">
                  <c:v>45528</c:v>
                </c:pt>
                <c:pt idx="23181">
                  <c:v>45528.041666666664</c:v>
                </c:pt>
                <c:pt idx="23182">
                  <c:v>45528.083333333336</c:v>
                </c:pt>
                <c:pt idx="23183">
                  <c:v>45528.125</c:v>
                </c:pt>
                <c:pt idx="23184">
                  <c:v>45528.166666666664</c:v>
                </c:pt>
                <c:pt idx="23185">
                  <c:v>45528.208333333336</c:v>
                </c:pt>
                <c:pt idx="23186">
                  <c:v>45528.25</c:v>
                </c:pt>
                <c:pt idx="23187">
                  <c:v>45528.291666666664</c:v>
                </c:pt>
                <c:pt idx="23188">
                  <c:v>45528.333333333336</c:v>
                </c:pt>
                <c:pt idx="23189">
                  <c:v>45528.375</c:v>
                </c:pt>
                <c:pt idx="23190">
                  <c:v>45528.416666666664</c:v>
                </c:pt>
                <c:pt idx="23191">
                  <c:v>45528.458333333336</c:v>
                </c:pt>
                <c:pt idx="23192">
                  <c:v>45528.5</c:v>
                </c:pt>
                <c:pt idx="23193">
                  <c:v>45528.541666666664</c:v>
                </c:pt>
                <c:pt idx="23194">
                  <c:v>45528.583333333336</c:v>
                </c:pt>
                <c:pt idx="23195">
                  <c:v>45528.625</c:v>
                </c:pt>
                <c:pt idx="23196">
                  <c:v>45528.666666666664</c:v>
                </c:pt>
                <c:pt idx="23197">
                  <c:v>45528.708333333336</c:v>
                </c:pt>
                <c:pt idx="23198">
                  <c:v>45528.75</c:v>
                </c:pt>
                <c:pt idx="23199">
                  <c:v>45528.791666666664</c:v>
                </c:pt>
                <c:pt idx="23200">
                  <c:v>45528.833333333336</c:v>
                </c:pt>
                <c:pt idx="23201">
                  <c:v>45528.875</c:v>
                </c:pt>
                <c:pt idx="23202">
                  <c:v>45528.916666666664</c:v>
                </c:pt>
                <c:pt idx="23203">
                  <c:v>45528.958333333336</c:v>
                </c:pt>
                <c:pt idx="23204">
                  <c:v>45529</c:v>
                </c:pt>
                <c:pt idx="23205">
                  <c:v>45529.041666666664</c:v>
                </c:pt>
                <c:pt idx="23206">
                  <c:v>45529.083333333336</c:v>
                </c:pt>
                <c:pt idx="23207">
                  <c:v>45529.125</c:v>
                </c:pt>
                <c:pt idx="23208">
                  <c:v>45529.166666666664</c:v>
                </c:pt>
                <c:pt idx="23209">
                  <c:v>45529.208333333336</c:v>
                </c:pt>
                <c:pt idx="23210">
                  <c:v>45529.25</c:v>
                </c:pt>
                <c:pt idx="23211">
                  <c:v>45529.291666666664</c:v>
                </c:pt>
                <c:pt idx="23212">
                  <c:v>45529.333333333336</c:v>
                </c:pt>
                <c:pt idx="23213">
                  <c:v>45529.375</c:v>
                </c:pt>
                <c:pt idx="23214">
                  <c:v>45529.416666666664</c:v>
                </c:pt>
                <c:pt idx="23215">
                  <c:v>45529.458333333336</c:v>
                </c:pt>
                <c:pt idx="23216">
                  <c:v>45529.5</c:v>
                </c:pt>
                <c:pt idx="23217">
                  <c:v>45529.541666666664</c:v>
                </c:pt>
                <c:pt idx="23218">
                  <c:v>45529.583333333336</c:v>
                </c:pt>
                <c:pt idx="23219">
                  <c:v>45529.625</c:v>
                </c:pt>
                <c:pt idx="23220">
                  <c:v>45529.666666666664</c:v>
                </c:pt>
                <c:pt idx="23221">
                  <c:v>45529.708333333336</c:v>
                </c:pt>
                <c:pt idx="23222">
                  <c:v>45529.75</c:v>
                </c:pt>
                <c:pt idx="23223">
                  <c:v>45529.791666666664</c:v>
                </c:pt>
                <c:pt idx="23224">
                  <c:v>45529.833333333336</c:v>
                </c:pt>
                <c:pt idx="23225">
                  <c:v>45529.875</c:v>
                </c:pt>
                <c:pt idx="23226">
                  <c:v>45529.916666666664</c:v>
                </c:pt>
                <c:pt idx="23227">
                  <c:v>45529.958333333336</c:v>
                </c:pt>
                <c:pt idx="23228">
                  <c:v>45530</c:v>
                </c:pt>
                <c:pt idx="23229">
                  <c:v>45530.041666666664</c:v>
                </c:pt>
                <c:pt idx="23230">
                  <c:v>45530.083333333336</c:v>
                </c:pt>
                <c:pt idx="23231">
                  <c:v>45530.125</c:v>
                </c:pt>
                <c:pt idx="23232">
                  <c:v>45530.166666666664</c:v>
                </c:pt>
                <c:pt idx="23233">
                  <c:v>45530.208333333336</c:v>
                </c:pt>
                <c:pt idx="23234">
                  <c:v>45530.25</c:v>
                </c:pt>
                <c:pt idx="23235">
                  <c:v>45530.291666666664</c:v>
                </c:pt>
                <c:pt idx="23236">
                  <c:v>45530.333333333336</c:v>
                </c:pt>
                <c:pt idx="23237">
                  <c:v>45530.375</c:v>
                </c:pt>
                <c:pt idx="23238">
                  <c:v>45530.416666666664</c:v>
                </c:pt>
                <c:pt idx="23239">
                  <c:v>45530.458333333336</c:v>
                </c:pt>
                <c:pt idx="23240">
                  <c:v>45530.5</c:v>
                </c:pt>
                <c:pt idx="23241">
                  <c:v>45530.541666666664</c:v>
                </c:pt>
                <c:pt idx="23242">
                  <c:v>45530.583333333336</c:v>
                </c:pt>
                <c:pt idx="23243">
                  <c:v>45530.625</c:v>
                </c:pt>
                <c:pt idx="23244">
                  <c:v>45530.666666666664</c:v>
                </c:pt>
                <c:pt idx="23245">
                  <c:v>45530.708333333336</c:v>
                </c:pt>
                <c:pt idx="23246">
                  <c:v>45530.75</c:v>
                </c:pt>
                <c:pt idx="23247">
                  <c:v>45530.791666666664</c:v>
                </c:pt>
                <c:pt idx="23248">
                  <c:v>45530.833333333336</c:v>
                </c:pt>
                <c:pt idx="23249">
                  <c:v>45530.875</c:v>
                </c:pt>
                <c:pt idx="23250">
                  <c:v>45530.916666666664</c:v>
                </c:pt>
                <c:pt idx="23251">
                  <c:v>45530.958333333336</c:v>
                </c:pt>
                <c:pt idx="23252">
                  <c:v>45531</c:v>
                </c:pt>
                <c:pt idx="23253">
                  <c:v>45531.041666666664</c:v>
                </c:pt>
                <c:pt idx="23254">
                  <c:v>45531.083333333336</c:v>
                </c:pt>
                <c:pt idx="23255">
                  <c:v>45531.125</c:v>
                </c:pt>
                <c:pt idx="23256">
                  <c:v>45531.166666666664</c:v>
                </c:pt>
                <c:pt idx="23257">
                  <c:v>45531.208333333336</c:v>
                </c:pt>
                <c:pt idx="23258">
                  <c:v>45531.25</c:v>
                </c:pt>
                <c:pt idx="23259">
                  <c:v>45531.291666666664</c:v>
                </c:pt>
                <c:pt idx="23260">
                  <c:v>45531.333333333336</c:v>
                </c:pt>
                <c:pt idx="23261">
                  <c:v>45531.375</c:v>
                </c:pt>
                <c:pt idx="23262">
                  <c:v>45531.416666666664</c:v>
                </c:pt>
                <c:pt idx="23263">
                  <c:v>45531.458333333336</c:v>
                </c:pt>
                <c:pt idx="23264">
                  <c:v>45531.5</c:v>
                </c:pt>
                <c:pt idx="23265">
                  <c:v>45531.541666666664</c:v>
                </c:pt>
                <c:pt idx="23266">
                  <c:v>45531.583333333336</c:v>
                </c:pt>
                <c:pt idx="23267">
                  <c:v>45531.625</c:v>
                </c:pt>
                <c:pt idx="23268">
                  <c:v>45531.666666666664</c:v>
                </c:pt>
                <c:pt idx="23269">
                  <c:v>45531.708333333336</c:v>
                </c:pt>
                <c:pt idx="23270">
                  <c:v>45531.75</c:v>
                </c:pt>
                <c:pt idx="23271">
                  <c:v>45531.791666666664</c:v>
                </c:pt>
                <c:pt idx="23272">
                  <c:v>45531.833333333336</c:v>
                </c:pt>
                <c:pt idx="23273">
                  <c:v>45531.875</c:v>
                </c:pt>
                <c:pt idx="23274">
                  <c:v>45531.916666666664</c:v>
                </c:pt>
                <c:pt idx="23275">
                  <c:v>45531.958333333336</c:v>
                </c:pt>
                <c:pt idx="23276">
                  <c:v>45532</c:v>
                </c:pt>
                <c:pt idx="23277">
                  <c:v>45532.041666666664</c:v>
                </c:pt>
                <c:pt idx="23278">
                  <c:v>45532.083333333336</c:v>
                </c:pt>
                <c:pt idx="23279">
                  <c:v>45532.125</c:v>
                </c:pt>
                <c:pt idx="23280">
                  <c:v>45532.166666666664</c:v>
                </c:pt>
                <c:pt idx="23281">
                  <c:v>45532.208333333336</c:v>
                </c:pt>
                <c:pt idx="23282">
                  <c:v>45532.25</c:v>
                </c:pt>
                <c:pt idx="23283">
                  <c:v>45532.291666666664</c:v>
                </c:pt>
                <c:pt idx="23284">
                  <c:v>45532.333333333336</c:v>
                </c:pt>
                <c:pt idx="23285">
                  <c:v>45532.375</c:v>
                </c:pt>
                <c:pt idx="23286">
                  <c:v>45532.416666666664</c:v>
                </c:pt>
                <c:pt idx="23287">
                  <c:v>45532.458333333336</c:v>
                </c:pt>
                <c:pt idx="23288">
                  <c:v>45532.5</c:v>
                </c:pt>
                <c:pt idx="23289">
                  <c:v>45532.541666666664</c:v>
                </c:pt>
                <c:pt idx="23290">
                  <c:v>45532.583333333336</c:v>
                </c:pt>
                <c:pt idx="23291">
                  <c:v>45532.625</c:v>
                </c:pt>
                <c:pt idx="23292">
                  <c:v>45532.666666666664</c:v>
                </c:pt>
                <c:pt idx="23293">
                  <c:v>45532.708333333336</c:v>
                </c:pt>
                <c:pt idx="23294">
                  <c:v>45532.75</c:v>
                </c:pt>
                <c:pt idx="23295">
                  <c:v>45532.791666666664</c:v>
                </c:pt>
                <c:pt idx="23296">
                  <c:v>45532.833333333336</c:v>
                </c:pt>
                <c:pt idx="23297">
                  <c:v>45532.875</c:v>
                </c:pt>
                <c:pt idx="23298">
                  <c:v>45532.916666666664</c:v>
                </c:pt>
                <c:pt idx="23299">
                  <c:v>45532.958333333336</c:v>
                </c:pt>
                <c:pt idx="23300">
                  <c:v>45533</c:v>
                </c:pt>
                <c:pt idx="23301">
                  <c:v>45533.041666666664</c:v>
                </c:pt>
                <c:pt idx="23302">
                  <c:v>45533.083333333336</c:v>
                </c:pt>
                <c:pt idx="23303">
                  <c:v>45533.125</c:v>
                </c:pt>
                <c:pt idx="23304">
                  <c:v>45533.166666666664</c:v>
                </c:pt>
                <c:pt idx="23305">
                  <c:v>45533.208333333336</c:v>
                </c:pt>
                <c:pt idx="23306">
                  <c:v>45533.25</c:v>
                </c:pt>
                <c:pt idx="23307">
                  <c:v>45533.291666666664</c:v>
                </c:pt>
                <c:pt idx="23308">
                  <c:v>45533.333333333336</c:v>
                </c:pt>
                <c:pt idx="23309">
                  <c:v>45533.375</c:v>
                </c:pt>
                <c:pt idx="23310">
                  <c:v>45533.416666666664</c:v>
                </c:pt>
                <c:pt idx="23311">
                  <c:v>45533.458333333336</c:v>
                </c:pt>
                <c:pt idx="23312">
                  <c:v>45533.5</c:v>
                </c:pt>
                <c:pt idx="23313">
                  <c:v>45533.541666666664</c:v>
                </c:pt>
                <c:pt idx="23314">
                  <c:v>45533.583333333336</c:v>
                </c:pt>
                <c:pt idx="23315">
                  <c:v>45533.625</c:v>
                </c:pt>
                <c:pt idx="23316">
                  <c:v>45533.666666666664</c:v>
                </c:pt>
                <c:pt idx="23317">
                  <c:v>45533.708333333336</c:v>
                </c:pt>
                <c:pt idx="23318">
                  <c:v>45533.75</c:v>
                </c:pt>
                <c:pt idx="23319">
                  <c:v>45533.791666666664</c:v>
                </c:pt>
                <c:pt idx="23320">
                  <c:v>45533.833333333336</c:v>
                </c:pt>
                <c:pt idx="23321">
                  <c:v>45533.875</c:v>
                </c:pt>
                <c:pt idx="23322">
                  <c:v>45533.916666666664</c:v>
                </c:pt>
                <c:pt idx="23323">
                  <c:v>45533.958333333336</c:v>
                </c:pt>
                <c:pt idx="23324">
                  <c:v>45534</c:v>
                </c:pt>
                <c:pt idx="23325">
                  <c:v>45534.041666666664</c:v>
                </c:pt>
                <c:pt idx="23326">
                  <c:v>45534.083333333336</c:v>
                </c:pt>
                <c:pt idx="23327">
                  <c:v>45534.125</c:v>
                </c:pt>
                <c:pt idx="23328">
                  <c:v>45534.166666666664</c:v>
                </c:pt>
                <c:pt idx="23329">
                  <c:v>45534.208333333336</c:v>
                </c:pt>
                <c:pt idx="23330">
                  <c:v>45534.25</c:v>
                </c:pt>
                <c:pt idx="23331">
                  <c:v>45534.291666666664</c:v>
                </c:pt>
                <c:pt idx="23332">
                  <c:v>45534.333333333336</c:v>
                </c:pt>
                <c:pt idx="23333">
                  <c:v>45534.375</c:v>
                </c:pt>
                <c:pt idx="23334">
                  <c:v>45534.416666666664</c:v>
                </c:pt>
                <c:pt idx="23335">
                  <c:v>45534.458333333336</c:v>
                </c:pt>
                <c:pt idx="23336">
                  <c:v>45534.5</c:v>
                </c:pt>
                <c:pt idx="23337">
                  <c:v>45534.541666666664</c:v>
                </c:pt>
                <c:pt idx="23338">
                  <c:v>45534.583333333336</c:v>
                </c:pt>
                <c:pt idx="23339">
                  <c:v>45534.625</c:v>
                </c:pt>
                <c:pt idx="23340">
                  <c:v>45534.666666666664</c:v>
                </c:pt>
                <c:pt idx="23341">
                  <c:v>45534.708333333336</c:v>
                </c:pt>
                <c:pt idx="23342">
                  <c:v>45534.75</c:v>
                </c:pt>
                <c:pt idx="23343">
                  <c:v>45534.791666666664</c:v>
                </c:pt>
                <c:pt idx="23344">
                  <c:v>45534.833333333336</c:v>
                </c:pt>
                <c:pt idx="23345">
                  <c:v>45534.875</c:v>
                </c:pt>
                <c:pt idx="23346">
                  <c:v>45534.916666666664</c:v>
                </c:pt>
                <c:pt idx="23347">
                  <c:v>45534.958333333336</c:v>
                </c:pt>
                <c:pt idx="23348">
                  <c:v>45535</c:v>
                </c:pt>
                <c:pt idx="23349">
                  <c:v>45535.041666666664</c:v>
                </c:pt>
                <c:pt idx="23350">
                  <c:v>45535.083333333336</c:v>
                </c:pt>
                <c:pt idx="23351">
                  <c:v>45535.125</c:v>
                </c:pt>
                <c:pt idx="23352">
                  <c:v>45535.166666666664</c:v>
                </c:pt>
                <c:pt idx="23353">
                  <c:v>45535.208333333336</c:v>
                </c:pt>
                <c:pt idx="23354">
                  <c:v>45535.25</c:v>
                </c:pt>
                <c:pt idx="23355">
                  <c:v>45535.291666666664</c:v>
                </c:pt>
                <c:pt idx="23356">
                  <c:v>45535.333333333336</c:v>
                </c:pt>
                <c:pt idx="23357">
                  <c:v>45535.375</c:v>
                </c:pt>
                <c:pt idx="23358">
                  <c:v>45535.416666666664</c:v>
                </c:pt>
                <c:pt idx="23359">
                  <c:v>45535.458333333336</c:v>
                </c:pt>
                <c:pt idx="23360">
                  <c:v>45535.5</c:v>
                </c:pt>
                <c:pt idx="23361">
                  <c:v>45535.541666666664</c:v>
                </c:pt>
                <c:pt idx="23362">
                  <c:v>45535.583333333336</c:v>
                </c:pt>
                <c:pt idx="23363">
                  <c:v>45535.625</c:v>
                </c:pt>
                <c:pt idx="23364">
                  <c:v>45535.666666666664</c:v>
                </c:pt>
                <c:pt idx="23365">
                  <c:v>45535.708333333336</c:v>
                </c:pt>
                <c:pt idx="23366">
                  <c:v>45535.75</c:v>
                </c:pt>
                <c:pt idx="23367">
                  <c:v>45535.791666666664</c:v>
                </c:pt>
                <c:pt idx="23368">
                  <c:v>45535.833333333336</c:v>
                </c:pt>
                <c:pt idx="23369">
                  <c:v>45535.875</c:v>
                </c:pt>
                <c:pt idx="23370">
                  <c:v>45535.916666666664</c:v>
                </c:pt>
                <c:pt idx="23371">
                  <c:v>45535.958333333336</c:v>
                </c:pt>
                <c:pt idx="23372">
                  <c:v>45536</c:v>
                </c:pt>
                <c:pt idx="23373">
                  <c:v>45536.041666666664</c:v>
                </c:pt>
                <c:pt idx="23374">
                  <c:v>45536.083333333336</c:v>
                </c:pt>
                <c:pt idx="23375">
                  <c:v>45536.125</c:v>
                </c:pt>
                <c:pt idx="23376">
                  <c:v>45536.166666666664</c:v>
                </c:pt>
                <c:pt idx="23377">
                  <c:v>45536.208333333336</c:v>
                </c:pt>
                <c:pt idx="23378">
                  <c:v>45536.25</c:v>
                </c:pt>
                <c:pt idx="23379">
                  <c:v>45536.291666666664</c:v>
                </c:pt>
                <c:pt idx="23380">
                  <c:v>45536.333333333336</c:v>
                </c:pt>
                <c:pt idx="23381">
                  <c:v>45536.375</c:v>
                </c:pt>
                <c:pt idx="23382">
                  <c:v>45536.416666666664</c:v>
                </c:pt>
                <c:pt idx="23383">
                  <c:v>45536.458333333336</c:v>
                </c:pt>
                <c:pt idx="23384">
                  <c:v>45536.5</c:v>
                </c:pt>
                <c:pt idx="23385">
                  <c:v>45536.541666666664</c:v>
                </c:pt>
                <c:pt idx="23386">
                  <c:v>45536.583333333336</c:v>
                </c:pt>
                <c:pt idx="23387">
                  <c:v>45536.625</c:v>
                </c:pt>
                <c:pt idx="23388">
                  <c:v>45536.666666666664</c:v>
                </c:pt>
                <c:pt idx="23389">
                  <c:v>45536.708333333336</c:v>
                </c:pt>
                <c:pt idx="23390">
                  <c:v>45536.75</c:v>
                </c:pt>
                <c:pt idx="23391">
                  <c:v>45536.791666666664</c:v>
                </c:pt>
                <c:pt idx="23392">
                  <c:v>45536.833333333336</c:v>
                </c:pt>
                <c:pt idx="23393">
                  <c:v>45536.875</c:v>
                </c:pt>
                <c:pt idx="23394">
                  <c:v>45536.916666666664</c:v>
                </c:pt>
                <c:pt idx="23395">
                  <c:v>45536.958333333336</c:v>
                </c:pt>
                <c:pt idx="23396">
                  <c:v>45537</c:v>
                </c:pt>
                <c:pt idx="23397">
                  <c:v>45537.041666666664</c:v>
                </c:pt>
                <c:pt idx="23398">
                  <c:v>45537.083333333336</c:v>
                </c:pt>
                <c:pt idx="23399">
                  <c:v>45537.125</c:v>
                </c:pt>
                <c:pt idx="23400">
                  <c:v>45537.166666666664</c:v>
                </c:pt>
                <c:pt idx="23401">
                  <c:v>45537.208333333336</c:v>
                </c:pt>
                <c:pt idx="23402">
                  <c:v>45537.25</c:v>
                </c:pt>
                <c:pt idx="23403">
                  <c:v>45537.291666666664</c:v>
                </c:pt>
                <c:pt idx="23404">
                  <c:v>45537.333333333336</c:v>
                </c:pt>
                <c:pt idx="23405">
                  <c:v>45537.375</c:v>
                </c:pt>
                <c:pt idx="23406">
                  <c:v>45537.416666666664</c:v>
                </c:pt>
                <c:pt idx="23407">
                  <c:v>45537.458333333336</c:v>
                </c:pt>
                <c:pt idx="23408">
                  <c:v>45537.5</c:v>
                </c:pt>
                <c:pt idx="23409">
                  <c:v>45537.541666666664</c:v>
                </c:pt>
                <c:pt idx="23410">
                  <c:v>45537.583333333336</c:v>
                </c:pt>
                <c:pt idx="23411">
                  <c:v>45537.625</c:v>
                </c:pt>
                <c:pt idx="23412">
                  <c:v>45537.666666666664</c:v>
                </c:pt>
                <c:pt idx="23413">
                  <c:v>45537.708333333336</c:v>
                </c:pt>
                <c:pt idx="23414">
                  <c:v>45537.75</c:v>
                </c:pt>
                <c:pt idx="23415">
                  <c:v>45537.791666666664</c:v>
                </c:pt>
                <c:pt idx="23416">
                  <c:v>45537.833333333336</c:v>
                </c:pt>
                <c:pt idx="23417">
                  <c:v>45537.875</c:v>
                </c:pt>
                <c:pt idx="23418">
                  <c:v>45537.916666666664</c:v>
                </c:pt>
                <c:pt idx="23419">
                  <c:v>45537.958333333336</c:v>
                </c:pt>
                <c:pt idx="23420">
                  <c:v>45538</c:v>
                </c:pt>
                <c:pt idx="23421">
                  <c:v>45538.041666666664</c:v>
                </c:pt>
                <c:pt idx="23422">
                  <c:v>45538.083333333336</c:v>
                </c:pt>
                <c:pt idx="23423">
                  <c:v>45538.125</c:v>
                </c:pt>
                <c:pt idx="23424">
                  <c:v>45538.166666666664</c:v>
                </c:pt>
                <c:pt idx="23425">
                  <c:v>45538.208333333336</c:v>
                </c:pt>
                <c:pt idx="23426">
                  <c:v>45538.25</c:v>
                </c:pt>
                <c:pt idx="23427">
                  <c:v>45538.291666666664</c:v>
                </c:pt>
                <c:pt idx="23428">
                  <c:v>45538.333333333336</c:v>
                </c:pt>
                <c:pt idx="23429">
                  <c:v>45538.375</c:v>
                </c:pt>
                <c:pt idx="23430">
                  <c:v>45538.416666666664</c:v>
                </c:pt>
                <c:pt idx="23431">
                  <c:v>45538.458333333336</c:v>
                </c:pt>
                <c:pt idx="23432">
                  <c:v>45538.5</c:v>
                </c:pt>
                <c:pt idx="23433">
                  <c:v>45538.541666666664</c:v>
                </c:pt>
                <c:pt idx="23434">
                  <c:v>45538.583333333336</c:v>
                </c:pt>
                <c:pt idx="23435">
                  <c:v>45538.625</c:v>
                </c:pt>
                <c:pt idx="23436">
                  <c:v>45538.666666666664</c:v>
                </c:pt>
                <c:pt idx="23437">
                  <c:v>45538.708333333336</c:v>
                </c:pt>
                <c:pt idx="23438">
                  <c:v>45538.75</c:v>
                </c:pt>
                <c:pt idx="23439">
                  <c:v>45538.791666666664</c:v>
                </c:pt>
                <c:pt idx="23440">
                  <c:v>45538.833333333336</c:v>
                </c:pt>
                <c:pt idx="23441">
                  <c:v>45538.875</c:v>
                </c:pt>
                <c:pt idx="23442">
                  <c:v>45538.916666666664</c:v>
                </c:pt>
                <c:pt idx="23443">
                  <c:v>45538.958333333336</c:v>
                </c:pt>
                <c:pt idx="23444">
                  <c:v>45539</c:v>
                </c:pt>
                <c:pt idx="23445">
                  <c:v>45539.041666666664</c:v>
                </c:pt>
                <c:pt idx="23446">
                  <c:v>45539.083333333336</c:v>
                </c:pt>
                <c:pt idx="23447">
                  <c:v>45539.125</c:v>
                </c:pt>
                <c:pt idx="23448">
                  <c:v>45539.166666666664</c:v>
                </c:pt>
                <c:pt idx="23449">
                  <c:v>45539.208333333336</c:v>
                </c:pt>
                <c:pt idx="23450">
                  <c:v>45539.25</c:v>
                </c:pt>
                <c:pt idx="23451">
                  <c:v>45539.291666666664</c:v>
                </c:pt>
                <c:pt idx="23452">
                  <c:v>45539.333333333336</c:v>
                </c:pt>
                <c:pt idx="23453">
                  <c:v>45539.375</c:v>
                </c:pt>
                <c:pt idx="23454">
                  <c:v>45539.416666666664</c:v>
                </c:pt>
                <c:pt idx="23455">
                  <c:v>45539.458333333336</c:v>
                </c:pt>
                <c:pt idx="23456">
                  <c:v>45539.5</c:v>
                </c:pt>
                <c:pt idx="23457">
                  <c:v>45539.541666666664</c:v>
                </c:pt>
                <c:pt idx="23458">
                  <c:v>45539.583333333336</c:v>
                </c:pt>
                <c:pt idx="23459">
                  <c:v>45539.625</c:v>
                </c:pt>
                <c:pt idx="23460">
                  <c:v>45539.666666666664</c:v>
                </c:pt>
                <c:pt idx="23461">
                  <c:v>45539.708333333336</c:v>
                </c:pt>
                <c:pt idx="23462">
                  <c:v>45539.75</c:v>
                </c:pt>
                <c:pt idx="23463">
                  <c:v>45539.791666666664</c:v>
                </c:pt>
                <c:pt idx="23464">
                  <c:v>45539.833333333336</c:v>
                </c:pt>
                <c:pt idx="23465">
                  <c:v>45539.875</c:v>
                </c:pt>
                <c:pt idx="23466">
                  <c:v>45539.916666666664</c:v>
                </c:pt>
                <c:pt idx="23467">
                  <c:v>45539.958333333336</c:v>
                </c:pt>
                <c:pt idx="23468">
                  <c:v>45540</c:v>
                </c:pt>
                <c:pt idx="23469">
                  <c:v>45540.041666666664</c:v>
                </c:pt>
                <c:pt idx="23470">
                  <c:v>45540.083333333336</c:v>
                </c:pt>
                <c:pt idx="23471">
                  <c:v>45540.125</c:v>
                </c:pt>
                <c:pt idx="23472">
                  <c:v>45540.166666666664</c:v>
                </c:pt>
                <c:pt idx="23473">
                  <c:v>45540.208333333336</c:v>
                </c:pt>
                <c:pt idx="23474">
                  <c:v>45540.25</c:v>
                </c:pt>
                <c:pt idx="23475">
                  <c:v>45540.291666666664</c:v>
                </c:pt>
                <c:pt idx="23476">
                  <c:v>45540.333333333336</c:v>
                </c:pt>
                <c:pt idx="23477">
                  <c:v>45540.375</c:v>
                </c:pt>
                <c:pt idx="23478">
                  <c:v>45540.416666666664</c:v>
                </c:pt>
                <c:pt idx="23479">
                  <c:v>45540.458333333336</c:v>
                </c:pt>
                <c:pt idx="23480">
                  <c:v>45540.5</c:v>
                </c:pt>
                <c:pt idx="23481">
                  <c:v>45540.541666666664</c:v>
                </c:pt>
                <c:pt idx="23482">
                  <c:v>45540.583333333336</c:v>
                </c:pt>
                <c:pt idx="23483">
                  <c:v>45540.625</c:v>
                </c:pt>
                <c:pt idx="23484">
                  <c:v>45540.666666666664</c:v>
                </c:pt>
                <c:pt idx="23485">
                  <c:v>45540.708333333336</c:v>
                </c:pt>
                <c:pt idx="23486">
                  <c:v>45540.75</c:v>
                </c:pt>
                <c:pt idx="23487">
                  <c:v>45540.791666666664</c:v>
                </c:pt>
                <c:pt idx="23488">
                  <c:v>45540.833333333336</c:v>
                </c:pt>
                <c:pt idx="23489">
                  <c:v>45540.875</c:v>
                </c:pt>
                <c:pt idx="23490">
                  <c:v>45540.916666666664</c:v>
                </c:pt>
                <c:pt idx="23491">
                  <c:v>45540.958333333336</c:v>
                </c:pt>
                <c:pt idx="23492">
                  <c:v>45541</c:v>
                </c:pt>
                <c:pt idx="23493">
                  <c:v>45541.041666666664</c:v>
                </c:pt>
                <c:pt idx="23494">
                  <c:v>45541.083333333336</c:v>
                </c:pt>
                <c:pt idx="23495">
                  <c:v>45541.125</c:v>
                </c:pt>
                <c:pt idx="23496">
                  <c:v>45541.166666666664</c:v>
                </c:pt>
                <c:pt idx="23497">
                  <c:v>45541.208333333336</c:v>
                </c:pt>
                <c:pt idx="23498">
                  <c:v>45541.25</c:v>
                </c:pt>
                <c:pt idx="23499">
                  <c:v>45541.291666666664</c:v>
                </c:pt>
                <c:pt idx="23500">
                  <c:v>45541.333333333336</c:v>
                </c:pt>
                <c:pt idx="23501">
                  <c:v>45541.375</c:v>
                </c:pt>
                <c:pt idx="23502">
                  <c:v>45541.416666666664</c:v>
                </c:pt>
                <c:pt idx="23503">
                  <c:v>45541.458333333336</c:v>
                </c:pt>
                <c:pt idx="23504">
                  <c:v>45541.5</c:v>
                </c:pt>
                <c:pt idx="23505">
                  <c:v>45541.541666666664</c:v>
                </c:pt>
                <c:pt idx="23506">
                  <c:v>45541.583333333336</c:v>
                </c:pt>
                <c:pt idx="23507">
                  <c:v>45541.625</c:v>
                </c:pt>
                <c:pt idx="23508">
                  <c:v>45541.666666666664</c:v>
                </c:pt>
                <c:pt idx="23509">
                  <c:v>45541.708333333336</c:v>
                </c:pt>
                <c:pt idx="23510">
                  <c:v>45541.75</c:v>
                </c:pt>
                <c:pt idx="23511">
                  <c:v>45541.791666666664</c:v>
                </c:pt>
                <c:pt idx="23512">
                  <c:v>45541.833333333336</c:v>
                </c:pt>
                <c:pt idx="23513">
                  <c:v>45541.875</c:v>
                </c:pt>
                <c:pt idx="23514">
                  <c:v>45541.916666666664</c:v>
                </c:pt>
                <c:pt idx="23515">
                  <c:v>45541.958333333336</c:v>
                </c:pt>
                <c:pt idx="23516">
                  <c:v>45542</c:v>
                </c:pt>
                <c:pt idx="23517">
                  <c:v>45542.041666666664</c:v>
                </c:pt>
                <c:pt idx="23518">
                  <c:v>45542.083333333336</c:v>
                </c:pt>
                <c:pt idx="23519">
                  <c:v>45542.125</c:v>
                </c:pt>
                <c:pt idx="23520">
                  <c:v>45542.166666666664</c:v>
                </c:pt>
                <c:pt idx="23521">
                  <c:v>45542.208333333336</c:v>
                </c:pt>
                <c:pt idx="23522">
                  <c:v>45542.25</c:v>
                </c:pt>
                <c:pt idx="23523">
                  <c:v>45542.291666666664</c:v>
                </c:pt>
                <c:pt idx="23524">
                  <c:v>45542.333333333336</c:v>
                </c:pt>
                <c:pt idx="23525">
                  <c:v>45542.375</c:v>
                </c:pt>
                <c:pt idx="23526">
                  <c:v>45542.416666666664</c:v>
                </c:pt>
                <c:pt idx="23527">
                  <c:v>45542.458333333336</c:v>
                </c:pt>
                <c:pt idx="23528">
                  <c:v>45542.5</c:v>
                </c:pt>
                <c:pt idx="23529">
                  <c:v>45542.541666666664</c:v>
                </c:pt>
                <c:pt idx="23530">
                  <c:v>45542.583333333336</c:v>
                </c:pt>
                <c:pt idx="23531">
                  <c:v>45542.625</c:v>
                </c:pt>
                <c:pt idx="23532">
                  <c:v>45542.666666666664</c:v>
                </c:pt>
                <c:pt idx="23533">
                  <c:v>45542.708333333336</c:v>
                </c:pt>
                <c:pt idx="23534">
                  <c:v>45542.75</c:v>
                </c:pt>
                <c:pt idx="23535">
                  <c:v>45542.791666666664</c:v>
                </c:pt>
                <c:pt idx="23536">
                  <c:v>45542.833333333336</c:v>
                </c:pt>
                <c:pt idx="23537">
                  <c:v>45542.875</c:v>
                </c:pt>
                <c:pt idx="23538">
                  <c:v>45542.916666666664</c:v>
                </c:pt>
                <c:pt idx="23539">
                  <c:v>45542.958333333336</c:v>
                </c:pt>
                <c:pt idx="23540">
                  <c:v>45543</c:v>
                </c:pt>
                <c:pt idx="23541">
                  <c:v>45543.041666666664</c:v>
                </c:pt>
                <c:pt idx="23542">
                  <c:v>45543.083333333336</c:v>
                </c:pt>
                <c:pt idx="23543">
                  <c:v>45543.125</c:v>
                </c:pt>
                <c:pt idx="23544">
                  <c:v>45543.166666666664</c:v>
                </c:pt>
                <c:pt idx="23545">
                  <c:v>45543.208333333336</c:v>
                </c:pt>
                <c:pt idx="23546">
                  <c:v>45543.25</c:v>
                </c:pt>
                <c:pt idx="23547">
                  <c:v>45543.291666666664</c:v>
                </c:pt>
                <c:pt idx="23548">
                  <c:v>45543.333333333336</c:v>
                </c:pt>
                <c:pt idx="23549">
                  <c:v>45543.375</c:v>
                </c:pt>
                <c:pt idx="23550">
                  <c:v>45543.416666666664</c:v>
                </c:pt>
                <c:pt idx="23551">
                  <c:v>45543.458333333336</c:v>
                </c:pt>
                <c:pt idx="23552">
                  <c:v>45543.5</c:v>
                </c:pt>
                <c:pt idx="23553">
                  <c:v>45543.541666666664</c:v>
                </c:pt>
                <c:pt idx="23554">
                  <c:v>45543.583333333336</c:v>
                </c:pt>
                <c:pt idx="23555">
                  <c:v>45543.625</c:v>
                </c:pt>
                <c:pt idx="23556">
                  <c:v>45543.666666666664</c:v>
                </c:pt>
                <c:pt idx="23557">
                  <c:v>45543.708333333336</c:v>
                </c:pt>
                <c:pt idx="23558">
                  <c:v>45543.75</c:v>
                </c:pt>
                <c:pt idx="23559">
                  <c:v>45543.791666666664</c:v>
                </c:pt>
                <c:pt idx="23560">
                  <c:v>45543.833333333336</c:v>
                </c:pt>
                <c:pt idx="23561">
                  <c:v>45543.875</c:v>
                </c:pt>
                <c:pt idx="23562">
                  <c:v>45543.916666666664</c:v>
                </c:pt>
                <c:pt idx="23563">
                  <c:v>45543.958333333336</c:v>
                </c:pt>
                <c:pt idx="23564">
                  <c:v>45544</c:v>
                </c:pt>
                <c:pt idx="23565">
                  <c:v>45544.041666666664</c:v>
                </c:pt>
                <c:pt idx="23566">
                  <c:v>45544.083333333336</c:v>
                </c:pt>
                <c:pt idx="23567">
                  <c:v>45544.125</c:v>
                </c:pt>
                <c:pt idx="23568">
                  <c:v>45544.166666666664</c:v>
                </c:pt>
                <c:pt idx="23569">
                  <c:v>45544.208333333336</c:v>
                </c:pt>
                <c:pt idx="23570">
                  <c:v>45544.25</c:v>
                </c:pt>
                <c:pt idx="23571">
                  <c:v>45544.291666666664</c:v>
                </c:pt>
                <c:pt idx="23572">
                  <c:v>45544.333333333336</c:v>
                </c:pt>
                <c:pt idx="23573">
                  <c:v>45544.375</c:v>
                </c:pt>
                <c:pt idx="23574">
                  <c:v>45544.416666666664</c:v>
                </c:pt>
                <c:pt idx="23575">
                  <c:v>45544.458333333336</c:v>
                </c:pt>
                <c:pt idx="23576">
                  <c:v>45544.5</c:v>
                </c:pt>
                <c:pt idx="23577">
                  <c:v>45544.541666666664</c:v>
                </c:pt>
                <c:pt idx="23578">
                  <c:v>45544.583333333336</c:v>
                </c:pt>
                <c:pt idx="23579">
                  <c:v>45544.625</c:v>
                </c:pt>
                <c:pt idx="23580">
                  <c:v>45544.666666666664</c:v>
                </c:pt>
                <c:pt idx="23581">
                  <c:v>45544.708333333336</c:v>
                </c:pt>
                <c:pt idx="23582">
                  <c:v>45544.75</c:v>
                </c:pt>
                <c:pt idx="23583">
                  <c:v>45544.791666666664</c:v>
                </c:pt>
                <c:pt idx="23584">
                  <c:v>45544.833333333336</c:v>
                </c:pt>
                <c:pt idx="23585">
                  <c:v>45544.875</c:v>
                </c:pt>
                <c:pt idx="23586">
                  <c:v>45544.916666666664</c:v>
                </c:pt>
                <c:pt idx="23587">
                  <c:v>45544.958333333336</c:v>
                </c:pt>
                <c:pt idx="23588">
                  <c:v>45545</c:v>
                </c:pt>
                <c:pt idx="23589">
                  <c:v>45545.041666666664</c:v>
                </c:pt>
                <c:pt idx="23590">
                  <c:v>45545.083333333336</c:v>
                </c:pt>
                <c:pt idx="23591">
                  <c:v>45545.125</c:v>
                </c:pt>
                <c:pt idx="23592">
                  <c:v>45545.166666666664</c:v>
                </c:pt>
                <c:pt idx="23593">
                  <c:v>45545.208333333336</c:v>
                </c:pt>
                <c:pt idx="23594">
                  <c:v>45545.25</c:v>
                </c:pt>
                <c:pt idx="23595">
                  <c:v>45545.291666666664</c:v>
                </c:pt>
                <c:pt idx="23596">
                  <c:v>45545.333333333336</c:v>
                </c:pt>
                <c:pt idx="23597">
                  <c:v>45545.375</c:v>
                </c:pt>
                <c:pt idx="23598">
                  <c:v>45545.416666666664</c:v>
                </c:pt>
                <c:pt idx="23599">
                  <c:v>45545.458333333336</c:v>
                </c:pt>
                <c:pt idx="23600">
                  <c:v>45545.5</c:v>
                </c:pt>
                <c:pt idx="23601">
                  <c:v>45545.541666666664</c:v>
                </c:pt>
                <c:pt idx="23602">
                  <c:v>45545.583333333336</c:v>
                </c:pt>
                <c:pt idx="23603">
                  <c:v>45545.625</c:v>
                </c:pt>
                <c:pt idx="23604">
                  <c:v>45545.666666666664</c:v>
                </c:pt>
                <c:pt idx="23605">
                  <c:v>45545.708333333336</c:v>
                </c:pt>
                <c:pt idx="23606">
                  <c:v>45545.75</c:v>
                </c:pt>
                <c:pt idx="23607">
                  <c:v>45545.791666666664</c:v>
                </c:pt>
                <c:pt idx="23608">
                  <c:v>45545.833333333336</c:v>
                </c:pt>
                <c:pt idx="23609">
                  <c:v>45545.875</c:v>
                </c:pt>
                <c:pt idx="23610">
                  <c:v>45545.916666666664</c:v>
                </c:pt>
                <c:pt idx="23611">
                  <c:v>45545.958333333336</c:v>
                </c:pt>
                <c:pt idx="23612">
                  <c:v>45546</c:v>
                </c:pt>
                <c:pt idx="23613">
                  <c:v>45546.041666666664</c:v>
                </c:pt>
                <c:pt idx="23614">
                  <c:v>45546.083333333336</c:v>
                </c:pt>
                <c:pt idx="23615">
                  <c:v>45546.125</c:v>
                </c:pt>
                <c:pt idx="23616">
                  <c:v>45546.166666666664</c:v>
                </c:pt>
                <c:pt idx="23617">
                  <c:v>45546.208333333336</c:v>
                </c:pt>
                <c:pt idx="23618">
                  <c:v>45546.25</c:v>
                </c:pt>
                <c:pt idx="23619">
                  <c:v>45546.291666666664</c:v>
                </c:pt>
                <c:pt idx="23620">
                  <c:v>45546.333333333336</c:v>
                </c:pt>
                <c:pt idx="23621">
                  <c:v>45546.375</c:v>
                </c:pt>
                <c:pt idx="23622">
                  <c:v>45546.416666666664</c:v>
                </c:pt>
                <c:pt idx="23623">
                  <c:v>45546.458333333336</c:v>
                </c:pt>
                <c:pt idx="23624">
                  <c:v>45546.5</c:v>
                </c:pt>
                <c:pt idx="23625">
                  <c:v>45546.541666666664</c:v>
                </c:pt>
                <c:pt idx="23626">
                  <c:v>45546.583333333336</c:v>
                </c:pt>
                <c:pt idx="23627">
                  <c:v>45546.625</c:v>
                </c:pt>
                <c:pt idx="23628">
                  <c:v>45546.666666666664</c:v>
                </c:pt>
                <c:pt idx="23629">
                  <c:v>45546.708333333336</c:v>
                </c:pt>
                <c:pt idx="23630">
                  <c:v>45546.75</c:v>
                </c:pt>
                <c:pt idx="23631">
                  <c:v>45546.791666666664</c:v>
                </c:pt>
                <c:pt idx="23632">
                  <c:v>45546.833333333336</c:v>
                </c:pt>
                <c:pt idx="23633">
                  <c:v>45546.875</c:v>
                </c:pt>
                <c:pt idx="23634">
                  <c:v>45546.916666666664</c:v>
                </c:pt>
                <c:pt idx="23635">
                  <c:v>45546.958333333336</c:v>
                </c:pt>
                <c:pt idx="23636">
                  <c:v>45547</c:v>
                </c:pt>
                <c:pt idx="23637">
                  <c:v>45547.041666666664</c:v>
                </c:pt>
                <c:pt idx="23638">
                  <c:v>45547.083333333336</c:v>
                </c:pt>
                <c:pt idx="23639">
                  <c:v>45547.125</c:v>
                </c:pt>
                <c:pt idx="23640">
                  <c:v>45547.166666666664</c:v>
                </c:pt>
                <c:pt idx="23641">
                  <c:v>45547.208333333336</c:v>
                </c:pt>
                <c:pt idx="23642">
                  <c:v>45547.25</c:v>
                </c:pt>
                <c:pt idx="23643">
                  <c:v>45547.291666666664</c:v>
                </c:pt>
                <c:pt idx="23644">
                  <c:v>45547.333333333336</c:v>
                </c:pt>
                <c:pt idx="23645">
                  <c:v>45547.375</c:v>
                </c:pt>
                <c:pt idx="23646">
                  <c:v>45547.416666666664</c:v>
                </c:pt>
                <c:pt idx="23647">
                  <c:v>45547.458333333336</c:v>
                </c:pt>
                <c:pt idx="23648">
                  <c:v>45547.5</c:v>
                </c:pt>
                <c:pt idx="23649">
                  <c:v>45547.541666666664</c:v>
                </c:pt>
                <c:pt idx="23650">
                  <c:v>45547.583333333336</c:v>
                </c:pt>
                <c:pt idx="23651">
                  <c:v>45547.625</c:v>
                </c:pt>
                <c:pt idx="23652">
                  <c:v>45547.666666666664</c:v>
                </c:pt>
                <c:pt idx="23653">
                  <c:v>45547.708333333336</c:v>
                </c:pt>
                <c:pt idx="23654">
                  <c:v>45547.75</c:v>
                </c:pt>
                <c:pt idx="23655">
                  <c:v>45547.791666666664</c:v>
                </c:pt>
                <c:pt idx="23656">
                  <c:v>45547.833333333336</c:v>
                </c:pt>
                <c:pt idx="23657">
                  <c:v>45547.875</c:v>
                </c:pt>
                <c:pt idx="23658">
                  <c:v>45547.916666666664</c:v>
                </c:pt>
                <c:pt idx="23659">
                  <c:v>45547.958333333336</c:v>
                </c:pt>
                <c:pt idx="23660">
                  <c:v>45548</c:v>
                </c:pt>
                <c:pt idx="23661">
                  <c:v>45548.041666666664</c:v>
                </c:pt>
                <c:pt idx="23662">
                  <c:v>45548.083333333336</c:v>
                </c:pt>
                <c:pt idx="23663">
                  <c:v>45548.125</c:v>
                </c:pt>
                <c:pt idx="23664">
                  <c:v>45548.166666666664</c:v>
                </c:pt>
                <c:pt idx="23665">
                  <c:v>45548.208333333336</c:v>
                </c:pt>
                <c:pt idx="23666">
                  <c:v>45548.25</c:v>
                </c:pt>
                <c:pt idx="23667">
                  <c:v>45548.291666666664</c:v>
                </c:pt>
                <c:pt idx="23668">
                  <c:v>45548.333333333336</c:v>
                </c:pt>
                <c:pt idx="23669">
                  <c:v>45548.375</c:v>
                </c:pt>
                <c:pt idx="23670">
                  <c:v>45548.416666666664</c:v>
                </c:pt>
                <c:pt idx="23671">
                  <c:v>45548.458333333336</c:v>
                </c:pt>
                <c:pt idx="23672">
                  <c:v>45548.5</c:v>
                </c:pt>
                <c:pt idx="23673">
                  <c:v>45548.541666666664</c:v>
                </c:pt>
                <c:pt idx="23674">
                  <c:v>45548.583333333336</c:v>
                </c:pt>
                <c:pt idx="23675">
                  <c:v>45548.625</c:v>
                </c:pt>
                <c:pt idx="23676">
                  <c:v>45548.666666666664</c:v>
                </c:pt>
                <c:pt idx="23677">
                  <c:v>45548.708333333336</c:v>
                </c:pt>
                <c:pt idx="23678">
                  <c:v>45548.75</c:v>
                </c:pt>
                <c:pt idx="23679">
                  <c:v>45548.791666666664</c:v>
                </c:pt>
                <c:pt idx="23680">
                  <c:v>45548.833333333336</c:v>
                </c:pt>
                <c:pt idx="23681">
                  <c:v>45548.875</c:v>
                </c:pt>
                <c:pt idx="23682">
                  <c:v>45548.916666666664</c:v>
                </c:pt>
                <c:pt idx="23683">
                  <c:v>45548.958333333336</c:v>
                </c:pt>
                <c:pt idx="23684">
                  <c:v>45549</c:v>
                </c:pt>
                <c:pt idx="23685">
                  <c:v>45549.041666666664</c:v>
                </c:pt>
                <c:pt idx="23686">
                  <c:v>45549.083333333336</c:v>
                </c:pt>
                <c:pt idx="23687">
                  <c:v>45549.125</c:v>
                </c:pt>
                <c:pt idx="23688">
                  <c:v>45549.166666666664</c:v>
                </c:pt>
                <c:pt idx="23689">
                  <c:v>45549.208333333336</c:v>
                </c:pt>
                <c:pt idx="23690">
                  <c:v>45549.25</c:v>
                </c:pt>
                <c:pt idx="23691">
                  <c:v>45549.291666666664</c:v>
                </c:pt>
                <c:pt idx="23692">
                  <c:v>45549.333333333336</c:v>
                </c:pt>
                <c:pt idx="23693">
                  <c:v>45549.375</c:v>
                </c:pt>
                <c:pt idx="23694">
                  <c:v>45549.416666666664</c:v>
                </c:pt>
                <c:pt idx="23695">
                  <c:v>45549.458333333336</c:v>
                </c:pt>
                <c:pt idx="23696">
                  <c:v>45549.5</c:v>
                </c:pt>
                <c:pt idx="23697">
                  <c:v>45549.541666666664</c:v>
                </c:pt>
                <c:pt idx="23698">
                  <c:v>45549.583333333336</c:v>
                </c:pt>
                <c:pt idx="23699">
                  <c:v>45549.625</c:v>
                </c:pt>
                <c:pt idx="23700">
                  <c:v>45549.666666666664</c:v>
                </c:pt>
                <c:pt idx="23701">
                  <c:v>45549.708333333336</c:v>
                </c:pt>
                <c:pt idx="23702">
                  <c:v>45549.75</c:v>
                </c:pt>
                <c:pt idx="23703">
                  <c:v>45549.791666666664</c:v>
                </c:pt>
                <c:pt idx="23704">
                  <c:v>45549.833333333336</c:v>
                </c:pt>
                <c:pt idx="23705">
                  <c:v>45549.875</c:v>
                </c:pt>
                <c:pt idx="23706">
                  <c:v>45549.916666666664</c:v>
                </c:pt>
                <c:pt idx="23707">
                  <c:v>45549.958333333336</c:v>
                </c:pt>
                <c:pt idx="23708">
                  <c:v>45550</c:v>
                </c:pt>
                <c:pt idx="23709">
                  <c:v>45550.041666666664</c:v>
                </c:pt>
                <c:pt idx="23710">
                  <c:v>45550.083333333336</c:v>
                </c:pt>
                <c:pt idx="23711">
                  <c:v>45550.125</c:v>
                </c:pt>
                <c:pt idx="23712">
                  <c:v>45550.166666666664</c:v>
                </c:pt>
                <c:pt idx="23713">
                  <c:v>45550.208333333336</c:v>
                </c:pt>
                <c:pt idx="23714">
                  <c:v>45550.25</c:v>
                </c:pt>
                <c:pt idx="23715">
                  <c:v>45550.291666666664</c:v>
                </c:pt>
                <c:pt idx="23716">
                  <c:v>45550.333333333336</c:v>
                </c:pt>
                <c:pt idx="23717">
                  <c:v>45550.375</c:v>
                </c:pt>
                <c:pt idx="23718">
                  <c:v>45550.416666666664</c:v>
                </c:pt>
                <c:pt idx="23719">
                  <c:v>45550.458333333336</c:v>
                </c:pt>
                <c:pt idx="23720">
                  <c:v>45550.5</c:v>
                </c:pt>
                <c:pt idx="23721">
                  <c:v>45550.541666666664</c:v>
                </c:pt>
                <c:pt idx="23722">
                  <c:v>45550.583333333336</c:v>
                </c:pt>
                <c:pt idx="23723">
                  <c:v>45550.625</c:v>
                </c:pt>
                <c:pt idx="23724">
                  <c:v>45550.666666666664</c:v>
                </c:pt>
                <c:pt idx="23725">
                  <c:v>45550.708333333336</c:v>
                </c:pt>
                <c:pt idx="23726">
                  <c:v>45550.75</c:v>
                </c:pt>
                <c:pt idx="23727">
                  <c:v>45550.791666666664</c:v>
                </c:pt>
                <c:pt idx="23728">
                  <c:v>45550.833333333336</c:v>
                </c:pt>
                <c:pt idx="23729">
                  <c:v>45550.875</c:v>
                </c:pt>
                <c:pt idx="23730">
                  <c:v>45550.916666666664</c:v>
                </c:pt>
                <c:pt idx="23731">
                  <c:v>45550.958333333336</c:v>
                </c:pt>
                <c:pt idx="23732">
                  <c:v>45551</c:v>
                </c:pt>
                <c:pt idx="23733">
                  <c:v>45551.041666666664</c:v>
                </c:pt>
                <c:pt idx="23734">
                  <c:v>45551.083333333336</c:v>
                </c:pt>
                <c:pt idx="23735">
                  <c:v>45551.125</c:v>
                </c:pt>
                <c:pt idx="23736">
                  <c:v>45551.166666666664</c:v>
                </c:pt>
                <c:pt idx="23737">
                  <c:v>45551.208333333336</c:v>
                </c:pt>
                <c:pt idx="23738">
                  <c:v>45551.25</c:v>
                </c:pt>
                <c:pt idx="23739">
                  <c:v>45551.291666666664</c:v>
                </c:pt>
                <c:pt idx="23740">
                  <c:v>45551.333333333336</c:v>
                </c:pt>
                <c:pt idx="23741">
                  <c:v>45551.375</c:v>
                </c:pt>
                <c:pt idx="23742">
                  <c:v>45551.416666666664</c:v>
                </c:pt>
                <c:pt idx="23743">
                  <c:v>45551.458333333336</c:v>
                </c:pt>
                <c:pt idx="23744">
                  <c:v>45551.5</c:v>
                </c:pt>
                <c:pt idx="23745">
                  <c:v>45551.541666666664</c:v>
                </c:pt>
                <c:pt idx="23746">
                  <c:v>45551.583333333336</c:v>
                </c:pt>
                <c:pt idx="23747">
                  <c:v>45551.625</c:v>
                </c:pt>
                <c:pt idx="23748">
                  <c:v>45551.666666666664</c:v>
                </c:pt>
                <c:pt idx="23749">
                  <c:v>45551.708333333336</c:v>
                </c:pt>
                <c:pt idx="23750">
                  <c:v>45551.75</c:v>
                </c:pt>
                <c:pt idx="23751">
                  <c:v>45551.791666666664</c:v>
                </c:pt>
                <c:pt idx="23752">
                  <c:v>45551.833333333336</c:v>
                </c:pt>
                <c:pt idx="23753">
                  <c:v>45551.875</c:v>
                </c:pt>
                <c:pt idx="23754">
                  <c:v>45551.916666666664</c:v>
                </c:pt>
                <c:pt idx="23755">
                  <c:v>45551.958333333336</c:v>
                </c:pt>
                <c:pt idx="23756">
                  <c:v>45552</c:v>
                </c:pt>
                <c:pt idx="23757">
                  <c:v>45552.041666666664</c:v>
                </c:pt>
                <c:pt idx="23758">
                  <c:v>45552.083333333336</c:v>
                </c:pt>
                <c:pt idx="23759">
                  <c:v>45552.125</c:v>
                </c:pt>
                <c:pt idx="23760">
                  <c:v>45552.166666666664</c:v>
                </c:pt>
                <c:pt idx="23761">
                  <c:v>45552.208333333336</c:v>
                </c:pt>
                <c:pt idx="23762">
                  <c:v>45552.25</c:v>
                </c:pt>
                <c:pt idx="23763">
                  <c:v>45552.291666666664</c:v>
                </c:pt>
                <c:pt idx="23764">
                  <c:v>45552.333333333336</c:v>
                </c:pt>
                <c:pt idx="23765">
                  <c:v>45552.375</c:v>
                </c:pt>
                <c:pt idx="23766">
                  <c:v>45552.416666666664</c:v>
                </c:pt>
                <c:pt idx="23767">
                  <c:v>45552.458333333336</c:v>
                </c:pt>
                <c:pt idx="23768">
                  <c:v>45552.5</c:v>
                </c:pt>
                <c:pt idx="23769">
                  <c:v>45552.541666666664</c:v>
                </c:pt>
                <c:pt idx="23770">
                  <c:v>45552.583333333336</c:v>
                </c:pt>
                <c:pt idx="23771">
                  <c:v>45552.625</c:v>
                </c:pt>
                <c:pt idx="23772">
                  <c:v>45552.666666666664</c:v>
                </c:pt>
                <c:pt idx="23773">
                  <c:v>45552.708333333336</c:v>
                </c:pt>
                <c:pt idx="23774">
                  <c:v>45552.75</c:v>
                </c:pt>
                <c:pt idx="23775">
                  <c:v>45552.791666666664</c:v>
                </c:pt>
                <c:pt idx="23776">
                  <c:v>45552.833333333336</c:v>
                </c:pt>
                <c:pt idx="23777">
                  <c:v>45552.875</c:v>
                </c:pt>
                <c:pt idx="23778">
                  <c:v>45552.916666666664</c:v>
                </c:pt>
                <c:pt idx="23779">
                  <c:v>45552.958333333336</c:v>
                </c:pt>
                <c:pt idx="23780">
                  <c:v>45553</c:v>
                </c:pt>
                <c:pt idx="23781">
                  <c:v>45553.041666666664</c:v>
                </c:pt>
                <c:pt idx="23782">
                  <c:v>45553.083333333336</c:v>
                </c:pt>
                <c:pt idx="23783">
                  <c:v>45553.125</c:v>
                </c:pt>
                <c:pt idx="23784">
                  <c:v>45553.166666666664</c:v>
                </c:pt>
                <c:pt idx="23785">
                  <c:v>45553.208333333336</c:v>
                </c:pt>
                <c:pt idx="23786">
                  <c:v>45553.25</c:v>
                </c:pt>
                <c:pt idx="23787">
                  <c:v>45553.291666666664</c:v>
                </c:pt>
                <c:pt idx="23788">
                  <c:v>45553.333333333336</c:v>
                </c:pt>
                <c:pt idx="23789">
                  <c:v>45553.375</c:v>
                </c:pt>
                <c:pt idx="23790">
                  <c:v>45553.416666666664</c:v>
                </c:pt>
                <c:pt idx="23791">
                  <c:v>45553.458333333336</c:v>
                </c:pt>
                <c:pt idx="23792">
                  <c:v>45553.5</c:v>
                </c:pt>
                <c:pt idx="23793">
                  <c:v>45553.541666666664</c:v>
                </c:pt>
                <c:pt idx="23794">
                  <c:v>45553.583333333336</c:v>
                </c:pt>
                <c:pt idx="23795">
                  <c:v>45553.625</c:v>
                </c:pt>
                <c:pt idx="23796">
                  <c:v>45553.666666666664</c:v>
                </c:pt>
                <c:pt idx="23797">
                  <c:v>45553.708333333336</c:v>
                </c:pt>
                <c:pt idx="23798">
                  <c:v>45553.75</c:v>
                </c:pt>
                <c:pt idx="23799">
                  <c:v>45553.791666666664</c:v>
                </c:pt>
                <c:pt idx="23800">
                  <c:v>45553.833333333336</c:v>
                </c:pt>
                <c:pt idx="23801">
                  <c:v>45553.875</c:v>
                </c:pt>
                <c:pt idx="23802">
                  <c:v>45553.916666666664</c:v>
                </c:pt>
                <c:pt idx="23803">
                  <c:v>45553.958333333336</c:v>
                </c:pt>
                <c:pt idx="23804">
                  <c:v>45554</c:v>
                </c:pt>
                <c:pt idx="23805">
                  <c:v>45554.041666666664</c:v>
                </c:pt>
                <c:pt idx="23806">
                  <c:v>45554.083333333336</c:v>
                </c:pt>
                <c:pt idx="23807">
                  <c:v>45554.125</c:v>
                </c:pt>
                <c:pt idx="23808">
                  <c:v>45554.166666666664</c:v>
                </c:pt>
                <c:pt idx="23809">
                  <c:v>45554.208333333336</c:v>
                </c:pt>
                <c:pt idx="23810">
                  <c:v>45554.25</c:v>
                </c:pt>
                <c:pt idx="23811">
                  <c:v>45554.291666666664</c:v>
                </c:pt>
                <c:pt idx="23812">
                  <c:v>45554.333333333336</c:v>
                </c:pt>
                <c:pt idx="23813">
                  <c:v>45554.375</c:v>
                </c:pt>
                <c:pt idx="23814">
                  <c:v>45554.416666666664</c:v>
                </c:pt>
                <c:pt idx="23815">
                  <c:v>45554.458333333336</c:v>
                </c:pt>
                <c:pt idx="23816">
                  <c:v>45554.5</c:v>
                </c:pt>
                <c:pt idx="23817">
                  <c:v>45554.541666666664</c:v>
                </c:pt>
                <c:pt idx="23818">
                  <c:v>45554.583333333336</c:v>
                </c:pt>
                <c:pt idx="23819">
                  <c:v>45554.625</c:v>
                </c:pt>
                <c:pt idx="23820">
                  <c:v>45554.666666666664</c:v>
                </c:pt>
                <c:pt idx="23821">
                  <c:v>45554.708333333336</c:v>
                </c:pt>
                <c:pt idx="23822">
                  <c:v>45554.75</c:v>
                </c:pt>
                <c:pt idx="23823">
                  <c:v>45554.791666666664</c:v>
                </c:pt>
                <c:pt idx="23824">
                  <c:v>45554.833333333336</c:v>
                </c:pt>
                <c:pt idx="23825">
                  <c:v>45554.875</c:v>
                </c:pt>
                <c:pt idx="23826">
                  <c:v>45554.916666666664</c:v>
                </c:pt>
                <c:pt idx="23827">
                  <c:v>45554.958333333336</c:v>
                </c:pt>
                <c:pt idx="23828">
                  <c:v>45555</c:v>
                </c:pt>
                <c:pt idx="23829">
                  <c:v>45555.041666666664</c:v>
                </c:pt>
                <c:pt idx="23830">
                  <c:v>45555.083333333336</c:v>
                </c:pt>
                <c:pt idx="23831">
                  <c:v>45555.125</c:v>
                </c:pt>
                <c:pt idx="23832">
                  <c:v>45555.166666666664</c:v>
                </c:pt>
                <c:pt idx="23833">
                  <c:v>45555.208333333336</c:v>
                </c:pt>
                <c:pt idx="23834">
                  <c:v>45555.25</c:v>
                </c:pt>
                <c:pt idx="23835">
                  <c:v>45555.291666666664</c:v>
                </c:pt>
                <c:pt idx="23836">
                  <c:v>45555.333333333336</c:v>
                </c:pt>
                <c:pt idx="23837">
                  <c:v>45555.375</c:v>
                </c:pt>
                <c:pt idx="23838">
                  <c:v>45555.416666666664</c:v>
                </c:pt>
                <c:pt idx="23839">
                  <c:v>45555.458333333336</c:v>
                </c:pt>
                <c:pt idx="23840">
                  <c:v>45555.5</c:v>
                </c:pt>
                <c:pt idx="23841">
                  <c:v>45555.541666666664</c:v>
                </c:pt>
                <c:pt idx="23842">
                  <c:v>45555.583333333336</c:v>
                </c:pt>
                <c:pt idx="23843">
                  <c:v>45555.625</c:v>
                </c:pt>
                <c:pt idx="23844">
                  <c:v>45555.666666666664</c:v>
                </c:pt>
                <c:pt idx="23845">
                  <c:v>45555.708333333336</c:v>
                </c:pt>
                <c:pt idx="23846">
                  <c:v>45555.75</c:v>
                </c:pt>
                <c:pt idx="23847">
                  <c:v>45555.791666666664</c:v>
                </c:pt>
                <c:pt idx="23848">
                  <c:v>45555.833333333336</c:v>
                </c:pt>
                <c:pt idx="23849">
                  <c:v>45555.875</c:v>
                </c:pt>
                <c:pt idx="23850">
                  <c:v>45555.916666666664</c:v>
                </c:pt>
                <c:pt idx="23851">
                  <c:v>45555.958333333336</c:v>
                </c:pt>
                <c:pt idx="23852">
                  <c:v>45556</c:v>
                </c:pt>
                <c:pt idx="23853">
                  <c:v>45556.041666666664</c:v>
                </c:pt>
                <c:pt idx="23854">
                  <c:v>45556.083333333336</c:v>
                </c:pt>
                <c:pt idx="23855">
                  <c:v>45556.125</c:v>
                </c:pt>
                <c:pt idx="23856">
                  <c:v>45556.166666666664</c:v>
                </c:pt>
                <c:pt idx="23857">
                  <c:v>45556.208333333336</c:v>
                </c:pt>
                <c:pt idx="23858">
                  <c:v>45556.25</c:v>
                </c:pt>
                <c:pt idx="23859">
                  <c:v>45556.291666666664</c:v>
                </c:pt>
                <c:pt idx="23860">
                  <c:v>45556.333333333336</c:v>
                </c:pt>
                <c:pt idx="23861">
                  <c:v>45556.375</c:v>
                </c:pt>
                <c:pt idx="23862">
                  <c:v>45556.416666666664</c:v>
                </c:pt>
                <c:pt idx="23863">
                  <c:v>45556.458333333336</c:v>
                </c:pt>
                <c:pt idx="23864">
                  <c:v>45556.5</c:v>
                </c:pt>
                <c:pt idx="23865">
                  <c:v>45556.541666666664</c:v>
                </c:pt>
                <c:pt idx="23866">
                  <c:v>45556.583333333336</c:v>
                </c:pt>
                <c:pt idx="23867">
                  <c:v>45556.625</c:v>
                </c:pt>
                <c:pt idx="23868">
                  <c:v>45556.666666666664</c:v>
                </c:pt>
                <c:pt idx="23869">
                  <c:v>45556.708333333336</c:v>
                </c:pt>
                <c:pt idx="23870">
                  <c:v>45556.75</c:v>
                </c:pt>
                <c:pt idx="23871">
                  <c:v>45556.791666666664</c:v>
                </c:pt>
                <c:pt idx="23872">
                  <c:v>45556.833333333336</c:v>
                </c:pt>
                <c:pt idx="23873">
                  <c:v>45556.875</c:v>
                </c:pt>
                <c:pt idx="23874">
                  <c:v>45556.916666666664</c:v>
                </c:pt>
                <c:pt idx="23875">
                  <c:v>45556.958333333336</c:v>
                </c:pt>
                <c:pt idx="23876">
                  <c:v>45557</c:v>
                </c:pt>
                <c:pt idx="23877">
                  <c:v>45557.041666666664</c:v>
                </c:pt>
                <c:pt idx="23878">
                  <c:v>45557.083333333336</c:v>
                </c:pt>
                <c:pt idx="23879">
                  <c:v>45557.125</c:v>
                </c:pt>
                <c:pt idx="23880">
                  <c:v>45557.166666666664</c:v>
                </c:pt>
                <c:pt idx="23881">
                  <c:v>45557.208333333336</c:v>
                </c:pt>
                <c:pt idx="23882">
                  <c:v>45557.25</c:v>
                </c:pt>
                <c:pt idx="23883">
                  <c:v>45557.291666666664</c:v>
                </c:pt>
                <c:pt idx="23884">
                  <c:v>45557.333333333336</c:v>
                </c:pt>
                <c:pt idx="23885">
                  <c:v>45557.375</c:v>
                </c:pt>
                <c:pt idx="23886">
                  <c:v>45557.416666666664</c:v>
                </c:pt>
                <c:pt idx="23887">
                  <c:v>45557.458333333336</c:v>
                </c:pt>
                <c:pt idx="23888">
                  <c:v>45557.5</c:v>
                </c:pt>
                <c:pt idx="23889">
                  <c:v>45557.541666666664</c:v>
                </c:pt>
                <c:pt idx="23890">
                  <c:v>45557.583333333336</c:v>
                </c:pt>
                <c:pt idx="23891">
                  <c:v>45557.625</c:v>
                </c:pt>
                <c:pt idx="23892">
                  <c:v>45557.666666666664</c:v>
                </c:pt>
                <c:pt idx="23893">
                  <c:v>45557.708333333336</c:v>
                </c:pt>
                <c:pt idx="23894">
                  <c:v>45557.75</c:v>
                </c:pt>
                <c:pt idx="23895">
                  <c:v>45557.791666666664</c:v>
                </c:pt>
                <c:pt idx="23896">
                  <c:v>45557.833333333336</c:v>
                </c:pt>
                <c:pt idx="23897">
                  <c:v>45557.875</c:v>
                </c:pt>
                <c:pt idx="23898">
                  <c:v>45557.916666666664</c:v>
                </c:pt>
                <c:pt idx="23899">
                  <c:v>45557.958333333336</c:v>
                </c:pt>
                <c:pt idx="23900">
                  <c:v>45558</c:v>
                </c:pt>
                <c:pt idx="23901">
                  <c:v>45558.041666666664</c:v>
                </c:pt>
                <c:pt idx="23902">
                  <c:v>45558.083333333336</c:v>
                </c:pt>
                <c:pt idx="23903">
                  <c:v>45558.125</c:v>
                </c:pt>
                <c:pt idx="23904">
                  <c:v>45558.166666666664</c:v>
                </c:pt>
                <c:pt idx="23905">
                  <c:v>45558.208333333336</c:v>
                </c:pt>
                <c:pt idx="23906">
                  <c:v>45558.25</c:v>
                </c:pt>
                <c:pt idx="23907">
                  <c:v>45558.291666666664</c:v>
                </c:pt>
                <c:pt idx="23908">
                  <c:v>45558.333333333336</c:v>
                </c:pt>
                <c:pt idx="23909">
                  <c:v>45558.375</c:v>
                </c:pt>
                <c:pt idx="23910">
                  <c:v>45558.416666666664</c:v>
                </c:pt>
                <c:pt idx="23911">
                  <c:v>45558.458333333336</c:v>
                </c:pt>
                <c:pt idx="23912">
                  <c:v>45558.5</c:v>
                </c:pt>
                <c:pt idx="23913">
                  <c:v>45558.541666666664</c:v>
                </c:pt>
                <c:pt idx="23914">
                  <c:v>45558.583333333336</c:v>
                </c:pt>
                <c:pt idx="23915">
                  <c:v>45558.625</c:v>
                </c:pt>
                <c:pt idx="23916">
                  <c:v>45558.666666666664</c:v>
                </c:pt>
                <c:pt idx="23917">
                  <c:v>45558.708333333336</c:v>
                </c:pt>
                <c:pt idx="23918">
                  <c:v>45558.75</c:v>
                </c:pt>
                <c:pt idx="23919">
                  <c:v>45558.791666666664</c:v>
                </c:pt>
                <c:pt idx="23920">
                  <c:v>45558.833333333336</c:v>
                </c:pt>
                <c:pt idx="23921">
                  <c:v>45558.875</c:v>
                </c:pt>
                <c:pt idx="23922">
                  <c:v>45558.916666666664</c:v>
                </c:pt>
                <c:pt idx="23923">
                  <c:v>45558.958333333336</c:v>
                </c:pt>
                <c:pt idx="23924">
                  <c:v>45559</c:v>
                </c:pt>
                <c:pt idx="23925">
                  <c:v>45559.041666666664</c:v>
                </c:pt>
                <c:pt idx="23926">
                  <c:v>45559.083333333336</c:v>
                </c:pt>
                <c:pt idx="23927">
                  <c:v>45559.125</c:v>
                </c:pt>
                <c:pt idx="23928">
                  <c:v>45559.166666666664</c:v>
                </c:pt>
                <c:pt idx="23929">
                  <c:v>45559.208333333336</c:v>
                </c:pt>
                <c:pt idx="23930">
                  <c:v>45559.25</c:v>
                </c:pt>
                <c:pt idx="23931">
                  <c:v>45559.291666666664</c:v>
                </c:pt>
                <c:pt idx="23932">
                  <c:v>45559.333333333336</c:v>
                </c:pt>
                <c:pt idx="23933">
                  <c:v>45559.375</c:v>
                </c:pt>
                <c:pt idx="23934">
                  <c:v>45559.416666666664</c:v>
                </c:pt>
                <c:pt idx="23935">
                  <c:v>45559.458333333336</c:v>
                </c:pt>
                <c:pt idx="23936">
                  <c:v>45559.5</c:v>
                </c:pt>
                <c:pt idx="23937">
                  <c:v>45559.541666666664</c:v>
                </c:pt>
                <c:pt idx="23938">
                  <c:v>45559.583333333336</c:v>
                </c:pt>
                <c:pt idx="23939">
                  <c:v>45559.625</c:v>
                </c:pt>
                <c:pt idx="23940">
                  <c:v>45559.666666666664</c:v>
                </c:pt>
                <c:pt idx="23941">
                  <c:v>45559.708333333336</c:v>
                </c:pt>
                <c:pt idx="23942">
                  <c:v>45559.75</c:v>
                </c:pt>
                <c:pt idx="23943">
                  <c:v>45559.791666666664</c:v>
                </c:pt>
                <c:pt idx="23944">
                  <c:v>45559.833333333336</c:v>
                </c:pt>
                <c:pt idx="23945">
                  <c:v>45559.875</c:v>
                </c:pt>
                <c:pt idx="23946">
                  <c:v>45559.916666666664</c:v>
                </c:pt>
                <c:pt idx="23947">
                  <c:v>45559.958333333336</c:v>
                </c:pt>
                <c:pt idx="23948">
                  <c:v>45560</c:v>
                </c:pt>
                <c:pt idx="23949">
                  <c:v>45560.041666666664</c:v>
                </c:pt>
                <c:pt idx="23950">
                  <c:v>45560.083333333336</c:v>
                </c:pt>
                <c:pt idx="23951">
                  <c:v>45560.125</c:v>
                </c:pt>
                <c:pt idx="23952">
                  <c:v>45560.166666666664</c:v>
                </c:pt>
                <c:pt idx="23953">
                  <c:v>45560.208333333336</c:v>
                </c:pt>
                <c:pt idx="23954">
                  <c:v>45560.25</c:v>
                </c:pt>
                <c:pt idx="23955">
                  <c:v>45560.291666666664</c:v>
                </c:pt>
                <c:pt idx="23956">
                  <c:v>45560.333333333336</c:v>
                </c:pt>
                <c:pt idx="23957">
                  <c:v>45560.375</c:v>
                </c:pt>
                <c:pt idx="23958">
                  <c:v>45560.416666666664</c:v>
                </c:pt>
                <c:pt idx="23959">
                  <c:v>45560.458333333336</c:v>
                </c:pt>
                <c:pt idx="23960">
                  <c:v>45560.5</c:v>
                </c:pt>
                <c:pt idx="23961">
                  <c:v>45560.541666666664</c:v>
                </c:pt>
                <c:pt idx="23962">
                  <c:v>45560.583333333336</c:v>
                </c:pt>
                <c:pt idx="23963">
                  <c:v>45560.625</c:v>
                </c:pt>
                <c:pt idx="23964">
                  <c:v>45560.666666666664</c:v>
                </c:pt>
                <c:pt idx="23965">
                  <c:v>45560.708333333336</c:v>
                </c:pt>
                <c:pt idx="23966">
                  <c:v>45560.75</c:v>
                </c:pt>
                <c:pt idx="23967">
                  <c:v>45560.791666666664</c:v>
                </c:pt>
                <c:pt idx="23968">
                  <c:v>45560.833333333336</c:v>
                </c:pt>
                <c:pt idx="23969">
                  <c:v>45560.875</c:v>
                </c:pt>
                <c:pt idx="23970">
                  <c:v>45560.916666666664</c:v>
                </c:pt>
                <c:pt idx="23971">
                  <c:v>45560.958333333336</c:v>
                </c:pt>
                <c:pt idx="23972">
                  <c:v>45561</c:v>
                </c:pt>
                <c:pt idx="23973">
                  <c:v>45561.041666666664</c:v>
                </c:pt>
                <c:pt idx="23974">
                  <c:v>45561.083333333336</c:v>
                </c:pt>
                <c:pt idx="23975">
                  <c:v>45561.125</c:v>
                </c:pt>
                <c:pt idx="23976">
                  <c:v>45561.166666666664</c:v>
                </c:pt>
                <c:pt idx="23977">
                  <c:v>45561.208333333336</c:v>
                </c:pt>
                <c:pt idx="23978">
                  <c:v>45561.25</c:v>
                </c:pt>
                <c:pt idx="23979">
                  <c:v>45561.291666666664</c:v>
                </c:pt>
                <c:pt idx="23980">
                  <c:v>45561.333333333336</c:v>
                </c:pt>
                <c:pt idx="23981">
                  <c:v>45561.375</c:v>
                </c:pt>
                <c:pt idx="23982">
                  <c:v>45561.416666666664</c:v>
                </c:pt>
                <c:pt idx="23983">
                  <c:v>45561.458333333336</c:v>
                </c:pt>
                <c:pt idx="23984">
                  <c:v>45561.5</c:v>
                </c:pt>
                <c:pt idx="23985">
                  <c:v>45561.541666666664</c:v>
                </c:pt>
                <c:pt idx="23986">
                  <c:v>45561.583333333336</c:v>
                </c:pt>
                <c:pt idx="23987">
                  <c:v>45561.625</c:v>
                </c:pt>
                <c:pt idx="23988">
                  <c:v>45561.666666666664</c:v>
                </c:pt>
                <c:pt idx="23989">
                  <c:v>45561.708333333336</c:v>
                </c:pt>
                <c:pt idx="23990">
                  <c:v>45561.75</c:v>
                </c:pt>
                <c:pt idx="23991">
                  <c:v>45561.791666666664</c:v>
                </c:pt>
                <c:pt idx="23992">
                  <c:v>45561.833333333336</c:v>
                </c:pt>
                <c:pt idx="23993">
                  <c:v>45561.875</c:v>
                </c:pt>
                <c:pt idx="23994">
                  <c:v>45561.916666666664</c:v>
                </c:pt>
                <c:pt idx="23995">
                  <c:v>45561.958333333336</c:v>
                </c:pt>
                <c:pt idx="23996">
                  <c:v>45562</c:v>
                </c:pt>
                <c:pt idx="23997">
                  <c:v>45562.041666666664</c:v>
                </c:pt>
                <c:pt idx="23998">
                  <c:v>45562.083333333336</c:v>
                </c:pt>
                <c:pt idx="23999">
                  <c:v>45562.125</c:v>
                </c:pt>
                <c:pt idx="24000">
                  <c:v>45562.166666666664</c:v>
                </c:pt>
                <c:pt idx="24001">
                  <c:v>45562.208333333336</c:v>
                </c:pt>
                <c:pt idx="24002">
                  <c:v>45562.25</c:v>
                </c:pt>
                <c:pt idx="24003">
                  <c:v>45562.291666666664</c:v>
                </c:pt>
                <c:pt idx="24004">
                  <c:v>45562.333333333336</c:v>
                </c:pt>
                <c:pt idx="24005">
                  <c:v>45562.375</c:v>
                </c:pt>
                <c:pt idx="24006">
                  <c:v>45562.416666666664</c:v>
                </c:pt>
                <c:pt idx="24007">
                  <c:v>45562.458333333336</c:v>
                </c:pt>
                <c:pt idx="24008">
                  <c:v>45562.5</c:v>
                </c:pt>
                <c:pt idx="24009">
                  <c:v>45562.541666666664</c:v>
                </c:pt>
                <c:pt idx="24010">
                  <c:v>45562.583333333336</c:v>
                </c:pt>
                <c:pt idx="24011">
                  <c:v>45562.625</c:v>
                </c:pt>
                <c:pt idx="24012">
                  <c:v>45562.666666666664</c:v>
                </c:pt>
                <c:pt idx="24013">
                  <c:v>45562.708333333336</c:v>
                </c:pt>
                <c:pt idx="24014">
                  <c:v>45562.75</c:v>
                </c:pt>
                <c:pt idx="24015">
                  <c:v>45562.791666666664</c:v>
                </c:pt>
                <c:pt idx="24016">
                  <c:v>45562.833333333336</c:v>
                </c:pt>
                <c:pt idx="24017">
                  <c:v>45562.875</c:v>
                </c:pt>
                <c:pt idx="24018">
                  <c:v>45562.916666666664</c:v>
                </c:pt>
                <c:pt idx="24019">
                  <c:v>45562.958333333336</c:v>
                </c:pt>
                <c:pt idx="24020">
                  <c:v>45563</c:v>
                </c:pt>
                <c:pt idx="24021">
                  <c:v>45563.041666666664</c:v>
                </c:pt>
                <c:pt idx="24022">
                  <c:v>45563.083333333336</c:v>
                </c:pt>
                <c:pt idx="24023">
                  <c:v>45563.125</c:v>
                </c:pt>
                <c:pt idx="24024">
                  <c:v>45563.166666666664</c:v>
                </c:pt>
                <c:pt idx="24025">
                  <c:v>45563.208333333336</c:v>
                </c:pt>
                <c:pt idx="24026">
                  <c:v>45563.25</c:v>
                </c:pt>
                <c:pt idx="24027">
                  <c:v>45563.291666666664</c:v>
                </c:pt>
                <c:pt idx="24028">
                  <c:v>45563.333333333336</c:v>
                </c:pt>
                <c:pt idx="24029">
                  <c:v>45563.375</c:v>
                </c:pt>
                <c:pt idx="24030">
                  <c:v>45563.416666666664</c:v>
                </c:pt>
                <c:pt idx="24031">
                  <c:v>45563.458333333336</c:v>
                </c:pt>
                <c:pt idx="24032">
                  <c:v>45563.5</c:v>
                </c:pt>
                <c:pt idx="24033">
                  <c:v>45563.541666666664</c:v>
                </c:pt>
                <c:pt idx="24034">
                  <c:v>45563.583333333336</c:v>
                </c:pt>
                <c:pt idx="24035">
                  <c:v>45563.625</c:v>
                </c:pt>
                <c:pt idx="24036">
                  <c:v>45563.666666666664</c:v>
                </c:pt>
                <c:pt idx="24037">
                  <c:v>45563.708333333336</c:v>
                </c:pt>
                <c:pt idx="24038">
                  <c:v>45563.75</c:v>
                </c:pt>
                <c:pt idx="24039">
                  <c:v>45563.791666666664</c:v>
                </c:pt>
                <c:pt idx="24040">
                  <c:v>45563.833333333336</c:v>
                </c:pt>
                <c:pt idx="24041">
                  <c:v>45563.875</c:v>
                </c:pt>
                <c:pt idx="24042">
                  <c:v>45563.916666666664</c:v>
                </c:pt>
                <c:pt idx="24043">
                  <c:v>45563.958333333336</c:v>
                </c:pt>
                <c:pt idx="24044">
                  <c:v>45564</c:v>
                </c:pt>
                <c:pt idx="24045">
                  <c:v>45564.041666666664</c:v>
                </c:pt>
                <c:pt idx="24046">
                  <c:v>45564.083333333336</c:v>
                </c:pt>
                <c:pt idx="24047">
                  <c:v>45564.125</c:v>
                </c:pt>
                <c:pt idx="24048">
                  <c:v>45564.166666666664</c:v>
                </c:pt>
                <c:pt idx="24049">
                  <c:v>45564.208333333336</c:v>
                </c:pt>
                <c:pt idx="24050">
                  <c:v>45564.25</c:v>
                </c:pt>
                <c:pt idx="24051">
                  <c:v>45564.291666666664</c:v>
                </c:pt>
                <c:pt idx="24052">
                  <c:v>45564.333333333336</c:v>
                </c:pt>
                <c:pt idx="24053">
                  <c:v>45564.375</c:v>
                </c:pt>
                <c:pt idx="24054">
                  <c:v>45564.416666666664</c:v>
                </c:pt>
                <c:pt idx="24055">
                  <c:v>45564.458333333336</c:v>
                </c:pt>
                <c:pt idx="24056">
                  <c:v>45564.5</c:v>
                </c:pt>
                <c:pt idx="24057">
                  <c:v>45564.541666666664</c:v>
                </c:pt>
                <c:pt idx="24058">
                  <c:v>45564.583333333336</c:v>
                </c:pt>
                <c:pt idx="24059">
                  <c:v>45564.625</c:v>
                </c:pt>
                <c:pt idx="24060">
                  <c:v>45564.666666666664</c:v>
                </c:pt>
                <c:pt idx="24061">
                  <c:v>45564.708333333336</c:v>
                </c:pt>
                <c:pt idx="24062">
                  <c:v>45564.75</c:v>
                </c:pt>
                <c:pt idx="24063">
                  <c:v>45564.791666666664</c:v>
                </c:pt>
                <c:pt idx="24064">
                  <c:v>45564.833333333336</c:v>
                </c:pt>
                <c:pt idx="24065">
                  <c:v>45564.875</c:v>
                </c:pt>
                <c:pt idx="24066">
                  <c:v>45564.916666666664</c:v>
                </c:pt>
                <c:pt idx="24067">
                  <c:v>45564.958333333336</c:v>
                </c:pt>
                <c:pt idx="24068">
                  <c:v>45565</c:v>
                </c:pt>
                <c:pt idx="24069">
                  <c:v>45565.041666666664</c:v>
                </c:pt>
                <c:pt idx="24070">
                  <c:v>45565.083333333336</c:v>
                </c:pt>
                <c:pt idx="24071">
                  <c:v>45565.125</c:v>
                </c:pt>
                <c:pt idx="24072">
                  <c:v>45565.166666666664</c:v>
                </c:pt>
                <c:pt idx="24073">
                  <c:v>45565.208333333336</c:v>
                </c:pt>
                <c:pt idx="24074">
                  <c:v>45565.25</c:v>
                </c:pt>
                <c:pt idx="24075">
                  <c:v>45565.291666666664</c:v>
                </c:pt>
                <c:pt idx="24076">
                  <c:v>45565.333333333336</c:v>
                </c:pt>
                <c:pt idx="24077">
                  <c:v>45565.375</c:v>
                </c:pt>
                <c:pt idx="24078">
                  <c:v>45565.416666666664</c:v>
                </c:pt>
                <c:pt idx="24079">
                  <c:v>45565.458333333336</c:v>
                </c:pt>
                <c:pt idx="24080">
                  <c:v>45565.5</c:v>
                </c:pt>
                <c:pt idx="24081">
                  <c:v>45565.541666666664</c:v>
                </c:pt>
                <c:pt idx="24082">
                  <c:v>45565.583333333336</c:v>
                </c:pt>
                <c:pt idx="24083">
                  <c:v>45565.625</c:v>
                </c:pt>
                <c:pt idx="24084">
                  <c:v>45565.666666666664</c:v>
                </c:pt>
                <c:pt idx="24085">
                  <c:v>45565.708333333336</c:v>
                </c:pt>
                <c:pt idx="24086">
                  <c:v>45565.75</c:v>
                </c:pt>
                <c:pt idx="24087">
                  <c:v>45565.791666666664</c:v>
                </c:pt>
                <c:pt idx="24088">
                  <c:v>45565.833333333336</c:v>
                </c:pt>
                <c:pt idx="24089">
                  <c:v>45565.875</c:v>
                </c:pt>
                <c:pt idx="24090">
                  <c:v>45565.916666666664</c:v>
                </c:pt>
                <c:pt idx="24091">
                  <c:v>45565.958333333336</c:v>
                </c:pt>
                <c:pt idx="24092">
                  <c:v>45566</c:v>
                </c:pt>
                <c:pt idx="24093">
                  <c:v>45566.041666666664</c:v>
                </c:pt>
                <c:pt idx="24094">
                  <c:v>45566.083333333336</c:v>
                </c:pt>
                <c:pt idx="24095">
                  <c:v>45566.125</c:v>
                </c:pt>
                <c:pt idx="24096">
                  <c:v>45566.166666666664</c:v>
                </c:pt>
                <c:pt idx="24097">
                  <c:v>45566.208333333336</c:v>
                </c:pt>
                <c:pt idx="24098">
                  <c:v>45566.25</c:v>
                </c:pt>
                <c:pt idx="24099">
                  <c:v>45566.291666666664</c:v>
                </c:pt>
                <c:pt idx="24100">
                  <c:v>45566.333333333336</c:v>
                </c:pt>
                <c:pt idx="24101">
                  <c:v>45566.375</c:v>
                </c:pt>
                <c:pt idx="24102">
                  <c:v>45566.416666666664</c:v>
                </c:pt>
                <c:pt idx="24103">
                  <c:v>45566.458333333336</c:v>
                </c:pt>
                <c:pt idx="24104">
                  <c:v>45566.5</c:v>
                </c:pt>
                <c:pt idx="24105">
                  <c:v>45566.541666666664</c:v>
                </c:pt>
                <c:pt idx="24106">
                  <c:v>45566.583333333336</c:v>
                </c:pt>
                <c:pt idx="24107">
                  <c:v>45566.625</c:v>
                </c:pt>
                <c:pt idx="24108">
                  <c:v>45566.666666666664</c:v>
                </c:pt>
                <c:pt idx="24109">
                  <c:v>45566.708333333336</c:v>
                </c:pt>
                <c:pt idx="24110">
                  <c:v>45566.75</c:v>
                </c:pt>
                <c:pt idx="24111">
                  <c:v>45566.791666666664</c:v>
                </c:pt>
                <c:pt idx="24112">
                  <c:v>45566.833333333336</c:v>
                </c:pt>
                <c:pt idx="24113">
                  <c:v>45566.875</c:v>
                </c:pt>
                <c:pt idx="24114">
                  <c:v>45566.916666666664</c:v>
                </c:pt>
                <c:pt idx="24115">
                  <c:v>45566.958333333336</c:v>
                </c:pt>
                <c:pt idx="24116">
                  <c:v>45567</c:v>
                </c:pt>
                <c:pt idx="24117">
                  <c:v>45567.041666666664</c:v>
                </c:pt>
                <c:pt idx="24118">
                  <c:v>45567.083333333336</c:v>
                </c:pt>
                <c:pt idx="24119">
                  <c:v>45567.125</c:v>
                </c:pt>
                <c:pt idx="24120">
                  <c:v>45567.166666666664</c:v>
                </c:pt>
                <c:pt idx="24121">
                  <c:v>45567.208333333336</c:v>
                </c:pt>
                <c:pt idx="24122">
                  <c:v>45567.25</c:v>
                </c:pt>
                <c:pt idx="24123">
                  <c:v>45567.291666666664</c:v>
                </c:pt>
                <c:pt idx="24124">
                  <c:v>45567.333333333336</c:v>
                </c:pt>
                <c:pt idx="24125">
                  <c:v>45567.375</c:v>
                </c:pt>
                <c:pt idx="24126">
                  <c:v>45567.416666666664</c:v>
                </c:pt>
                <c:pt idx="24127">
                  <c:v>45567.458333333336</c:v>
                </c:pt>
                <c:pt idx="24128">
                  <c:v>45567.5</c:v>
                </c:pt>
                <c:pt idx="24129">
                  <c:v>45567.541666666664</c:v>
                </c:pt>
                <c:pt idx="24130">
                  <c:v>45567.583333333336</c:v>
                </c:pt>
                <c:pt idx="24131">
                  <c:v>45567.625</c:v>
                </c:pt>
                <c:pt idx="24132">
                  <c:v>45567.666666666664</c:v>
                </c:pt>
                <c:pt idx="24133">
                  <c:v>45567.708333333336</c:v>
                </c:pt>
                <c:pt idx="24134">
                  <c:v>45567.75</c:v>
                </c:pt>
                <c:pt idx="24135">
                  <c:v>45567.791666666664</c:v>
                </c:pt>
                <c:pt idx="24136">
                  <c:v>45567.833333333336</c:v>
                </c:pt>
                <c:pt idx="24137">
                  <c:v>45567.875</c:v>
                </c:pt>
                <c:pt idx="24138">
                  <c:v>45567.916666666664</c:v>
                </c:pt>
                <c:pt idx="24139">
                  <c:v>45567.958333333336</c:v>
                </c:pt>
                <c:pt idx="24140">
                  <c:v>45568</c:v>
                </c:pt>
                <c:pt idx="24141">
                  <c:v>45568.041666666664</c:v>
                </c:pt>
                <c:pt idx="24142">
                  <c:v>45568.083333333336</c:v>
                </c:pt>
                <c:pt idx="24143">
                  <c:v>45568.125</c:v>
                </c:pt>
                <c:pt idx="24144">
                  <c:v>45568.166666666664</c:v>
                </c:pt>
                <c:pt idx="24145">
                  <c:v>45568.208333333336</c:v>
                </c:pt>
                <c:pt idx="24146">
                  <c:v>45568.25</c:v>
                </c:pt>
                <c:pt idx="24147">
                  <c:v>45568.291666666664</c:v>
                </c:pt>
                <c:pt idx="24148">
                  <c:v>45568.333333333336</c:v>
                </c:pt>
                <c:pt idx="24149">
                  <c:v>45568.375</c:v>
                </c:pt>
                <c:pt idx="24150">
                  <c:v>45568.416666666664</c:v>
                </c:pt>
                <c:pt idx="24151">
                  <c:v>45568.458333333336</c:v>
                </c:pt>
                <c:pt idx="24152">
                  <c:v>45568.5</c:v>
                </c:pt>
                <c:pt idx="24153">
                  <c:v>45568.541666666664</c:v>
                </c:pt>
                <c:pt idx="24154">
                  <c:v>45568.583333333336</c:v>
                </c:pt>
                <c:pt idx="24155">
                  <c:v>45568.625</c:v>
                </c:pt>
                <c:pt idx="24156">
                  <c:v>45568.666666666664</c:v>
                </c:pt>
                <c:pt idx="24157">
                  <c:v>45568.708333333336</c:v>
                </c:pt>
                <c:pt idx="24158">
                  <c:v>45568.75</c:v>
                </c:pt>
                <c:pt idx="24159">
                  <c:v>45568.791666666664</c:v>
                </c:pt>
                <c:pt idx="24160">
                  <c:v>45568.833333333336</c:v>
                </c:pt>
                <c:pt idx="24161">
                  <c:v>45568.875</c:v>
                </c:pt>
                <c:pt idx="24162">
                  <c:v>45568.916666666664</c:v>
                </c:pt>
                <c:pt idx="24163">
                  <c:v>45568.958333333336</c:v>
                </c:pt>
                <c:pt idx="24164">
                  <c:v>45569</c:v>
                </c:pt>
                <c:pt idx="24165">
                  <c:v>45569.041666666664</c:v>
                </c:pt>
                <c:pt idx="24166">
                  <c:v>45569.083333333336</c:v>
                </c:pt>
                <c:pt idx="24167">
                  <c:v>45569.125</c:v>
                </c:pt>
                <c:pt idx="24168">
                  <c:v>45569.166666666664</c:v>
                </c:pt>
                <c:pt idx="24169">
                  <c:v>45569.208333333336</c:v>
                </c:pt>
                <c:pt idx="24170">
                  <c:v>45569.25</c:v>
                </c:pt>
                <c:pt idx="24171">
                  <c:v>45569.291666666664</c:v>
                </c:pt>
                <c:pt idx="24172">
                  <c:v>45569.333333333336</c:v>
                </c:pt>
                <c:pt idx="24173">
                  <c:v>45569.375</c:v>
                </c:pt>
                <c:pt idx="24174">
                  <c:v>45569.416666666664</c:v>
                </c:pt>
                <c:pt idx="24175">
                  <c:v>45569.458333333336</c:v>
                </c:pt>
                <c:pt idx="24176">
                  <c:v>45569.5</c:v>
                </c:pt>
                <c:pt idx="24177">
                  <c:v>45569.541666666664</c:v>
                </c:pt>
                <c:pt idx="24178">
                  <c:v>45569.583333333336</c:v>
                </c:pt>
                <c:pt idx="24179">
                  <c:v>45569.625</c:v>
                </c:pt>
                <c:pt idx="24180">
                  <c:v>45569.666666666664</c:v>
                </c:pt>
                <c:pt idx="24181">
                  <c:v>45569.708333333336</c:v>
                </c:pt>
                <c:pt idx="24182">
                  <c:v>45569.75</c:v>
                </c:pt>
                <c:pt idx="24183">
                  <c:v>45569.791666666664</c:v>
                </c:pt>
                <c:pt idx="24184">
                  <c:v>45569.833333333336</c:v>
                </c:pt>
                <c:pt idx="24185">
                  <c:v>45569.875</c:v>
                </c:pt>
                <c:pt idx="24186">
                  <c:v>45569.916666666664</c:v>
                </c:pt>
                <c:pt idx="24187">
                  <c:v>45569.958333333336</c:v>
                </c:pt>
                <c:pt idx="24188">
                  <c:v>45570</c:v>
                </c:pt>
                <c:pt idx="24189">
                  <c:v>45570.041666666664</c:v>
                </c:pt>
                <c:pt idx="24190">
                  <c:v>45570.083333333336</c:v>
                </c:pt>
                <c:pt idx="24191">
                  <c:v>45570.125</c:v>
                </c:pt>
                <c:pt idx="24192">
                  <c:v>45570.166666666664</c:v>
                </c:pt>
                <c:pt idx="24193">
                  <c:v>45570.208333333336</c:v>
                </c:pt>
                <c:pt idx="24194">
                  <c:v>45570.25</c:v>
                </c:pt>
                <c:pt idx="24195">
                  <c:v>45570.291666666664</c:v>
                </c:pt>
                <c:pt idx="24196">
                  <c:v>45570.333333333336</c:v>
                </c:pt>
                <c:pt idx="24197">
                  <c:v>45570.375</c:v>
                </c:pt>
                <c:pt idx="24198">
                  <c:v>45570.416666666664</c:v>
                </c:pt>
                <c:pt idx="24199">
                  <c:v>45570.458333333336</c:v>
                </c:pt>
                <c:pt idx="24200">
                  <c:v>45570.5</c:v>
                </c:pt>
                <c:pt idx="24201">
                  <c:v>45570.541666666664</c:v>
                </c:pt>
                <c:pt idx="24202">
                  <c:v>45570.583333333336</c:v>
                </c:pt>
                <c:pt idx="24203">
                  <c:v>45570.625</c:v>
                </c:pt>
                <c:pt idx="24204">
                  <c:v>45570.666666666664</c:v>
                </c:pt>
                <c:pt idx="24205">
                  <c:v>45570.708333333336</c:v>
                </c:pt>
                <c:pt idx="24206">
                  <c:v>45570.75</c:v>
                </c:pt>
                <c:pt idx="24207">
                  <c:v>45570.791666666664</c:v>
                </c:pt>
                <c:pt idx="24208">
                  <c:v>45570.833333333336</c:v>
                </c:pt>
                <c:pt idx="24209">
                  <c:v>45570.875</c:v>
                </c:pt>
                <c:pt idx="24210">
                  <c:v>45570.916666666664</c:v>
                </c:pt>
                <c:pt idx="24211">
                  <c:v>45570.958333333336</c:v>
                </c:pt>
                <c:pt idx="24212">
                  <c:v>45571</c:v>
                </c:pt>
                <c:pt idx="24213">
                  <c:v>45571.041666666664</c:v>
                </c:pt>
                <c:pt idx="24214">
                  <c:v>45571.083333333336</c:v>
                </c:pt>
                <c:pt idx="24215">
                  <c:v>45571.125</c:v>
                </c:pt>
                <c:pt idx="24216">
                  <c:v>45571.166666666664</c:v>
                </c:pt>
                <c:pt idx="24217">
                  <c:v>45571.208333333336</c:v>
                </c:pt>
                <c:pt idx="24218">
                  <c:v>45571.25</c:v>
                </c:pt>
                <c:pt idx="24219">
                  <c:v>45571.291666666664</c:v>
                </c:pt>
                <c:pt idx="24220">
                  <c:v>45571.333333333336</c:v>
                </c:pt>
                <c:pt idx="24221">
                  <c:v>45571.375</c:v>
                </c:pt>
                <c:pt idx="24222">
                  <c:v>45571.416666666664</c:v>
                </c:pt>
                <c:pt idx="24223">
                  <c:v>45571.458333333336</c:v>
                </c:pt>
                <c:pt idx="24224">
                  <c:v>45571.5</c:v>
                </c:pt>
                <c:pt idx="24225">
                  <c:v>45571.541666666664</c:v>
                </c:pt>
                <c:pt idx="24226">
                  <c:v>45571.583333333336</c:v>
                </c:pt>
                <c:pt idx="24227">
                  <c:v>45571.625</c:v>
                </c:pt>
                <c:pt idx="24228">
                  <c:v>45571.666666666664</c:v>
                </c:pt>
                <c:pt idx="24229">
                  <c:v>45571.708333333336</c:v>
                </c:pt>
                <c:pt idx="24230">
                  <c:v>45571.75</c:v>
                </c:pt>
                <c:pt idx="24231">
                  <c:v>45571.791666666664</c:v>
                </c:pt>
                <c:pt idx="24232">
                  <c:v>45571.833333333336</c:v>
                </c:pt>
                <c:pt idx="24233">
                  <c:v>45571.875</c:v>
                </c:pt>
                <c:pt idx="24234">
                  <c:v>45571.916666666664</c:v>
                </c:pt>
                <c:pt idx="24235">
                  <c:v>45571.958333333336</c:v>
                </c:pt>
                <c:pt idx="24236">
                  <c:v>45572</c:v>
                </c:pt>
                <c:pt idx="24237">
                  <c:v>45572.041666666664</c:v>
                </c:pt>
                <c:pt idx="24238">
                  <c:v>45572.083333333336</c:v>
                </c:pt>
                <c:pt idx="24239">
                  <c:v>45572.125</c:v>
                </c:pt>
                <c:pt idx="24240">
                  <c:v>45572.166666666664</c:v>
                </c:pt>
                <c:pt idx="24241">
                  <c:v>45572.208333333336</c:v>
                </c:pt>
                <c:pt idx="24242">
                  <c:v>45572.25</c:v>
                </c:pt>
                <c:pt idx="24243">
                  <c:v>45572.291666666664</c:v>
                </c:pt>
                <c:pt idx="24244">
                  <c:v>45572.333333333336</c:v>
                </c:pt>
                <c:pt idx="24245">
                  <c:v>45572.375</c:v>
                </c:pt>
                <c:pt idx="24246">
                  <c:v>45572.416666666664</c:v>
                </c:pt>
                <c:pt idx="24247">
                  <c:v>45572.458333333336</c:v>
                </c:pt>
                <c:pt idx="24248">
                  <c:v>45572.5</c:v>
                </c:pt>
                <c:pt idx="24249">
                  <c:v>45572.541666666664</c:v>
                </c:pt>
                <c:pt idx="24250">
                  <c:v>45572.583333333336</c:v>
                </c:pt>
                <c:pt idx="24251">
                  <c:v>45572.625</c:v>
                </c:pt>
                <c:pt idx="24252">
                  <c:v>45572.666666666664</c:v>
                </c:pt>
                <c:pt idx="24253">
                  <c:v>45572.708333333336</c:v>
                </c:pt>
                <c:pt idx="24254">
                  <c:v>45572.75</c:v>
                </c:pt>
                <c:pt idx="24255">
                  <c:v>45572.791666666664</c:v>
                </c:pt>
                <c:pt idx="24256">
                  <c:v>45572.833333333336</c:v>
                </c:pt>
                <c:pt idx="24257">
                  <c:v>45572.875</c:v>
                </c:pt>
                <c:pt idx="24258">
                  <c:v>45572.916666666664</c:v>
                </c:pt>
                <c:pt idx="24259">
                  <c:v>45572.958333333336</c:v>
                </c:pt>
                <c:pt idx="24260">
                  <c:v>45573</c:v>
                </c:pt>
                <c:pt idx="24261">
                  <c:v>45573.041666666664</c:v>
                </c:pt>
                <c:pt idx="24262">
                  <c:v>45573.083333333336</c:v>
                </c:pt>
                <c:pt idx="24263">
                  <c:v>45573.125</c:v>
                </c:pt>
                <c:pt idx="24264">
                  <c:v>45573.166666666664</c:v>
                </c:pt>
                <c:pt idx="24265">
                  <c:v>45573.208333333336</c:v>
                </c:pt>
                <c:pt idx="24266">
                  <c:v>45573.25</c:v>
                </c:pt>
                <c:pt idx="24267">
                  <c:v>45573.291666666664</c:v>
                </c:pt>
                <c:pt idx="24268">
                  <c:v>45573.333333333336</c:v>
                </c:pt>
                <c:pt idx="24269">
                  <c:v>45573.375</c:v>
                </c:pt>
                <c:pt idx="24270">
                  <c:v>45573.416666666664</c:v>
                </c:pt>
                <c:pt idx="24271">
                  <c:v>45573.458333333336</c:v>
                </c:pt>
                <c:pt idx="24272">
                  <c:v>45573.5</c:v>
                </c:pt>
                <c:pt idx="24273">
                  <c:v>45573.541666666664</c:v>
                </c:pt>
                <c:pt idx="24274">
                  <c:v>45573.583333333336</c:v>
                </c:pt>
                <c:pt idx="24275">
                  <c:v>45573.625</c:v>
                </c:pt>
                <c:pt idx="24276">
                  <c:v>45573.666666666664</c:v>
                </c:pt>
                <c:pt idx="24277">
                  <c:v>45573.708333333336</c:v>
                </c:pt>
                <c:pt idx="24278">
                  <c:v>45573.75</c:v>
                </c:pt>
                <c:pt idx="24279">
                  <c:v>45573.791666666664</c:v>
                </c:pt>
                <c:pt idx="24280">
                  <c:v>45573.833333333336</c:v>
                </c:pt>
                <c:pt idx="24281">
                  <c:v>45573.875</c:v>
                </c:pt>
                <c:pt idx="24282">
                  <c:v>45573.916666666664</c:v>
                </c:pt>
                <c:pt idx="24283">
                  <c:v>45573.958333333336</c:v>
                </c:pt>
                <c:pt idx="24284">
                  <c:v>45574</c:v>
                </c:pt>
                <c:pt idx="24285">
                  <c:v>45574.041666666664</c:v>
                </c:pt>
                <c:pt idx="24286">
                  <c:v>45574.083333333336</c:v>
                </c:pt>
                <c:pt idx="24287">
                  <c:v>45574.125</c:v>
                </c:pt>
                <c:pt idx="24288">
                  <c:v>45574.166666666664</c:v>
                </c:pt>
                <c:pt idx="24289">
                  <c:v>45574.208333333336</c:v>
                </c:pt>
                <c:pt idx="24290">
                  <c:v>45574.25</c:v>
                </c:pt>
                <c:pt idx="24291">
                  <c:v>45574.291666666664</c:v>
                </c:pt>
                <c:pt idx="24292">
                  <c:v>45574.333333333336</c:v>
                </c:pt>
                <c:pt idx="24293">
                  <c:v>45574.375</c:v>
                </c:pt>
                <c:pt idx="24294">
                  <c:v>45574.416666666664</c:v>
                </c:pt>
                <c:pt idx="24295">
                  <c:v>45574.458333333336</c:v>
                </c:pt>
                <c:pt idx="24296">
                  <c:v>45574.5</c:v>
                </c:pt>
                <c:pt idx="24297">
                  <c:v>45574.541666666664</c:v>
                </c:pt>
                <c:pt idx="24298">
                  <c:v>45574.583333333336</c:v>
                </c:pt>
                <c:pt idx="24299">
                  <c:v>45574.625</c:v>
                </c:pt>
                <c:pt idx="24300">
                  <c:v>45574.666666666664</c:v>
                </c:pt>
                <c:pt idx="24301">
                  <c:v>45574.708333333336</c:v>
                </c:pt>
                <c:pt idx="24302">
                  <c:v>45574.75</c:v>
                </c:pt>
                <c:pt idx="24303">
                  <c:v>45574.791666666664</c:v>
                </c:pt>
                <c:pt idx="24304">
                  <c:v>45574.833333333336</c:v>
                </c:pt>
                <c:pt idx="24305">
                  <c:v>45574.875</c:v>
                </c:pt>
                <c:pt idx="24306">
                  <c:v>45574.916666666664</c:v>
                </c:pt>
                <c:pt idx="24307">
                  <c:v>45574.958333333336</c:v>
                </c:pt>
                <c:pt idx="24308">
                  <c:v>45575</c:v>
                </c:pt>
                <c:pt idx="24309">
                  <c:v>45575.041666666664</c:v>
                </c:pt>
                <c:pt idx="24310">
                  <c:v>45575.083333333336</c:v>
                </c:pt>
                <c:pt idx="24311">
                  <c:v>45575.125</c:v>
                </c:pt>
                <c:pt idx="24312">
                  <c:v>45575.166666666664</c:v>
                </c:pt>
                <c:pt idx="24313">
                  <c:v>45575.208333333336</c:v>
                </c:pt>
                <c:pt idx="24314">
                  <c:v>45575.25</c:v>
                </c:pt>
                <c:pt idx="24315">
                  <c:v>45575.291666666664</c:v>
                </c:pt>
                <c:pt idx="24316">
                  <c:v>45575.333333333336</c:v>
                </c:pt>
                <c:pt idx="24317">
                  <c:v>45575.375</c:v>
                </c:pt>
                <c:pt idx="24318">
                  <c:v>45575.416666666664</c:v>
                </c:pt>
                <c:pt idx="24319">
                  <c:v>45575.458333333336</c:v>
                </c:pt>
                <c:pt idx="24320">
                  <c:v>45575.5</c:v>
                </c:pt>
                <c:pt idx="24321">
                  <c:v>45575.541666666664</c:v>
                </c:pt>
                <c:pt idx="24322">
                  <c:v>45575.583333333336</c:v>
                </c:pt>
                <c:pt idx="24323">
                  <c:v>45575.625</c:v>
                </c:pt>
                <c:pt idx="24324">
                  <c:v>45575.666666666664</c:v>
                </c:pt>
                <c:pt idx="24325">
                  <c:v>45575.708333333336</c:v>
                </c:pt>
                <c:pt idx="24326">
                  <c:v>45575.75</c:v>
                </c:pt>
                <c:pt idx="24327">
                  <c:v>45575.791666666664</c:v>
                </c:pt>
                <c:pt idx="24328">
                  <c:v>45575.833333333336</c:v>
                </c:pt>
                <c:pt idx="24329">
                  <c:v>45575.875</c:v>
                </c:pt>
                <c:pt idx="24330">
                  <c:v>45575.916666666664</c:v>
                </c:pt>
                <c:pt idx="24331">
                  <c:v>45575.958333333336</c:v>
                </c:pt>
                <c:pt idx="24332">
                  <c:v>45576</c:v>
                </c:pt>
                <c:pt idx="24333">
                  <c:v>45576.041666666664</c:v>
                </c:pt>
                <c:pt idx="24334">
                  <c:v>45576.083333333336</c:v>
                </c:pt>
                <c:pt idx="24335">
                  <c:v>45576.125</c:v>
                </c:pt>
                <c:pt idx="24336">
                  <c:v>45576.166666666664</c:v>
                </c:pt>
                <c:pt idx="24337">
                  <c:v>45576.208333333336</c:v>
                </c:pt>
                <c:pt idx="24338">
                  <c:v>45576.25</c:v>
                </c:pt>
                <c:pt idx="24339">
                  <c:v>45576.291666666664</c:v>
                </c:pt>
                <c:pt idx="24340">
                  <c:v>45576.333333333336</c:v>
                </c:pt>
                <c:pt idx="24341">
                  <c:v>45576.375</c:v>
                </c:pt>
                <c:pt idx="24342">
                  <c:v>45576.416666666664</c:v>
                </c:pt>
                <c:pt idx="24343">
                  <c:v>45576.458333333336</c:v>
                </c:pt>
                <c:pt idx="24344">
                  <c:v>45576.5</c:v>
                </c:pt>
                <c:pt idx="24345">
                  <c:v>45576.541666666664</c:v>
                </c:pt>
                <c:pt idx="24346">
                  <c:v>45576.583333333336</c:v>
                </c:pt>
                <c:pt idx="24347">
                  <c:v>45576.625</c:v>
                </c:pt>
                <c:pt idx="24348">
                  <c:v>45576.666666666664</c:v>
                </c:pt>
                <c:pt idx="24349">
                  <c:v>45576.708333333336</c:v>
                </c:pt>
                <c:pt idx="24350">
                  <c:v>45576.75</c:v>
                </c:pt>
                <c:pt idx="24351">
                  <c:v>45576.791666666664</c:v>
                </c:pt>
                <c:pt idx="24352">
                  <c:v>45576.833333333336</c:v>
                </c:pt>
                <c:pt idx="24353">
                  <c:v>45576.875</c:v>
                </c:pt>
                <c:pt idx="24354">
                  <c:v>45576.916666666664</c:v>
                </c:pt>
                <c:pt idx="24355">
                  <c:v>45576.958333333336</c:v>
                </c:pt>
                <c:pt idx="24356">
                  <c:v>45577</c:v>
                </c:pt>
                <c:pt idx="24357">
                  <c:v>45577.041666666664</c:v>
                </c:pt>
                <c:pt idx="24358">
                  <c:v>45577.083333333336</c:v>
                </c:pt>
                <c:pt idx="24359">
                  <c:v>45577.125</c:v>
                </c:pt>
                <c:pt idx="24360">
                  <c:v>45577.166666666664</c:v>
                </c:pt>
                <c:pt idx="24361">
                  <c:v>45577.208333333336</c:v>
                </c:pt>
                <c:pt idx="24362">
                  <c:v>45577.25</c:v>
                </c:pt>
                <c:pt idx="24363">
                  <c:v>45577.291666666664</c:v>
                </c:pt>
                <c:pt idx="24364">
                  <c:v>45577.333333333336</c:v>
                </c:pt>
                <c:pt idx="24365">
                  <c:v>45577.375</c:v>
                </c:pt>
                <c:pt idx="24366">
                  <c:v>45577.416666666664</c:v>
                </c:pt>
                <c:pt idx="24367">
                  <c:v>45577.458333333336</c:v>
                </c:pt>
                <c:pt idx="24368">
                  <c:v>45577.5</c:v>
                </c:pt>
                <c:pt idx="24369">
                  <c:v>45577.541666666664</c:v>
                </c:pt>
                <c:pt idx="24370">
                  <c:v>45577.583333333336</c:v>
                </c:pt>
                <c:pt idx="24371">
                  <c:v>45577.625</c:v>
                </c:pt>
                <c:pt idx="24372">
                  <c:v>45577.666666666664</c:v>
                </c:pt>
                <c:pt idx="24373">
                  <c:v>45577.708333333336</c:v>
                </c:pt>
                <c:pt idx="24374">
                  <c:v>45577.75</c:v>
                </c:pt>
                <c:pt idx="24375">
                  <c:v>45577.791666666664</c:v>
                </c:pt>
                <c:pt idx="24376">
                  <c:v>45577.833333333336</c:v>
                </c:pt>
                <c:pt idx="24377">
                  <c:v>45577.875</c:v>
                </c:pt>
                <c:pt idx="24378">
                  <c:v>45577.916666666664</c:v>
                </c:pt>
                <c:pt idx="24379">
                  <c:v>45577.958333333336</c:v>
                </c:pt>
                <c:pt idx="24380">
                  <c:v>45578</c:v>
                </c:pt>
                <c:pt idx="24381">
                  <c:v>45578.041666666664</c:v>
                </c:pt>
                <c:pt idx="24382">
                  <c:v>45578.083333333336</c:v>
                </c:pt>
                <c:pt idx="24383">
                  <c:v>45578.125</c:v>
                </c:pt>
                <c:pt idx="24384">
                  <c:v>45578.166666666664</c:v>
                </c:pt>
                <c:pt idx="24385">
                  <c:v>45578.208333333336</c:v>
                </c:pt>
                <c:pt idx="24386">
                  <c:v>45578.25</c:v>
                </c:pt>
                <c:pt idx="24387">
                  <c:v>45578.291666666664</c:v>
                </c:pt>
                <c:pt idx="24388">
                  <c:v>45578.333333333336</c:v>
                </c:pt>
                <c:pt idx="24389">
                  <c:v>45578.375</c:v>
                </c:pt>
                <c:pt idx="24390">
                  <c:v>45578.416666666664</c:v>
                </c:pt>
                <c:pt idx="24391">
                  <c:v>45578.458333333336</c:v>
                </c:pt>
                <c:pt idx="24392">
                  <c:v>45578.5</c:v>
                </c:pt>
                <c:pt idx="24393">
                  <c:v>45578.541666666664</c:v>
                </c:pt>
                <c:pt idx="24394">
                  <c:v>45578.583333333336</c:v>
                </c:pt>
                <c:pt idx="24395">
                  <c:v>45578.625</c:v>
                </c:pt>
                <c:pt idx="24396">
                  <c:v>45578.666666666664</c:v>
                </c:pt>
                <c:pt idx="24397">
                  <c:v>45578.708333333336</c:v>
                </c:pt>
                <c:pt idx="24398">
                  <c:v>45578.75</c:v>
                </c:pt>
                <c:pt idx="24399">
                  <c:v>45578.791666666664</c:v>
                </c:pt>
                <c:pt idx="24400">
                  <c:v>45578.833333333336</c:v>
                </c:pt>
                <c:pt idx="24401">
                  <c:v>45578.875</c:v>
                </c:pt>
                <c:pt idx="24402">
                  <c:v>45578.916666666664</c:v>
                </c:pt>
                <c:pt idx="24403">
                  <c:v>45578.958333333336</c:v>
                </c:pt>
                <c:pt idx="24404">
                  <c:v>45579</c:v>
                </c:pt>
                <c:pt idx="24405">
                  <c:v>45579.041666666664</c:v>
                </c:pt>
                <c:pt idx="24406">
                  <c:v>45579.083333333336</c:v>
                </c:pt>
                <c:pt idx="24407">
                  <c:v>45579.125</c:v>
                </c:pt>
                <c:pt idx="24408">
                  <c:v>45579.166666666664</c:v>
                </c:pt>
                <c:pt idx="24409">
                  <c:v>45579.208333333336</c:v>
                </c:pt>
                <c:pt idx="24410">
                  <c:v>45579.25</c:v>
                </c:pt>
                <c:pt idx="24411">
                  <c:v>45579.291666666664</c:v>
                </c:pt>
                <c:pt idx="24412">
                  <c:v>45579.333333333336</c:v>
                </c:pt>
                <c:pt idx="24413">
                  <c:v>45579.375</c:v>
                </c:pt>
                <c:pt idx="24414">
                  <c:v>45579.416666666664</c:v>
                </c:pt>
                <c:pt idx="24415">
                  <c:v>45579.458333333336</c:v>
                </c:pt>
                <c:pt idx="24416">
                  <c:v>45579.5</c:v>
                </c:pt>
                <c:pt idx="24417">
                  <c:v>45579.541666666664</c:v>
                </c:pt>
                <c:pt idx="24418">
                  <c:v>45579.583333333336</c:v>
                </c:pt>
                <c:pt idx="24419">
                  <c:v>45579.625</c:v>
                </c:pt>
                <c:pt idx="24420">
                  <c:v>45579.666666666664</c:v>
                </c:pt>
                <c:pt idx="24421">
                  <c:v>45579.708333333336</c:v>
                </c:pt>
                <c:pt idx="24422">
                  <c:v>45579.75</c:v>
                </c:pt>
                <c:pt idx="24423">
                  <c:v>45579.791666666664</c:v>
                </c:pt>
                <c:pt idx="24424">
                  <c:v>45579.833333333336</c:v>
                </c:pt>
                <c:pt idx="24425">
                  <c:v>45579.875</c:v>
                </c:pt>
                <c:pt idx="24426">
                  <c:v>45579.916666666664</c:v>
                </c:pt>
                <c:pt idx="24427">
                  <c:v>45579.958333333336</c:v>
                </c:pt>
                <c:pt idx="24428">
                  <c:v>45580</c:v>
                </c:pt>
                <c:pt idx="24429">
                  <c:v>45580.041666666664</c:v>
                </c:pt>
                <c:pt idx="24430">
                  <c:v>45580.083333333336</c:v>
                </c:pt>
                <c:pt idx="24431">
                  <c:v>45580.125</c:v>
                </c:pt>
                <c:pt idx="24432">
                  <c:v>45580.166666666664</c:v>
                </c:pt>
                <c:pt idx="24433">
                  <c:v>45580.208333333336</c:v>
                </c:pt>
                <c:pt idx="24434">
                  <c:v>45580.25</c:v>
                </c:pt>
                <c:pt idx="24435">
                  <c:v>45580.291666666664</c:v>
                </c:pt>
                <c:pt idx="24436">
                  <c:v>45580.333333333336</c:v>
                </c:pt>
                <c:pt idx="24437">
                  <c:v>45580.375</c:v>
                </c:pt>
                <c:pt idx="24438">
                  <c:v>45580.416666666664</c:v>
                </c:pt>
                <c:pt idx="24439">
                  <c:v>45580.458333333336</c:v>
                </c:pt>
                <c:pt idx="24440">
                  <c:v>45580.5</c:v>
                </c:pt>
                <c:pt idx="24441">
                  <c:v>45580.541666666664</c:v>
                </c:pt>
                <c:pt idx="24442">
                  <c:v>45580.583333333336</c:v>
                </c:pt>
                <c:pt idx="24443">
                  <c:v>45580.625</c:v>
                </c:pt>
                <c:pt idx="24444">
                  <c:v>45580.666666666664</c:v>
                </c:pt>
                <c:pt idx="24445">
                  <c:v>45580.708333333336</c:v>
                </c:pt>
                <c:pt idx="24446">
                  <c:v>45580.75</c:v>
                </c:pt>
                <c:pt idx="24447">
                  <c:v>45580.791666666664</c:v>
                </c:pt>
                <c:pt idx="24448">
                  <c:v>45580.833333333336</c:v>
                </c:pt>
                <c:pt idx="24449">
                  <c:v>45580.875</c:v>
                </c:pt>
                <c:pt idx="24450">
                  <c:v>45580.916666666664</c:v>
                </c:pt>
                <c:pt idx="24451">
                  <c:v>45580.958333333336</c:v>
                </c:pt>
                <c:pt idx="24452">
                  <c:v>45581</c:v>
                </c:pt>
                <c:pt idx="24453">
                  <c:v>45581.041666666664</c:v>
                </c:pt>
                <c:pt idx="24454">
                  <c:v>45581.083333333336</c:v>
                </c:pt>
                <c:pt idx="24455">
                  <c:v>45581.125</c:v>
                </c:pt>
                <c:pt idx="24456">
                  <c:v>45581.166666666664</c:v>
                </c:pt>
                <c:pt idx="24457">
                  <c:v>45581.208333333336</c:v>
                </c:pt>
                <c:pt idx="24458">
                  <c:v>45581.25</c:v>
                </c:pt>
                <c:pt idx="24459">
                  <c:v>45581.291666666664</c:v>
                </c:pt>
                <c:pt idx="24460">
                  <c:v>45581.333333333336</c:v>
                </c:pt>
                <c:pt idx="24461">
                  <c:v>45581.375</c:v>
                </c:pt>
                <c:pt idx="24462">
                  <c:v>45581.416666666664</c:v>
                </c:pt>
                <c:pt idx="24463">
                  <c:v>45581.458333333336</c:v>
                </c:pt>
                <c:pt idx="24464">
                  <c:v>45581.5</c:v>
                </c:pt>
                <c:pt idx="24465">
                  <c:v>45581.541666666664</c:v>
                </c:pt>
                <c:pt idx="24466">
                  <c:v>45581.583333333336</c:v>
                </c:pt>
                <c:pt idx="24467">
                  <c:v>45581.625</c:v>
                </c:pt>
                <c:pt idx="24468">
                  <c:v>45581.666666666664</c:v>
                </c:pt>
                <c:pt idx="24469">
                  <c:v>45581.708333333336</c:v>
                </c:pt>
                <c:pt idx="24470">
                  <c:v>45581.75</c:v>
                </c:pt>
                <c:pt idx="24471">
                  <c:v>45581.791666666664</c:v>
                </c:pt>
                <c:pt idx="24472">
                  <c:v>45581.833333333336</c:v>
                </c:pt>
                <c:pt idx="24473">
                  <c:v>45581.875</c:v>
                </c:pt>
                <c:pt idx="24474">
                  <c:v>45581.916666666664</c:v>
                </c:pt>
                <c:pt idx="24475">
                  <c:v>45581.958333333336</c:v>
                </c:pt>
                <c:pt idx="24476">
                  <c:v>45582</c:v>
                </c:pt>
                <c:pt idx="24477">
                  <c:v>45582.041666666664</c:v>
                </c:pt>
                <c:pt idx="24478">
                  <c:v>45582.083333333336</c:v>
                </c:pt>
                <c:pt idx="24479">
                  <c:v>45582.125</c:v>
                </c:pt>
                <c:pt idx="24480">
                  <c:v>45582.166666666664</c:v>
                </c:pt>
                <c:pt idx="24481">
                  <c:v>45582.208333333336</c:v>
                </c:pt>
                <c:pt idx="24482">
                  <c:v>45582.25</c:v>
                </c:pt>
                <c:pt idx="24483">
                  <c:v>45582.291666666664</c:v>
                </c:pt>
                <c:pt idx="24484">
                  <c:v>45582.333333333336</c:v>
                </c:pt>
                <c:pt idx="24485">
                  <c:v>45582.375</c:v>
                </c:pt>
                <c:pt idx="24486">
                  <c:v>45582.416666666664</c:v>
                </c:pt>
                <c:pt idx="24487">
                  <c:v>45582.458333333336</c:v>
                </c:pt>
                <c:pt idx="24488">
                  <c:v>45582.5</c:v>
                </c:pt>
                <c:pt idx="24489">
                  <c:v>45582.541666666664</c:v>
                </c:pt>
                <c:pt idx="24490">
                  <c:v>45582.583333333336</c:v>
                </c:pt>
                <c:pt idx="24491">
                  <c:v>45582.625</c:v>
                </c:pt>
                <c:pt idx="24492">
                  <c:v>45582.666666666664</c:v>
                </c:pt>
                <c:pt idx="24493">
                  <c:v>45582.708333333336</c:v>
                </c:pt>
                <c:pt idx="24494">
                  <c:v>45582.75</c:v>
                </c:pt>
                <c:pt idx="24495">
                  <c:v>45582.791666666664</c:v>
                </c:pt>
                <c:pt idx="24496">
                  <c:v>45582.833333333336</c:v>
                </c:pt>
                <c:pt idx="24497">
                  <c:v>45582.875</c:v>
                </c:pt>
                <c:pt idx="24498">
                  <c:v>45582.916666666664</c:v>
                </c:pt>
                <c:pt idx="24499">
                  <c:v>45582.958333333336</c:v>
                </c:pt>
                <c:pt idx="24500">
                  <c:v>45583</c:v>
                </c:pt>
                <c:pt idx="24501">
                  <c:v>45583.041666666664</c:v>
                </c:pt>
                <c:pt idx="24502">
                  <c:v>45583.083333333336</c:v>
                </c:pt>
                <c:pt idx="24503">
                  <c:v>45583.125</c:v>
                </c:pt>
                <c:pt idx="24504">
                  <c:v>45583.166666666664</c:v>
                </c:pt>
                <c:pt idx="24505">
                  <c:v>45583.208333333336</c:v>
                </c:pt>
                <c:pt idx="24506">
                  <c:v>45583.25</c:v>
                </c:pt>
                <c:pt idx="24507">
                  <c:v>45583.291666666664</c:v>
                </c:pt>
                <c:pt idx="24508">
                  <c:v>45583.333333333336</c:v>
                </c:pt>
                <c:pt idx="24509">
                  <c:v>45583.375</c:v>
                </c:pt>
                <c:pt idx="24510">
                  <c:v>45583.416666666664</c:v>
                </c:pt>
                <c:pt idx="24511">
                  <c:v>45583.458333333336</c:v>
                </c:pt>
                <c:pt idx="24512">
                  <c:v>45583.5</c:v>
                </c:pt>
                <c:pt idx="24513">
                  <c:v>45583.541666666664</c:v>
                </c:pt>
                <c:pt idx="24514">
                  <c:v>45583.583333333336</c:v>
                </c:pt>
                <c:pt idx="24515">
                  <c:v>45583.625</c:v>
                </c:pt>
                <c:pt idx="24516">
                  <c:v>45583.666666666664</c:v>
                </c:pt>
                <c:pt idx="24517">
                  <c:v>45583.708333333336</c:v>
                </c:pt>
                <c:pt idx="24518">
                  <c:v>45583.75</c:v>
                </c:pt>
                <c:pt idx="24519">
                  <c:v>45583.791666666664</c:v>
                </c:pt>
                <c:pt idx="24520">
                  <c:v>45583.833333333336</c:v>
                </c:pt>
                <c:pt idx="24521">
                  <c:v>45583.875</c:v>
                </c:pt>
                <c:pt idx="24522">
                  <c:v>45583.916666666664</c:v>
                </c:pt>
                <c:pt idx="24523">
                  <c:v>45583.958333333336</c:v>
                </c:pt>
                <c:pt idx="24524">
                  <c:v>45584</c:v>
                </c:pt>
                <c:pt idx="24525">
                  <c:v>45584.041666666664</c:v>
                </c:pt>
                <c:pt idx="24526">
                  <c:v>45584.083333333336</c:v>
                </c:pt>
                <c:pt idx="24527">
                  <c:v>45584.125</c:v>
                </c:pt>
                <c:pt idx="24528">
                  <c:v>45584.166666666664</c:v>
                </c:pt>
                <c:pt idx="24529">
                  <c:v>45584.208333333336</c:v>
                </c:pt>
                <c:pt idx="24530">
                  <c:v>45584.25</c:v>
                </c:pt>
                <c:pt idx="24531">
                  <c:v>45584.291666666664</c:v>
                </c:pt>
                <c:pt idx="24532">
                  <c:v>45584.333333333336</c:v>
                </c:pt>
                <c:pt idx="24533">
                  <c:v>45584.375</c:v>
                </c:pt>
                <c:pt idx="24534">
                  <c:v>45584.416666666664</c:v>
                </c:pt>
                <c:pt idx="24535">
                  <c:v>45584.458333333336</c:v>
                </c:pt>
                <c:pt idx="24536">
                  <c:v>45584.5</c:v>
                </c:pt>
                <c:pt idx="24537">
                  <c:v>45584.541666666664</c:v>
                </c:pt>
                <c:pt idx="24538">
                  <c:v>45584.583333333336</c:v>
                </c:pt>
                <c:pt idx="24539">
                  <c:v>45584.625</c:v>
                </c:pt>
                <c:pt idx="24540">
                  <c:v>45584.666666666664</c:v>
                </c:pt>
                <c:pt idx="24541">
                  <c:v>45584.708333333336</c:v>
                </c:pt>
                <c:pt idx="24542">
                  <c:v>45584.75</c:v>
                </c:pt>
                <c:pt idx="24543">
                  <c:v>45584.791666666664</c:v>
                </c:pt>
                <c:pt idx="24544">
                  <c:v>45584.833333333336</c:v>
                </c:pt>
                <c:pt idx="24545">
                  <c:v>45584.875</c:v>
                </c:pt>
                <c:pt idx="24546">
                  <c:v>45584.916666666664</c:v>
                </c:pt>
                <c:pt idx="24547">
                  <c:v>45584.958333333336</c:v>
                </c:pt>
                <c:pt idx="24548">
                  <c:v>45585</c:v>
                </c:pt>
                <c:pt idx="24549">
                  <c:v>45585.041666666664</c:v>
                </c:pt>
                <c:pt idx="24550">
                  <c:v>45585.083333333336</c:v>
                </c:pt>
                <c:pt idx="24551">
                  <c:v>45585.125</c:v>
                </c:pt>
                <c:pt idx="24552">
                  <c:v>45585.166666666664</c:v>
                </c:pt>
                <c:pt idx="24553">
                  <c:v>45585.208333333336</c:v>
                </c:pt>
                <c:pt idx="24554">
                  <c:v>45585.25</c:v>
                </c:pt>
                <c:pt idx="24555">
                  <c:v>45585.291666666664</c:v>
                </c:pt>
                <c:pt idx="24556">
                  <c:v>45585.333333333336</c:v>
                </c:pt>
                <c:pt idx="24557">
                  <c:v>45585.375</c:v>
                </c:pt>
                <c:pt idx="24558">
                  <c:v>45585.416666666664</c:v>
                </c:pt>
                <c:pt idx="24559">
                  <c:v>45585.458333333336</c:v>
                </c:pt>
                <c:pt idx="24560">
                  <c:v>45585.5</c:v>
                </c:pt>
                <c:pt idx="24561">
                  <c:v>45585.541666666664</c:v>
                </c:pt>
                <c:pt idx="24562">
                  <c:v>45585.583333333336</c:v>
                </c:pt>
                <c:pt idx="24563">
                  <c:v>45585.625</c:v>
                </c:pt>
                <c:pt idx="24564">
                  <c:v>45585.666666666664</c:v>
                </c:pt>
                <c:pt idx="24565">
                  <c:v>45585.708333333336</c:v>
                </c:pt>
                <c:pt idx="24566">
                  <c:v>45585.75</c:v>
                </c:pt>
                <c:pt idx="24567">
                  <c:v>45585.791666666664</c:v>
                </c:pt>
                <c:pt idx="24568">
                  <c:v>45585.833333333336</c:v>
                </c:pt>
                <c:pt idx="24569">
                  <c:v>45585.875</c:v>
                </c:pt>
                <c:pt idx="24570">
                  <c:v>45585.916666666664</c:v>
                </c:pt>
                <c:pt idx="24571">
                  <c:v>45585.958333333336</c:v>
                </c:pt>
                <c:pt idx="24572">
                  <c:v>45586</c:v>
                </c:pt>
                <c:pt idx="24573">
                  <c:v>45586.041666666664</c:v>
                </c:pt>
                <c:pt idx="24574">
                  <c:v>45586.083333333336</c:v>
                </c:pt>
                <c:pt idx="24575">
                  <c:v>45586.125</c:v>
                </c:pt>
                <c:pt idx="24576">
                  <c:v>45586.166666666664</c:v>
                </c:pt>
                <c:pt idx="24577">
                  <c:v>45586.208333333336</c:v>
                </c:pt>
                <c:pt idx="24578">
                  <c:v>45586.25</c:v>
                </c:pt>
                <c:pt idx="24579">
                  <c:v>45586.291666666664</c:v>
                </c:pt>
                <c:pt idx="24580">
                  <c:v>45586.333333333336</c:v>
                </c:pt>
                <c:pt idx="24581">
                  <c:v>45586.375</c:v>
                </c:pt>
                <c:pt idx="24582">
                  <c:v>45586.416666666664</c:v>
                </c:pt>
                <c:pt idx="24583">
                  <c:v>45586.458333333336</c:v>
                </c:pt>
                <c:pt idx="24584">
                  <c:v>45586.5</c:v>
                </c:pt>
                <c:pt idx="24585">
                  <c:v>45586.541666666664</c:v>
                </c:pt>
                <c:pt idx="24586">
                  <c:v>45586.583333333336</c:v>
                </c:pt>
                <c:pt idx="24587">
                  <c:v>45586.625</c:v>
                </c:pt>
                <c:pt idx="24588">
                  <c:v>45586.666666666664</c:v>
                </c:pt>
                <c:pt idx="24589">
                  <c:v>45586.708333333336</c:v>
                </c:pt>
                <c:pt idx="24590">
                  <c:v>45586.75</c:v>
                </c:pt>
                <c:pt idx="24591">
                  <c:v>45586.791666666664</c:v>
                </c:pt>
                <c:pt idx="24592">
                  <c:v>45586.833333333336</c:v>
                </c:pt>
                <c:pt idx="24593">
                  <c:v>45586.875</c:v>
                </c:pt>
                <c:pt idx="24594">
                  <c:v>45586.916666666664</c:v>
                </c:pt>
                <c:pt idx="24595">
                  <c:v>45586.958333333336</c:v>
                </c:pt>
                <c:pt idx="24596">
                  <c:v>45587</c:v>
                </c:pt>
                <c:pt idx="24597">
                  <c:v>45587.041666666664</c:v>
                </c:pt>
                <c:pt idx="24598">
                  <c:v>45587.083333333336</c:v>
                </c:pt>
                <c:pt idx="24599">
                  <c:v>45587.125</c:v>
                </c:pt>
                <c:pt idx="24600">
                  <c:v>45587.166666666664</c:v>
                </c:pt>
                <c:pt idx="24601">
                  <c:v>45587.208333333336</c:v>
                </c:pt>
                <c:pt idx="24602">
                  <c:v>45587.25</c:v>
                </c:pt>
                <c:pt idx="24603">
                  <c:v>45587.291666666664</c:v>
                </c:pt>
                <c:pt idx="24604">
                  <c:v>45587.333333333336</c:v>
                </c:pt>
                <c:pt idx="24605">
                  <c:v>45587.375</c:v>
                </c:pt>
                <c:pt idx="24606">
                  <c:v>45587.416666666664</c:v>
                </c:pt>
                <c:pt idx="24607">
                  <c:v>45587.458333333336</c:v>
                </c:pt>
                <c:pt idx="24608">
                  <c:v>45587.5</c:v>
                </c:pt>
                <c:pt idx="24609">
                  <c:v>45587.541666666664</c:v>
                </c:pt>
                <c:pt idx="24610">
                  <c:v>45587.583333333336</c:v>
                </c:pt>
                <c:pt idx="24611">
                  <c:v>45587.625</c:v>
                </c:pt>
                <c:pt idx="24612">
                  <c:v>45587.666666666664</c:v>
                </c:pt>
                <c:pt idx="24613">
                  <c:v>45587.708333333336</c:v>
                </c:pt>
                <c:pt idx="24614">
                  <c:v>45587.75</c:v>
                </c:pt>
                <c:pt idx="24615">
                  <c:v>45587.791666666664</c:v>
                </c:pt>
                <c:pt idx="24616">
                  <c:v>45587.833333333336</c:v>
                </c:pt>
                <c:pt idx="24617">
                  <c:v>45587.875</c:v>
                </c:pt>
                <c:pt idx="24618">
                  <c:v>45587.916666666664</c:v>
                </c:pt>
                <c:pt idx="24619">
                  <c:v>45587.958333333336</c:v>
                </c:pt>
                <c:pt idx="24620">
                  <c:v>45588</c:v>
                </c:pt>
                <c:pt idx="24621">
                  <c:v>45588.041666666664</c:v>
                </c:pt>
                <c:pt idx="24622">
                  <c:v>45588.083333333336</c:v>
                </c:pt>
                <c:pt idx="24623">
                  <c:v>45588.125</c:v>
                </c:pt>
                <c:pt idx="24624">
                  <c:v>45588.166666666664</c:v>
                </c:pt>
                <c:pt idx="24625">
                  <c:v>45588.208333333336</c:v>
                </c:pt>
                <c:pt idx="24626">
                  <c:v>45588.25</c:v>
                </c:pt>
                <c:pt idx="24627">
                  <c:v>45588.291666666664</c:v>
                </c:pt>
                <c:pt idx="24628">
                  <c:v>45588.333333333336</c:v>
                </c:pt>
                <c:pt idx="24629">
                  <c:v>45588.375</c:v>
                </c:pt>
                <c:pt idx="24630">
                  <c:v>45588.416666666664</c:v>
                </c:pt>
                <c:pt idx="24631">
                  <c:v>45588.458333333336</c:v>
                </c:pt>
                <c:pt idx="24632">
                  <c:v>45588.5</c:v>
                </c:pt>
                <c:pt idx="24633">
                  <c:v>45588.541666666664</c:v>
                </c:pt>
                <c:pt idx="24634">
                  <c:v>45588.583333333336</c:v>
                </c:pt>
                <c:pt idx="24635">
                  <c:v>45588.625</c:v>
                </c:pt>
                <c:pt idx="24636">
                  <c:v>45588.666666666664</c:v>
                </c:pt>
                <c:pt idx="24637">
                  <c:v>45588.708333333336</c:v>
                </c:pt>
                <c:pt idx="24638">
                  <c:v>45588.75</c:v>
                </c:pt>
                <c:pt idx="24639">
                  <c:v>45588.791666666664</c:v>
                </c:pt>
                <c:pt idx="24640">
                  <c:v>45588.833333333336</c:v>
                </c:pt>
                <c:pt idx="24641">
                  <c:v>45588.875</c:v>
                </c:pt>
                <c:pt idx="24642">
                  <c:v>45588.916666666664</c:v>
                </c:pt>
                <c:pt idx="24643">
                  <c:v>45588.958333333336</c:v>
                </c:pt>
                <c:pt idx="24644">
                  <c:v>45589</c:v>
                </c:pt>
                <c:pt idx="24645">
                  <c:v>45589.041666666664</c:v>
                </c:pt>
                <c:pt idx="24646">
                  <c:v>45589.083333333336</c:v>
                </c:pt>
                <c:pt idx="24647">
                  <c:v>45589.125</c:v>
                </c:pt>
                <c:pt idx="24648">
                  <c:v>45589.166666666664</c:v>
                </c:pt>
                <c:pt idx="24649">
                  <c:v>45589.208333333336</c:v>
                </c:pt>
                <c:pt idx="24650">
                  <c:v>45589.25</c:v>
                </c:pt>
                <c:pt idx="24651">
                  <c:v>45589.291666666664</c:v>
                </c:pt>
                <c:pt idx="24652">
                  <c:v>45589.333333333336</c:v>
                </c:pt>
                <c:pt idx="24653">
                  <c:v>45589.375</c:v>
                </c:pt>
                <c:pt idx="24654">
                  <c:v>45589.416666666664</c:v>
                </c:pt>
                <c:pt idx="24655">
                  <c:v>45589.458333333336</c:v>
                </c:pt>
                <c:pt idx="24656">
                  <c:v>45589.5</c:v>
                </c:pt>
                <c:pt idx="24657">
                  <c:v>45589.541666666664</c:v>
                </c:pt>
                <c:pt idx="24658">
                  <c:v>45589.583333333336</c:v>
                </c:pt>
                <c:pt idx="24659">
                  <c:v>45589.625</c:v>
                </c:pt>
                <c:pt idx="24660">
                  <c:v>45589.666666666664</c:v>
                </c:pt>
                <c:pt idx="24661">
                  <c:v>45589.708333333336</c:v>
                </c:pt>
                <c:pt idx="24662">
                  <c:v>45589.75</c:v>
                </c:pt>
                <c:pt idx="24663">
                  <c:v>45589.791666666664</c:v>
                </c:pt>
                <c:pt idx="24664">
                  <c:v>45589.833333333336</c:v>
                </c:pt>
                <c:pt idx="24665">
                  <c:v>45589.875</c:v>
                </c:pt>
                <c:pt idx="24666">
                  <c:v>45589.916666666664</c:v>
                </c:pt>
                <c:pt idx="24667">
                  <c:v>45589.958333333336</c:v>
                </c:pt>
                <c:pt idx="24668">
                  <c:v>45590</c:v>
                </c:pt>
                <c:pt idx="24669">
                  <c:v>45590.041666666664</c:v>
                </c:pt>
                <c:pt idx="24670">
                  <c:v>45590.083333333336</c:v>
                </c:pt>
                <c:pt idx="24671">
                  <c:v>45590.125</c:v>
                </c:pt>
                <c:pt idx="24672">
                  <c:v>45590.166666666664</c:v>
                </c:pt>
                <c:pt idx="24673">
                  <c:v>45590.208333333336</c:v>
                </c:pt>
                <c:pt idx="24674">
                  <c:v>45590.25</c:v>
                </c:pt>
                <c:pt idx="24675">
                  <c:v>45590.291666666664</c:v>
                </c:pt>
                <c:pt idx="24676">
                  <c:v>45590.333333333336</c:v>
                </c:pt>
                <c:pt idx="24677">
                  <c:v>45590.375</c:v>
                </c:pt>
                <c:pt idx="24678">
                  <c:v>45590.416666666664</c:v>
                </c:pt>
                <c:pt idx="24679">
                  <c:v>45590.458333333336</c:v>
                </c:pt>
                <c:pt idx="24680">
                  <c:v>45590.5</c:v>
                </c:pt>
                <c:pt idx="24681">
                  <c:v>45590.541666666664</c:v>
                </c:pt>
                <c:pt idx="24682">
                  <c:v>45590.583333333336</c:v>
                </c:pt>
                <c:pt idx="24683">
                  <c:v>45590.625</c:v>
                </c:pt>
                <c:pt idx="24684">
                  <c:v>45590.666666666664</c:v>
                </c:pt>
                <c:pt idx="24685">
                  <c:v>45590.708333333336</c:v>
                </c:pt>
                <c:pt idx="24686">
                  <c:v>45590.75</c:v>
                </c:pt>
                <c:pt idx="24687">
                  <c:v>45590.791666666664</c:v>
                </c:pt>
                <c:pt idx="24688">
                  <c:v>45590.833333333336</c:v>
                </c:pt>
                <c:pt idx="24689">
                  <c:v>45590.875</c:v>
                </c:pt>
                <c:pt idx="24690">
                  <c:v>45590.916666666664</c:v>
                </c:pt>
                <c:pt idx="24691">
                  <c:v>45590.958333333336</c:v>
                </c:pt>
                <c:pt idx="24692">
                  <c:v>45591</c:v>
                </c:pt>
                <c:pt idx="24693">
                  <c:v>45591.041666666664</c:v>
                </c:pt>
                <c:pt idx="24694">
                  <c:v>45591.083333333336</c:v>
                </c:pt>
                <c:pt idx="24695">
                  <c:v>45591.125</c:v>
                </c:pt>
                <c:pt idx="24696">
                  <c:v>45591.166666666664</c:v>
                </c:pt>
                <c:pt idx="24697">
                  <c:v>45591.208333333336</c:v>
                </c:pt>
                <c:pt idx="24698">
                  <c:v>45591.25</c:v>
                </c:pt>
                <c:pt idx="24699">
                  <c:v>45591.291666666664</c:v>
                </c:pt>
                <c:pt idx="24700">
                  <c:v>45591.333333333336</c:v>
                </c:pt>
                <c:pt idx="24701">
                  <c:v>45591.375</c:v>
                </c:pt>
                <c:pt idx="24702">
                  <c:v>45591.416666666664</c:v>
                </c:pt>
                <c:pt idx="24703">
                  <c:v>45591.458333333336</c:v>
                </c:pt>
                <c:pt idx="24704">
                  <c:v>45591.5</c:v>
                </c:pt>
                <c:pt idx="24705">
                  <c:v>45591.541666666664</c:v>
                </c:pt>
                <c:pt idx="24706">
                  <c:v>45591.583333333336</c:v>
                </c:pt>
                <c:pt idx="24707">
                  <c:v>45591.625</c:v>
                </c:pt>
                <c:pt idx="24708">
                  <c:v>45591.666666666664</c:v>
                </c:pt>
                <c:pt idx="24709">
                  <c:v>45591.708333333336</c:v>
                </c:pt>
                <c:pt idx="24710">
                  <c:v>45591.75</c:v>
                </c:pt>
                <c:pt idx="24711">
                  <c:v>45591.791666666664</c:v>
                </c:pt>
                <c:pt idx="24712">
                  <c:v>45591.833333333336</c:v>
                </c:pt>
                <c:pt idx="24713">
                  <c:v>45591.875</c:v>
                </c:pt>
                <c:pt idx="24714">
                  <c:v>45591.916666666664</c:v>
                </c:pt>
                <c:pt idx="24715">
                  <c:v>45591.958333333336</c:v>
                </c:pt>
                <c:pt idx="24716">
                  <c:v>45592</c:v>
                </c:pt>
                <c:pt idx="24717">
                  <c:v>45592.041666666664</c:v>
                </c:pt>
                <c:pt idx="24718">
                  <c:v>45592.083333333336</c:v>
                </c:pt>
                <c:pt idx="24719">
                  <c:v>45592.125</c:v>
                </c:pt>
                <c:pt idx="24720">
                  <c:v>45592.166666666664</c:v>
                </c:pt>
                <c:pt idx="24721">
                  <c:v>45592.208333333336</c:v>
                </c:pt>
                <c:pt idx="24722">
                  <c:v>45592.25</c:v>
                </c:pt>
                <c:pt idx="24723">
                  <c:v>45592.291666666664</c:v>
                </c:pt>
                <c:pt idx="24724">
                  <c:v>45592.333333333336</c:v>
                </c:pt>
                <c:pt idx="24725">
                  <c:v>45592.375</c:v>
                </c:pt>
                <c:pt idx="24726">
                  <c:v>45592.416666666664</c:v>
                </c:pt>
                <c:pt idx="24727">
                  <c:v>45592.458333333336</c:v>
                </c:pt>
                <c:pt idx="24728">
                  <c:v>45592.5</c:v>
                </c:pt>
                <c:pt idx="24729">
                  <c:v>45592.541666666664</c:v>
                </c:pt>
                <c:pt idx="24730">
                  <c:v>45592.583333333336</c:v>
                </c:pt>
                <c:pt idx="24731">
                  <c:v>45592.625</c:v>
                </c:pt>
                <c:pt idx="24732">
                  <c:v>45592.666666666664</c:v>
                </c:pt>
                <c:pt idx="24733">
                  <c:v>45592.708333333336</c:v>
                </c:pt>
                <c:pt idx="24734">
                  <c:v>45592.75</c:v>
                </c:pt>
                <c:pt idx="24735">
                  <c:v>45592.791666666664</c:v>
                </c:pt>
                <c:pt idx="24736">
                  <c:v>45592.833333333336</c:v>
                </c:pt>
                <c:pt idx="24737">
                  <c:v>45592.875</c:v>
                </c:pt>
                <c:pt idx="24738">
                  <c:v>45592.916666666664</c:v>
                </c:pt>
                <c:pt idx="24739">
                  <c:v>45592.958333333336</c:v>
                </c:pt>
                <c:pt idx="24740">
                  <c:v>45593</c:v>
                </c:pt>
                <c:pt idx="24741">
                  <c:v>45593.041666666664</c:v>
                </c:pt>
                <c:pt idx="24742">
                  <c:v>45593.083333333336</c:v>
                </c:pt>
                <c:pt idx="24743">
                  <c:v>45593.125</c:v>
                </c:pt>
                <c:pt idx="24744">
                  <c:v>45593.166666666664</c:v>
                </c:pt>
                <c:pt idx="24745">
                  <c:v>45593.208333333336</c:v>
                </c:pt>
                <c:pt idx="24746">
                  <c:v>45593.25</c:v>
                </c:pt>
                <c:pt idx="24747">
                  <c:v>45593.291666666664</c:v>
                </c:pt>
                <c:pt idx="24748">
                  <c:v>45593.333333333336</c:v>
                </c:pt>
                <c:pt idx="24749">
                  <c:v>45593.375</c:v>
                </c:pt>
                <c:pt idx="24750">
                  <c:v>45593.416666666664</c:v>
                </c:pt>
                <c:pt idx="24751">
                  <c:v>45593.458333333336</c:v>
                </c:pt>
                <c:pt idx="24752">
                  <c:v>45593.5</c:v>
                </c:pt>
                <c:pt idx="24753">
                  <c:v>45593.541666666664</c:v>
                </c:pt>
                <c:pt idx="24754">
                  <c:v>45593.583333333336</c:v>
                </c:pt>
                <c:pt idx="24755">
                  <c:v>45593.625</c:v>
                </c:pt>
                <c:pt idx="24756">
                  <c:v>45593.666666666664</c:v>
                </c:pt>
                <c:pt idx="24757">
                  <c:v>45593.708333333336</c:v>
                </c:pt>
                <c:pt idx="24758">
                  <c:v>45593.75</c:v>
                </c:pt>
                <c:pt idx="24759">
                  <c:v>45593.791666666664</c:v>
                </c:pt>
                <c:pt idx="24760">
                  <c:v>45593.833333333336</c:v>
                </c:pt>
                <c:pt idx="24761">
                  <c:v>45593.875</c:v>
                </c:pt>
                <c:pt idx="24762">
                  <c:v>45593.916666666664</c:v>
                </c:pt>
                <c:pt idx="24763">
                  <c:v>45593.958333333336</c:v>
                </c:pt>
                <c:pt idx="24764">
                  <c:v>45594</c:v>
                </c:pt>
                <c:pt idx="24765">
                  <c:v>45594.041666666664</c:v>
                </c:pt>
                <c:pt idx="24766">
                  <c:v>45594.083333333336</c:v>
                </c:pt>
                <c:pt idx="24767">
                  <c:v>45594.125</c:v>
                </c:pt>
                <c:pt idx="24768">
                  <c:v>45594.166666666664</c:v>
                </c:pt>
                <c:pt idx="24769">
                  <c:v>45594.208333333336</c:v>
                </c:pt>
                <c:pt idx="24770">
                  <c:v>45594.25</c:v>
                </c:pt>
                <c:pt idx="24771">
                  <c:v>45594.291666666664</c:v>
                </c:pt>
                <c:pt idx="24772">
                  <c:v>45594.333333333336</c:v>
                </c:pt>
                <c:pt idx="24773">
                  <c:v>45594.375</c:v>
                </c:pt>
                <c:pt idx="24774">
                  <c:v>45594.416666666664</c:v>
                </c:pt>
                <c:pt idx="24775">
                  <c:v>45594.458333333336</c:v>
                </c:pt>
                <c:pt idx="24776">
                  <c:v>45594.5</c:v>
                </c:pt>
                <c:pt idx="24777">
                  <c:v>45594.541666666664</c:v>
                </c:pt>
                <c:pt idx="24778">
                  <c:v>45594.583333333336</c:v>
                </c:pt>
                <c:pt idx="24779">
                  <c:v>45594.625</c:v>
                </c:pt>
                <c:pt idx="24780">
                  <c:v>45594.666666666664</c:v>
                </c:pt>
                <c:pt idx="24781">
                  <c:v>45594.708333333336</c:v>
                </c:pt>
                <c:pt idx="24782">
                  <c:v>45594.75</c:v>
                </c:pt>
                <c:pt idx="24783">
                  <c:v>45594.791666666664</c:v>
                </c:pt>
                <c:pt idx="24784">
                  <c:v>45594.833333333336</c:v>
                </c:pt>
                <c:pt idx="24785">
                  <c:v>45594.875</c:v>
                </c:pt>
                <c:pt idx="24786">
                  <c:v>45594.916666666664</c:v>
                </c:pt>
                <c:pt idx="24787">
                  <c:v>45594.958333333336</c:v>
                </c:pt>
                <c:pt idx="24788">
                  <c:v>45595</c:v>
                </c:pt>
                <c:pt idx="24789">
                  <c:v>45595.041666666664</c:v>
                </c:pt>
                <c:pt idx="24790">
                  <c:v>45595.083333333336</c:v>
                </c:pt>
                <c:pt idx="24791">
                  <c:v>45595.125</c:v>
                </c:pt>
                <c:pt idx="24792">
                  <c:v>45595.166666666664</c:v>
                </c:pt>
                <c:pt idx="24793">
                  <c:v>45595.208333333336</c:v>
                </c:pt>
                <c:pt idx="24794">
                  <c:v>45595.25</c:v>
                </c:pt>
                <c:pt idx="24795">
                  <c:v>45595.291666666664</c:v>
                </c:pt>
                <c:pt idx="24796">
                  <c:v>45595.333333333336</c:v>
                </c:pt>
                <c:pt idx="24797">
                  <c:v>45595.375</c:v>
                </c:pt>
                <c:pt idx="24798">
                  <c:v>45595.416666666664</c:v>
                </c:pt>
                <c:pt idx="24799">
                  <c:v>45595.458333333336</c:v>
                </c:pt>
                <c:pt idx="24800">
                  <c:v>45595.5</c:v>
                </c:pt>
                <c:pt idx="24801">
                  <c:v>45595.541666666664</c:v>
                </c:pt>
                <c:pt idx="24802">
                  <c:v>45595.583333333336</c:v>
                </c:pt>
                <c:pt idx="24803">
                  <c:v>45595.625</c:v>
                </c:pt>
                <c:pt idx="24804">
                  <c:v>45595.666666666664</c:v>
                </c:pt>
                <c:pt idx="24805">
                  <c:v>45595.708333333336</c:v>
                </c:pt>
                <c:pt idx="24806">
                  <c:v>45595.75</c:v>
                </c:pt>
                <c:pt idx="24807">
                  <c:v>45595.791666666664</c:v>
                </c:pt>
                <c:pt idx="24808">
                  <c:v>45595.833333333336</c:v>
                </c:pt>
                <c:pt idx="24809">
                  <c:v>45595.875</c:v>
                </c:pt>
                <c:pt idx="24810">
                  <c:v>45595.916666666664</c:v>
                </c:pt>
                <c:pt idx="24811">
                  <c:v>45595.958333333336</c:v>
                </c:pt>
                <c:pt idx="24812">
                  <c:v>45596</c:v>
                </c:pt>
                <c:pt idx="24813">
                  <c:v>45596.041666666664</c:v>
                </c:pt>
                <c:pt idx="24814">
                  <c:v>45596.083333333336</c:v>
                </c:pt>
                <c:pt idx="24815">
                  <c:v>45596.125</c:v>
                </c:pt>
                <c:pt idx="24816">
                  <c:v>45596.166666666664</c:v>
                </c:pt>
                <c:pt idx="24817">
                  <c:v>45596.208333333336</c:v>
                </c:pt>
                <c:pt idx="24818">
                  <c:v>45596.25</c:v>
                </c:pt>
                <c:pt idx="24819">
                  <c:v>45596.291666666664</c:v>
                </c:pt>
                <c:pt idx="24820">
                  <c:v>45596.333333333336</c:v>
                </c:pt>
                <c:pt idx="24821">
                  <c:v>45596.375</c:v>
                </c:pt>
                <c:pt idx="24822">
                  <c:v>45596.416666666664</c:v>
                </c:pt>
                <c:pt idx="24823">
                  <c:v>45596.458333333336</c:v>
                </c:pt>
                <c:pt idx="24824">
                  <c:v>45596.5</c:v>
                </c:pt>
                <c:pt idx="24825">
                  <c:v>45596.541666666664</c:v>
                </c:pt>
                <c:pt idx="24826">
                  <c:v>45596.583333333336</c:v>
                </c:pt>
                <c:pt idx="24827">
                  <c:v>45596.625</c:v>
                </c:pt>
                <c:pt idx="24828">
                  <c:v>45596.666666666664</c:v>
                </c:pt>
                <c:pt idx="24829">
                  <c:v>45596.708333333336</c:v>
                </c:pt>
                <c:pt idx="24830">
                  <c:v>45596.75</c:v>
                </c:pt>
                <c:pt idx="24831">
                  <c:v>45596.791666666664</c:v>
                </c:pt>
                <c:pt idx="24832">
                  <c:v>45596.833333333336</c:v>
                </c:pt>
                <c:pt idx="24833">
                  <c:v>45596.875</c:v>
                </c:pt>
                <c:pt idx="24834">
                  <c:v>45596.916666666664</c:v>
                </c:pt>
                <c:pt idx="24835">
                  <c:v>45596.958333333336</c:v>
                </c:pt>
                <c:pt idx="24836">
                  <c:v>45597</c:v>
                </c:pt>
                <c:pt idx="24837">
                  <c:v>45597.041666666664</c:v>
                </c:pt>
                <c:pt idx="24838">
                  <c:v>45597.083333333336</c:v>
                </c:pt>
                <c:pt idx="24839">
                  <c:v>45597.125</c:v>
                </c:pt>
                <c:pt idx="24840">
                  <c:v>45597.166666666664</c:v>
                </c:pt>
                <c:pt idx="24841">
                  <c:v>45597.208333333336</c:v>
                </c:pt>
                <c:pt idx="24842">
                  <c:v>45597.25</c:v>
                </c:pt>
                <c:pt idx="24843">
                  <c:v>45597.291666666664</c:v>
                </c:pt>
                <c:pt idx="24844">
                  <c:v>45597.333333333336</c:v>
                </c:pt>
                <c:pt idx="24845">
                  <c:v>45597.375</c:v>
                </c:pt>
                <c:pt idx="24846">
                  <c:v>45597.416666666664</c:v>
                </c:pt>
                <c:pt idx="24847">
                  <c:v>45597.458333333336</c:v>
                </c:pt>
                <c:pt idx="24848">
                  <c:v>45597.5</c:v>
                </c:pt>
                <c:pt idx="24849">
                  <c:v>45597.541666666664</c:v>
                </c:pt>
                <c:pt idx="24850">
                  <c:v>45597.583333333336</c:v>
                </c:pt>
                <c:pt idx="24851">
                  <c:v>45597.625</c:v>
                </c:pt>
                <c:pt idx="24852">
                  <c:v>45597.666666666664</c:v>
                </c:pt>
                <c:pt idx="24853">
                  <c:v>45597.708333333336</c:v>
                </c:pt>
                <c:pt idx="24854">
                  <c:v>45597.75</c:v>
                </c:pt>
                <c:pt idx="24855">
                  <c:v>45597.791666666664</c:v>
                </c:pt>
                <c:pt idx="24856">
                  <c:v>45597.833333333336</c:v>
                </c:pt>
                <c:pt idx="24857">
                  <c:v>45597.875</c:v>
                </c:pt>
                <c:pt idx="24858">
                  <c:v>45597.916666666664</c:v>
                </c:pt>
                <c:pt idx="24859">
                  <c:v>45597.958333333336</c:v>
                </c:pt>
                <c:pt idx="24860">
                  <c:v>45598</c:v>
                </c:pt>
                <c:pt idx="24861">
                  <c:v>45598.041666666664</c:v>
                </c:pt>
                <c:pt idx="24862">
                  <c:v>45598.083333333336</c:v>
                </c:pt>
                <c:pt idx="24863">
                  <c:v>45598.125</c:v>
                </c:pt>
                <c:pt idx="24864">
                  <c:v>45598.166666666664</c:v>
                </c:pt>
                <c:pt idx="24865">
                  <c:v>45598.208333333336</c:v>
                </c:pt>
                <c:pt idx="24866">
                  <c:v>45598.25</c:v>
                </c:pt>
                <c:pt idx="24867">
                  <c:v>45598.291666666664</c:v>
                </c:pt>
                <c:pt idx="24868">
                  <c:v>45598.333333333336</c:v>
                </c:pt>
                <c:pt idx="24869">
                  <c:v>45598.375</c:v>
                </c:pt>
                <c:pt idx="24870">
                  <c:v>45598.416666666664</c:v>
                </c:pt>
                <c:pt idx="24871">
                  <c:v>45598.458333333336</c:v>
                </c:pt>
                <c:pt idx="24872">
                  <c:v>45598.5</c:v>
                </c:pt>
                <c:pt idx="24873">
                  <c:v>45598.541666666664</c:v>
                </c:pt>
                <c:pt idx="24874">
                  <c:v>45598.583333333336</c:v>
                </c:pt>
                <c:pt idx="24875">
                  <c:v>45598.625</c:v>
                </c:pt>
                <c:pt idx="24876">
                  <c:v>45598.666666666664</c:v>
                </c:pt>
                <c:pt idx="24877">
                  <c:v>45598.708333333336</c:v>
                </c:pt>
                <c:pt idx="24878">
                  <c:v>45598.75</c:v>
                </c:pt>
                <c:pt idx="24879">
                  <c:v>45598.791666666664</c:v>
                </c:pt>
                <c:pt idx="24880">
                  <c:v>45598.833333333336</c:v>
                </c:pt>
                <c:pt idx="24881">
                  <c:v>45598.875</c:v>
                </c:pt>
                <c:pt idx="24882">
                  <c:v>45598.916666666664</c:v>
                </c:pt>
                <c:pt idx="24883">
                  <c:v>45598.958333333336</c:v>
                </c:pt>
                <c:pt idx="24884">
                  <c:v>45599</c:v>
                </c:pt>
                <c:pt idx="24885">
                  <c:v>45599.041666666664</c:v>
                </c:pt>
                <c:pt idx="24886">
                  <c:v>45599.083333333336</c:v>
                </c:pt>
                <c:pt idx="24887">
                  <c:v>45599.125</c:v>
                </c:pt>
                <c:pt idx="24888">
                  <c:v>45599.166666666664</c:v>
                </c:pt>
                <c:pt idx="24889">
                  <c:v>45599.208333333336</c:v>
                </c:pt>
                <c:pt idx="24890">
                  <c:v>45599.25</c:v>
                </c:pt>
                <c:pt idx="24891">
                  <c:v>45599.291666666664</c:v>
                </c:pt>
                <c:pt idx="24892">
                  <c:v>45599.333333333336</c:v>
                </c:pt>
                <c:pt idx="24893">
                  <c:v>45599.375</c:v>
                </c:pt>
                <c:pt idx="24894">
                  <c:v>45599.416666666664</c:v>
                </c:pt>
                <c:pt idx="24895">
                  <c:v>45599.458333333336</c:v>
                </c:pt>
                <c:pt idx="24896">
                  <c:v>45599.5</c:v>
                </c:pt>
                <c:pt idx="24897">
                  <c:v>45599.541666666664</c:v>
                </c:pt>
                <c:pt idx="24898">
                  <c:v>45599.583333333336</c:v>
                </c:pt>
                <c:pt idx="24899">
                  <c:v>45599.625</c:v>
                </c:pt>
                <c:pt idx="24900">
                  <c:v>45599.666666666664</c:v>
                </c:pt>
                <c:pt idx="24901">
                  <c:v>45599.708333333336</c:v>
                </c:pt>
                <c:pt idx="24902">
                  <c:v>45599.75</c:v>
                </c:pt>
                <c:pt idx="24903">
                  <c:v>45599.791666666664</c:v>
                </c:pt>
                <c:pt idx="24904">
                  <c:v>45599.833333333336</c:v>
                </c:pt>
                <c:pt idx="24905">
                  <c:v>45599.875</c:v>
                </c:pt>
                <c:pt idx="24906">
                  <c:v>45599.916666666664</c:v>
                </c:pt>
                <c:pt idx="24907">
                  <c:v>45599.958333333336</c:v>
                </c:pt>
                <c:pt idx="24908">
                  <c:v>45600</c:v>
                </c:pt>
                <c:pt idx="24909">
                  <c:v>45600.041666666664</c:v>
                </c:pt>
                <c:pt idx="24910">
                  <c:v>45600.083333333336</c:v>
                </c:pt>
                <c:pt idx="24911">
                  <c:v>45600.125</c:v>
                </c:pt>
                <c:pt idx="24912">
                  <c:v>45600.166666666664</c:v>
                </c:pt>
                <c:pt idx="24913">
                  <c:v>45600.208333333336</c:v>
                </c:pt>
                <c:pt idx="24914">
                  <c:v>45600.25</c:v>
                </c:pt>
                <c:pt idx="24915">
                  <c:v>45600.291666666664</c:v>
                </c:pt>
                <c:pt idx="24916">
                  <c:v>45600.333333333336</c:v>
                </c:pt>
                <c:pt idx="24917">
                  <c:v>45600.375</c:v>
                </c:pt>
                <c:pt idx="24918">
                  <c:v>45600.416666666664</c:v>
                </c:pt>
                <c:pt idx="24919">
                  <c:v>45600.458333333336</c:v>
                </c:pt>
                <c:pt idx="24920">
                  <c:v>45600.5</c:v>
                </c:pt>
                <c:pt idx="24921">
                  <c:v>45600.541666666664</c:v>
                </c:pt>
                <c:pt idx="24922">
                  <c:v>45600.583333333336</c:v>
                </c:pt>
                <c:pt idx="24923">
                  <c:v>45600.625</c:v>
                </c:pt>
                <c:pt idx="24924">
                  <c:v>45600.666666666664</c:v>
                </c:pt>
                <c:pt idx="24925">
                  <c:v>45600.708333333336</c:v>
                </c:pt>
                <c:pt idx="24926">
                  <c:v>45600.75</c:v>
                </c:pt>
                <c:pt idx="24927">
                  <c:v>45600.791666666664</c:v>
                </c:pt>
                <c:pt idx="24928">
                  <c:v>45600.833333333336</c:v>
                </c:pt>
                <c:pt idx="24929">
                  <c:v>45600.875</c:v>
                </c:pt>
                <c:pt idx="24930">
                  <c:v>45600.916666666664</c:v>
                </c:pt>
                <c:pt idx="24931">
                  <c:v>45600.958333333336</c:v>
                </c:pt>
                <c:pt idx="24932">
                  <c:v>45601</c:v>
                </c:pt>
                <c:pt idx="24933">
                  <c:v>45601.041666666664</c:v>
                </c:pt>
                <c:pt idx="24934">
                  <c:v>45601.083333333336</c:v>
                </c:pt>
                <c:pt idx="24935">
                  <c:v>45601.125</c:v>
                </c:pt>
                <c:pt idx="24936">
                  <c:v>45601.166666666664</c:v>
                </c:pt>
                <c:pt idx="24937">
                  <c:v>45601.208333333336</c:v>
                </c:pt>
                <c:pt idx="24938">
                  <c:v>45601.25</c:v>
                </c:pt>
                <c:pt idx="24939">
                  <c:v>45601.291666666664</c:v>
                </c:pt>
                <c:pt idx="24940">
                  <c:v>45601.333333333336</c:v>
                </c:pt>
                <c:pt idx="24941">
                  <c:v>45601.375</c:v>
                </c:pt>
                <c:pt idx="24942">
                  <c:v>45601.416666666664</c:v>
                </c:pt>
                <c:pt idx="24943">
                  <c:v>45601.458333333336</c:v>
                </c:pt>
                <c:pt idx="24944">
                  <c:v>45601.5</c:v>
                </c:pt>
                <c:pt idx="24945">
                  <c:v>45601.541666666664</c:v>
                </c:pt>
                <c:pt idx="24946">
                  <c:v>45601.583333333336</c:v>
                </c:pt>
                <c:pt idx="24947">
                  <c:v>45601.625</c:v>
                </c:pt>
                <c:pt idx="24948">
                  <c:v>45601.666666666664</c:v>
                </c:pt>
                <c:pt idx="24949">
                  <c:v>45601.708333333336</c:v>
                </c:pt>
                <c:pt idx="24950">
                  <c:v>45601.75</c:v>
                </c:pt>
                <c:pt idx="24951">
                  <c:v>45601.791666666664</c:v>
                </c:pt>
                <c:pt idx="24952">
                  <c:v>45601.833333333336</c:v>
                </c:pt>
                <c:pt idx="24953">
                  <c:v>45601.875</c:v>
                </c:pt>
                <c:pt idx="24954">
                  <c:v>45601.916666666664</c:v>
                </c:pt>
                <c:pt idx="24955">
                  <c:v>45601.958333333336</c:v>
                </c:pt>
                <c:pt idx="24956">
                  <c:v>45602</c:v>
                </c:pt>
                <c:pt idx="24957">
                  <c:v>45602.041666666664</c:v>
                </c:pt>
                <c:pt idx="24958">
                  <c:v>45602.083333333336</c:v>
                </c:pt>
                <c:pt idx="24959">
                  <c:v>45602.125</c:v>
                </c:pt>
                <c:pt idx="24960">
                  <c:v>45602.166666666664</c:v>
                </c:pt>
                <c:pt idx="24961">
                  <c:v>45602.208333333336</c:v>
                </c:pt>
                <c:pt idx="24962">
                  <c:v>45602.25</c:v>
                </c:pt>
                <c:pt idx="24963">
                  <c:v>45602.291666666664</c:v>
                </c:pt>
                <c:pt idx="24964">
                  <c:v>45602.333333333336</c:v>
                </c:pt>
                <c:pt idx="24965">
                  <c:v>45602.375</c:v>
                </c:pt>
                <c:pt idx="24966">
                  <c:v>45602.416666666664</c:v>
                </c:pt>
                <c:pt idx="24967">
                  <c:v>45602.458333333336</c:v>
                </c:pt>
                <c:pt idx="24968">
                  <c:v>45602.5</c:v>
                </c:pt>
                <c:pt idx="24969">
                  <c:v>45602.541666666664</c:v>
                </c:pt>
                <c:pt idx="24970">
                  <c:v>45602.583333333336</c:v>
                </c:pt>
                <c:pt idx="24971">
                  <c:v>45602.625</c:v>
                </c:pt>
                <c:pt idx="24972">
                  <c:v>45602.666666666664</c:v>
                </c:pt>
                <c:pt idx="24973">
                  <c:v>45602.708333333336</c:v>
                </c:pt>
                <c:pt idx="24974">
                  <c:v>45602.75</c:v>
                </c:pt>
                <c:pt idx="24975">
                  <c:v>45602.791666666664</c:v>
                </c:pt>
                <c:pt idx="24976">
                  <c:v>45602.833333333336</c:v>
                </c:pt>
                <c:pt idx="24977">
                  <c:v>45602.875</c:v>
                </c:pt>
                <c:pt idx="24978">
                  <c:v>45602.916666666664</c:v>
                </c:pt>
                <c:pt idx="24979">
                  <c:v>45602.958333333336</c:v>
                </c:pt>
                <c:pt idx="24980">
                  <c:v>45603</c:v>
                </c:pt>
                <c:pt idx="24981">
                  <c:v>45603.041666666664</c:v>
                </c:pt>
                <c:pt idx="24982">
                  <c:v>45603.083333333336</c:v>
                </c:pt>
                <c:pt idx="24983">
                  <c:v>45603.125</c:v>
                </c:pt>
                <c:pt idx="24984">
                  <c:v>45603.166666666664</c:v>
                </c:pt>
                <c:pt idx="24985">
                  <c:v>45603.208333333336</c:v>
                </c:pt>
                <c:pt idx="24986">
                  <c:v>45603.25</c:v>
                </c:pt>
                <c:pt idx="24987">
                  <c:v>45603.291666666664</c:v>
                </c:pt>
                <c:pt idx="24988">
                  <c:v>45603.333333333336</c:v>
                </c:pt>
                <c:pt idx="24989">
                  <c:v>45603.375</c:v>
                </c:pt>
                <c:pt idx="24990">
                  <c:v>45603.416666666664</c:v>
                </c:pt>
                <c:pt idx="24991">
                  <c:v>45603.458333333336</c:v>
                </c:pt>
                <c:pt idx="24992">
                  <c:v>45603.5</c:v>
                </c:pt>
                <c:pt idx="24993">
                  <c:v>45603.541666666664</c:v>
                </c:pt>
                <c:pt idx="24994">
                  <c:v>45603.583333333336</c:v>
                </c:pt>
                <c:pt idx="24995">
                  <c:v>45603.625</c:v>
                </c:pt>
                <c:pt idx="24996">
                  <c:v>45603.666666666664</c:v>
                </c:pt>
                <c:pt idx="24997">
                  <c:v>45603.708333333336</c:v>
                </c:pt>
                <c:pt idx="24998">
                  <c:v>45603.75</c:v>
                </c:pt>
                <c:pt idx="24999">
                  <c:v>45603.791666666664</c:v>
                </c:pt>
                <c:pt idx="25000">
                  <c:v>45603.833333333336</c:v>
                </c:pt>
                <c:pt idx="25001">
                  <c:v>45603.875</c:v>
                </c:pt>
                <c:pt idx="25002">
                  <c:v>45603.916666666664</c:v>
                </c:pt>
                <c:pt idx="25003">
                  <c:v>45603.958333333336</c:v>
                </c:pt>
                <c:pt idx="25004">
                  <c:v>45604</c:v>
                </c:pt>
                <c:pt idx="25005">
                  <c:v>45604.041666666664</c:v>
                </c:pt>
                <c:pt idx="25006">
                  <c:v>45604.083333333336</c:v>
                </c:pt>
                <c:pt idx="25007">
                  <c:v>45604.125</c:v>
                </c:pt>
                <c:pt idx="25008">
                  <c:v>45604.166666666664</c:v>
                </c:pt>
                <c:pt idx="25009">
                  <c:v>45604.208333333336</c:v>
                </c:pt>
                <c:pt idx="25010">
                  <c:v>45604.25</c:v>
                </c:pt>
                <c:pt idx="25011">
                  <c:v>45604.291666666664</c:v>
                </c:pt>
                <c:pt idx="25012">
                  <c:v>45604.333333333336</c:v>
                </c:pt>
                <c:pt idx="25013">
                  <c:v>45604.375</c:v>
                </c:pt>
                <c:pt idx="25014">
                  <c:v>45604.416666666664</c:v>
                </c:pt>
                <c:pt idx="25015">
                  <c:v>45604.458333333336</c:v>
                </c:pt>
                <c:pt idx="25016">
                  <c:v>45604.5</c:v>
                </c:pt>
                <c:pt idx="25017">
                  <c:v>45604.541666666664</c:v>
                </c:pt>
                <c:pt idx="25018">
                  <c:v>45604.583333333336</c:v>
                </c:pt>
                <c:pt idx="25019">
                  <c:v>45604.625</c:v>
                </c:pt>
                <c:pt idx="25020">
                  <c:v>45604.666666666664</c:v>
                </c:pt>
                <c:pt idx="25021">
                  <c:v>45604.708333333336</c:v>
                </c:pt>
                <c:pt idx="25022">
                  <c:v>45604.75</c:v>
                </c:pt>
                <c:pt idx="25023">
                  <c:v>45604.791666666664</c:v>
                </c:pt>
                <c:pt idx="25024">
                  <c:v>45604.833333333336</c:v>
                </c:pt>
                <c:pt idx="25025">
                  <c:v>45604.875</c:v>
                </c:pt>
                <c:pt idx="25026">
                  <c:v>45604.916666666664</c:v>
                </c:pt>
                <c:pt idx="25027">
                  <c:v>45604.958333333336</c:v>
                </c:pt>
                <c:pt idx="25028">
                  <c:v>45605</c:v>
                </c:pt>
                <c:pt idx="25029">
                  <c:v>45605.041666666664</c:v>
                </c:pt>
                <c:pt idx="25030">
                  <c:v>45605.083333333336</c:v>
                </c:pt>
                <c:pt idx="25031">
                  <c:v>45605.125</c:v>
                </c:pt>
                <c:pt idx="25032">
                  <c:v>45605.166666666664</c:v>
                </c:pt>
                <c:pt idx="25033">
                  <c:v>45605.208333333336</c:v>
                </c:pt>
                <c:pt idx="25034">
                  <c:v>45605.25</c:v>
                </c:pt>
                <c:pt idx="25035">
                  <c:v>45605.291666666664</c:v>
                </c:pt>
                <c:pt idx="25036">
                  <c:v>45605.333333333336</c:v>
                </c:pt>
                <c:pt idx="25037">
                  <c:v>45605.375</c:v>
                </c:pt>
                <c:pt idx="25038">
                  <c:v>45605.416666666664</c:v>
                </c:pt>
                <c:pt idx="25039">
                  <c:v>45605.458333333336</c:v>
                </c:pt>
                <c:pt idx="25040">
                  <c:v>45605.5</c:v>
                </c:pt>
                <c:pt idx="25041">
                  <c:v>45605.541666666664</c:v>
                </c:pt>
                <c:pt idx="25042">
                  <c:v>45605.583333333336</c:v>
                </c:pt>
                <c:pt idx="25043">
                  <c:v>45605.625</c:v>
                </c:pt>
                <c:pt idx="25044">
                  <c:v>45605.666666666664</c:v>
                </c:pt>
                <c:pt idx="25045">
                  <c:v>45605.708333333336</c:v>
                </c:pt>
                <c:pt idx="25046">
                  <c:v>45605.75</c:v>
                </c:pt>
                <c:pt idx="25047">
                  <c:v>45605.791666666664</c:v>
                </c:pt>
                <c:pt idx="25048">
                  <c:v>45605.833333333336</c:v>
                </c:pt>
                <c:pt idx="25049">
                  <c:v>45605.875</c:v>
                </c:pt>
                <c:pt idx="25050">
                  <c:v>45605.916666666664</c:v>
                </c:pt>
                <c:pt idx="25051">
                  <c:v>45605.958333333336</c:v>
                </c:pt>
                <c:pt idx="25052">
                  <c:v>45606</c:v>
                </c:pt>
                <c:pt idx="25053">
                  <c:v>45606.041666666664</c:v>
                </c:pt>
                <c:pt idx="25054">
                  <c:v>45606.083333333336</c:v>
                </c:pt>
                <c:pt idx="25055">
                  <c:v>45606.125</c:v>
                </c:pt>
                <c:pt idx="25056">
                  <c:v>45606.166666666664</c:v>
                </c:pt>
                <c:pt idx="25057">
                  <c:v>45606.208333333336</c:v>
                </c:pt>
                <c:pt idx="25058">
                  <c:v>45606.25</c:v>
                </c:pt>
                <c:pt idx="25059">
                  <c:v>45606.291666666664</c:v>
                </c:pt>
                <c:pt idx="25060">
                  <c:v>45606.333333333336</c:v>
                </c:pt>
                <c:pt idx="25061">
                  <c:v>45606.375</c:v>
                </c:pt>
                <c:pt idx="25062">
                  <c:v>45606.416666666664</c:v>
                </c:pt>
                <c:pt idx="25063">
                  <c:v>45606.458333333336</c:v>
                </c:pt>
                <c:pt idx="25064">
                  <c:v>45606.5</c:v>
                </c:pt>
                <c:pt idx="25065">
                  <c:v>45606.541666666664</c:v>
                </c:pt>
                <c:pt idx="25066">
                  <c:v>45606.583333333336</c:v>
                </c:pt>
                <c:pt idx="25067">
                  <c:v>45606.625</c:v>
                </c:pt>
                <c:pt idx="25068">
                  <c:v>45606.666666666664</c:v>
                </c:pt>
                <c:pt idx="25069">
                  <c:v>45606.708333333336</c:v>
                </c:pt>
                <c:pt idx="25070">
                  <c:v>45606.75</c:v>
                </c:pt>
                <c:pt idx="25071">
                  <c:v>45606.791666666664</c:v>
                </c:pt>
                <c:pt idx="25072">
                  <c:v>45606.833333333336</c:v>
                </c:pt>
                <c:pt idx="25073">
                  <c:v>45606.875</c:v>
                </c:pt>
                <c:pt idx="25074">
                  <c:v>45606.916666666664</c:v>
                </c:pt>
                <c:pt idx="25075">
                  <c:v>45606.958333333336</c:v>
                </c:pt>
                <c:pt idx="25076">
                  <c:v>45607</c:v>
                </c:pt>
                <c:pt idx="25077">
                  <c:v>45607.041666666664</c:v>
                </c:pt>
                <c:pt idx="25078">
                  <c:v>45607.083333333336</c:v>
                </c:pt>
                <c:pt idx="25079">
                  <c:v>45607.125</c:v>
                </c:pt>
                <c:pt idx="25080">
                  <c:v>45607.166666666664</c:v>
                </c:pt>
                <c:pt idx="25081">
                  <c:v>45607.208333333336</c:v>
                </c:pt>
                <c:pt idx="25082">
                  <c:v>45607.25</c:v>
                </c:pt>
                <c:pt idx="25083">
                  <c:v>45607.291666666664</c:v>
                </c:pt>
                <c:pt idx="25084">
                  <c:v>45607.333333333336</c:v>
                </c:pt>
                <c:pt idx="25085">
                  <c:v>45607.375</c:v>
                </c:pt>
                <c:pt idx="25086">
                  <c:v>45607.416666666664</c:v>
                </c:pt>
                <c:pt idx="25087">
                  <c:v>45607.458333333336</c:v>
                </c:pt>
                <c:pt idx="25088">
                  <c:v>45607.5</c:v>
                </c:pt>
                <c:pt idx="25089">
                  <c:v>45607.541666666664</c:v>
                </c:pt>
                <c:pt idx="25090">
                  <c:v>45607.583333333336</c:v>
                </c:pt>
                <c:pt idx="25091">
                  <c:v>45607.625</c:v>
                </c:pt>
                <c:pt idx="25092">
                  <c:v>45607.666666666664</c:v>
                </c:pt>
                <c:pt idx="25093">
                  <c:v>45607.708333333336</c:v>
                </c:pt>
                <c:pt idx="25094">
                  <c:v>45607.75</c:v>
                </c:pt>
                <c:pt idx="25095">
                  <c:v>45607.791666666664</c:v>
                </c:pt>
                <c:pt idx="25096">
                  <c:v>45607.833333333336</c:v>
                </c:pt>
                <c:pt idx="25097">
                  <c:v>45607.875</c:v>
                </c:pt>
                <c:pt idx="25098">
                  <c:v>45607.916666666664</c:v>
                </c:pt>
                <c:pt idx="25099">
                  <c:v>45607.958333333336</c:v>
                </c:pt>
                <c:pt idx="25100">
                  <c:v>45608</c:v>
                </c:pt>
                <c:pt idx="25101">
                  <c:v>45608.041666666664</c:v>
                </c:pt>
                <c:pt idx="25102">
                  <c:v>45608.083333333336</c:v>
                </c:pt>
                <c:pt idx="25103">
                  <c:v>45608.125</c:v>
                </c:pt>
                <c:pt idx="25104">
                  <c:v>45608.166666666664</c:v>
                </c:pt>
                <c:pt idx="25105">
                  <c:v>45608.208333333336</c:v>
                </c:pt>
                <c:pt idx="25106">
                  <c:v>45608.25</c:v>
                </c:pt>
                <c:pt idx="25107">
                  <c:v>45608.291666666664</c:v>
                </c:pt>
                <c:pt idx="25108">
                  <c:v>45608.333333333336</c:v>
                </c:pt>
                <c:pt idx="25109">
                  <c:v>45608.375</c:v>
                </c:pt>
                <c:pt idx="25110">
                  <c:v>45608.416666666664</c:v>
                </c:pt>
                <c:pt idx="25111">
                  <c:v>45608.458333333336</c:v>
                </c:pt>
                <c:pt idx="25112">
                  <c:v>45608.5</c:v>
                </c:pt>
                <c:pt idx="25113">
                  <c:v>45608.541666666664</c:v>
                </c:pt>
                <c:pt idx="25114">
                  <c:v>45608.583333333336</c:v>
                </c:pt>
                <c:pt idx="25115">
                  <c:v>45608.625</c:v>
                </c:pt>
                <c:pt idx="25116">
                  <c:v>45608.666666666664</c:v>
                </c:pt>
                <c:pt idx="25117">
                  <c:v>45608.708333333336</c:v>
                </c:pt>
                <c:pt idx="25118">
                  <c:v>45608.75</c:v>
                </c:pt>
                <c:pt idx="25119">
                  <c:v>45608.791666666664</c:v>
                </c:pt>
                <c:pt idx="25120">
                  <c:v>45608.833333333336</c:v>
                </c:pt>
                <c:pt idx="25121">
                  <c:v>45608.875</c:v>
                </c:pt>
                <c:pt idx="25122">
                  <c:v>45608.916666666664</c:v>
                </c:pt>
                <c:pt idx="25123">
                  <c:v>45608.958333333336</c:v>
                </c:pt>
                <c:pt idx="25124">
                  <c:v>45609</c:v>
                </c:pt>
                <c:pt idx="25125">
                  <c:v>45609.041666666664</c:v>
                </c:pt>
                <c:pt idx="25126">
                  <c:v>45609.083333333336</c:v>
                </c:pt>
                <c:pt idx="25127">
                  <c:v>45609.125</c:v>
                </c:pt>
                <c:pt idx="25128">
                  <c:v>45609.166666666664</c:v>
                </c:pt>
                <c:pt idx="25129">
                  <c:v>45609.208333333336</c:v>
                </c:pt>
                <c:pt idx="25130">
                  <c:v>45609.25</c:v>
                </c:pt>
                <c:pt idx="25131">
                  <c:v>45609.291666666664</c:v>
                </c:pt>
                <c:pt idx="25132">
                  <c:v>45609.333333333336</c:v>
                </c:pt>
                <c:pt idx="25133">
                  <c:v>45609.375</c:v>
                </c:pt>
                <c:pt idx="25134">
                  <c:v>45609.416666666664</c:v>
                </c:pt>
                <c:pt idx="25135">
                  <c:v>45609.458333333336</c:v>
                </c:pt>
                <c:pt idx="25136">
                  <c:v>45609.5</c:v>
                </c:pt>
                <c:pt idx="25137">
                  <c:v>45609.541666666664</c:v>
                </c:pt>
                <c:pt idx="25138">
                  <c:v>45609.583333333336</c:v>
                </c:pt>
                <c:pt idx="25139">
                  <c:v>45609.625</c:v>
                </c:pt>
                <c:pt idx="25140">
                  <c:v>45609.666666666664</c:v>
                </c:pt>
                <c:pt idx="25141">
                  <c:v>45609.708333333336</c:v>
                </c:pt>
                <c:pt idx="25142">
                  <c:v>45609.75</c:v>
                </c:pt>
                <c:pt idx="25143">
                  <c:v>45609.791666666664</c:v>
                </c:pt>
                <c:pt idx="25144">
                  <c:v>45609.833333333336</c:v>
                </c:pt>
                <c:pt idx="25145">
                  <c:v>45609.875</c:v>
                </c:pt>
                <c:pt idx="25146">
                  <c:v>45609.916666666664</c:v>
                </c:pt>
                <c:pt idx="25147">
                  <c:v>45609.958333333336</c:v>
                </c:pt>
                <c:pt idx="25148">
                  <c:v>45610</c:v>
                </c:pt>
                <c:pt idx="25149">
                  <c:v>45610.041666666664</c:v>
                </c:pt>
                <c:pt idx="25150">
                  <c:v>45610.083333333336</c:v>
                </c:pt>
                <c:pt idx="25151">
                  <c:v>45610.125</c:v>
                </c:pt>
                <c:pt idx="25152">
                  <c:v>45610.166666666664</c:v>
                </c:pt>
                <c:pt idx="25153">
                  <c:v>45610.208333333336</c:v>
                </c:pt>
                <c:pt idx="25154">
                  <c:v>45610.25</c:v>
                </c:pt>
                <c:pt idx="25155">
                  <c:v>45610.291666666664</c:v>
                </c:pt>
                <c:pt idx="25156">
                  <c:v>45610.333333333336</c:v>
                </c:pt>
                <c:pt idx="25157">
                  <c:v>45610.375</c:v>
                </c:pt>
                <c:pt idx="25158">
                  <c:v>45610.416666666664</c:v>
                </c:pt>
                <c:pt idx="25159">
                  <c:v>45610.458333333336</c:v>
                </c:pt>
                <c:pt idx="25160">
                  <c:v>45610.5</c:v>
                </c:pt>
                <c:pt idx="25161">
                  <c:v>45610.541666666664</c:v>
                </c:pt>
                <c:pt idx="25162">
                  <c:v>45610.583333333336</c:v>
                </c:pt>
                <c:pt idx="25163">
                  <c:v>45610.625</c:v>
                </c:pt>
                <c:pt idx="25164">
                  <c:v>45610.666666666664</c:v>
                </c:pt>
                <c:pt idx="25165">
                  <c:v>45610.708333333336</c:v>
                </c:pt>
                <c:pt idx="25166">
                  <c:v>45610.75</c:v>
                </c:pt>
                <c:pt idx="25167">
                  <c:v>45610.791666666664</c:v>
                </c:pt>
                <c:pt idx="25168">
                  <c:v>45610.833333333336</c:v>
                </c:pt>
                <c:pt idx="25169">
                  <c:v>45610.875</c:v>
                </c:pt>
                <c:pt idx="25170">
                  <c:v>45610.916666666664</c:v>
                </c:pt>
                <c:pt idx="25171">
                  <c:v>45610.958333333336</c:v>
                </c:pt>
                <c:pt idx="25172">
                  <c:v>45611</c:v>
                </c:pt>
                <c:pt idx="25173">
                  <c:v>45611.041666666664</c:v>
                </c:pt>
                <c:pt idx="25174">
                  <c:v>45611.083333333336</c:v>
                </c:pt>
                <c:pt idx="25175">
                  <c:v>45611.125</c:v>
                </c:pt>
                <c:pt idx="25176">
                  <c:v>45611.166666666664</c:v>
                </c:pt>
                <c:pt idx="25177">
                  <c:v>45611.208333333336</c:v>
                </c:pt>
                <c:pt idx="25178">
                  <c:v>45611.25</c:v>
                </c:pt>
                <c:pt idx="25179">
                  <c:v>45611.291666666664</c:v>
                </c:pt>
                <c:pt idx="25180">
                  <c:v>45611.333333333336</c:v>
                </c:pt>
                <c:pt idx="25181">
                  <c:v>45611.375</c:v>
                </c:pt>
                <c:pt idx="25182">
                  <c:v>45611.416666666664</c:v>
                </c:pt>
                <c:pt idx="25183">
                  <c:v>45611.458333333336</c:v>
                </c:pt>
                <c:pt idx="25184">
                  <c:v>45611.5</c:v>
                </c:pt>
                <c:pt idx="25185">
                  <c:v>45611.541666666664</c:v>
                </c:pt>
                <c:pt idx="25186">
                  <c:v>45611.583333333336</c:v>
                </c:pt>
                <c:pt idx="25187">
                  <c:v>45611.625</c:v>
                </c:pt>
                <c:pt idx="25188">
                  <c:v>45611.666666666664</c:v>
                </c:pt>
                <c:pt idx="25189">
                  <c:v>45611.708333333336</c:v>
                </c:pt>
                <c:pt idx="25190">
                  <c:v>45611.75</c:v>
                </c:pt>
                <c:pt idx="25191">
                  <c:v>45611.791666666664</c:v>
                </c:pt>
                <c:pt idx="25192">
                  <c:v>45611.833333333336</c:v>
                </c:pt>
                <c:pt idx="25193">
                  <c:v>45611.875</c:v>
                </c:pt>
                <c:pt idx="25194">
                  <c:v>45611.916666666664</c:v>
                </c:pt>
                <c:pt idx="25195">
                  <c:v>45611.958333333336</c:v>
                </c:pt>
                <c:pt idx="25196">
                  <c:v>45612</c:v>
                </c:pt>
                <c:pt idx="25197">
                  <c:v>45612.041666666664</c:v>
                </c:pt>
                <c:pt idx="25198">
                  <c:v>45612.083333333336</c:v>
                </c:pt>
                <c:pt idx="25199">
                  <c:v>45612.125</c:v>
                </c:pt>
                <c:pt idx="25200">
                  <c:v>45612.166666666664</c:v>
                </c:pt>
                <c:pt idx="25201">
                  <c:v>45612.208333333336</c:v>
                </c:pt>
                <c:pt idx="25202">
                  <c:v>45612.25</c:v>
                </c:pt>
                <c:pt idx="25203">
                  <c:v>45612.291666666664</c:v>
                </c:pt>
                <c:pt idx="25204">
                  <c:v>45612.333333333336</c:v>
                </c:pt>
                <c:pt idx="25205">
                  <c:v>45612.375</c:v>
                </c:pt>
                <c:pt idx="25206">
                  <c:v>45612.416666666664</c:v>
                </c:pt>
                <c:pt idx="25207">
                  <c:v>45612.458333333336</c:v>
                </c:pt>
                <c:pt idx="25208">
                  <c:v>45612.5</c:v>
                </c:pt>
                <c:pt idx="25209">
                  <c:v>45612.541666666664</c:v>
                </c:pt>
                <c:pt idx="25210">
                  <c:v>45612.583333333336</c:v>
                </c:pt>
                <c:pt idx="25211">
                  <c:v>45612.625</c:v>
                </c:pt>
                <c:pt idx="25212">
                  <c:v>45612.666666666664</c:v>
                </c:pt>
                <c:pt idx="25213">
                  <c:v>45612.708333333336</c:v>
                </c:pt>
                <c:pt idx="25214">
                  <c:v>45612.75</c:v>
                </c:pt>
                <c:pt idx="25215">
                  <c:v>45612.791666666664</c:v>
                </c:pt>
                <c:pt idx="25216">
                  <c:v>45612.833333333336</c:v>
                </c:pt>
                <c:pt idx="25217">
                  <c:v>45612.875</c:v>
                </c:pt>
                <c:pt idx="25218">
                  <c:v>45612.916666666664</c:v>
                </c:pt>
                <c:pt idx="25219">
                  <c:v>45612.958333333336</c:v>
                </c:pt>
                <c:pt idx="25220">
                  <c:v>45613</c:v>
                </c:pt>
                <c:pt idx="25221">
                  <c:v>45613.041666666664</c:v>
                </c:pt>
                <c:pt idx="25222">
                  <c:v>45613.083333333336</c:v>
                </c:pt>
                <c:pt idx="25223">
                  <c:v>45613.125</c:v>
                </c:pt>
                <c:pt idx="25224">
                  <c:v>45613.166666666664</c:v>
                </c:pt>
                <c:pt idx="25225">
                  <c:v>45613.208333333336</c:v>
                </c:pt>
                <c:pt idx="25226">
                  <c:v>45613.25</c:v>
                </c:pt>
                <c:pt idx="25227">
                  <c:v>45613.291666666664</c:v>
                </c:pt>
                <c:pt idx="25228">
                  <c:v>45613.333333333336</c:v>
                </c:pt>
                <c:pt idx="25229">
                  <c:v>45613.375</c:v>
                </c:pt>
                <c:pt idx="25230">
                  <c:v>45613.416666666664</c:v>
                </c:pt>
                <c:pt idx="25231">
                  <c:v>45613.458333333336</c:v>
                </c:pt>
                <c:pt idx="25232">
                  <c:v>45613.5</c:v>
                </c:pt>
                <c:pt idx="25233">
                  <c:v>45613.541666666664</c:v>
                </c:pt>
                <c:pt idx="25234">
                  <c:v>45613.583333333336</c:v>
                </c:pt>
                <c:pt idx="25235">
                  <c:v>45613.625</c:v>
                </c:pt>
                <c:pt idx="25236">
                  <c:v>45613.666666666664</c:v>
                </c:pt>
                <c:pt idx="25237">
                  <c:v>45613.708333333336</c:v>
                </c:pt>
                <c:pt idx="25238">
                  <c:v>45613.75</c:v>
                </c:pt>
                <c:pt idx="25239">
                  <c:v>45613.791666666664</c:v>
                </c:pt>
                <c:pt idx="25240">
                  <c:v>45613.833333333336</c:v>
                </c:pt>
                <c:pt idx="25241">
                  <c:v>45613.875</c:v>
                </c:pt>
                <c:pt idx="25242">
                  <c:v>45613.916666666664</c:v>
                </c:pt>
                <c:pt idx="25243">
                  <c:v>45613.958333333336</c:v>
                </c:pt>
                <c:pt idx="25244">
                  <c:v>45614</c:v>
                </c:pt>
                <c:pt idx="25245">
                  <c:v>45614.041666666664</c:v>
                </c:pt>
                <c:pt idx="25246">
                  <c:v>45614.083333333336</c:v>
                </c:pt>
                <c:pt idx="25247">
                  <c:v>45614.125</c:v>
                </c:pt>
                <c:pt idx="25248">
                  <c:v>45614.166666666664</c:v>
                </c:pt>
                <c:pt idx="25249">
                  <c:v>45614.208333333336</c:v>
                </c:pt>
                <c:pt idx="25250">
                  <c:v>45614.25</c:v>
                </c:pt>
                <c:pt idx="25251">
                  <c:v>45614.291666666664</c:v>
                </c:pt>
                <c:pt idx="25252">
                  <c:v>45614.333333333336</c:v>
                </c:pt>
                <c:pt idx="25253">
                  <c:v>45614.375</c:v>
                </c:pt>
                <c:pt idx="25254">
                  <c:v>45614.416666666664</c:v>
                </c:pt>
                <c:pt idx="25255">
                  <c:v>45614.458333333336</c:v>
                </c:pt>
                <c:pt idx="25256">
                  <c:v>45614.5</c:v>
                </c:pt>
                <c:pt idx="25257">
                  <c:v>45614.541666666664</c:v>
                </c:pt>
                <c:pt idx="25258">
                  <c:v>45614.583333333336</c:v>
                </c:pt>
                <c:pt idx="25259">
                  <c:v>45614.625</c:v>
                </c:pt>
                <c:pt idx="25260">
                  <c:v>45614.666666666664</c:v>
                </c:pt>
                <c:pt idx="25261">
                  <c:v>45614.708333333336</c:v>
                </c:pt>
                <c:pt idx="25262">
                  <c:v>45614.75</c:v>
                </c:pt>
                <c:pt idx="25263">
                  <c:v>45614.791666666664</c:v>
                </c:pt>
                <c:pt idx="25264">
                  <c:v>45614.833333333336</c:v>
                </c:pt>
                <c:pt idx="25265">
                  <c:v>45614.875</c:v>
                </c:pt>
                <c:pt idx="25266">
                  <c:v>45614.916666666664</c:v>
                </c:pt>
                <c:pt idx="25267">
                  <c:v>45614.958333333336</c:v>
                </c:pt>
                <c:pt idx="25268">
                  <c:v>45615</c:v>
                </c:pt>
                <c:pt idx="25269">
                  <c:v>45615.041666666664</c:v>
                </c:pt>
                <c:pt idx="25270">
                  <c:v>45615.083333333336</c:v>
                </c:pt>
                <c:pt idx="25271">
                  <c:v>45615.125</c:v>
                </c:pt>
                <c:pt idx="25272">
                  <c:v>45615.166666666664</c:v>
                </c:pt>
                <c:pt idx="25273">
                  <c:v>45615.208333333336</c:v>
                </c:pt>
                <c:pt idx="25274">
                  <c:v>45615.25</c:v>
                </c:pt>
                <c:pt idx="25275">
                  <c:v>45615.291666666664</c:v>
                </c:pt>
                <c:pt idx="25276">
                  <c:v>45615.333333333336</c:v>
                </c:pt>
                <c:pt idx="25277">
                  <c:v>45615.375</c:v>
                </c:pt>
                <c:pt idx="25278">
                  <c:v>45615.416666666664</c:v>
                </c:pt>
                <c:pt idx="25279">
                  <c:v>45615.458333333336</c:v>
                </c:pt>
                <c:pt idx="25280">
                  <c:v>45615.5</c:v>
                </c:pt>
                <c:pt idx="25281">
                  <c:v>45615.541666666664</c:v>
                </c:pt>
                <c:pt idx="25282">
                  <c:v>45615.583333333336</c:v>
                </c:pt>
                <c:pt idx="25283">
                  <c:v>45615.625</c:v>
                </c:pt>
                <c:pt idx="25284">
                  <c:v>45615.666666666664</c:v>
                </c:pt>
                <c:pt idx="25285">
                  <c:v>45615.708333333336</c:v>
                </c:pt>
                <c:pt idx="25286">
                  <c:v>45615.75</c:v>
                </c:pt>
                <c:pt idx="25287">
                  <c:v>45615.791666666664</c:v>
                </c:pt>
                <c:pt idx="25288">
                  <c:v>45615.833333333336</c:v>
                </c:pt>
                <c:pt idx="25289">
                  <c:v>45615.875</c:v>
                </c:pt>
                <c:pt idx="25290">
                  <c:v>45615.916666666664</c:v>
                </c:pt>
                <c:pt idx="25291">
                  <c:v>45615.958333333336</c:v>
                </c:pt>
                <c:pt idx="25292">
                  <c:v>45616</c:v>
                </c:pt>
                <c:pt idx="25293">
                  <c:v>45616.041666666664</c:v>
                </c:pt>
                <c:pt idx="25294">
                  <c:v>45616.083333333336</c:v>
                </c:pt>
                <c:pt idx="25295">
                  <c:v>45616.125</c:v>
                </c:pt>
                <c:pt idx="25296">
                  <c:v>45616.166666666664</c:v>
                </c:pt>
                <c:pt idx="25297">
                  <c:v>45616.208333333336</c:v>
                </c:pt>
                <c:pt idx="25298">
                  <c:v>45616.25</c:v>
                </c:pt>
                <c:pt idx="25299">
                  <c:v>45616.291666666664</c:v>
                </c:pt>
                <c:pt idx="25300">
                  <c:v>45616.333333333336</c:v>
                </c:pt>
                <c:pt idx="25301">
                  <c:v>45616.375</c:v>
                </c:pt>
                <c:pt idx="25302">
                  <c:v>45616.416666666664</c:v>
                </c:pt>
                <c:pt idx="25303">
                  <c:v>45616.458333333336</c:v>
                </c:pt>
                <c:pt idx="25304">
                  <c:v>45616.5</c:v>
                </c:pt>
                <c:pt idx="25305">
                  <c:v>45616.541666666664</c:v>
                </c:pt>
                <c:pt idx="25306">
                  <c:v>45616.583333333336</c:v>
                </c:pt>
                <c:pt idx="25307">
                  <c:v>45616.625</c:v>
                </c:pt>
                <c:pt idx="25308">
                  <c:v>45616.666666666664</c:v>
                </c:pt>
                <c:pt idx="25309">
                  <c:v>45616.708333333336</c:v>
                </c:pt>
                <c:pt idx="25310">
                  <c:v>45616.75</c:v>
                </c:pt>
                <c:pt idx="25311">
                  <c:v>45616.791666666664</c:v>
                </c:pt>
                <c:pt idx="25312">
                  <c:v>45616.833333333336</c:v>
                </c:pt>
                <c:pt idx="25313">
                  <c:v>45616.875</c:v>
                </c:pt>
                <c:pt idx="25314">
                  <c:v>45616.916666666664</c:v>
                </c:pt>
                <c:pt idx="25315">
                  <c:v>45616.958333333336</c:v>
                </c:pt>
                <c:pt idx="25316">
                  <c:v>45617</c:v>
                </c:pt>
                <c:pt idx="25317">
                  <c:v>45617.041666666664</c:v>
                </c:pt>
                <c:pt idx="25318">
                  <c:v>45617.083333333336</c:v>
                </c:pt>
                <c:pt idx="25319">
                  <c:v>45617.125</c:v>
                </c:pt>
                <c:pt idx="25320">
                  <c:v>45617.166666666664</c:v>
                </c:pt>
                <c:pt idx="25321">
                  <c:v>45617.208333333336</c:v>
                </c:pt>
                <c:pt idx="25322">
                  <c:v>45617.25</c:v>
                </c:pt>
                <c:pt idx="25323">
                  <c:v>45617.291666666664</c:v>
                </c:pt>
                <c:pt idx="25324">
                  <c:v>45617.333333333336</c:v>
                </c:pt>
                <c:pt idx="25325">
                  <c:v>45617.375</c:v>
                </c:pt>
                <c:pt idx="25326">
                  <c:v>45617.416666666664</c:v>
                </c:pt>
                <c:pt idx="25327">
                  <c:v>45617.458333333336</c:v>
                </c:pt>
                <c:pt idx="25328">
                  <c:v>45617.5</c:v>
                </c:pt>
                <c:pt idx="25329">
                  <c:v>45617.541666666664</c:v>
                </c:pt>
                <c:pt idx="25330">
                  <c:v>45617.583333333336</c:v>
                </c:pt>
                <c:pt idx="25331">
                  <c:v>45617.625</c:v>
                </c:pt>
                <c:pt idx="25332">
                  <c:v>45617.666666666664</c:v>
                </c:pt>
                <c:pt idx="25333">
                  <c:v>45617.708333333336</c:v>
                </c:pt>
                <c:pt idx="25334">
                  <c:v>45617.75</c:v>
                </c:pt>
                <c:pt idx="25335">
                  <c:v>45617.791666666664</c:v>
                </c:pt>
                <c:pt idx="25336">
                  <c:v>45617.833333333336</c:v>
                </c:pt>
                <c:pt idx="25337">
                  <c:v>45617.875</c:v>
                </c:pt>
                <c:pt idx="25338">
                  <c:v>45617.916666666664</c:v>
                </c:pt>
                <c:pt idx="25339">
                  <c:v>45617.958333333336</c:v>
                </c:pt>
                <c:pt idx="25340">
                  <c:v>45618</c:v>
                </c:pt>
                <c:pt idx="25341">
                  <c:v>45618.041666666664</c:v>
                </c:pt>
                <c:pt idx="25342">
                  <c:v>45618.083333333336</c:v>
                </c:pt>
                <c:pt idx="25343">
                  <c:v>45618.125</c:v>
                </c:pt>
                <c:pt idx="25344">
                  <c:v>45618.166666666664</c:v>
                </c:pt>
                <c:pt idx="25345">
                  <c:v>45618.208333333336</c:v>
                </c:pt>
                <c:pt idx="25346">
                  <c:v>45618.25</c:v>
                </c:pt>
                <c:pt idx="25347">
                  <c:v>45618.291666666664</c:v>
                </c:pt>
                <c:pt idx="25348">
                  <c:v>45618.333333333336</c:v>
                </c:pt>
                <c:pt idx="25349">
                  <c:v>45618.375</c:v>
                </c:pt>
                <c:pt idx="25350">
                  <c:v>45618.416666666664</c:v>
                </c:pt>
                <c:pt idx="25351">
                  <c:v>45618.458333333336</c:v>
                </c:pt>
                <c:pt idx="25352">
                  <c:v>45618.5</c:v>
                </c:pt>
                <c:pt idx="25353">
                  <c:v>45618.541666666664</c:v>
                </c:pt>
                <c:pt idx="25354">
                  <c:v>45618.583333333336</c:v>
                </c:pt>
                <c:pt idx="25355">
                  <c:v>45618.625</c:v>
                </c:pt>
                <c:pt idx="25356">
                  <c:v>45618.666666666664</c:v>
                </c:pt>
                <c:pt idx="25357">
                  <c:v>45618.708333333336</c:v>
                </c:pt>
                <c:pt idx="25358">
                  <c:v>45618.75</c:v>
                </c:pt>
                <c:pt idx="25359">
                  <c:v>45618.791666666664</c:v>
                </c:pt>
                <c:pt idx="25360">
                  <c:v>45618.833333333336</c:v>
                </c:pt>
                <c:pt idx="25361">
                  <c:v>45618.875</c:v>
                </c:pt>
                <c:pt idx="25362">
                  <c:v>45618.916666666664</c:v>
                </c:pt>
                <c:pt idx="25363">
                  <c:v>45618.958333333336</c:v>
                </c:pt>
                <c:pt idx="25364">
                  <c:v>45619</c:v>
                </c:pt>
                <c:pt idx="25365">
                  <c:v>45619.041666666664</c:v>
                </c:pt>
                <c:pt idx="25366">
                  <c:v>45619.083333333336</c:v>
                </c:pt>
                <c:pt idx="25367">
                  <c:v>45619.125</c:v>
                </c:pt>
                <c:pt idx="25368">
                  <c:v>45619.166666666664</c:v>
                </c:pt>
                <c:pt idx="25369">
                  <c:v>45619.208333333336</c:v>
                </c:pt>
                <c:pt idx="25370">
                  <c:v>45619.25</c:v>
                </c:pt>
                <c:pt idx="25371">
                  <c:v>45619.291666666664</c:v>
                </c:pt>
                <c:pt idx="25372">
                  <c:v>45619.333333333336</c:v>
                </c:pt>
                <c:pt idx="25373">
                  <c:v>45619.375</c:v>
                </c:pt>
                <c:pt idx="25374">
                  <c:v>45619.416666666664</c:v>
                </c:pt>
                <c:pt idx="25375">
                  <c:v>45619.458333333336</c:v>
                </c:pt>
                <c:pt idx="25376">
                  <c:v>45619.5</c:v>
                </c:pt>
                <c:pt idx="25377">
                  <c:v>45619.541666666664</c:v>
                </c:pt>
                <c:pt idx="25378">
                  <c:v>45619.583333333336</c:v>
                </c:pt>
                <c:pt idx="25379">
                  <c:v>45619.625</c:v>
                </c:pt>
                <c:pt idx="25380">
                  <c:v>45619.666666666664</c:v>
                </c:pt>
                <c:pt idx="25381">
                  <c:v>45619.708333333336</c:v>
                </c:pt>
                <c:pt idx="25382">
                  <c:v>45619.75</c:v>
                </c:pt>
                <c:pt idx="25383">
                  <c:v>45619.791666666664</c:v>
                </c:pt>
                <c:pt idx="25384">
                  <c:v>45619.833333333336</c:v>
                </c:pt>
                <c:pt idx="25385">
                  <c:v>45619.875</c:v>
                </c:pt>
                <c:pt idx="25386">
                  <c:v>45619.916666666664</c:v>
                </c:pt>
                <c:pt idx="25387">
                  <c:v>45619.958333333336</c:v>
                </c:pt>
                <c:pt idx="25388">
                  <c:v>45620</c:v>
                </c:pt>
                <c:pt idx="25389">
                  <c:v>45620.041666666664</c:v>
                </c:pt>
                <c:pt idx="25390">
                  <c:v>45620.083333333336</c:v>
                </c:pt>
                <c:pt idx="25391">
                  <c:v>45620.125</c:v>
                </c:pt>
                <c:pt idx="25392">
                  <c:v>45620.166666666664</c:v>
                </c:pt>
                <c:pt idx="25393">
                  <c:v>45620.208333333336</c:v>
                </c:pt>
                <c:pt idx="25394">
                  <c:v>45620.25</c:v>
                </c:pt>
                <c:pt idx="25395">
                  <c:v>45620.291666666664</c:v>
                </c:pt>
                <c:pt idx="25396">
                  <c:v>45620.333333333336</c:v>
                </c:pt>
                <c:pt idx="25397">
                  <c:v>45620.375</c:v>
                </c:pt>
                <c:pt idx="25398">
                  <c:v>45620.416666666664</c:v>
                </c:pt>
                <c:pt idx="25399">
                  <c:v>45620.458333333336</c:v>
                </c:pt>
                <c:pt idx="25400">
                  <c:v>45620.5</c:v>
                </c:pt>
                <c:pt idx="25401">
                  <c:v>45620.541666666664</c:v>
                </c:pt>
                <c:pt idx="25402">
                  <c:v>45620.583333333336</c:v>
                </c:pt>
                <c:pt idx="25403">
                  <c:v>45620.625</c:v>
                </c:pt>
                <c:pt idx="25404">
                  <c:v>45620.666666666664</c:v>
                </c:pt>
                <c:pt idx="25405">
                  <c:v>45620.708333333336</c:v>
                </c:pt>
                <c:pt idx="25406">
                  <c:v>45620.75</c:v>
                </c:pt>
                <c:pt idx="25407">
                  <c:v>45620.791666666664</c:v>
                </c:pt>
                <c:pt idx="25408">
                  <c:v>45620.833333333336</c:v>
                </c:pt>
                <c:pt idx="25409">
                  <c:v>45620.875</c:v>
                </c:pt>
                <c:pt idx="25410">
                  <c:v>45620.916666666664</c:v>
                </c:pt>
                <c:pt idx="25411">
                  <c:v>45620.958333333336</c:v>
                </c:pt>
                <c:pt idx="25412">
                  <c:v>45621</c:v>
                </c:pt>
                <c:pt idx="25413">
                  <c:v>45621.041666666664</c:v>
                </c:pt>
                <c:pt idx="25414">
                  <c:v>45621.083333333336</c:v>
                </c:pt>
                <c:pt idx="25415">
                  <c:v>45621.125</c:v>
                </c:pt>
                <c:pt idx="25416">
                  <c:v>45621.166666666664</c:v>
                </c:pt>
                <c:pt idx="25417">
                  <c:v>45621.208333333336</c:v>
                </c:pt>
                <c:pt idx="25418">
                  <c:v>45621.25</c:v>
                </c:pt>
                <c:pt idx="25419">
                  <c:v>45621.291666666664</c:v>
                </c:pt>
                <c:pt idx="25420">
                  <c:v>45621.333333333336</c:v>
                </c:pt>
                <c:pt idx="25421">
                  <c:v>45621.375</c:v>
                </c:pt>
                <c:pt idx="25422">
                  <c:v>45621.416666666664</c:v>
                </c:pt>
                <c:pt idx="25423">
                  <c:v>45621.458333333336</c:v>
                </c:pt>
                <c:pt idx="25424">
                  <c:v>45621.5</c:v>
                </c:pt>
                <c:pt idx="25425">
                  <c:v>45621.541666666664</c:v>
                </c:pt>
                <c:pt idx="25426">
                  <c:v>45621.583333333336</c:v>
                </c:pt>
                <c:pt idx="25427">
                  <c:v>45621.625</c:v>
                </c:pt>
                <c:pt idx="25428">
                  <c:v>45621.666666666664</c:v>
                </c:pt>
                <c:pt idx="25429">
                  <c:v>45621.708333333336</c:v>
                </c:pt>
                <c:pt idx="25430">
                  <c:v>45621.75</c:v>
                </c:pt>
                <c:pt idx="25431">
                  <c:v>45621.791666666664</c:v>
                </c:pt>
                <c:pt idx="25432">
                  <c:v>45621.833333333336</c:v>
                </c:pt>
                <c:pt idx="25433">
                  <c:v>45621.875</c:v>
                </c:pt>
                <c:pt idx="25434">
                  <c:v>45621.916666666664</c:v>
                </c:pt>
                <c:pt idx="25435">
                  <c:v>45621.958333333336</c:v>
                </c:pt>
                <c:pt idx="25436">
                  <c:v>45622</c:v>
                </c:pt>
                <c:pt idx="25437">
                  <c:v>45622.041666666664</c:v>
                </c:pt>
                <c:pt idx="25438">
                  <c:v>45622.083333333336</c:v>
                </c:pt>
                <c:pt idx="25439">
                  <c:v>45622.125</c:v>
                </c:pt>
                <c:pt idx="25440">
                  <c:v>45622.166666666664</c:v>
                </c:pt>
                <c:pt idx="25441">
                  <c:v>45622.208333333336</c:v>
                </c:pt>
                <c:pt idx="25442">
                  <c:v>45622.25</c:v>
                </c:pt>
                <c:pt idx="25443">
                  <c:v>45622.291666666664</c:v>
                </c:pt>
                <c:pt idx="25444">
                  <c:v>45622.333333333336</c:v>
                </c:pt>
                <c:pt idx="25445">
                  <c:v>45622.375</c:v>
                </c:pt>
                <c:pt idx="25446">
                  <c:v>45622.416666666664</c:v>
                </c:pt>
                <c:pt idx="25447">
                  <c:v>45622.458333333336</c:v>
                </c:pt>
                <c:pt idx="25448">
                  <c:v>45622.5</c:v>
                </c:pt>
                <c:pt idx="25449">
                  <c:v>45622.541666666664</c:v>
                </c:pt>
                <c:pt idx="25450">
                  <c:v>45622.583333333336</c:v>
                </c:pt>
                <c:pt idx="25451">
                  <c:v>45622.625</c:v>
                </c:pt>
                <c:pt idx="25452">
                  <c:v>45622.666666666664</c:v>
                </c:pt>
                <c:pt idx="25453">
                  <c:v>45622.708333333336</c:v>
                </c:pt>
                <c:pt idx="25454">
                  <c:v>45622.75</c:v>
                </c:pt>
                <c:pt idx="25455">
                  <c:v>45622.791666666664</c:v>
                </c:pt>
                <c:pt idx="25456">
                  <c:v>45622.833333333336</c:v>
                </c:pt>
                <c:pt idx="25457">
                  <c:v>45622.875</c:v>
                </c:pt>
                <c:pt idx="25458">
                  <c:v>45622.916666666664</c:v>
                </c:pt>
                <c:pt idx="25459">
                  <c:v>45622.958333333336</c:v>
                </c:pt>
                <c:pt idx="25460">
                  <c:v>45623</c:v>
                </c:pt>
                <c:pt idx="25461">
                  <c:v>45623.041666666664</c:v>
                </c:pt>
                <c:pt idx="25462">
                  <c:v>45623.083333333336</c:v>
                </c:pt>
                <c:pt idx="25463">
                  <c:v>45623.125</c:v>
                </c:pt>
                <c:pt idx="25464">
                  <c:v>45623.166666666664</c:v>
                </c:pt>
                <c:pt idx="25465">
                  <c:v>45623.208333333336</c:v>
                </c:pt>
                <c:pt idx="25466">
                  <c:v>45623.25</c:v>
                </c:pt>
                <c:pt idx="25467">
                  <c:v>45623.291666666664</c:v>
                </c:pt>
                <c:pt idx="25468">
                  <c:v>45623.333333333336</c:v>
                </c:pt>
                <c:pt idx="25469">
                  <c:v>45623.375</c:v>
                </c:pt>
                <c:pt idx="25470">
                  <c:v>45623.416666666664</c:v>
                </c:pt>
                <c:pt idx="25471">
                  <c:v>45623.458333333336</c:v>
                </c:pt>
                <c:pt idx="25472">
                  <c:v>45623.5</c:v>
                </c:pt>
                <c:pt idx="25473">
                  <c:v>45623.541666666664</c:v>
                </c:pt>
                <c:pt idx="25474">
                  <c:v>45623.583333333336</c:v>
                </c:pt>
                <c:pt idx="25475">
                  <c:v>45623.625</c:v>
                </c:pt>
                <c:pt idx="25476">
                  <c:v>45623.666666666664</c:v>
                </c:pt>
                <c:pt idx="25477">
                  <c:v>45623.708333333336</c:v>
                </c:pt>
                <c:pt idx="25478">
                  <c:v>45623.75</c:v>
                </c:pt>
                <c:pt idx="25479">
                  <c:v>45623.791666666664</c:v>
                </c:pt>
                <c:pt idx="25480">
                  <c:v>45623.833333333336</c:v>
                </c:pt>
                <c:pt idx="25481">
                  <c:v>45623.875</c:v>
                </c:pt>
                <c:pt idx="25482">
                  <c:v>45623.916666666664</c:v>
                </c:pt>
                <c:pt idx="25483">
                  <c:v>45623.958333333336</c:v>
                </c:pt>
                <c:pt idx="25484">
                  <c:v>45624</c:v>
                </c:pt>
                <c:pt idx="25485">
                  <c:v>45624.041666666664</c:v>
                </c:pt>
                <c:pt idx="25486">
                  <c:v>45624.083333333336</c:v>
                </c:pt>
                <c:pt idx="25487">
                  <c:v>45624.125</c:v>
                </c:pt>
                <c:pt idx="25488">
                  <c:v>45624.166666666664</c:v>
                </c:pt>
                <c:pt idx="25489">
                  <c:v>45624.208333333336</c:v>
                </c:pt>
                <c:pt idx="25490">
                  <c:v>45624.25</c:v>
                </c:pt>
                <c:pt idx="25491">
                  <c:v>45624.291666666664</c:v>
                </c:pt>
                <c:pt idx="25492">
                  <c:v>45624.333333333336</c:v>
                </c:pt>
                <c:pt idx="25493">
                  <c:v>45624.375</c:v>
                </c:pt>
                <c:pt idx="25494">
                  <c:v>45624.416666666664</c:v>
                </c:pt>
                <c:pt idx="25495">
                  <c:v>45624.458333333336</c:v>
                </c:pt>
                <c:pt idx="25496">
                  <c:v>45624.5</c:v>
                </c:pt>
                <c:pt idx="25497">
                  <c:v>45624.541666666664</c:v>
                </c:pt>
                <c:pt idx="25498">
                  <c:v>45624.583333333336</c:v>
                </c:pt>
                <c:pt idx="25499">
                  <c:v>45624.625</c:v>
                </c:pt>
                <c:pt idx="25500">
                  <c:v>45624.666666666664</c:v>
                </c:pt>
                <c:pt idx="25501">
                  <c:v>45624.708333333336</c:v>
                </c:pt>
                <c:pt idx="25502">
                  <c:v>45624.75</c:v>
                </c:pt>
                <c:pt idx="25503">
                  <c:v>45624.791666666664</c:v>
                </c:pt>
                <c:pt idx="25504">
                  <c:v>45624.833333333336</c:v>
                </c:pt>
                <c:pt idx="25505">
                  <c:v>45624.875</c:v>
                </c:pt>
                <c:pt idx="25506">
                  <c:v>45624.916666666664</c:v>
                </c:pt>
                <c:pt idx="25507">
                  <c:v>45624.958333333336</c:v>
                </c:pt>
                <c:pt idx="25508">
                  <c:v>45625</c:v>
                </c:pt>
                <c:pt idx="25509">
                  <c:v>45625.041666666664</c:v>
                </c:pt>
                <c:pt idx="25510">
                  <c:v>45625.083333333336</c:v>
                </c:pt>
                <c:pt idx="25511">
                  <c:v>45625.125</c:v>
                </c:pt>
                <c:pt idx="25512">
                  <c:v>45625.166666666664</c:v>
                </c:pt>
                <c:pt idx="25513">
                  <c:v>45625.208333333336</c:v>
                </c:pt>
                <c:pt idx="25514">
                  <c:v>45625.25</c:v>
                </c:pt>
                <c:pt idx="25515">
                  <c:v>45625.291666666664</c:v>
                </c:pt>
                <c:pt idx="25516">
                  <c:v>45625.333333333336</c:v>
                </c:pt>
                <c:pt idx="25517">
                  <c:v>45625.375</c:v>
                </c:pt>
                <c:pt idx="25518">
                  <c:v>45625.416666666664</c:v>
                </c:pt>
                <c:pt idx="25519">
                  <c:v>45625.458333333336</c:v>
                </c:pt>
                <c:pt idx="25520">
                  <c:v>45625.5</c:v>
                </c:pt>
                <c:pt idx="25521">
                  <c:v>45625.541666666664</c:v>
                </c:pt>
                <c:pt idx="25522">
                  <c:v>45625.583333333336</c:v>
                </c:pt>
                <c:pt idx="25523">
                  <c:v>45625.625</c:v>
                </c:pt>
                <c:pt idx="25524">
                  <c:v>45625.666666666664</c:v>
                </c:pt>
                <c:pt idx="25525">
                  <c:v>45625.708333333336</c:v>
                </c:pt>
                <c:pt idx="25526">
                  <c:v>45625.75</c:v>
                </c:pt>
                <c:pt idx="25527">
                  <c:v>45625.791666666664</c:v>
                </c:pt>
                <c:pt idx="25528">
                  <c:v>45625.833333333336</c:v>
                </c:pt>
                <c:pt idx="25529">
                  <c:v>45625.875</c:v>
                </c:pt>
                <c:pt idx="25530">
                  <c:v>45625.916666666664</c:v>
                </c:pt>
                <c:pt idx="25531">
                  <c:v>45625.958333333336</c:v>
                </c:pt>
                <c:pt idx="25532">
                  <c:v>45626</c:v>
                </c:pt>
                <c:pt idx="25533">
                  <c:v>45626.041666666664</c:v>
                </c:pt>
                <c:pt idx="25534">
                  <c:v>45626.083333333336</c:v>
                </c:pt>
                <c:pt idx="25535">
                  <c:v>45626.125</c:v>
                </c:pt>
                <c:pt idx="25536">
                  <c:v>45626.166666666664</c:v>
                </c:pt>
                <c:pt idx="25537">
                  <c:v>45626.208333333336</c:v>
                </c:pt>
                <c:pt idx="25538">
                  <c:v>45626.25</c:v>
                </c:pt>
                <c:pt idx="25539">
                  <c:v>45626.291666666664</c:v>
                </c:pt>
                <c:pt idx="25540">
                  <c:v>45626.333333333336</c:v>
                </c:pt>
                <c:pt idx="25541">
                  <c:v>45626.375</c:v>
                </c:pt>
                <c:pt idx="25542">
                  <c:v>45626.416666666664</c:v>
                </c:pt>
                <c:pt idx="25543">
                  <c:v>45626.458333333336</c:v>
                </c:pt>
                <c:pt idx="25544">
                  <c:v>45626.5</c:v>
                </c:pt>
                <c:pt idx="25545">
                  <c:v>45626.541666666664</c:v>
                </c:pt>
                <c:pt idx="25546">
                  <c:v>45626.583333333336</c:v>
                </c:pt>
                <c:pt idx="25547">
                  <c:v>45626.625</c:v>
                </c:pt>
                <c:pt idx="25548">
                  <c:v>45626.666666666664</c:v>
                </c:pt>
                <c:pt idx="25549">
                  <c:v>45626.708333333336</c:v>
                </c:pt>
                <c:pt idx="25550">
                  <c:v>45626.75</c:v>
                </c:pt>
                <c:pt idx="25551">
                  <c:v>45626.791666666664</c:v>
                </c:pt>
                <c:pt idx="25552">
                  <c:v>45626.833333333336</c:v>
                </c:pt>
                <c:pt idx="25553">
                  <c:v>45626.875</c:v>
                </c:pt>
                <c:pt idx="25554">
                  <c:v>45626.916666666664</c:v>
                </c:pt>
                <c:pt idx="25555">
                  <c:v>45626.958333333336</c:v>
                </c:pt>
                <c:pt idx="25556">
                  <c:v>45627</c:v>
                </c:pt>
                <c:pt idx="25557">
                  <c:v>45627.041666666664</c:v>
                </c:pt>
                <c:pt idx="25558">
                  <c:v>45627.083333333336</c:v>
                </c:pt>
                <c:pt idx="25559">
                  <c:v>45627.125</c:v>
                </c:pt>
                <c:pt idx="25560">
                  <c:v>45627.166666666664</c:v>
                </c:pt>
                <c:pt idx="25561">
                  <c:v>45627.208333333336</c:v>
                </c:pt>
                <c:pt idx="25562">
                  <c:v>45627.25</c:v>
                </c:pt>
                <c:pt idx="25563">
                  <c:v>45627.291666666664</c:v>
                </c:pt>
                <c:pt idx="25564">
                  <c:v>45627.333333333336</c:v>
                </c:pt>
                <c:pt idx="25565">
                  <c:v>45627.375</c:v>
                </c:pt>
                <c:pt idx="25566">
                  <c:v>45627.416666666664</c:v>
                </c:pt>
                <c:pt idx="25567">
                  <c:v>45627.458333333336</c:v>
                </c:pt>
                <c:pt idx="25568">
                  <c:v>45627.5</c:v>
                </c:pt>
                <c:pt idx="25569">
                  <c:v>45627.541666666664</c:v>
                </c:pt>
                <c:pt idx="25570">
                  <c:v>45627.583333333336</c:v>
                </c:pt>
                <c:pt idx="25571">
                  <c:v>45627.625</c:v>
                </c:pt>
                <c:pt idx="25572">
                  <c:v>45627.666666666664</c:v>
                </c:pt>
                <c:pt idx="25573">
                  <c:v>45627.708333333336</c:v>
                </c:pt>
                <c:pt idx="25574">
                  <c:v>45627.75</c:v>
                </c:pt>
                <c:pt idx="25575">
                  <c:v>45627.791666666664</c:v>
                </c:pt>
                <c:pt idx="25576">
                  <c:v>45627.833333333336</c:v>
                </c:pt>
                <c:pt idx="25577">
                  <c:v>45627.875</c:v>
                </c:pt>
                <c:pt idx="25578">
                  <c:v>45627.916666666664</c:v>
                </c:pt>
                <c:pt idx="25579">
                  <c:v>45627.958333333336</c:v>
                </c:pt>
                <c:pt idx="25580">
                  <c:v>45628</c:v>
                </c:pt>
                <c:pt idx="25581">
                  <c:v>45628.041666666664</c:v>
                </c:pt>
                <c:pt idx="25582">
                  <c:v>45628.083333333336</c:v>
                </c:pt>
                <c:pt idx="25583">
                  <c:v>45628.125</c:v>
                </c:pt>
                <c:pt idx="25584">
                  <c:v>45628.166666666664</c:v>
                </c:pt>
                <c:pt idx="25585">
                  <c:v>45628.208333333336</c:v>
                </c:pt>
                <c:pt idx="25586">
                  <c:v>45628.25</c:v>
                </c:pt>
                <c:pt idx="25587">
                  <c:v>45628.291666666664</c:v>
                </c:pt>
                <c:pt idx="25588">
                  <c:v>45628.333333333336</c:v>
                </c:pt>
                <c:pt idx="25589">
                  <c:v>45628.375</c:v>
                </c:pt>
                <c:pt idx="25590">
                  <c:v>45628.416666666664</c:v>
                </c:pt>
                <c:pt idx="25591">
                  <c:v>45628.458333333336</c:v>
                </c:pt>
                <c:pt idx="25592">
                  <c:v>45628.5</c:v>
                </c:pt>
                <c:pt idx="25593">
                  <c:v>45628.541666666664</c:v>
                </c:pt>
                <c:pt idx="25594">
                  <c:v>45628.583333333336</c:v>
                </c:pt>
                <c:pt idx="25595">
                  <c:v>45628.625</c:v>
                </c:pt>
                <c:pt idx="25596">
                  <c:v>45628.666666666664</c:v>
                </c:pt>
                <c:pt idx="25597">
                  <c:v>45628.708333333336</c:v>
                </c:pt>
                <c:pt idx="25598">
                  <c:v>45628.75</c:v>
                </c:pt>
                <c:pt idx="25599">
                  <c:v>45628.791666666664</c:v>
                </c:pt>
                <c:pt idx="25600">
                  <c:v>45628.833333333336</c:v>
                </c:pt>
                <c:pt idx="25601">
                  <c:v>45628.875</c:v>
                </c:pt>
                <c:pt idx="25602">
                  <c:v>45628.916666666664</c:v>
                </c:pt>
                <c:pt idx="25603">
                  <c:v>45628.958333333336</c:v>
                </c:pt>
                <c:pt idx="25604">
                  <c:v>45629</c:v>
                </c:pt>
                <c:pt idx="25605">
                  <c:v>45629.041666666664</c:v>
                </c:pt>
                <c:pt idx="25606">
                  <c:v>45629.083333333336</c:v>
                </c:pt>
                <c:pt idx="25607">
                  <c:v>45629.125</c:v>
                </c:pt>
                <c:pt idx="25608">
                  <c:v>45629.166666666664</c:v>
                </c:pt>
                <c:pt idx="25609">
                  <c:v>45629.208333333336</c:v>
                </c:pt>
                <c:pt idx="25610">
                  <c:v>45629.25</c:v>
                </c:pt>
                <c:pt idx="25611">
                  <c:v>45629.291666666664</c:v>
                </c:pt>
                <c:pt idx="25612">
                  <c:v>45629.333333333336</c:v>
                </c:pt>
                <c:pt idx="25613">
                  <c:v>45629.375</c:v>
                </c:pt>
                <c:pt idx="25614">
                  <c:v>45629.416666666664</c:v>
                </c:pt>
                <c:pt idx="25615">
                  <c:v>45629.458333333336</c:v>
                </c:pt>
                <c:pt idx="25616">
                  <c:v>45629.5</c:v>
                </c:pt>
                <c:pt idx="25617">
                  <c:v>45629.541666666664</c:v>
                </c:pt>
                <c:pt idx="25618">
                  <c:v>45629.583333333336</c:v>
                </c:pt>
                <c:pt idx="25619">
                  <c:v>45629.625</c:v>
                </c:pt>
                <c:pt idx="25620">
                  <c:v>45629.666666666664</c:v>
                </c:pt>
                <c:pt idx="25621">
                  <c:v>45629.708333333336</c:v>
                </c:pt>
                <c:pt idx="25622">
                  <c:v>45629.75</c:v>
                </c:pt>
                <c:pt idx="25623">
                  <c:v>45629.791666666664</c:v>
                </c:pt>
                <c:pt idx="25624">
                  <c:v>45629.833333333336</c:v>
                </c:pt>
                <c:pt idx="25625">
                  <c:v>45629.875</c:v>
                </c:pt>
                <c:pt idx="25626">
                  <c:v>45629.916666666664</c:v>
                </c:pt>
                <c:pt idx="25627">
                  <c:v>45629.958333333336</c:v>
                </c:pt>
                <c:pt idx="25628">
                  <c:v>45630</c:v>
                </c:pt>
                <c:pt idx="25629">
                  <c:v>45630.041666666664</c:v>
                </c:pt>
                <c:pt idx="25630">
                  <c:v>45630.083333333336</c:v>
                </c:pt>
                <c:pt idx="25631">
                  <c:v>45630.125</c:v>
                </c:pt>
                <c:pt idx="25632">
                  <c:v>45630.166666666664</c:v>
                </c:pt>
                <c:pt idx="25633">
                  <c:v>45630.208333333336</c:v>
                </c:pt>
                <c:pt idx="25634">
                  <c:v>45630.25</c:v>
                </c:pt>
                <c:pt idx="25635">
                  <c:v>45630.291666666664</c:v>
                </c:pt>
                <c:pt idx="25636">
                  <c:v>45630.333333333336</c:v>
                </c:pt>
                <c:pt idx="25637">
                  <c:v>45630.375</c:v>
                </c:pt>
                <c:pt idx="25638">
                  <c:v>45630.416666666664</c:v>
                </c:pt>
                <c:pt idx="25639">
                  <c:v>45630.458333333336</c:v>
                </c:pt>
                <c:pt idx="25640">
                  <c:v>45630.5</c:v>
                </c:pt>
                <c:pt idx="25641">
                  <c:v>45630.541666666664</c:v>
                </c:pt>
                <c:pt idx="25642">
                  <c:v>45630.583333333336</c:v>
                </c:pt>
                <c:pt idx="25643">
                  <c:v>45630.625</c:v>
                </c:pt>
                <c:pt idx="25644">
                  <c:v>45630.666666666664</c:v>
                </c:pt>
                <c:pt idx="25645">
                  <c:v>45630.708333333336</c:v>
                </c:pt>
                <c:pt idx="25646">
                  <c:v>45630.75</c:v>
                </c:pt>
                <c:pt idx="25647">
                  <c:v>45630.791666666664</c:v>
                </c:pt>
                <c:pt idx="25648">
                  <c:v>45630.833333333336</c:v>
                </c:pt>
                <c:pt idx="25649">
                  <c:v>45630.875</c:v>
                </c:pt>
                <c:pt idx="25650">
                  <c:v>45630.916666666664</c:v>
                </c:pt>
                <c:pt idx="25651">
                  <c:v>45630.958333333336</c:v>
                </c:pt>
                <c:pt idx="25652">
                  <c:v>45631</c:v>
                </c:pt>
                <c:pt idx="25653">
                  <c:v>45631.041666666664</c:v>
                </c:pt>
                <c:pt idx="25654">
                  <c:v>45631.083333333336</c:v>
                </c:pt>
                <c:pt idx="25655">
                  <c:v>45631.125</c:v>
                </c:pt>
                <c:pt idx="25656">
                  <c:v>45631.166666666664</c:v>
                </c:pt>
                <c:pt idx="25657">
                  <c:v>45631.208333333336</c:v>
                </c:pt>
                <c:pt idx="25658">
                  <c:v>45631.25</c:v>
                </c:pt>
                <c:pt idx="25659">
                  <c:v>45631.291666666664</c:v>
                </c:pt>
                <c:pt idx="25660">
                  <c:v>45631.333333333336</c:v>
                </c:pt>
                <c:pt idx="25661">
                  <c:v>45631.375</c:v>
                </c:pt>
                <c:pt idx="25662">
                  <c:v>45631.416666666664</c:v>
                </c:pt>
                <c:pt idx="25663">
                  <c:v>45631.458333333336</c:v>
                </c:pt>
                <c:pt idx="25664">
                  <c:v>45631.5</c:v>
                </c:pt>
                <c:pt idx="25665">
                  <c:v>45631.541666666664</c:v>
                </c:pt>
                <c:pt idx="25666">
                  <c:v>45631.583333333336</c:v>
                </c:pt>
                <c:pt idx="25667">
                  <c:v>45631.625</c:v>
                </c:pt>
                <c:pt idx="25668">
                  <c:v>45631.666666666664</c:v>
                </c:pt>
                <c:pt idx="25669">
                  <c:v>45631.708333333336</c:v>
                </c:pt>
                <c:pt idx="25670">
                  <c:v>45631.75</c:v>
                </c:pt>
                <c:pt idx="25671">
                  <c:v>45631.791666666664</c:v>
                </c:pt>
                <c:pt idx="25672">
                  <c:v>45631.833333333336</c:v>
                </c:pt>
                <c:pt idx="25673">
                  <c:v>45631.875</c:v>
                </c:pt>
                <c:pt idx="25674">
                  <c:v>45631.916666666664</c:v>
                </c:pt>
                <c:pt idx="25675">
                  <c:v>45631.958333333336</c:v>
                </c:pt>
                <c:pt idx="25676">
                  <c:v>45632</c:v>
                </c:pt>
                <c:pt idx="25677">
                  <c:v>45632.041666666664</c:v>
                </c:pt>
                <c:pt idx="25678">
                  <c:v>45632.083333333336</c:v>
                </c:pt>
                <c:pt idx="25679">
                  <c:v>45632.125</c:v>
                </c:pt>
                <c:pt idx="25680">
                  <c:v>45632.166666666664</c:v>
                </c:pt>
                <c:pt idx="25681">
                  <c:v>45632.208333333336</c:v>
                </c:pt>
                <c:pt idx="25682">
                  <c:v>45632.25</c:v>
                </c:pt>
                <c:pt idx="25683">
                  <c:v>45632.291666666664</c:v>
                </c:pt>
                <c:pt idx="25684">
                  <c:v>45632.333333333336</c:v>
                </c:pt>
                <c:pt idx="25685">
                  <c:v>45632.375</c:v>
                </c:pt>
                <c:pt idx="25686">
                  <c:v>45632.416666666664</c:v>
                </c:pt>
                <c:pt idx="25687">
                  <c:v>45632.458333333336</c:v>
                </c:pt>
                <c:pt idx="25688">
                  <c:v>45632.5</c:v>
                </c:pt>
                <c:pt idx="25689">
                  <c:v>45632.541666666664</c:v>
                </c:pt>
                <c:pt idx="25690">
                  <c:v>45632.583333333336</c:v>
                </c:pt>
                <c:pt idx="25691">
                  <c:v>45632.625</c:v>
                </c:pt>
                <c:pt idx="25692">
                  <c:v>45632.666666666664</c:v>
                </c:pt>
                <c:pt idx="25693">
                  <c:v>45632.708333333336</c:v>
                </c:pt>
                <c:pt idx="25694">
                  <c:v>45632.75</c:v>
                </c:pt>
                <c:pt idx="25695">
                  <c:v>45632.791666666664</c:v>
                </c:pt>
                <c:pt idx="25696">
                  <c:v>45632.833333333336</c:v>
                </c:pt>
                <c:pt idx="25697">
                  <c:v>45632.875</c:v>
                </c:pt>
                <c:pt idx="25698">
                  <c:v>45632.916666666664</c:v>
                </c:pt>
                <c:pt idx="25699">
                  <c:v>45632.958333333336</c:v>
                </c:pt>
                <c:pt idx="25700">
                  <c:v>45633</c:v>
                </c:pt>
                <c:pt idx="25701">
                  <c:v>45633.041666666664</c:v>
                </c:pt>
                <c:pt idx="25702">
                  <c:v>45633.083333333336</c:v>
                </c:pt>
                <c:pt idx="25703">
                  <c:v>45633.125</c:v>
                </c:pt>
                <c:pt idx="25704">
                  <c:v>45633.166666666664</c:v>
                </c:pt>
                <c:pt idx="25705">
                  <c:v>45633.208333333336</c:v>
                </c:pt>
                <c:pt idx="25706">
                  <c:v>45633.25</c:v>
                </c:pt>
                <c:pt idx="25707">
                  <c:v>45633.291666666664</c:v>
                </c:pt>
                <c:pt idx="25708">
                  <c:v>45633.333333333336</c:v>
                </c:pt>
                <c:pt idx="25709">
                  <c:v>45633.375</c:v>
                </c:pt>
                <c:pt idx="25710">
                  <c:v>45633.416666666664</c:v>
                </c:pt>
                <c:pt idx="25711">
                  <c:v>45633.458333333336</c:v>
                </c:pt>
                <c:pt idx="25712">
                  <c:v>45633.5</c:v>
                </c:pt>
                <c:pt idx="25713">
                  <c:v>45633.541666666664</c:v>
                </c:pt>
                <c:pt idx="25714">
                  <c:v>45633.583333333336</c:v>
                </c:pt>
                <c:pt idx="25715">
                  <c:v>45633.625</c:v>
                </c:pt>
                <c:pt idx="25716">
                  <c:v>45633.666666666664</c:v>
                </c:pt>
                <c:pt idx="25717">
                  <c:v>45633.708333333336</c:v>
                </c:pt>
                <c:pt idx="25718">
                  <c:v>45633.75</c:v>
                </c:pt>
                <c:pt idx="25719">
                  <c:v>45633.791666666664</c:v>
                </c:pt>
                <c:pt idx="25720">
                  <c:v>45633.833333333336</c:v>
                </c:pt>
                <c:pt idx="25721">
                  <c:v>45633.875</c:v>
                </c:pt>
                <c:pt idx="25722">
                  <c:v>45633.916666666664</c:v>
                </c:pt>
                <c:pt idx="25723">
                  <c:v>45633.958333333336</c:v>
                </c:pt>
                <c:pt idx="25724">
                  <c:v>45634</c:v>
                </c:pt>
                <c:pt idx="25725">
                  <c:v>45634.041666666664</c:v>
                </c:pt>
                <c:pt idx="25726">
                  <c:v>45634.083333333336</c:v>
                </c:pt>
                <c:pt idx="25727">
                  <c:v>45634.125</c:v>
                </c:pt>
                <c:pt idx="25728">
                  <c:v>45634.166666666664</c:v>
                </c:pt>
                <c:pt idx="25729">
                  <c:v>45634.208333333336</c:v>
                </c:pt>
                <c:pt idx="25730">
                  <c:v>45634.25</c:v>
                </c:pt>
                <c:pt idx="25731">
                  <c:v>45634.291666666664</c:v>
                </c:pt>
                <c:pt idx="25732">
                  <c:v>45634.333333333336</c:v>
                </c:pt>
                <c:pt idx="25733">
                  <c:v>45634.375</c:v>
                </c:pt>
                <c:pt idx="25734">
                  <c:v>45634.416666666664</c:v>
                </c:pt>
                <c:pt idx="25735">
                  <c:v>45634.458333333336</c:v>
                </c:pt>
                <c:pt idx="25736">
                  <c:v>45634.5</c:v>
                </c:pt>
                <c:pt idx="25737">
                  <c:v>45634.541666666664</c:v>
                </c:pt>
                <c:pt idx="25738">
                  <c:v>45634.583333333336</c:v>
                </c:pt>
                <c:pt idx="25739">
                  <c:v>45634.625</c:v>
                </c:pt>
                <c:pt idx="25740">
                  <c:v>45634.666666666664</c:v>
                </c:pt>
                <c:pt idx="25741">
                  <c:v>45634.708333333336</c:v>
                </c:pt>
                <c:pt idx="25742">
                  <c:v>45634.75</c:v>
                </c:pt>
                <c:pt idx="25743">
                  <c:v>45634.791666666664</c:v>
                </c:pt>
                <c:pt idx="25744">
                  <c:v>45634.833333333336</c:v>
                </c:pt>
                <c:pt idx="25745">
                  <c:v>45634.875</c:v>
                </c:pt>
                <c:pt idx="25746">
                  <c:v>45634.916666666664</c:v>
                </c:pt>
                <c:pt idx="25747">
                  <c:v>45634.958333333336</c:v>
                </c:pt>
                <c:pt idx="25748">
                  <c:v>45635</c:v>
                </c:pt>
                <c:pt idx="25749">
                  <c:v>45635.041666666664</c:v>
                </c:pt>
                <c:pt idx="25750">
                  <c:v>45635.083333333336</c:v>
                </c:pt>
                <c:pt idx="25751">
                  <c:v>45635.125</c:v>
                </c:pt>
                <c:pt idx="25752">
                  <c:v>45635.166666666664</c:v>
                </c:pt>
                <c:pt idx="25753">
                  <c:v>45635.208333333336</c:v>
                </c:pt>
                <c:pt idx="25754">
                  <c:v>45635.25</c:v>
                </c:pt>
                <c:pt idx="25755">
                  <c:v>45635.291666666664</c:v>
                </c:pt>
                <c:pt idx="25756">
                  <c:v>45635.333333333336</c:v>
                </c:pt>
                <c:pt idx="25757">
                  <c:v>45635.375</c:v>
                </c:pt>
                <c:pt idx="25758">
                  <c:v>45635.416666666664</c:v>
                </c:pt>
                <c:pt idx="25759">
                  <c:v>45635.458333333336</c:v>
                </c:pt>
                <c:pt idx="25760">
                  <c:v>45635.5</c:v>
                </c:pt>
                <c:pt idx="25761">
                  <c:v>45635.541666666664</c:v>
                </c:pt>
                <c:pt idx="25762">
                  <c:v>45635.583333333336</c:v>
                </c:pt>
                <c:pt idx="25763">
                  <c:v>45635.625</c:v>
                </c:pt>
                <c:pt idx="25764">
                  <c:v>45635.666666666664</c:v>
                </c:pt>
                <c:pt idx="25765">
                  <c:v>45635.708333333336</c:v>
                </c:pt>
                <c:pt idx="25766">
                  <c:v>45635.75</c:v>
                </c:pt>
                <c:pt idx="25767">
                  <c:v>45635.791666666664</c:v>
                </c:pt>
                <c:pt idx="25768">
                  <c:v>45635.833333333336</c:v>
                </c:pt>
                <c:pt idx="25769">
                  <c:v>45635.875</c:v>
                </c:pt>
                <c:pt idx="25770">
                  <c:v>45635.916666666664</c:v>
                </c:pt>
                <c:pt idx="25771">
                  <c:v>45635.958333333336</c:v>
                </c:pt>
                <c:pt idx="25772">
                  <c:v>45636</c:v>
                </c:pt>
                <c:pt idx="25773">
                  <c:v>45636.041666666664</c:v>
                </c:pt>
                <c:pt idx="25774">
                  <c:v>45636.083333333336</c:v>
                </c:pt>
                <c:pt idx="25775">
                  <c:v>45636.125</c:v>
                </c:pt>
                <c:pt idx="25776">
                  <c:v>45636.166666666664</c:v>
                </c:pt>
                <c:pt idx="25777">
                  <c:v>45636.208333333336</c:v>
                </c:pt>
                <c:pt idx="25778">
                  <c:v>45636.25</c:v>
                </c:pt>
                <c:pt idx="25779">
                  <c:v>45636.291666666664</c:v>
                </c:pt>
                <c:pt idx="25780">
                  <c:v>45636.333333333336</c:v>
                </c:pt>
                <c:pt idx="25781">
                  <c:v>45636.375</c:v>
                </c:pt>
                <c:pt idx="25782">
                  <c:v>45636.416666666664</c:v>
                </c:pt>
                <c:pt idx="25783">
                  <c:v>45636.458333333336</c:v>
                </c:pt>
                <c:pt idx="25784">
                  <c:v>45636.5</c:v>
                </c:pt>
                <c:pt idx="25785">
                  <c:v>45636.541666666664</c:v>
                </c:pt>
                <c:pt idx="25786">
                  <c:v>45636.583333333336</c:v>
                </c:pt>
                <c:pt idx="25787">
                  <c:v>45636.625</c:v>
                </c:pt>
                <c:pt idx="25788">
                  <c:v>45636.666666666664</c:v>
                </c:pt>
                <c:pt idx="25789">
                  <c:v>45636.708333333336</c:v>
                </c:pt>
                <c:pt idx="25790">
                  <c:v>45636.75</c:v>
                </c:pt>
                <c:pt idx="25791">
                  <c:v>45636.791666666664</c:v>
                </c:pt>
                <c:pt idx="25792">
                  <c:v>45636.833333333336</c:v>
                </c:pt>
                <c:pt idx="25793">
                  <c:v>45636.875</c:v>
                </c:pt>
                <c:pt idx="25794">
                  <c:v>45636.916666666664</c:v>
                </c:pt>
                <c:pt idx="25795">
                  <c:v>45636.958333333336</c:v>
                </c:pt>
                <c:pt idx="25796">
                  <c:v>45637</c:v>
                </c:pt>
                <c:pt idx="25797">
                  <c:v>45637.041666666664</c:v>
                </c:pt>
                <c:pt idx="25798">
                  <c:v>45637.083333333336</c:v>
                </c:pt>
                <c:pt idx="25799">
                  <c:v>45637.125</c:v>
                </c:pt>
                <c:pt idx="25800">
                  <c:v>45637.166666666664</c:v>
                </c:pt>
                <c:pt idx="25801">
                  <c:v>45637.208333333336</c:v>
                </c:pt>
                <c:pt idx="25802">
                  <c:v>45637.25</c:v>
                </c:pt>
                <c:pt idx="25803">
                  <c:v>45637.291666666664</c:v>
                </c:pt>
                <c:pt idx="25804">
                  <c:v>45637.333333333336</c:v>
                </c:pt>
                <c:pt idx="25805">
                  <c:v>45637.375</c:v>
                </c:pt>
                <c:pt idx="25806">
                  <c:v>45637.416666666664</c:v>
                </c:pt>
                <c:pt idx="25807">
                  <c:v>45637.458333333336</c:v>
                </c:pt>
                <c:pt idx="25808">
                  <c:v>45637.5</c:v>
                </c:pt>
                <c:pt idx="25809">
                  <c:v>45637.541666666664</c:v>
                </c:pt>
                <c:pt idx="25810">
                  <c:v>45637.583333333336</c:v>
                </c:pt>
                <c:pt idx="25811">
                  <c:v>45637.625</c:v>
                </c:pt>
                <c:pt idx="25812">
                  <c:v>45637.666666666664</c:v>
                </c:pt>
                <c:pt idx="25813">
                  <c:v>45637.708333333336</c:v>
                </c:pt>
                <c:pt idx="25814">
                  <c:v>45637.75</c:v>
                </c:pt>
                <c:pt idx="25815">
                  <c:v>45637.791666666664</c:v>
                </c:pt>
                <c:pt idx="25816">
                  <c:v>45637.833333333336</c:v>
                </c:pt>
                <c:pt idx="25817">
                  <c:v>45637.875</c:v>
                </c:pt>
                <c:pt idx="25818">
                  <c:v>45637.916666666664</c:v>
                </c:pt>
                <c:pt idx="25819">
                  <c:v>45637.958333333336</c:v>
                </c:pt>
                <c:pt idx="25820">
                  <c:v>45638</c:v>
                </c:pt>
                <c:pt idx="25821">
                  <c:v>45638.041666666664</c:v>
                </c:pt>
                <c:pt idx="25822">
                  <c:v>45638.083333333336</c:v>
                </c:pt>
                <c:pt idx="25823">
                  <c:v>45638.125</c:v>
                </c:pt>
                <c:pt idx="25824">
                  <c:v>45638.166666666664</c:v>
                </c:pt>
                <c:pt idx="25825">
                  <c:v>45638.208333333336</c:v>
                </c:pt>
                <c:pt idx="25826">
                  <c:v>45638.25</c:v>
                </c:pt>
                <c:pt idx="25827">
                  <c:v>45638.291666666664</c:v>
                </c:pt>
                <c:pt idx="25828">
                  <c:v>45638.333333333336</c:v>
                </c:pt>
                <c:pt idx="25829">
                  <c:v>45638.375</c:v>
                </c:pt>
                <c:pt idx="25830">
                  <c:v>45638.416666666664</c:v>
                </c:pt>
                <c:pt idx="25831">
                  <c:v>45638.458333333336</c:v>
                </c:pt>
                <c:pt idx="25832">
                  <c:v>45638.5</c:v>
                </c:pt>
                <c:pt idx="25833">
                  <c:v>45638.541666666664</c:v>
                </c:pt>
                <c:pt idx="25834">
                  <c:v>45638.583333333336</c:v>
                </c:pt>
                <c:pt idx="25835">
                  <c:v>45638.625</c:v>
                </c:pt>
                <c:pt idx="25836">
                  <c:v>45638.666666666664</c:v>
                </c:pt>
                <c:pt idx="25837">
                  <c:v>45638.708333333336</c:v>
                </c:pt>
                <c:pt idx="25838">
                  <c:v>45638.75</c:v>
                </c:pt>
                <c:pt idx="25839">
                  <c:v>45638.791666666664</c:v>
                </c:pt>
                <c:pt idx="25840">
                  <c:v>45638.833333333336</c:v>
                </c:pt>
                <c:pt idx="25841">
                  <c:v>45638.875</c:v>
                </c:pt>
                <c:pt idx="25842">
                  <c:v>45638.916666666664</c:v>
                </c:pt>
                <c:pt idx="25843">
                  <c:v>45638.958333333336</c:v>
                </c:pt>
                <c:pt idx="25844">
                  <c:v>45639</c:v>
                </c:pt>
                <c:pt idx="25845">
                  <c:v>45639.041666666664</c:v>
                </c:pt>
                <c:pt idx="25846">
                  <c:v>45639.083333333336</c:v>
                </c:pt>
                <c:pt idx="25847">
                  <c:v>45639.125</c:v>
                </c:pt>
                <c:pt idx="25848">
                  <c:v>45639.166666666664</c:v>
                </c:pt>
                <c:pt idx="25849">
                  <c:v>45639.208333333336</c:v>
                </c:pt>
                <c:pt idx="25850">
                  <c:v>45639.25</c:v>
                </c:pt>
                <c:pt idx="25851">
                  <c:v>45639.291666666664</c:v>
                </c:pt>
                <c:pt idx="25852">
                  <c:v>45639.333333333336</c:v>
                </c:pt>
                <c:pt idx="25853">
                  <c:v>45639.375</c:v>
                </c:pt>
                <c:pt idx="25854">
                  <c:v>45639.416666666664</c:v>
                </c:pt>
                <c:pt idx="25855">
                  <c:v>45639.458333333336</c:v>
                </c:pt>
                <c:pt idx="25856">
                  <c:v>45639.5</c:v>
                </c:pt>
                <c:pt idx="25857">
                  <c:v>45639.541666666664</c:v>
                </c:pt>
                <c:pt idx="25858">
                  <c:v>45639.583333333336</c:v>
                </c:pt>
                <c:pt idx="25859">
                  <c:v>45639.625</c:v>
                </c:pt>
                <c:pt idx="25860">
                  <c:v>45639.666666666664</c:v>
                </c:pt>
                <c:pt idx="25861">
                  <c:v>45639.708333333336</c:v>
                </c:pt>
                <c:pt idx="25862">
                  <c:v>45639.75</c:v>
                </c:pt>
                <c:pt idx="25863">
                  <c:v>45639.791666666664</c:v>
                </c:pt>
                <c:pt idx="25864">
                  <c:v>45639.833333333336</c:v>
                </c:pt>
                <c:pt idx="25865">
                  <c:v>45639.875</c:v>
                </c:pt>
                <c:pt idx="25866">
                  <c:v>45639.916666666664</c:v>
                </c:pt>
                <c:pt idx="25867">
                  <c:v>45639.958333333336</c:v>
                </c:pt>
                <c:pt idx="25868">
                  <c:v>45640</c:v>
                </c:pt>
                <c:pt idx="25869">
                  <c:v>45640.041666666664</c:v>
                </c:pt>
                <c:pt idx="25870">
                  <c:v>45640.083333333336</c:v>
                </c:pt>
                <c:pt idx="25871">
                  <c:v>45640.125</c:v>
                </c:pt>
                <c:pt idx="25872">
                  <c:v>45640.166666666664</c:v>
                </c:pt>
                <c:pt idx="25873">
                  <c:v>45640.208333333336</c:v>
                </c:pt>
                <c:pt idx="25874">
                  <c:v>45640.25</c:v>
                </c:pt>
                <c:pt idx="25875">
                  <c:v>45640.291666666664</c:v>
                </c:pt>
                <c:pt idx="25876">
                  <c:v>45640.333333333336</c:v>
                </c:pt>
                <c:pt idx="25877">
                  <c:v>45640.375</c:v>
                </c:pt>
                <c:pt idx="25878">
                  <c:v>45640.416666666664</c:v>
                </c:pt>
                <c:pt idx="25879">
                  <c:v>45640.458333333336</c:v>
                </c:pt>
                <c:pt idx="25880">
                  <c:v>45640.5</c:v>
                </c:pt>
                <c:pt idx="25881">
                  <c:v>45640.541666666664</c:v>
                </c:pt>
                <c:pt idx="25882">
                  <c:v>45640.583333333336</c:v>
                </c:pt>
                <c:pt idx="25883">
                  <c:v>45640.625</c:v>
                </c:pt>
                <c:pt idx="25884">
                  <c:v>45640.666666666664</c:v>
                </c:pt>
                <c:pt idx="25885">
                  <c:v>45640.708333333336</c:v>
                </c:pt>
                <c:pt idx="25886">
                  <c:v>45640.75</c:v>
                </c:pt>
                <c:pt idx="25887">
                  <c:v>45640.791666666664</c:v>
                </c:pt>
                <c:pt idx="25888">
                  <c:v>45640.833333333336</c:v>
                </c:pt>
                <c:pt idx="25889">
                  <c:v>45640.875</c:v>
                </c:pt>
                <c:pt idx="25890">
                  <c:v>45640.916666666664</c:v>
                </c:pt>
                <c:pt idx="25891">
                  <c:v>45640.958333333336</c:v>
                </c:pt>
                <c:pt idx="25892">
                  <c:v>45641</c:v>
                </c:pt>
                <c:pt idx="25893">
                  <c:v>45641.041666666664</c:v>
                </c:pt>
                <c:pt idx="25894">
                  <c:v>45641.083333333336</c:v>
                </c:pt>
                <c:pt idx="25895">
                  <c:v>45641.125</c:v>
                </c:pt>
                <c:pt idx="25896">
                  <c:v>45641.166666666664</c:v>
                </c:pt>
                <c:pt idx="25897">
                  <c:v>45641.208333333336</c:v>
                </c:pt>
                <c:pt idx="25898">
                  <c:v>45641.25</c:v>
                </c:pt>
                <c:pt idx="25899">
                  <c:v>45641.291666666664</c:v>
                </c:pt>
                <c:pt idx="25900">
                  <c:v>45641.333333333336</c:v>
                </c:pt>
                <c:pt idx="25901">
                  <c:v>45641.375</c:v>
                </c:pt>
                <c:pt idx="25902">
                  <c:v>45641.416666666664</c:v>
                </c:pt>
                <c:pt idx="25903">
                  <c:v>45641.458333333336</c:v>
                </c:pt>
                <c:pt idx="25904">
                  <c:v>45641.5</c:v>
                </c:pt>
                <c:pt idx="25905">
                  <c:v>45641.541666666664</c:v>
                </c:pt>
                <c:pt idx="25906">
                  <c:v>45641.583333333336</c:v>
                </c:pt>
                <c:pt idx="25907">
                  <c:v>45641.625</c:v>
                </c:pt>
                <c:pt idx="25908">
                  <c:v>45641.666666666664</c:v>
                </c:pt>
                <c:pt idx="25909">
                  <c:v>45641.708333333336</c:v>
                </c:pt>
                <c:pt idx="25910">
                  <c:v>45641.75</c:v>
                </c:pt>
                <c:pt idx="25911">
                  <c:v>45641.791666666664</c:v>
                </c:pt>
                <c:pt idx="25912">
                  <c:v>45641.833333333336</c:v>
                </c:pt>
                <c:pt idx="25913">
                  <c:v>45641.875</c:v>
                </c:pt>
                <c:pt idx="25914">
                  <c:v>45641.916666666664</c:v>
                </c:pt>
                <c:pt idx="25915">
                  <c:v>45641.958333333336</c:v>
                </c:pt>
                <c:pt idx="25916">
                  <c:v>45642</c:v>
                </c:pt>
                <c:pt idx="25917">
                  <c:v>45642.041666666664</c:v>
                </c:pt>
                <c:pt idx="25918">
                  <c:v>45642.083333333336</c:v>
                </c:pt>
                <c:pt idx="25919">
                  <c:v>45642.125</c:v>
                </c:pt>
                <c:pt idx="25920">
                  <c:v>45642.166666666664</c:v>
                </c:pt>
                <c:pt idx="25921">
                  <c:v>45642.208333333336</c:v>
                </c:pt>
                <c:pt idx="25922">
                  <c:v>45642.25</c:v>
                </c:pt>
                <c:pt idx="25923">
                  <c:v>45642.291666666664</c:v>
                </c:pt>
                <c:pt idx="25924">
                  <c:v>45642.333333333336</c:v>
                </c:pt>
                <c:pt idx="25925">
                  <c:v>45642.375</c:v>
                </c:pt>
                <c:pt idx="25926">
                  <c:v>45642.416666666664</c:v>
                </c:pt>
                <c:pt idx="25927">
                  <c:v>45642.458333333336</c:v>
                </c:pt>
                <c:pt idx="25928">
                  <c:v>45642.5</c:v>
                </c:pt>
                <c:pt idx="25929">
                  <c:v>45642.541666666664</c:v>
                </c:pt>
                <c:pt idx="25930">
                  <c:v>45642.583333333336</c:v>
                </c:pt>
                <c:pt idx="25931">
                  <c:v>45642.625</c:v>
                </c:pt>
                <c:pt idx="25932">
                  <c:v>45642.666666666664</c:v>
                </c:pt>
                <c:pt idx="25933">
                  <c:v>45642.708333333336</c:v>
                </c:pt>
                <c:pt idx="25934">
                  <c:v>45642.75</c:v>
                </c:pt>
                <c:pt idx="25935">
                  <c:v>45642.791666666664</c:v>
                </c:pt>
                <c:pt idx="25936">
                  <c:v>45642.833333333336</c:v>
                </c:pt>
                <c:pt idx="25937">
                  <c:v>45642.875</c:v>
                </c:pt>
                <c:pt idx="25938">
                  <c:v>45642.916666666664</c:v>
                </c:pt>
                <c:pt idx="25939">
                  <c:v>45642.958333333336</c:v>
                </c:pt>
                <c:pt idx="25940">
                  <c:v>45643</c:v>
                </c:pt>
                <c:pt idx="25941">
                  <c:v>45643.041666666664</c:v>
                </c:pt>
                <c:pt idx="25942">
                  <c:v>45643.083333333336</c:v>
                </c:pt>
                <c:pt idx="25943">
                  <c:v>45643.125</c:v>
                </c:pt>
                <c:pt idx="25944">
                  <c:v>45643.166666666664</c:v>
                </c:pt>
                <c:pt idx="25945">
                  <c:v>45643.208333333336</c:v>
                </c:pt>
                <c:pt idx="25946">
                  <c:v>45643.25</c:v>
                </c:pt>
                <c:pt idx="25947">
                  <c:v>45643.291666666664</c:v>
                </c:pt>
                <c:pt idx="25948">
                  <c:v>45643.333333333336</c:v>
                </c:pt>
                <c:pt idx="25949">
                  <c:v>45643.375</c:v>
                </c:pt>
                <c:pt idx="25950">
                  <c:v>45643.416666666664</c:v>
                </c:pt>
                <c:pt idx="25951">
                  <c:v>45643.458333333336</c:v>
                </c:pt>
                <c:pt idx="25952">
                  <c:v>45643.5</c:v>
                </c:pt>
                <c:pt idx="25953">
                  <c:v>45643.541666666664</c:v>
                </c:pt>
                <c:pt idx="25954">
                  <c:v>45643.583333333336</c:v>
                </c:pt>
                <c:pt idx="25955">
                  <c:v>45643.625</c:v>
                </c:pt>
                <c:pt idx="25956">
                  <c:v>45643.666666666664</c:v>
                </c:pt>
                <c:pt idx="25957">
                  <c:v>45643.708333333336</c:v>
                </c:pt>
                <c:pt idx="25958">
                  <c:v>45643.75</c:v>
                </c:pt>
                <c:pt idx="25959">
                  <c:v>45643.791666666664</c:v>
                </c:pt>
                <c:pt idx="25960">
                  <c:v>45643.833333333336</c:v>
                </c:pt>
                <c:pt idx="25961">
                  <c:v>45643.875</c:v>
                </c:pt>
                <c:pt idx="25962">
                  <c:v>45643.916666666664</c:v>
                </c:pt>
                <c:pt idx="25963">
                  <c:v>45643.958333333336</c:v>
                </c:pt>
                <c:pt idx="25964">
                  <c:v>45644</c:v>
                </c:pt>
                <c:pt idx="25965">
                  <c:v>45644.041666666664</c:v>
                </c:pt>
                <c:pt idx="25966">
                  <c:v>45644.083333333336</c:v>
                </c:pt>
                <c:pt idx="25967">
                  <c:v>45644.125</c:v>
                </c:pt>
                <c:pt idx="25968">
                  <c:v>45644.166666666664</c:v>
                </c:pt>
                <c:pt idx="25969">
                  <c:v>45644.208333333336</c:v>
                </c:pt>
                <c:pt idx="25970">
                  <c:v>45644.25</c:v>
                </c:pt>
                <c:pt idx="25971">
                  <c:v>45644.291666666664</c:v>
                </c:pt>
                <c:pt idx="25972">
                  <c:v>45644.333333333336</c:v>
                </c:pt>
                <c:pt idx="25973">
                  <c:v>45644.375</c:v>
                </c:pt>
                <c:pt idx="25974">
                  <c:v>45644.416666666664</c:v>
                </c:pt>
                <c:pt idx="25975">
                  <c:v>45644.458333333336</c:v>
                </c:pt>
                <c:pt idx="25976">
                  <c:v>45644.5</c:v>
                </c:pt>
                <c:pt idx="25977">
                  <c:v>45644.541666666664</c:v>
                </c:pt>
                <c:pt idx="25978">
                  <c:v>45644.583333333336</c:v>
                </c:pt>
                <c:pt idx="25979">
                  <c:v>45644.625</c:v>
                </c:pt>
                <c:pt idx="25980">
                  <c:v>45644.666666666664</c:v>
                </c:pt>
                <c:pt idx="25981">
                  <c:v>45644.708333333336</c:v>
                </c:pt>
                <c:pt idx="25982">
                  <c:v>45644.75</c:v>
                </c:pt>
                <c:pt idx="25983">
                  <c:v>45644.791666666664</c:v>
                </c:pt>
                <c:pt idx="25984">
                  <c:v>45644.833333333336</c:v>
                </c:pt>
                <c:pt idx="25985">
                  <c:v>45644.875</c:v>
                </c:pt>
                <c:pt idx="25986">
                  <c:v>45644.916666666664</c:v>
                </c:pt>
                <c:pt idx="25987">
                  <c:v>45644.958333333336</c:v>
                </c:pt>
                <c:pt idx="25988">
                  <c:v>45645</c:v>
                </c:pt>
                <c:pt idx="25989">
                  <c:v>45645.041666666664</c:v>
                </c:pt>
                <c:pt idx="25990">
                  <c:v>45645.083333333336</c:v>
                </c:pt>
                <c:pt idx="25991">
                  <c:v>45645.125</c:v>
                </c:pt>
                <c:pt idx="25992">
                  <c:v>45645.166666666664</c:v>
                </c:pt>
                <c:pt idx="25993">
                  <c:v>45645.208333333336</c:v>
                </c:pt>
                <c:pt idx="25994">
                  <c:v>45645.25</c:v>
                </c:pt>
                <c:pt idx="25995">
                  <c:v>45645.291666666664</c:v>
                </c:pt>
                <c:pt idx="25996">
                  <c:v>45645.333333333336</c:v>
                </c:pt>
                <c:pt idx="25997">
                  <c:v>45645.375</c:v>
                </c:pt>
                <c:pt idx="25998">
                  <c:v>45645.416666666664</c:v>
                </c:pt>
                <c:pt idx="25999">
                  <c:v>45645.458333333336</c:v>
                </c:pt>
                <c:pt idx="26000">
                  <c:v>45645.5</c:v>
                </c:pt>
                <c:pt idx="26001">
                  <c:v>45645.541666666664</c:v>
                </c:pt>
                <c:pt idx="26002">
                  <c:v>45645.583333333336</c:v>
                </c:pt>
                <c:pt idx="26003">
                  <c:v>45645.625</c:v>
                </c:pt>
                <c:pt idx="26004">
                  <c:v>45645.666666666664</c:v>
                </c:pt>
                <c:pt idx="26005">
                  <c:v>45645.708333333336</c:v>
                </c:pt>
                <c:pt idx="26006">
                  <c:v>45645.75</c:v>
                </c:pt>
                <c:pt idx="26007">
                  <c:v>45645.791666666664</c:v>
                </c:pt>
                <c:pt idx="26008">
                  <c:v>45645.833333333336</c:v>
                </c:pt>
                <c:pt idx="26009">
                  <c:v>45645.875</c:v>
                </c:pt>
                <c:pt idx="26010">
                  <c:v>45645.916666666664</c:v>
                </c:pt>
                <c:pt idx="26011">
                  <c:v>45645.958333333336</c:v>
                </c:pt>
                <c:pt idx="26012">
                  <c:v>45646</c:v>
                </c:pt>
                <c:pt idx="26013">
                  <c:v>45646.041666666664</c:v>
                </c:pt>
                <c:pt idx="26014">
                  <c:v>45646.083333333336</c:v>
                </c:pt>
                <c:pt idx="26015">
                  <c:v>45646.125</c:v>
                </c:pt>
                <c:pt idx="26016">
                  <c:v>45646.166666666664</c:v>
                </c:pt>
                <c:pt idx="26017">
                  <c:v>45646.208333333336</c:v>
                </c:pt>
                <c:pt idx="26018">
                  <c:v>45646.25</c:v>
                </c:pt>
                <c:pt idx="26019">
                  <c:v>45646.291666666664</c:v>
                </c:pt>
                <c:pt idx="26020">
                  <c:v>45646.333333333336</c:v>
                </c:pt>
                <c:pt idx="26021">
                  <c:v>45646.375</c:v>
                </c:pt>
                <c:pt idx="26022">
                  <c:v>45646.416666666664</c:v>
                </c:pt>
                <c:pt idx="26023">
                  <c:v>45646.458333333336</c:v>
                </c:pt>
                <c:pt idx="26024">
                  <c:v>45646.5</c:v>
                </c:pt>
                <c:pt idx="26025">
                  <c:v>45646.541666666664</c:v>
                </c:pt>
                <c:pt idx="26026">
                  <c:v>45646.583333333336</c:v>
                </c:pt>
                <c:pt idx="26027">
                  <c:v>45646.625</c:v>
                </c:pt>
                <c:pt idx="26028">
                  <c:v>45646.666666666664</c:v>
                </c:pt>
                <c:pt idx="26029">
                  <c:v>45646.708333333336</c:v>
                </c:pt>
                <c:pt idx="26030">
                  <c:v>45646.75</c:v>
                </c:pt>
                <c:pt idx="26031">
                  <c:v>45646.791666666664</c:v>
                </c:pt>
                <c:pt idx="26032">
                  <c:v>45646.833333333336</c:v>
                </c:pt>
                <c:pt idx="26033">
                  <c:v>45646.875</c:v>
                </c:pt>
                <c:pt idx="26034">
                  <c:v>45646.916666666664</c:v>
                </c:pt>
                <c:pt idx="26035">
                  <c:v>45646.958333333336</c:v>
                </c:pt>
                <c:pt idx="26036">
                  <c:v>45647</c:v>
                </c:pt>
                <c:pt idx="26037">
                  <c:v>45647.041666666664</c:v>
                </c:pt>
                <c:pt idx="26038">
                  <c:v>45647.083333333336</c:v>
                </c:pt>
                <c:pt idx="26039">
                  <c:v>45647.125</c:v>
                </c:pt>
                <c:pt idx="26040">
                  <c:v>45647.166666666664</c:v>
                </c:pt>
                <c:pt idx="26041">
                  <c:v>45647.208333333336</c:v>
                </c:pt>
                <c:pt idx="26042">
                  <c:v>45647.25</c:v>
                </c:pt>
                <c:pt idx="26043">
                  <c:v>45647.291666666664</c:v>
                </c:pt>
                <c:pt idx="26044">
                  <c:v>45647.333333333336</c:v>
                </c:pt>
                <c:pt idx="26045">
                  <c:v>45647.375</c:v>
                </c:pt>
                <c:pt idx="26046">
                  <c:v>45647.416666666664</c:v>
                </c:pt>
                <c:pt idx="26047">
                  <c:v>45647.458333333336</c:v>
                </c:pt>
                <c:pt idx="26048">
                  <c:v>45647.5</c:v>
                </c:pt>
                <c:pt idx="26049">
                  <c:v>45647.541666666664</c:v>
                </c:pt>
                <c:pt idx="26050">
                  <c:v>45647.583333333336</c:v>
                </c:pt>
                <c:pt idx="26051">
                  <c:v>45647.625</c:v>
                </c:pt>
                <c:pt idx="26052">
                  <c:v>45647.666666666664</c:v>
                </c:pt>
                <c:pt idx="26053">
                  <c:v>45647.708333333336</c:v>
                </c:pt>
                <c:pt idx="26054">
                  <c:v>45647.75</c:v>
                </c:pt>
                <c:pt idx="26055">
                  <c:v>45647.791666666664</c:v>
                </c:pt>
                <c:pt idx="26056">
                  <c:v>45647.833333333336</c:v>
                </c:pt>
                <c:pt idx="26057">
                  <c:v>45647.875</c:v>
                </c:pt>
                <c:pt idx="26058">
                  <c:v>45647.916666666664</c:v>
                </c:pt>
                <c:pt idx="26059">
                  <c:v>45647.958333333336</c:v>
                </c:pt>
                <c:pt idx="26060">
                  <c:v>45648</c:v>
                </c:pt>
                <c:pt idx="26061">
                  <c:v>45648.041666666664</c:v>
                </c:pt>
                <c:pt idx="26062">
                  <c:v>45648.083333333336</c:v>
                </c:pt>
                <c:pt idx="26063">
                  <c:v>45648.125</c:v>
                </c:pt>
                <c:pt idx="26064">
                  <c:v>45648.166666666664</c:v>
                </c:pt>
                <c:pt idx="26065">
                  <c:v>45648.208333333336</c:v>
                </c:pt>
                <c:pt idx="26066">
                  <c:v>45648.25</c:v>
                </c:pt>
                <c:pt idx="26067">
                  <c:v>45648.291666666664</c:v>
                </c:pt>
                <c:pt idx="26068">
                  <c:v>45648.333333333336</c:v>
                </c:pt>
                <c:pt idx="26069">
                  <c:v>45648.375</c:v>
                </c:pt>
                <c:pt idx="26070">
                  <c:v>45648.416666666664</c:v>
                </c:pt>
                <c:pt idx="26071">
                  <c:v>45648.458333333336</c:v>
                </c:pt>
                <c:pt idx="26072">
                  <c:v>45648.5</c:v>
                </c:pt>
                <c:pt idx="26073">
                  <c:v>45648.541666666664</c:v>
                </c:pt>
                <c:pt idx="26074">
                  <c:v>45648.583333333336</c:v>
                </c:pt>
                <c:pt idx="26075">
                  <c:v>45648.625</c:v>
                </c:pt>
                <c:pt idx="26076">
                  <c:v>45648.666666666664</c:v>
                </c:pt>
                <c:pt idx="26077">
                  <c:v>45648.708333333336</c:v>
                </c:pt>
                <c:pt idx="26078">
                  <c:v>45648.75</c:v>
                </c:pt>
                <c:pt idx="26079">
                  <c:v>45648.791666666664</c:v>
                </c:pt>
                <c:pt idx="26080">
                  <c:v>45648.833333333336</c:v>
                </c:pt>
                <c:pt idx="26081">
                  <c:v>45648.875</c:v>
                </c:pt>
                <c:pt idx="26082">
                  <c:v>45648.916666666664</c:v>
                </c:pt>
                <c:pt idx="26083">
                  <c:v>45648.958333333336</c:v>
                </c:pt>
                <c:pt idx="26084">
                  <c:v>45649</c:v>
                </c:pt>
                <c:pt idx="26085">
                  <c:v>45649.041666666664</c:v>
                </c:pt>
                <c:pt idx="26086">
                  <c:v>45649.083333333336</c:v>
                </c:pt>
                <c:pt idx="26087">
                  <c:v>45649.125</c:v>
                </c:pt>
                <c:pt idx="26088">
                  <c:v>45649.166666666664</c:v>
                </c:pt>
                <c:pt idx="26089">
                  <c:v>45649.208333333336</c:v>
                </c:pt>
                <c:pt idx="26090">
                  <c:v>45649.25</c:v>
                </c:pt>
                <c:pt idx="26091">
                  <c:v>45649.291666666664</c:v>
                </c:pt>
                <c:pt idx="26092">
                  <c:v>45649.333333333336</c:v>
                </c:pt>
                <c:pt idx="26093">
                  <c:v>45649.375</c:v>
                </c:pt>
                <c:pt idx="26094">
                  <c:v>45649.416666666664</c:v>
                </c:pt>
                <c:pt idx="26095">
                  <c:v>45649.458333333336</c:v>
                </c:pt>
                <c:pt idx="26096">
                  <c:v>45649.5</c:v>
                </c:pt>
                <c:pt idx="26097">
                  <c:v>45649.541666666664</c:v>
                </c:pt>
                <c:pt idx="26098">
                  <c:v>45649.583333333336</c:v>
                </c:pt>
                <c:pt idx="26099">
                  <c:v>45649.625</c:v>
                </c:pt>
                <c:pt idx="26100">
                  <c:v>45649.666666666664</c:v>
                </c:pt>
                <c:pt idx="26101">
                  <c:v>45649.708333333336</c:v>
                </c:pt>
                <c:pt idx="26102">
                  <c:v>45649.75</c:v>
                </c:pt>
                <c:pt idx="26103">
                  <c:v>45649.791666666664</c:v>
                </c:pt>
                <c:pt idx="26104">
                  <c:v>45649.833333333336</c:v>
                </c:pt>
                <c:pt idx="26105">
                  <c:v>45649.875</c:v>
                </c:pt>
                <c:pt idx="26106">
                  <c:v>45649.916666666664</c:v>
                </c:pt>
                <c:pt idx="26107">
                  <c:v>45649.958333333336</c:v>
                </c:pt>
                <c:pt idx="26108">
                  <c:v>45650</c:v>
                </c:pt>
                <c:pt idx="26109">
                  <c:v>45650.041666666664</c:v>
                </c:pt>
                <c:pt idx="26110">
                  <c:v>45650.083333333336</c:v>
                </c:pt>
                <c:pt idx="26111">
                  <c:v>45650.125</c:v>
                </c:pt>
                <c:pt idx="26112">
                  <c:v>45650.166666666664</c:v>
                </c:pt>
                <c:pt idx="26113">
                  <c:v>45650.208333333336</c:v>
                </c:pt>
                <c:pt idx="26114">
                  <c:v>45650.25</c:v>
                </c:pt>
                <c:pt idx="26115">
                  <c:v>45650.291666666664</c:v>
                </c:pt>
                <c:pt idx="26116">
                  <c:v>45650.333333333336</c:v>
                </c:pt>
                <c:pt idx="26117">
                  <c:v>45650.375</c:v>
                </c:pt>
                <c:pt idx="26118">
                  <c:v>45650.416666666664</c:v>
                </c:pt>
                <c:pt idx="26119">
                  <c:v>45650.458333333336</c:v>
                </c:pt>
                <c:pt idx="26120">
                  <c:v>45650.5</c:v>
                </c:pt>
                <c:pt idx="26121">
                  <c:v>45650.541666666664</c:v>
                </c:pt>
                <c:pt idx="26122">
                  <c:v>45650.583333333336</c:v>
                </c:pt>
                <c:pt idx="26123">
                  <c:v>45650.625</c:v>
                </c:pt>
                <c:pt idx="26124">
                  <c:v>45650.666666666664</c:v>
                </c:pt>
                <c:pt idx="26125">
                  <c:v>45650.708333333336</c:v>
                </c:pt>
                <c:pt idx="26126">
                  <c:v>45650.75</c:v>
                </c:pt>
                <c:pt idx="26127">
                  <c:v>45650.791666666664</c:v>
                </c:pt>
                <c:pt idx="26128">
                  <c:v>45650.833333333336</c:v>
                </c:pt>
                <c:pt idx="26129">
                  <c:v>45650.875</c:v>
                </c:pt>
                <c:pt idx="26130">
                  <c:v>45650.916666666664</c:v>
                </c:pt>
                <c:pt idx="26131">
                  <c:v>45650.958333333336</c:v>
                </c:pt>
                <c:pt idx="26132">
                  <c:v>45651</c:v>
                </c:pt>
                <c:pt idx="26133">
                  <c:v>45651.041666666664</c:v>
                </c:pt>
                <c:pt idx="26134">
                  <c:v>45651.083333333336</c:v>
                </c:pt>
                <c:pt idx="26135">
                  <c:v>45651.125</c:v>
                </c:pt>
                <c:pt idx="26136">
                  <c:v>45651.166666666664</c:v>
                </c:pt>
                <c:pt idx="26137">
                  <c:v>45651.208333333336</c:v>
                </c:pt>
                <c:pt idx="26138">
                  <c:v>45651.25</c:v>
                </c:pt>
                <c:pt idx="26139">
                  <c:v>45651.291666666664</c:v>
                </c:pt>
                <c:pt idx="26140">
                  <c:v>45651.333333333336</c:v>
                </c:pt>
                <c:pt idx="26141">
                  <c:v>45651.375</c:v>
                </c:pt>
                <c:pt idx="26142">
                  <c:v>45651.416666666664</c:v>
                </c:pt>
                <c:pt idx="26143">
                  <c:v>45651.458333333336</c:v>
                </c:pt>
                <c:pt idx="26144">
                  <c:v>45651.5</c:v>
                </c:pt>
                <c:pt idx="26145">
                  <c:v>45651.541666666664</c:v>
                </c:pt>
                <c:pt idx="26146">
                  <c:v>45651.583333333336</c:v>
                </c:pt>
                <c:pt idx="26147">
                  <c:v>45651.625</c:v>
                </c:pt>
                <c:pt idx="26148">
                  <c:v>45651.666666666664</c:v>
                </c:pt>
                <c:pt idx="26149">
                  <c:v>45651.708333333336</c:v>
                </c:pt>
                <c:pt idx="26150">
                  <c:v>45651.75</c:v>
                </c:pt>
                <c:pt idx="26151">
                  <c:v>45651.791666666664</c:v>
                </c:pt>
                <c:pt idx="26152">
                  <c:v>45651.833333333336</c:v>
                </c:pt>
                <c:pt idx="26153">
                  <c:v>45651.875</c:v>
                </c:pt>
                <c:pt idx="26154">
                  <c:v>45651.916666666664</c:v>
                </c:pt>
                <c:pt idx="26155">
                  <c:v>45651.958333333336</c:v>
                </c:pt>
                <c:pt idx="26156">
                  <c:v>45652</c:v>
                </c:pt>
                <c:pt idx="26157">
                  <c:v>45652.041666666664</c:v>
                </c:pt>
                <c:pt idx="26158">
                  <c:v>45652.083333333336</c:v>
                </c:pt>
                <c:pt idx="26159">
                  <c:v>45652.125</c:v>
                </c:pt>
                <c:pt idx="26160">
                  <c:v>45652.166666666664</c:v>
                </c:pt>
                <c:pt idx="26161">
                  <c:v>45652.208333333336</c:v>
                </c:pt>
                <c:pt idx="26162">
                  <c:v>45652.25</c:v>
                </c:pt>
                <c:pt idx="26163">
                  <c:v>45652.291666666664</c:v>
                </c:pt>
                <c:pt idx="26164">
                  <c:v>45652.333333333336</c:v>
                </c:pt>
                <c:pt idx="26165">
                  <c:v>45652.375</c:v>
                </c:pt>
                <c:pt idx="26166">
                  <c:v>45652.416666666664</c:v>
                </c:pt>
                <c:pt idx="26167">
                  <c:v>45652.458333333336</c:v>
                </c:pt>
                <c:pt idx="26168">
                  <c:v>45652.5</c:v>
                </c:pt>
                <c:pt idx="26169">
                  <c:v>45652.541666666664</c:v>
                </c:pt>
                <c:pt idx="26170">
                  <c:v>45652.583333333336</c:v>
                </c:pt>
                <c:pt idx="26171">
                  <c:v>45652.625</c:v>
                </c:pt>
                <c:pt idx="26172">
                  <c:v>45652.666666666664</c:v>
                </c:pt>
                <c:pt idx="26173">
                  <c:v>45652.708333333336</c:v>
                </c:pt>
                <c:pt idx="26174">
                  <c:v>45652.75</c:v>
                </c:pt>
                <c:pt idx="26175">
                  <c:v>45652.791666666664</c:v>
                </c:pt>
                <c:pt idx="26176">
                  <c:v>45652.833333333336</c:v>
                </c:pt>
                <c:pt idx="26177">
                  <c:v>45652.875</c:v>
                </c:pt>
                <c:pt idx="26178">
                  <c:v>45652.916666666664</c:v>
                </c:pt>
                <c:pt idx="26179">
                  <c:v>45652.958333333336</c:v>
                </c:pt>
                <c:pt idx="26180">
                  <c:v>45653</c:v>
                </c:pt>
                <c:pt idx="26181">
                  <c:v>45653.041666666664</c:v>
                </c:pt>
                <c:pt idx="26182">
                  <c:v>45653.083333333336</c:v>
                </c:pt>
                <c:pt idx="26183">
                  <c:v>45653.125</c:v>
                </c:pt>
                <c:pt idx="26184">
                  <c:v>45653.166666666664</c:v>
                </c:pt>
                <c:pt idx="26185">
                  <c:v>45653.208333333336</c:v>
                </c:pt>
                <c:pt idx="26186">
                  <c:v>45653.25</c:v>
                </c:pt>
                <c:pt idx="26187">
                  <c:v>45653.291666666664</c:v>
                </c:pt>
                <c:pt idx="26188">
                  <c:v>45653.333333333336</c:v>
                </c:pt>
                <c:pt idx="26189">
                  <c:v>45653.375</c:v>
                </c:pt>
                <c:pt idx="26190">
                  <c:v>45653.416666666664</c:v>
                </c:pt>
                <c:pt idx="26191">
                  <c:v>45653.458333333336</c:v>
                </c:pt>
                <c:pt idx="26192">
                  <c:v>45653.5</c:v>
                </c:pt>
                <c:pt idx="26193">
                  <c:v>45653.541666666664</c:v>
                </c:pt>
                <c:pt idx="26194">
                  <c:v>45653.583333333336</c:v>
                </c:pt>
                <c:pt idx="26195">
                  <c:v>45653.625</c:v>
                </c:pt>
                <c:pt idx="26196">
                  <c:v>45653.666666666664</c:v>
                </c:pt>
                <c:pt idx="26197">
                  <c:v>45653.708333333336</c:v>
                </c:pt>
                <c:pt idx="26198">
                  <c:v>45653.75</c:v>
                </c:pt>
                <c:pt idx="26199">
                  <c:v>45653.791666666664</c:v>
                </c:pt>
                <c:pt idx="26200">
                  <c:v>45653.833333333336</c:v>
                </c:pt>
                <c:pt idx="26201">
                  <c:v>45653.875</c:v>
                </c:pt>
                <c:pt idx="26202">
                  <c:v>45653.916666666664</c:v>
                </c:pt>
                <c:pt idx="26203">
                  <c:v>45653.958333333336</c:v>
                </c:pt>
                <c:pt idx="26204">
                  <c:v>45654</c:v>
                </c:pt>
                <c:pt idx="26205">
                  <c:v>45654.041666666664</c:v>
                </c:pt>
                <c:pt idx="26206">
                  <c:v>45654.083333333336</c:v>
                </c:pt>
                <c:pt idx="26207">
                  <c:v>45654.125</c:v>
                </c:pt>
                <c:pt idx="26208">
                  <c:v>45654.166666666664</c:v>
                </c:pt>
                <c:pt idx="26209">
                  <c:v>45654.208333333336</c:v>
                </c:pt>
                <c:pt idx="26210">
                  <c:v>45654.25</c:v>
                </c:pt>
                <c:pt idx="26211">
                  <c:v>45654.291666666664</c:v>
                </c:pt>
                <c:pt idx="26212">
                  <c:v>45654.333333333336</c:v>
                </c:pt>
                <c:pt idx="26213">
                  <c:v>45654.375</c:v>
                </c:pt>
                <c:pt idx="26214">
                  <c:v>45654.416666666664</c:v>
                </c:pt>
                <c:pt idx="26215">
                  <c:v>45654.458333333336</c:v>
                </c:pt>
                <c:pt idx="26216">
                  <c:v>45654.5</c:v>
                </c:pt>
                <c:pt idx="26217">
                  <c:v>45654.541666666664</c:v>
                </c:pt>
                <c:pt idx="26218">
                  <c:v>45654.583333333336</c:v>
                </c:pt>
                <c:pt idx="26219">
                  <c:v>45654.625</c:v>
                </c:pt>
                <c:pt idx="26220">
                  <c:v>45654.666666666664</c:v>
                </c:pt>
                <c:pt idx="26221">
                  <c:v>45654.708333333336</c:v>
                </c:pt>
                <c:pt idx="26222">
                  <c:v>45654.75</c:v>
                </c:pt>
                <c:pt idx="26223">
                  <c:v>45654.791666666664</c:v>
                </c:pt>
                <c:pt idx="26224">
                  <c:v>45654.833333333336</c:v>
                </c:pt>
                <c:pt idx="26225">
                  <c:v>45654.875</c:v>
                </c:pt>
                <c:pt idx="26226">
                  <c:v>45654.916666666664</c:v>
                </c:pt>
                <c:pt idx="26227">
                  <c:v>45654.958333333336</c:v>
                </c:pt>
                <c:pt idx="26228">
                  <c:v>45655</c:v>
                </c:pt>
                <c:pt idx="26229">
                  <c:v>45655.041666666664</c:v>
                </c:pt>
                <c:pt idx="26230">
                  <c:v>45655.083333333336</c:v>
                </c:pt>
                <c:pt idx="26231">
                  <c:v>45655.125</c:v>
                </c:pt>
                <c:pt idx="26232">
                  <c:v>45655.166666666664</c:v>
                </c:pt>
                <c:pt idx="26233">
                  <c:v>45655.208333333336</c:v>
                </c:pt>
                <c:pt idx="26234">
                  <c:v>45655.25</c:v>
                </c:pt>
                <c:pt idx="26235">
                  <c:v>45655.291666666664</c:v>
                </c:pt>
                <c:pt idx="26236">
                  <c:v>45655.333333333336</c:v>
                </c:pt>
                <c:pt idx="26237">
                  <c:v>45655.375</c:v>
                </c:pt>
                <c:pt idx="26238">
                  <c:v>45655.416666666664</c:v>
                </c:pt>
                <c:pt idx="26239">
                  <c:v>45655.458333333336</c:v>
                </c:pt>
                <c:pt idx="26240">
                  <c:v>45655.5</c:v>
                </c:pt>
                <c:pt idx="26241">
                  <c:v>45655.541666666664</c:v>
                </c:pt>
                <c:pt idx="26242">
                  <c:v>45655.583333333336</c:v>
                </c:pt>
                <c:pt idx="26243">
                  <c:v>45655.625</c:v>
                </c:pt>
                <c:pt idx="26244">
                  <c:v>45655.666666666664</c:v>
                </c:pt>
                <c:pt idx="26245">
                  <c:v>45655.708333333336</c:v>
                </c:pt>
                <c:pt idx="26246">
                  <c:v>45655.75</c:v>
                </c:pt>
                <c:pt idx="26247">
                  <c:v>45655.791666666664</c:v>
                </c:pt>
                <c:pt idx="26248">
                  <c:v>45655.833333333336</c:v>
                </c:pt>
                <c:pt idx="26249">
                  <c:v>45655.875</c:v>
                </c:pt>
                <c:pt idx="26250">
                  <c:v>45655.916666666664</c:v>
                </c:pt>
                <c:pt idx="26251">
                  <c:v>45655.958333333336</c:v>
                </c:pt>
                <c:pt idx="26252">
                  <c:v>45656</c:v>
                </c:pt>
                <c:pt idx="26253">
                  <c:v>45656.041666666664</c:v>
                </c:pt>
                <c:pt idx="26254">
                  <c:v>45656.083333333336</c:v>
                </c:pt>
                <c:pt idx="26255">
                  <c:v>45656.125</c:v>
                </c:pt>
                <c:pt idx="26256">
                  <c:v>45656.166666666664</c:v>
                </c:pt>
                <c:pt idx="26257">
                  <c:v>45656.208333333336</c:v>
                </c:pt>
                <c:pt idx="26258">
                  <c:v>45656.25</c:v>
                </c:pt>
                <c:pt idx="26259">
                  <c:v>45656.291666666664</c:v>
                </c:pt>
                <c:pt idx="26260">
                  <c:v>45656.333333333336</c:v>
                </c:pt>
                <c:pt idx="26261">
                  <c:v>45656.375</c:v>
                </c:pt>
                <c:pt idx="26262">
                  <c:v>45656.416666666664</c:v>
                </c:pt>
                <c:pt idx="26263">
                  <c:v>45656.458333333336</c:v>
                </c:pt>
                <c:pt idx="26264">
                  <c:v>45656.5</c:v>
                </c:pt>
                <c:pt idx="26265">
                  <c:v>45656.541666666664</c:v>
                </c:pt>
                <c:pt idx="26266">
                  <c:v>45656.583333333336</c:v>
                </c:pt>
                <c:pt idx="26267">
                  <c:v>45656.625</c:v>
                </c:pt>
                <c:pt idx="26268">
                  <c:v>45656.666666666664</c:v>
                </c:pt>
                <c:pt idx="26269">
                  <c:v>45656.708333333336</c:v>
                </c:pt>
                <c:pt idx="26270">
                  <c:v>45656.75</c:v>
                </c:pt>
                <c:pt idx="26271">
                  <c:v>45656.791666666664</c:v>
                </c:pt>
                <c:pt idx="26272">
                  <c:v>45656.833333333336</c:v>
                </c:pt>
                <c:pt idx="26273">
                  <c:v>45656.875</c:v>
                </c:pt>
                <c:pt idx="26274">
                  <c:v>45656.916666666664</c:v>
                </c:pt>
                <c:pt idx="26275">
                  <c:v>45656.958333333336</c:v>
                </c:pt>
                <c:pt idx="26276">
                  <c:v>45657</c:v>
                </c:pt>
                <c:pt idx="26277">
                  <c:v>45657.041666666664</c:v>
                </c:pt>
                <c:pt idx="26278">
                  <c:v>45657.083333333336</c:v>
                </c:pt>
                <c:pt idx="26279">
                  <c:v>45657.125</c:v>
                </c:pt>
                <c:pt idx="26280">
                  <c:v>45657.166666666664</c:v>
                </c:pt>
                <c:pt idx="26281">
                  <c:v>45657.208333333336</c:v>
                </c:pt>
                <c:pt idx="26282">
                  <c:v>45657.25</c:v>
                </c:pt>
                <c:pt idx="26283">
                  <c:v>45657.291666666664</c:v>
                </c:pt>
                <c:pt idx="26284">
                  <c:v>45657.333333333336</c:v>
                </c:pt>
                <c:pt idx="26285">
                  <c:v>45657.375</c:v>
                </c:pt>
                <c:pt idx="26286">
                  <c:v>45657.416666666664</c:v>
                </c:pt>
                <c:pt idx="26287">
                  <c:v>45657.458333333336</c:v>
                </c:pt>
                <c:pt idx="26288">
                  <c:v>45657.5</c:v>
                </c:pt>
                <c:pt idx="26289">
                  <c:v>45657.541666666664</c:v>
                </c:pt>
                <c:pt idx="26290">
                  <c:v>45657.583333333336</c:v>
                </c:pt>
                <c:pt idx="26291">
                  <c:v>45657.625</c:v>
                </c:pt>
                <c:pt idx="26292">
                  <c:v>45657.666666666664</c:v>
                </c:pt>
                <c:pt idx="26293">
                  <c:v>45657.708333333336</c:v>
                </c:pt>
                <c:pt idx="26294">
                  <c:v>45657.75</c:v>
                </c:pt>
                <c:pt idx="26295">
                  <c:v>45657.791666666664</c:v>
                </c:pt>
                <c:pt idx="26296">
                  <c:v>45657.833333333336</c:v>
                </c:pt>
                <c:pt idx="26297">
                  <c:v>45657.875</c:v>
                </c:pt>
                <c:pt idx="26298">
                  <c:v>45657.916666666664</c:v>
                </c:pt>
                <c:pt idx="26299">
                  <c:v>45657.958333333336</c:v>
                </c:pt>
                <c:pt idx="26300">
                  <c:v>45658</c:v>
                </c:pt>
                <c:pt idx="26301">
                  <c:v>45658.041666666664</c:v>
                </c:pt>
                <c:pt idx="26302">
                  <c:v>45658.083333333336</c:v>
                </c:pt>
                <c:pt idx="26303">
                  <c:v>45658.125</c:v>
                </c:pt>
                <c:pt idx="26304">
                  <c:v>45658.166666666664</c:v>
                </c:pt>
                <c:pt idx="26305">
                  <c:v>45658.208333333336</c:v>
                </c:pt>
                <c:pt idx="26306">
                  <c:v>45658.25</c:v>
                </c:pt>
                <c:pt idx="26307">
                  <c:v>45658.291666666664</c:v>
                </c:pt>
                <c:pt idx="26308">
                  <c:v>45658.333333333336</c:v>
                </c:pt>
                <c:pt idx="26309">
                  <c:v>45658.375</c:v>
                </c:pt>
                <c:pt idx="26310">
                  <c:v>45658.416666666664</c:v>
                </c:pt>
                <c:pt idx="26311">
                  <c:v>45658.458333333336</c:v>
                </c:pt>
                <c:pt idx="26312">
                  <c:v>45658.5</c:v>
                </c:pt>
                <c:pt idx="26313">
                  <c:v>45658.541666666664</c:v>
                </c:pt>
                <c:pt idx="26314">
                  <c:v>45658.583333333336</c:v>
                </c:pt>
                <c:pt idx="26315">
                  <c:v>45658.625</c:v>
                </c:pt>
                <c:pt idx="26316">
                  <c:v>45658.666666666664</c:v>
                </c:pt>
                <c:pt idx="26317">
                  <c:v>45658.708333333336</c:v>
                </c:pt>
                <c:pt idx="26318">
                  <c:v>45658.75</c:v>
                </c:pt>
                <c:pt idx="26319">
                  <c:v>45658.791666666664</c:v>
                </c:pt>
                <c:pt idx="26320">
                  <c:v>45658.833333333336</c:v>
                </c:pt>
                <c:pt idx="26321">
                  <c:v>45658.875</c:v>
                </c:pt>
                <c:pt idx="26322">
                  <c:v>45658.916666666664</c:v>
                </c:pt>
                <c:pt idx="26323">
                  <c:v>45658.958333333336</c:v>
                </c:pt>
                <c:pt idx="26324">
                  <c:v>45659</c:v>
                </c:pt>
                <c:pt idx="26325">
                  <c:v>45659.041666666664</c:v>
                </c:pt>
                <c:pt idx="26326">
                  <c:v>45659.083333333336</c:v>
                </c:pt>
                <c:pt idx="26327">
                  <c:v>45659.125</c:v>
                </c:pt>
                <c:pt idx="26328">
                  <c:v>45659.166666666664</c:v>
                </c:pt>
                <c:pt idx="26329">
                  <c:v>45659.208333333336</c:v>
                </c:pt>
                <c:pt idx="26330">
                  <c:v>45659.25</c:v>
                </c:pt>
                <c:pt idx="26331">
                  <c:v>45659.291666666664</c:v>
                </c:pt>
                <c:pt idx="26332">
                  <c:v>45659.333333333336</c:v>
                </c:pt>
                <c:pt idx="26333">
                  <c:v>45659.375</c:v>
                </c:pt>
                <c:pt idx="26334">
                  <c:v>45659.416666666664</c:v>
                </c:pt>
                <c:pt idx="26335">
                  <c:v>45659.458333333336</c:v>
                </c:pt>
                <c:pt idx="26336">
                  <c:v>45659.5</c:v>
                </c:pt>
                <c:pt idx="26337">
                  <c:v>45659.541666666664</c:v>
                </c:pt>
                <c:pt idx="26338">
                  <c:v>45659.583333333336</c:v>
                </c:pt>
                <c:pt idx="26339">
                  <c:v>45659.625</c:v>
                </c:pt>
                <c:pt idx="26340">
                  <c:v>45659.666666666664</c:v>
                </c:pt>
                <c:pt idx="26341">
                  <c:v>45659.708333333336</c:v>
                </c:pt>
                <c:pt idx="26342">
                  <c:v>45659.75</c:v>
                </c:pt>
                <c:pt idx="26343">
                  <c:v>45659.791666666664</c:v>
                </c:pt>
                <c:pt idx="26344">
                  <c:v>45659.833333333336</c:v>
                </c:pt>
                <c:pt idx="26345">
                  <c:v>45659.875</c:v>
                </c:pt>
                <c:pt idx="26346">
                  <c:v>45659.916666666664</c:v>
                </c:pt>
                <c:pt idx="26347">
                  <c:v>45659.958333333336</c:v>
                </c:pt>
                <c:pt idx="26348">
                  <c:v>45660</c:v>
                </c:pt>
                <c:pt idx="26349">
                  <c:v>45660.041666666664</c:v>
                </c:pt>
                <c:pt idx="26350">
                  <c:v>45660.083333333336</c:v>
                </c:pt>
                <c:pt idx="26351">
                  <c:v>45660.125</c:v>
                </c:pt>
                <c:pt idx="26352">
                  <c:v>45660.166666666664</c:v>
                </c:pt>
                <c:pt idx="26353">
                  <c:v>45660.208333333336</c:v>
                </c:pt>
                <c:pt idx="26354">
                  <c:v>45660.25</c:v>
                </c:pt>
                <c:pt idx="26355">
                  <c:v>45660.291666666664</c:v>
                </c:pt>
                <c:pt idx="26356">
                  <c:v>45660.333333333336</c:v>
                </c:pt>
                <c:pt idx="26357">
                  <c:v>45660.375</c:v>
                </c:pt>
                <c:pt idx="26358">
                  <c:v>45660.416666666664</c:v>
                </c:pt>
                <c:pt idx="26359">
                  <c:v>45660.458333333336</c:v>
                </c:pt>
                <c:pt idx="26360">
                  <c:v>45660.5</c:v>
                </c:pt>
                <c:pt idx="26361">
                  <c:v>45660.541666666664</c:v>
                </c:pt>
                <c:pt idx="26362">
                  <c:v>45660.583333333336</c:v>
                </c:pt>
                <c:pt idx="26363">
                  <c:v>45660.625</c:v>
                </c:pt>
                <c:pt idx="26364">
                  <c:v>45660.666666666664</c:v>
                </c:pt>
                <c:pt idx="26365">
                  <c:v>45660.708333333336</c:v>
                </c:pt>
                <c:pt idx="26366">
                  <c:v>45660.75</c:v>
                </c:pt>
                <c:pt idx="26367">
                  <c:v>45660.791666666664</c:v>
                </c:pt>
                <c:pt idx="26368">
                  <c:v>45660.833333333336</c:v>
                </c:pt>
                <c:pt idx="26369">
                  <c:v>45660.875</c:v>
                </c:pt>
                <c:pt idx="26370">
                  <c:v>45660.916666666664</c:v>
                </c:pt>
                <c:pt idx="26371">
                  <c:v>45660.958333333336</c:v>
                </c:pt>
                <c:pt idx="26372">
                  <c:v>45661</c:v>
                </c:pt>
                <c:pt idx="26373">
                  <c:v>45661.041666666664</c:v>
                </c:pt>
                <c:pt idx="26374">
                  <c:v>45661.083333333336</c:v>
                </c:pt>
                <c:pt idx="26375">
                  <c:v>45661.125</c:v>
                </c:pt>
                <c:pt idx="26376">
                  <c:v>45661.166666666664</c:v>
                </c:pt>
                <c:pt idx="26377">
                  <c:v>45661.208333333336</c:v>
                </c:pt>
                <c:pt idx="26378">
                  <c:v>45661.25</c:v>
                </c:pt>
                <c:pt idx="26379">
                  <c:v>45661.291666666664</c:v>
                </c:pt>
                <c:pt idx="26380">
                  <c:v>45661.333333333336</c:v>
                </c:pt>
                <c:pt idx="26381">
                  <c:v>45661.375</c:v>
                </c:pt>
                <c:pt idx="26382">
                  <c:v>45661.416666666664</c:v>
                </c:pt>
                <c:pt idx="26383">
                  <c:v>45661.458333333336</c:v>
                </c:pt>
                <c:pt idx="26384">
                  <c:v>45661.5</c:v>
                </c:pt>
                <c:pt idx="26385">
                  <c:v>45661.541666666664</c:v>
                </c:pt>
                <c:pt idx="26386">
                  <c:v>45661.583333333336</c:v>
                </c:pt>
                <c:pt idx="26387">
                  <c:v>45661.625</c:v>
                </c:pt>
                <c:pt idx="26388">
                  <c:v>45661.666666666664</c:v>
                </c:pt>
                <c:pt idx="26389">
                  <c:v>45661.708333333336</c:v>
                </c:pt>
                <c:pt idx="26390">
                  <c:v>45661.75</c:v>
                </c:pt>
                <c:pt idx="26391">
                  <c:v>45661.791666666664</c:v>
                </c:pt>
                <c:pt idx="26392">
                  <c:v>45661.833333333336</c:v>
                </c:pt>
                <c:pt idx="26393">
                  <c:v>45661.875</c:v>
                </c:pt>
                <c:pt idx="26394">
                  <c:v>45661.916666666664</c:v>
                </c:pt>
                <c:pt idx="26395">
                  <c:v>45661.958333333336</c:v>
                </c:pt>
                <c:pt idx="26396">
                  <c:v>45662</c:v>
                </c:pt>
                <c:pt idx="26397">
                  <c:v>45662.041666666664</c:v>
                </c:pt>
                <c:pt idx="26398">
                  <c:v>45662.083333333336</c:v>
                </c:pt>
                <c:pt idx="26399">
                  <c:v>45662.125</c:v>
                </c:pt>
                <c:pt idx="26400">
                  <c:v>45662.166666666664</c:v>
                </c:pt>
                <c:pt idx="26401">
                  <c:v>45662.208333333336</c:v>
                </c:pt>
                <c:pt idx="26402">
                  <c:v>45662.25</c:v>
                </c:pt>
                <c:pt idx="26403">
                  <c:v>45662.291666666664</c:v>
                </c:pt>
                <c:pt idx="26404">
                  <c:v>45662.333333333336</c:v>
                </c:pt>
                <c:pt idx="26405">
                  <c:v>45662.375</c:v>
                </c:pt>
                <c:pt idx="26406">
                  <c:v>45662.416666666664</c:v>
                </c:pt>
                <c:pt idx="26407">
                  <c:v>45662.458333333336</c:v>
                </c:pt>
                <c:pt idx="26408">
                  <c:v>45662.5</c:v>
                </c:pt>
                <c:pt idx="26409">
                  <c:v>45662.541666666664</c:v>
                </c:pt>
                <c:pt idx="26410">
                  <c:v>45662.583333333336</c:v>
                </c:pt>
                <c:pt idx="26411">
                  <c:v>45662.625</c:v>
                </c:pt>
                <c:pt idx="26412">
                  <c:v>45662.666666666664</c:v>
                </c:pt>
                <c:pt idx="26413">
                  <c:v>45662.708333333336</c:v>
                </c:pt>
                <c:pt idx="26414">
                  <c:v>45662.75</c:v>
                </c:pt>
                <c:pt idx="26415">
                  <c:v>45662.791666666664</c:v>
                </c:pt>
                <c:pt idx="26416">
                  <c:v>45662.833333333336</c:v>
                </c:pt>
                <c:pt idx="26417">
                  <c:v>45662.875</c:v>
                </c:pt>
                <c:pt idx="26418">
                  <c:v>45662.916666666664</c:v>
                </c:pt>
                <c:pt idx="26419">
                  <c:v>45662.958333333336</c:v>
                </c:pt>
                <c:pt idx="26420">
                  <c:v>45663</c:v>
                </c:pt>
                <c:pt idx="26421">
                  <c:v>45663.041666666664</c:v>
                </c:pt>
                <c:pt idx="26422">
                  <c:v>45663.083333333336</c:v>
                </c:pt>
                <c:pt idx="26423">
                  <c:v>45663.125</c:v>
                </c:pt>
                <c:pt idx="26424">
                  <c:v>45663.166666666664</c:v>
                </c:pt>
                <c:pt idx="26425">
                  <c:v>45663.208333333336</c:v>
                </c:pt>
                <c:pt idx="26426">
                  <c:v>45663.25</c:v>
                </c:pt>
                <c:pt idx="26427">
                  <c:v>45663.291666666664</c:v>
                </c:pt>
                <c:pt idx="26428">
                  <c:v>45663.333333333336</c:v>
                </c:pt>
                <c:pt idx="26429">
                  <c:v>45663.375</c:v>
                </c:pt>
                <c:pt idx="26430">
                  <c:v>45663.416666666664</c:v>
                </c:pt>
                <c:pt idx="26431">
                  <c:v>45663.458333333336</c:v>
                </c:pt>
                <c:pt idx="26432">
                  <c:v>45663.5</c:v>
                </c:pt>
                <c:pt idx="26433">
                  <c:v>45663.541666666664</c:v>
                </c:pt>
                <c:pt idx="26434">
                  <c:v>45663.583333333336</c:v>
                </c:pt>
                <c:pt idx="26435">
                  <c:v>45663.625</c:v>
                </c:pt>
                <c:pt idx="26436">
                  <c:v>45663.666666666664</c:v>
                </c:pt>
                <c:pt idx="26437">
                  <c:v>45663.708333333336</c:v>
                </c:pt>
                <c:pt idx="26438">
                  <c:v>45663.75</c:v>
                </c:pt>
                <c:pt idx="26439">
                  <c:v>45663.791666666664</c:v>
                </c:pt>
                <c:pt idx="26440">
                  <c:v>45663.833333333336</c:v>
                </c:pt>
                <c:pt idx="26441">
                  <c:v>45663.875</c:v>
                </c:pt>
                <c:pt idx="26442">
                  <c:v>45663.916666666664</c:v>
                </c:pt>
                <c:pt idx="26443">
                  <c:v>45663.958333333336</c:v>
                </c:pt>
                <c:pt idx="26444">
                  <c:v>45664</c:v>
                </c:pt>
                <c:pt idx="26445">
                  <c:v>45664.041666666664</c:v>
                </c:pt>
                <c:pt idx="26446">
                  <c:v>45664.083333333336</c:v>
                </c:pt>
                <c:pt idx="26447">
                  <c:v>45664.125</c:v>
                </c:pt>
                <c:pt idx="26448">
                  <c:v>45664.166666666664</c:v>
                </c:pt>
                <c:pt idx="26449">
                  <c:v>45664.208333333336</c:v>
                </c:pt>
                <c:pt idx="26450">
                  <c:v>45664.25</c:v>
                </c:pt>
                <c:pt idx="26451">
                  <c:v>45664.291666666664</c:v>
                </c:pt>
                <c:pt idx="26452">
                  <c:v>45664.333333333336</c:v>
                </c:pt>
                <c:pt idx="26453">
                  <c:v>45664.375</c:v>
                </c:pt>
                <c:pt idx="26454">
                  <c:v>45664.416666666664</c:v>
                </c:pt>
                <c:pt idx="26455">
                  <c:v>45664.458333333336</c:v>
                </c:pt>
                <c:pt idx="26456">
                  <c:v>45664.5</c:v>
                </c:pt>
                <c:pt idx="26457">
                  <c:v>45664.541666666664</c:v>
                </c:pt>
                <c:pt idx="26458">
                  <c:v>45664.583333333336</c:v>
                </c:pt>
                <c:pt idx="26459">
                  <c:v>45664.625</c:v>
                </c:pt>
                <c:pt idx="26460">
                  <c:v>45664.666666666664</c:v>
                </c:pt>
                <c:pt idx="26461">
                  <c:v>45664.708333333336</c:v>
                </c:pt>
                <c:pt idx="26462">
                  <c:v>45664.75</c:v>
                </c:pt>
                <c:pt idx="26463">
                  <c:v>45664.791666666664</c:v>
                </c:pt>
                <c:pt idx="26464">
                  <c:v>45664.833333333336</c:v>
                </c:pt>
                <c:pt idx="26465">
                  <c:v>45664.875</c:v>
                </c:pt>
                <c:pt idx="26466">
                  <c:v>45664.916666666664</c:v>
                </c:pt>
                <c:pt idx="26467">
                  <c:v>45664.958333333336</c:v>
                </c:pt>
                <c:pt idx="26468">
                  <c:v>45665</c:v>
                </c:pt>
                <c:pt idx="26469">
                  <c:v>45665.041666666664</c:v>
                </c:pt>
                <c:pt idx="26470">
                  <c:v>45665.083333333336</c:v>
                </c:pt>
                <c:pt idx="26471">
                  <c:v>45665.125</c:v>
                </c:pt>
                <c:pt idx="26472">
                  <c:v>45665.166666666664</c:v>
                </c:pt>
                <c:pt idx="26473">
                  <c:v>45665.208333333336</c:v>
                </c:pt>
                <c:pt idx="26474">
                  <c:v>45665.25</c:v>
                </c:pt>
                <c:pt idx="26475">
                  <c:v>45665.291666666664</c:v>
                </c:pt>
                <c:pt idx="26476">
                  <c:v>45665.333333333336</c:v>
                </c:pt>
                <c:pt idx="26477">
                  <c:v>45665.375</c:v>
                </c:pt>
                <c:pt idx="26478">
                  <c:v>45665.416666666664</c:v>
                </c:pt>
                <c:pt idx="26479">
                  <c:v>45665.458333333336</c:v>
                </c:pt>
                <c:pt idx="26480">
                  <c:v>45665.5</c:v>
                </c:pt>
                <c:pt idx="26481">
                  <c:v>45665.541666666664</c:v>
                </c:pt>
                <c:pt idx="26482">
                  <c:v>45665.583333333336</c:v>
                </c:pt>
                <c:pt idx="26483">
                  <c:v>45665.625</c:v>
                </c:pt>
                <c:pt idx="26484">
                  <c:v>45665.666666666664</c:v>
                </c:pt>
                <c:pt idx="26485">
                  <c:v>45665.708333333336</c:v>
                </c:pt>
                <c:pt idx="26486">
                  <c:v>45665.75</c:v>
                </c:pt>
                <c:pt idx="26487">
                  <c:v>45665.791666666664</c:v>
                </c:pt>
                <c:pt idx="26488">
                  <c:v>45665.833333333336</c:v>
                </c:pt>
                <c:pt idx="26489">
                  <c:v>45665.875</c:v>
                </c:pt>
                <c:pt idx="26490">
                  <c:v>45665.916666666664</c:v>
                </c:pt>
                <c:pt idx="26491">
                  <c:v>45665.958333333336</c:v>
                </c:pt>
                <c:pt idx="26492">
                  <c:v>45666</c:v>
                </c:pt>
                <c:pt idx="26493">
                  <c:v>45666.041666666664</c:v>
                </c:pt>
                <c:pt idx="26494">
                  <c:v>45666.083333333336</c:v>
                </c:pt>
                <c:pt idx="26495">
                  <c:v>45666.125</c:v>
                </c:pt>
                <c:pt idx="26496">
                  <c:v>45666.166666666664</c:v>
                </c:pt>
                <c:pt idx="26497">
                  <c:v>45666.208333333336</c:v>
                </c:pt>
                <c:pt idx="26498">
                  <c:v>45666.25</c:v>
                </c:pt>
                <c:pt idx="26499">
                  <c:v>45666.291666666664</c:v>
                </c:pt>
                <c:pt idx="26500">
                  <c:v>45666.333333333336</c:v>
                </c:pt>
                <c:pt idx="26501">
                  <c:v>45666.375</c:v>
                </c:pt>
                <c:pt idx="26502">
                  <c:v>45666.416666666664</c:v>
                </c:pt>
                <c:pt idx="26503">
                  <c:v>45666.458333333336</c:v>
                </c:pt>
                <c:pt idx="26504">
                  <c:v>45666.5</c:v>
                </c:pt>
                <c:pt idx="26505">
                  <c:v>45666.541666666664</c:v>
                </c:pt>
                <c:pt idx="26506">
                  <c:v>45666.583333333336</c:v>
                </c:pt>
                <c:pt idx="26507">
                  <c:v>45666.625</c:v>
                </c:pt>
                <c:pt idx="26508">
                  <c:v>45666.666666666664</c:v>
                </c:pt>
                <c:pt idx="26509">
                  <c:v>45666.708333333336</c:v>
                </c:pt>
                <c:pt idx="26510">
                  <c:v>45666.75</c:v>
                </c:pt>
                <c:pt idx="26511">
                  <c:v>45666.791666666664</c:v>
                </c:pt>
                <c:pt idx="26512">
                  <c:v>45666.833333333336</c:v>
                </c:pt>
                <c:pt idx="26513">
                  <c:v>45666.875</c:v>
                </c:pt>
                <c:pt idx="26514">
                  <c:v>45666.916666666664</c:v>
                </c:pt>
                <c:pt idx="26515">
                  <c:v>45666.958333333336</c:v>
                </c:pt>
                <c:pt idx="26516">
                  <c:v>45667</c:v>
                </c:pt>
                <c:pt idx="26517">
                  <c:v>45667.041666666664</c:v>
                </c:pt>
                <c:pt idx="26518">
                  <c:v>45667.083333333336</c:v>
                </c:pt>
                <c:pt idx="26519">
                  <c:v>45667.125</c:v>
                </c:pt>
                <c:pt idx="26520">
                  <c:v>45667.166666666664</c:v>
                </c:pt>
                <c:pt idx="26521">
                  <c:v>45667.208333333336</c:v>
                </c:pt>
                <c:pt idx="26522">
                  <c:v>45667.25</c:v>
                </c:pt>
                <c:pt idx="26523">
                  <c:v>45667.291666666664</c:v>
                </c:pt>
                <c:pt idx="26524">
                  <c:v>45667.333333333336</c:v>
                </c:pt>
                <c:pt idx="26525">
                  <c:v>45667.375</c:v>
                </c:pt>
                <c:pt idx="26526">
                  <c:v>45667.416666666664</c:v>
                </c:pt>
                <c:pt idx="26527">
                  <c:v>45667.458333333336</c:v>
                </c:pt>
                <c:pt idx="26528">
                  <c:v>45667.5</c:v>
                </c:pt>
                <c:pt idx="26529">
                  <c:v>45667.541666666664</c:v>
                </c:pt>
                <c:pt idx="26530">
                  <c:v>45667.583333333336</c:v>
                </c:pt>
                <c:pt idx="26531">
                  <c:v>45667.625</c:v>
                </c:pt>
                <c:pt idx="26532">
                  <c:v>45667.666666666664</c:v>
                </c:pt>
                <c:pt idx="26533">
                  <c:v>45667.708333333336</c:v>
                </c:pt>
                <c:pt idx="26534">
                  <c:v>45667.75</c:v>
                </c:pt>
                <c:pt idx="26535">
                  <c:v>45667.791666666664</c:v>
                </c:pt>
                <c:pt idx="26536">
                  <c:v>45667.833333333336</c:v>
                </c:pt>
                <c:pt idx="26537">
                  <c:v>45667.875</c:v>
                </c:pt>
                <c:pt idx="26538">
                  <c:v>45667.916666666664</c:v>
                </c:pt>
                <c:pt idx="26539">
                  <c:v>45667.958333333336</c:v>
                </c:pt>
                <c:pt idx="26540">
                  <c:v>45668</c:v>
                </c:pt>
                <c:pt idx="26541">
                  <c:v>45668.041666666664</c:v>
                </c:pt>
                <c:pt idx="26542">
                  <c:v>45668.083333333336</c:v>
                </c:pt>
                <c:pt idx="26543">
                  <c:v>45668.125</c:v>
                </c:pt>
                <c:pt idx="26544">
                  <c:v>45668.166666666664</c:v>
                </c:pt>
                <c:pt idx="26545">
                  <c:v>45668.208333333336</c:v>
                </c:pt>
                <c:pt idx="26546">
                  <c:v>45668.25</c:v>
                </c:pt>
                <c:pt idx="26547">
                  <c:v>45668.291666666664</c:v>
                </c:pt>
                <c:pt idx="26548">
                  <c:v>45668.333333333336</c:v>
                </c:pt>
                <c:pt idx="26549">
                  <c:v>45668.375</c:v>
                </c:pt>
                <c:pt idx="26550">
                  <c:v>45668.416666666664</c:v>
                </c:pt>
                <c:pt idx="26551">
                  <c:v>45668.458333333336</c:v>
                </c:pt>
                <c:pt idx="26552">
                  <c:v>45668.5</c:v>
                </c:pt>
                <c:pt idx="26553">
                  <c:v>45668.541666666664</c:v>
                </c:pt>
                <c:pt idx="26554">
                  <c:v>45668.583333333336</c:v>
                </c:pt>
                <c:pt idx="26555">
                  <c:v>45668.625</c:v>
                </c:pt>
                <c:pt idx="26556">
                  <c:v>45668.666666666664</c:v>
                </c:pt>
                <c:pt idx="26557">
                  <c:v>45668.708333333336</c:v>
                </c:pt>
                <c:pt idx="26558">
                  <c:v>45668.75</c:v>
                </c:pt>
                <c:pt idx="26559">
                  <c:v>45668.791666666664</c:v>
                </c:pt>
                <c:pt idx="26560">
                  <c:v>45668.833333333336</c:v>
                </c:pt>
                <c:pt idx="26561">
                  <c:v>45668.875</c:v>
                </c:pt>
                <c:pt idx="26562">
                  <c:v>45668.916666666664</c:v>
                </c:pt>
                <c:pt idx="26563">
                  <c:v>45668.958333333336</c:v>
                </c:pt>
                <c:pt idx="26564">
                  <c:v>45669</c:v>
                </c:pt>
                <c:pt idx="26565">
                  <c:v>45669.041666666664</c:v>
                </c:pt>
                <c:pt idx="26566">
                  <c:v>45669.083333333336</c:v>
                </c:pt>
                <c:pt idx="26567">
                  <c:v>45669.125</c:v>
                </c:pt>
                <c:pt idx="26568">
                  <c:v>45669.166666666664</c:v>
                </c:pt>
                <c:pt idx="26569">
                  <c:v>45669.208333333336</c:v>
                </c:pt>
                <c:pt idx="26570">
                  <c:v>45669.25</c:v>
                </c:pt>
                <c:pt idx="26571">
                  <c:v>45669.291666666664</c:v>
                </c:pt>
                <c:pt idx="26572">
                  <c:v>45669.333333333336</c:v>
                </c:pt>
                <c:pt idx="26573">
                  <c:v>45669.375</c:v>
                </c:pt>
                <c:pt idx="26574">
                  <c:v>45669.416666666664</c:v>
                </c:pt>
                <c:pt idx="26575">
                  <c:v>45669.458333333336</c:v>
                </c:pt>
                <c:pt idx="26576">
                  <c:v>45669.5</c:v>
                </c:pt>
                <c:pt idx="26577">
                  <c:v>45669.541666666664</c:v>
                </c:pt>
                <c:pt idx="26578">
                  <c:v>45669.583333333336</c:v>
                </c:pt>
                <c:pt idx="26579">
                  <c:v>45669.625</c:v>
                </c:pt>
                <c:pt idx="26580">
                  <c:v>45669.666666666664</c:v>
                </c:pt>
                <c:pt idx="26581">
                  <c:v>45669.708333333336</c:v>
                </c:pt>
                <c:pt idx="26582">
                  <c:v>45669.75</c:v>
                </c:pt>
                <c:pt idx="26583">
                  <c:v>45669.791666666664</c:v>
                </c:pt>
                <c:pt idx="26584">
                  <c:v>45669.833333333336</c:v>
                </c:pt>
                <c:pt idx="26585">
                  <c:v>45669.875</c:v>
                </c:pt>
                <c:pt idx="26586">
                  <c:v>45669.916666666664</c:v>
                </c:pt>
                <c:pt idx="26587">
                  <c:v>45669.958333333336</c:v>
                </c:pt>
                <c:pt idx="26588">
                  <c:v>45670</c:v>
                </c:pt>
                <c:pt idx="26589">
                  <c:v>45670.041666666664</c:v>
                </c:pt>
                <c:pt idx="26590">
                  <c:v>45670.083333333336</c:v>
                </c:pt>
                <c:pt idx="26591">
                  <c:v>45670.125</c:v>
                </c:pt>
                <c:pt idx="26592">
                  <c:v>45670.166666666664</c:v>
                </c:pt>
                <c:pt idx="26593">
                  <c:v>45670.208333333336</c:v>
                </c:pt>
                <c:pt idx="26594">
                  <c:v>45670.25</c:v>
                </c:pt>
                <c:pt idx="26595">
                  <c:v>45670.291666666664</c:v>
                </c:pt>
                <c:pt idx="26596">
                  <c:v>45670.333333333336</c:v>
                </c:pt>
                <c:pt idx="26597">
                  <c:v>45670.375</c:v>
                </c:pt>
                <c:pt idx="26598">
                  <c:v>45670.416666666664</c:v>
                </c:pt>
                <c:pt idx="26599">
                  <c:v>45670.458333333336</c:v>
                </c:pt>
                <c:pt idx="26600">
                  <c:v>45670.5</c:v>
                </c:pt>
                <c:pt idx="26601">
                  <c:v>45670.541666666664</c:v>
                </c:pt>
                <c:pt idx="26602">
                  <c:v>45670.583333333336</c:v>
                </c:pt>
                <c:pt idx="26603">
                  <c:v>45670.625</c:v>
                </c:pt>
                <c:pt idx="26604">
                  <c:v>45670.666666666664</c:v>
                </c:pt>
                <c:pt idx="26605">
                  <c:v>45670.708333333336</c:v>
                </c:pt>
                <c:pt idx="26606">
                  <c:v>45670.75</c:v>
                </c:pt>
                <c:pt idx="26607">
                  <c:v>45670.791666666664</c:v>
                </c:pt>
                <c:pt idx="26608">
                  <c:v>45670.833333333336</c:v>
                </c:pt>
                <c:pt idx="26609">
                  <c:v>45670.875</c:v>
                </c:pt>
                <c:pt idx="26610">
                  <c:v>45670.916666666664</c:v>
                </c:pt>
                <c:pt idx="26611">
                  <c:v>45670.958333333336</c:v>
                </c:pt>
                <c:pt idx="26612">
                  <c:v>45671</c:v>
                </c:pt>
                <c:pt idx="26613">
                  <c:v>45671.041666666664</c:v>
                </c:pt>
                <c:pt idx="26614">
                  <c:v>45671.083333333336</c:v>
                </c:pt>
                <c:pt idx="26615">
                  <c:v>45671.125</c:v>
                </c:pt>
                <c:pt idx="26616">
                  <c:v>45671.166666666664</c:v>
                </c:pt>
                <c:pt idx="26617">
                  <c:v>45671.208333333336</c:v>
                </c:pt>
                <c:pt idx="26618">
                  <c:v>45671.25</c:v>
                </c:pt>
                <c:pt idx="26619">
                  <c:v>45671.291666666664</c:v>
                </c:pt>
                <c:pt idx="26620">
                  <c:v>45671.333333333336</c:v>
                </c:pt>
                <c:pt idx="26621">
                  <c:v>45671.375</c:v>
                </c:pt>
                <c:pt idx="26622">
                  <c:v>45671.416666666664</c:v>
                </c:pt>
                <c:pt idx="26623">
                  <c:v>45671.458333333336</c:v>
                </c:pt>
                <c:pt idx="26624">
                  <c:v>45671.5</c:v>
                </c:pt>
                <c:pt idx="26625">
                  <c:v>45671.541666666664</c:v>
                </c:pt>
                <c:pt idx="26626">
                  <c:v>45671.583333333336</c:v>
                </c:pt>
                <c:pt idx="26627">
                  <c:v>45671.625</c:v>
                </c:pt>
                <c:pt idx="26628">
                  <c:v>45671.666666666664</c:v>
                </c:pt>
                <c:pt idx="26629">
                  <c:v>45671.708333333336</c:v>
                </c:pt>
                <c:pt idx="26630">
                  <c:v>45671.75</c:v>
                </c:pt>
                <c:pt idx="26631">
                  <c:v>45671.791666666664</c:v>
                </c:pt>
                <c:pt idx="26632">
                  <c:v>45671.833333333336</c:v>
                </c:pt>
                <c:pt idx="26633">
                  <c:v>45671.875</c:v>
                </c:pt>
                <c:pt idx="26634">
                  <c:v>45671.916666666664</c:v>
                </c:pt>
                <c:pt idx="26635">
                  <c:v>45671.958333333336</c:v>
                </c:pt>
                <c:pt idx="26636">
                  <c:v>45672</c:v>
                </c:pt>
                <c:pt idx="26637">
                  <c:v>45672.041666666664</c:v>
                </c:pt>
                <c:pt idx="26638">
                  <c:v>45672.083333333336</c:v>
                </c:pt>
                <c:pt idx="26639">
                  <c:v>45672.125</c:v>
                </c:pt>
                <c:pt idx="26640">
                  <c:v>45672.166666666664</c:v>
                </c:pt>
                <c:pt idx="26641">
                  <c:v>45672.208333333336</c:v>
                </c:pt>
                <c:pt idx="26642">
                  <c:v>45672.25</c:v>
                </c:pt>
                <c:pt idx="26643">
                  <c:v>45672.291666666664</c:v>
                </c:pt>
                <c:pt idx="26644">
                  <c:v>45672.333333333336</c:v>
                </c:pt>
                <c:pt idx="26645">
                  <c:v>45672.375</c:v>
                </c:pt>
                <c:pt idx="26646">
                  <c:v>45672.416666666664</c:v>
                </c:pt>
                <c:pt idx="26647">
                  <c:v>45672.458333333336</c:v>
                </c:pt>
                <c:pt idx="26648">
                  <c:v>45672.5</c:v>
                </c:pt>
                <c:pt idx="26649">
                  <c:v>45672.541666666664</c:v>
                </c:pt>
                <c:pt idx="26650">
                  <c:v>45672.583333333336</c:v>
                </c:pt>
                <c:pt idx="26651">
                  <c:v>45672.625</c:v>
                </c:pt>
                <c:pt idx="26652">
                  <c:v>45672.666666666664</c:v>
                </c:pt>
                <c:pt idx="26653">
                  <c:v>45672.708333333336</c:v>
                </c:pt>
                <c:pt idx="26654">
                  <c:v>45672.75</c:v>
                </c:pt>
                <c:pt idx="26655">
                  <c:v>45672.791666666664</c:v>
                </c:pt>
                <c:pt idx="26656">
                  <c:v>45672.833333333336</c:v>
                </c:pt>
                <c:pt idx="26657">
                  <c:v>45672.875</c:v>
                </c:pt>
                <c:pt idx="26658">
                  <c:v>45672.916666666664</c:v>
                </c:pt>
                <c:pt idx="26659">
                  <c:v>45672.958333333336</c:v>
                </c:pt>
                <c:pt idx="26660">
                  <c:v>45673</c:v>
                </c:pt>
                <c:pt idx="26661">
                  <c:v>45673.041666666664</c:v>
                </c:pt>
                <c:pt idx="26662">
                  <c:v>45673.083333333336</c:v>
                </c:pt>
                <c:pt idx="26663">
                  <c:v>45673.125</c:v>
                </c:pt>
                <c:pt idx="26664">
                  <c:v>45673.166666666664</c:v>
                </c:pt>
                <c:pt idx="26665">
                  <c:v>45673.208333333336</c:v>
                </c:pt>
                <c:pt idx="26666">
                  <c:v>45673.25</c:v>
                </c:pt>
                <c:pt idx="26667">
                  <c:v>45673.291666666664</c:v>
                </c:pt>
                <c:pt idx="26668">
                  <c:v>45673.333333333336</c:v>
                </c:pt>
                <c:pt idx="26669">
                  <c:v>45673.375</c:v>
                </c:pt>
                <c:pt idx="26670">
                  <c:v>45673.416666666664</c:v>
                </c:pt>
                <c:pt idx="26671">
                  <c:v>45673.458333333336</c:v>
                </c:pt>
                <c:pt idx="26672">
                  <c:v>45673.5</c:v>
                </c:pt>
                <c:pt idx="26673">
                  <c:v>45673.541666666664</c:v>
                </c:pt>
                <c:pt idx="26674">
                  <c:v>45673.583333333336</c:v>
                </c:pt>
                <c:pt idx="26675">
                  <c:v>45673.625</c:v>
                </c:pt>
                <c:pt idx="26676">
                  <c:v>45673.666666666664</c:v>
                </c:pt>
                <c:pt idx="26677">
                  <c:v>45673.708333333336</c:v>
                </c:pt>
                <c:pt idx="26678">
                  <c:v>45673.75</c:v>
                </c:pt>
                <c:pt idx="26679">
                  <c:v>45673.791666666664</c:v>
                </c:pt>
                <c:pt idx="26680">
                  <c:v>45673.833333333336</c:v>
                </c:pt>
                <c:pt idx="26681">
                  <c:v>45673.875</c:v>
                </c:pt>
                <c:pt idx="26682">
                  <c:v>45673.916666666664</c:v>
                </c:pt>
                <c:pt idx="26683">
                  <c:v>45673.958333333336</c:v>
                </c:pt>
                <c:pt idx="26684">
                  <c:v>45674</c:v>
                </c:pt>
                <c:pt idx="26685">
                  <c:v>45674.041666666664</c:v>
                </c:pt>
                <c:pt idx="26686">
                  <c:v>45674.083333333336</c:v>
                </c:pt>
                <c:pt idx="26687">
                  <c:v>45674.125</c:v>
                </c:pt>
                <c:pt idx="26688">
                  <c:v>45674.166666666664</c:v>
                </c:pt>
                <c:pt idx="26689">
                  <c:v>45674.208333333336</c:v>
                </c:pt>
                <c:pt idx="26690">
                  <c:v>45674.25</c:v>
                </c:pt>
                <c:pt idx="26691">
                  <c:v>45674.291666666664</c:v>
                </c:pt>
                <c:pt idx="26692">
                  <c:v>45674.333333333336</c:v>
                </c:pt>
                <c:pt idx="26693">
                  <c:v>45674.375</c:v>
                </c:pt>
                <c:pt idx="26694">
                  <c:v>45674.416666666664</c:v>
                </c:pt>
                <c:pt idx="26695">
                  <c:v>45674.458333333336</c:v>
                </c:pt>
                <c:pt idx="26696">
                  <c:v>45674.5</c:v>
                </c:pt>
                <c:pt idx="26697">
                  <c:v>45674.541666666664</c:v>
                </c:pt>
                <c:pt idx="26698">
                  <c:v>45674.583333333336</c:v>
                </c:pt>
                <c:pt idx="26699">
                  <c:v>45674.625</c:v>
                </c:pt>
                <c:pt idx="26700">
                  <c:v>45674.666666666664</c:v>
                </c:pt>
                <c:pt idx="26701">
                  <c:v>45674.708333333336</c:v>
                </c:pt>
                <c:pt idx="26702">
                  <c:v>45674.75</c:v>
                </c:pt>
                <c:pt idx="26703">
                  <c:v>45674.791666666664</c:v>
                </c:pt>
                <c:pt idx="26704">
                  <c:v>45674.833333333336</c:v>
                </c:pt>
                <c:pt idx="26705">
                  <c:v>45674.875</c:v>
                </c:pt>
                <c:pt idx="26706">
                  <c:v>45674.916666666664</c:v>
                </c:pt>
                <c:pt idx="26707">
                  <c:v>45674.958333333336</c:v>
                </c:pt>
                <c:pt idx="26708">
                  <c:v>45675</c:v>
                </c:pt>
                <c:pt idx="26709">
                  <c:v>45675.041666666664</c:v>
                </c:pt>
                <c:pt idx="26710">
                  <c:v>45675.083333333336</c:v>
                </c:pt>
                <c:pt idx="26711">
                  <c:v>45675.125</c:v>
                </c:pt>
                <c:pt idx="26712">
                  <c:v>45675.166666666664</c:v>
                </c:pt>
                <c:pt idx="26713">
                  <c:v>45675.208333333336</c:v>
                </c:pt>
                <c:pt idx="26714">
                  <c:v>45675.25</c:v>
                </c:pt>
                <c:pt idx="26715">
                  <c:v>45675.291666666664</c:v>
                </c:pt>
                <c:pt idx="26716">
                  <c:v>45675.333333333336</c:v>
                </c:pt>
                <c:pt idx="26717">
                  <c:v>45675.375</c:v>
                </c:pt>
                <c:pt idx="26718">
                  <c:v>45675.416666666664</c:v>
                </c:pt>
                <c:pt idx="26719">
                  <c:v>45675.458333333336</c:v>
                </c:pt>
                <c:pt idx="26720">
                  <c:v>45675.5</c:v>
                </c:pt>
                <c:pt idx="26721">
                  <c:v>45675.541666666664</c:v>
                </c:pt>
                <c:pt idx="26722">
                  <c:v>45675.583333333336</c:v>
                </c:pt>
                <c:pt idx="26723">
                  <c:v>45675.625</c:v>
                </c:pt>
                <c:pt idx="26724">
                  <c:v>45675.666666666664</c:v>
                </c:pt>
                <c:pt idx="26725">
                  <c:v>45675.708333333336</c:v>
                </c:pt>
                <c:pt idx="26726">
                  <c:v>45675.75</c:v>
                </c:pt>
                <c:pt idx="26727">
                  <c:v>45675.791666666664</c:v>
                </c:pt>
                <c:pt idx="26728">
                  <c:v>45675.833333333336</c:v>
                </c:pt>
                <c:pt idx="26729">
                  <c:v>45675.875</c:v>
                </c:pt>
                <c:pt idx="26730">
                  <c:v>45675.916666666664</c:v>
                </c:pt>
                <c:pt idx="26731">
                  <c:v>45675.958333333336</c:v>
                </c:pt>
                <c:pt idx="26732">
                  <c:v>45676</c:v>
                </c:pt>
                <c:pt idx="26733">
                  <c:v>45676.041666666664</c:v>
                </c:pt>
                <c:pt idx="26734">
                  <c:v>45676.083333333336</c:v>
                </c:pt>
                <c:pt idx="26735">
                  <c:v>45676.125</c:v>
                </c:pt>
                <c:pt idx="26736">
                  <c:v>45676.166666666664</c:v>
                </c:pt>
                <c:pt idx="26737">
                  <c:v>45676.208333333336</c:v>
                </c:pt>
                <c:pt idx="26738">
                  <c:v>45676.25</c:v>
                </c:pt>
                <c:pt idx="26739">
                  <c:v>45676.291666666664</c:v>
                </c:pt>
                <c:pt idx="26740">
                  <c:v>45676.333333333336</c:v>
                </c:pt>
                <c:pt idx="26741">
                  <c:v>45676.375</c:v>
                </c:pt>
                <c:pt idx="26742">
                  <c:v>45676.416666666664</c:v>
                </c:pt>
                <c:pt idx="26743">
                  <c:v>45676.458333333336</c:v>
                </c:pt>
                <c:pt idx="26744">
                  <c:v>45676.5</c:v>
                </c:pt>
                <c:pt idx="26745">
                  <c:v>45676.541666666664</c:v>
                </c:pt>
                <c:pt idx="26746">
                  <c:v>45676.583333333336</c:v>
                </c:pt>
                <c:pt idx="26747">
                  <c:v>45676.625</c:v>
                </c:pt>
                <c:pt idx="26748">
                  <c:v>45676.666666666664</c:v>
                </c:pt>
                <c:pt idx="26749">
                  <c:v>45676.708333333336</c:v>
                </c:pt>
                <c:pt idx="26750">
                  <c:v>45676.75</c:v>
                </c:pt>
                <c:pt idx="26751">
                  <c:v>45676.791666666664</c:v>
                </c:pt>
                <c:pt idx="26752">
                  <c:v>45676.833333333336</c:v>
                </c:pt>
                <c:pt idx="26753">
                  <c:v>45676.875</c:v>
                </c:pt>
                <c:pt idx="26754">
                  <c:v>45676.916666666664</c:v>
                </c:pt>
                <c:pt idx="26755">
                  <c:v>45676.958333333336</c:v>
                </c:pt>
                <c:pt idx="26756">
                  <c:v>45677</c:v>
                </c:pt>
                <c:pt idx="26757">
                  <c:v>45677.041666666664</c:v>
                </c:pt>
                <c:pt idx="26758">
                  <c:v>45677.083333333336</c:v>
                </c:pt>
                <c:pt idx="26759">
                  <c:v>45677.125</c:v>
                </c:pt>
                <c:pt idx="26760">
                  <c:v>45677.166666666664</c:v>
                </c:pt>
                <c:pt idx="26761">
                  <c:v>45677.208333333336</c:v>
                </c:pt>
                <c:pt idx="26762">
                  <c:v>45677.25</c:v>
                </c:pt>
                <c:pt idx="26763">
                  <c:v>45677.291666666664</c:v>
                </c:pt>
                <c:pt idx="26764">
                  <c:v>45677.333333333336</c:v>
                </c:pt>
                <c:pt idx="26765">
                  <c:v>45677.375</c:v>
                </c:pt>
                <c:pt idx="26766">
                  <c:v>45677.416666666664</c:v>
                </c:pt>
                <c:pt idx="26767">
                  <c:v>45677.458333333336</c:v>
                </c:pt>
                <c:pt idx="26768">
                  <c:v>45677.5</c:v>
                </c:pt>
                <c:pt idx="26769">
                  <c:v>45677.541666666664</c:v>
                </c:pt>
                <c:pt idx="26770">
                  <c:v>45677.583333333336</c:v>
                </c:pt>
                <c:pt idx="26771">
                  <c:v>45677.625</c:v>
                </c:pt>
                <c:pt idx="26772">
                  <c:v>45677.666666666664</c:v>
                </c:pt>
                <c:pt idx="26773">
                  <c:v>45677.708333333336</c:v>
                </c:pt>
                <c:pt idx="26774">
                  <c:v>45677.75</c:v>
                </c:pt>
                <c:pt idx="26775">
                  <c:v>45677.791666666664</c:v>
                </c:pt>
                <c:pt idx="26776">
                  <c:v>45677.833333333336</c:v>
                </c:pt>
                <c:pt idx="26777">
                  <c:v>45677.875</c:v>
                </c:pt>
                <c:pt idx="26778">
                  <c:v>45677.916666666664</c:v>
                </c:pt>
                <c:pt idx="26779">
                  <c:v>45677.958333333336</c:v>
                </c:pt>
                <c:pt idx="26780">
                  <c:v>45678</c:v>
                </c:pt>
                <c:pt idx="26781">
                  <c:v>45678.041666666664</c:v>
                </c:pt>
                <c:pt idx="26782">
                  <c:v>45678.083333333336</c:v>
                </c:pt>
                <c:pt idx="26783">
                  <c:v>45678.125</c:v>
                </c:pt>
                <c:pt idx="26784">
                  <c:v>45678.166666666664</c:v>
                </c:pt>
                <c:pt idx="26785">
                  <c:v>45678.208333333336</c:v>
                </c:pt>
                <c:pt idx="26786">
                  <c:v>45678.25</c:v>
                </c:pt>
                <c:pt idx="26787">
                  <c:v>45678.291666666664</c:v>
                </c:pt>
                <c:pt idx="26788">
                  <c:v>45678.333333333336</c:v>
                </c:pt>
                <c:pt idx="26789">
                  <c:v>45678.375</c:v>
                </c:pt>
                <c:pt idx="26790">
                  <c:v>45678.416666666664</c:v>
                </c:pt>
                <c:pt idx="26791">
                  <c:v>45678.458333333336</c:v>
                </c:pt>
                <c:pt idx="26792">
                  <c:v>45678.5</c:v>
                </c:pt>
                <c:pt idx="26793">
                  <c:v>45678.541666666664</c:v>
                </c:pt>
                <c:pt idx="26794">
                  <c:v>45678.583333333336</c:v>
                </c:pt>
                <c:pt idx="26795">
                  <c:v>45678.625</c:v>
                </c:pt>
                <c:pt idx="26796">
                  <c:v>45678.666666666664</c:v>
                </c:pt>
                <c:pt idx="26797">
                  <c:v>45678.708333333336</c:v>
                </c:pt>
                <c:pt idx="26798">
                  <c:v>45678.75</c:v>
                </c:pt>
                <c:pt idx="26799">
                  <c:v>45678.791666666664</c:v>
                </c:pt>
                <c:pt idx="26800">
                  <c:v>45678.833333333336</c:v>
                </c:pt>
                <c:pt idx="26801">
                  <c:v>45678.875</c:v>
                </c:pt>
                <c:pt idx="26802">
                  <c:v>45678.916666666664</c:v>
                </c:pt>
                <c:pt idx="26803">
                  <c:v>45678.958333333336</c:v>
                </c:pt>
                <c:pt idx="26804">
                  <c:v>45679</c:v>
                </c:pt>
                <c:pt idx="26805">
                  <c:v>45679.041666666664</c:v>
                </c:pt>
                <c:pt idx="26806">
                  <c:v>45679.083333333336</c:v>
                </c:pt>
                <c:pt idx="26807">
                  <c:v>45679.125</c:v>
                </c:pt>
                <c:pt idx="26808">
                  <c:v>45679.166666666664</c:v>
                </c:pt>
                <c:pt idx="26809">
                  <c:v>45679.208333333336</c:v>
                </c:pt>
                <c:pt idx="26810">
                  <c:v>45679.25</c:v>
                </c:pt>
                <c:pt idx="26811">
                  <c:v>45679.291666666664</c:v>
                </c:pt>
                <c:pt idx="26812">
                  <c:v>45679.333333333336</c:v>
                </c:pt>
                <c:pt idx="26813">
                  <c:v>45679.375</c:v>
                </c:pt>
                <c:pt idx="26814">
                  <c:v>45679.416666666664</c:v>
                </c:pt>
                <c:pt idx="26815">
                  <c:v>45679.458333333336</c:v>
                </c:pt>
                <c:pt idx="26816">
                  <c:v>45679.5</c:v>
                </c:pt>
                <c:pt idx="26817">
                  <c:v>45679.541666666664</c:v>
                </c:pt>
                <c:pt idx="26818">
                  <c:v>45679.583333333336</c:v>
                </c:pt>
                <c:pt idx="26819">
                  <c:v>45679.625</c:v>
                </c:pt>
                <c:pt idx="26820">
                  <c:v>45679.666666666664</c:v>
                </c:pt>
                <c:pt idx="26821">
                  <c:v>45679.708333333336</c:v>
                </c:pt>
                <c:pt idx="26822">
                  <c:v>45679.75</c:v>
                </c:pt>
                <c:pt idx="26823">
                  <c:v>45679.791666666664</c:v>
                </c:pt>
                <c:pt idx="26824">
                  <c:v>45679.833333333336</c:v>
                </c:pt>
                <c:pt idx="26825">
                  <c:v>45679.875</c:v>
                </c:pt>
                <c:pt idx="26826">
                  <c:v>45679.916666666664</c:v>
                </c:pt>
                <c:pt idx="26827">
                  <c:v>45679.958333333336</c:v>
                </c:pt>
                <c:pt idx="26828">
                  <c:v>45680</c:v>
                </c:pt>
                <c:pt idx="26829">
                  <c:v>45680.041666666664</c:v>
                </c:pt>
                <c:pt idx="26830">
                  <c:v>45680.083333333336</c:v>
                </c:pt>
                <c:pt idx="26831">
                  <c:v>45680.125</c:v>
                </c:pt>
                <c:pt idx="26832">
                  <c:v>45680.166666666664</c:v>
                </c:pt>
                <c:pt idx="26833">
                  <c:v>45680.208333333336</c:v>
                </c:pt>
                <c:pt idx="26834">
                  <c:v>45680.25</c:v>
                </c:pt>
                <c:pt idx="26835">
                  <c:v>45680.291666666664</c:v>
                </c:pt>
                <c:pt idx="26836">
                  <c:v>45680.333333333336</c:v>
                </c:pt>
                <c:pt idx="26837">
                  <c:v>45680.375</c:v>
                </c:pt>
                <c:pt idx="26838">
                  <c:v>45680.416666666664</c:v>
                </c:pt>
                <c:pt idx="26839">
                  <c:v>45680.458333333336</c:v>
                </c:pt>
                <c:pt idx="26840">
                  <c:v>45680.5</c:v>
                </c:pt>
                <c:pt idx="26841">
                  <c:v>45680.541666666664</c:v>
                </c:pt>
                <c:pt idx="26842">
                  <c:v>45680.583333333336</c:v>
                </c:pt>
                <c:pt idx="26843">
                  <c:v>45680.625</c:v>
                </c:pt>
                <c:pt idx="26844">
                  <c:v>45680.666666666664</c:v>
                </c:pt>
                <c:pt idx="26845">
                  <c:v>45680.708333333336</c:v>
                </c:pt>
                <c:pt idx="26846">
                  <c:v>45680.75</c:v>
                </c:pt>
                <c:pt idx="26847">
                  <c:v>45680.791666666664</c:v>
                </c:pt>
                <c:pt idx="26848">
                  <c:v>45680.833333333336</c:v>
                </c:pt>
                <c:pt idx="26849">
                  <c:v>45680.875</c:v>
                </c:pt>
                <c:pt idx="26850">
                  <c:v>45680.916666666664</c:v>
                </c:pt>
                <c:pt idx="26851">
                  <c:v>45680.958333333336</c:v>
                </c:pt>
                <c:pt idx="26852">
                  <c:v>45681</c:v>
                </c:pt>
                <c:pt idx="26853">
                  <c:v>45681.041666666664</c:v>
                </c:pt>
                <c:pt idx="26854">
                  <c:v>45681.083333333336</c:v>
                </c:pt>
                <c:pt idx="26855">
                  <c:v>45681.125</c:v>
                </c:pt>
                <c:pt idx="26856">
                  <c:v>45681.166666666664</c:v>
                </c:pt>
                <c:pt idx="26857">
                  <c:v>45681.208333333336</c:v>
                </c:pt>
                <c:pt idx="26858">
                  <c:v>45681.25</c:v>
                </c:pt>
                <c:pt idx="26859">
                  <c:v>45681.291666666664</c:v>
                </c:pt>
                <c:pt idx="26860">
                  <c:v>45681.333333333336</c:v>
                </c:pt>
                <c:pt idx="26861">
                  <c:v>45681.375</c:v>
                </c:pt>
                <c:pt idx="26862">
                  <c:v>45681.416666666664</c:v>
                </c:pt>
                <c:pt idx="26863">
                  <c:v>45681.458333333336</c:v>
                </c:pt>
                <c:pt idx="26864">
                  <c:v>45681.5</c:v>
                </c:pt>
                <c:pt idx="26865">
                  <c:v>45681.541666666664</c:v>
                </c:pt>
                <c:pt idx="26866">
                  <c:v>45681.583333333336</c:v>
                </c:pt>
                <c:pt idx="26867">
                  <c:v>45681.625</c:v>
                </c:pt>
                <c:pt idx="26868">
                  <c:v>45681.666666666664</c:v>
                </c:pt>
                <c:pt idx="26869">
                  <c:v>45681.708333333336</c:v>
                </c:pt>
                <c:pt idx="26870">
                  <c:v>45681.75</c:v>
                </c:pt>
                <c:pt idx="26871">
                  <c:v>45681.791666666664</c:v>
                </c:pt>
                <c:pt idx="26872">
                  <c:v>45681.833333333336</c:v>
                </c:pt>
                <c:pt idx="26873">
                  <c:v>45681.875</c:v>
                </c:pt>
                <c:pt idx="26874">
                  <c:v>45681.916666666664</c:v>
                </c:pt>
                <c:pt idx="26875">
                  <c:v>45681.958333333336</c:v>
                </c:pt>
                <c:pt idx="26876">
                  <c:v>45682</c:v>
                </c:pt>
                <c:pt idx="26877">
                  <c:v>45682.041666666664</c:v>
                </c:pt>
                <c:pt idx="26878">
                  <c:v>45682.083333333336</c:v>
                </c:pt>
                <c:pt idx="26879">
                  <c:v>45682.125</c:v>
                </c:pt>
                <c:pt idx="26880">
                  <c:v>45682.166666666664</c:v>
                </c:pt>
                <c:pt idx="26881">
                  <c:v>45682.208333333336</c:v>
                </c:pt>
                <c:pt idx="26882">
                  <c:v>45682.25</c:v>
                </c:pt>
                <c:pt idx="26883">
                  <c:v>45682.291666666664</c:v>
                </c:pt>
                <c:pt idx="26884">
                  <c:v>45682.333333333336</c:v>
                </c:pt>
                <c:pt idx="26885">
                  <c:v>45682.375</c:v>
                </c:pt>
                <c:pt idx="26886">
                  <c:v>45682.416666666664</c:v>
                </c:pt>
                <c:pt idx="26887">
                  <c:v>45682.458333333336</c:v>
                </c:pt>
                <c:pt idx="26888">
                  <c:v>45682.5</c:v>
                </c:pt>
                <c:pt idx="26889">
                  <c:v>45682.541666666664</c:v>
                </c:pt>
                <c:pt idx="26890">
                  <c:v>45682.583333333336</c:v>
                </c:pt>
                <c:pt idx="26891">
                  <c:v>45682.625</c:v>
                </c:pt>
                <c:pt idx="26892">
                  <c:v>45682.666666666664</c:v>
                </c:pt>
                <c:pt idx="26893">
                  <c:v>45682.708333333336</c:v>
                </c:pt>
                <c:pt idx="26894">
                  <c:v>45682.75</c:v>
                </c:pt>
                <c:pt idx="26895">
                  <c:v>45682.791666666664</c:v>
                </c:pt>
                <c:pt idx="26896">
                  <c:v>45682.833333333336</c:v>
                </c:pt>
                <c:pt idx="26897">
                  <c:v>45682.875</c:v>
                </c:pt>
                <c:pt idx="26898">
                  <c:v>45682.916666666664</c:v>
                </c:pt>
                <c:pt idx="26899">
                  <c:v>45682.958333333336</c:v>
                </c:pt>
                <c:pt idx="26900">
                  <c:v>45683</c:v>
                </c:pt>
                <c:pt idx="26901">
                  <c:v>45683.041666666664</c:v>
                </c:pt>
                <c:pt idx="26902">
                  <c:v>45683.083333333336</c:v>
                </c:pt>
                <c:pt idx="26903">
                  <c:v>45683.125</c:v>
                </c:pt>
                <c:pt idx="26904">
                  <c:v>45683.166666666664</c:v>
                </c:pt>
                <c:pt idx="26905">
                  <c:v>45683.208333333336</c:v>
                </c:pt>
                <c:pt idx="26906">
                  <c:v>45683.25</c:v>
                </c:pt>
                <c:pt idx="26907">
                  <c:v>45683.291666666664</c:v>
                </c:pt>
                <c:pt idx="26908">
                  <c:v>45683.333333333336</c:v>
                </c:pt>
                <c:pt idx="26909">
                  <c:v>45683.375</c:v>
                </c:pt>
                <c:pt idx="26910">
                  <c:v>45683.416666666664</c:v>
                </c:pt>
                <c:pt idx="26911">
                  <c:v>45683.458333333336</c:v>
                </c:pt>
                <c:pt idx="26912">
                  <c:v>45683.5</c:v>
                </c:pt>
                <c:pt idx="26913">
                  <c:v>45683.541666666664</c:v>
                </c:pt>
                <c:pt idx="26914">
                  <c:v>45683.583333333336</c:v>
                </c:pt>
                <c:pt idx="26915">
                  <c:v>45683.625</c:v>
                </c:pt>
                <c:pt idx="26916">
                  <c:v>45683.666666666664</c:v>
                </c:pt>
                <c:pt idx="26917">
                  <c:v>45683.708333333336</c:v>
                </c:pt>
                <c:pt idx="26918">
                  <c:v>45683.75</c:v>
                </c:pt>
                <c:pt idx="26919">
                  <c:v>45683.791666666664</c:v>
                </c:pt>
                <c:pt idx="26920">
                  <c:v>45683.833333333336</c:v>
                </c:pt>
                <c:pt idx="26921">
                  <c:v>45683.875</c:v>
                </c:pt>
                <c:pt idx="26922">
                  <c:v>45683.916666666664</c:v>
                </c:pt>
                <c:pt idx="26923">
                  <c:v>45683.958333333336</c:v>
                </c:pt>
                <c:pt idx="26924">
                  <c:v>45684</c:v>
                </c:pt>
                <c:pt idx="26925">
                  <c:v>45684.041666666664</c:v>
                </c:pt>
                <c:pt idx="26926">
                  <c:v>45684.083333333336</c:v>
                </c:pt>
                <c:pt idx="26927">
                  <c:v>45684.125</c:v>
                </c:pt>
                <c:pt idx="26928">
                  <c:v>45684.166666666664</c:v>
                </c:pt>
                <c:pt idx="26929">
                  <c:v>45684.208333333336</c:v>
                </c:pt>
                <c:pt idx="26930">
                  <c:v>45684.25</c:v>
                </c:pt>
                <c:pt idx="26931">
                  <c:v>45684.291666666664</c:v>
                </c:pt>
                <c:pt idx="26932">
                  <c:v>45684.333333333336</c:v>
                </c:pt>
                <c:pt idx="26933">
                  <c:v>45684.375</c:v>
                </c:pt>
                <c:pt idx="26934">
                  <c:v>45684.416666666664</c:v>
                </c:pt>
                <c:pt idx="26935">
                  <c:v>45684.458333333336</c:v>
                </c:pt>
                <c:pt idx="26936">
                  <c:v>45684.5</c:v>
                </c:pt>
                <c:pt idx="26937">
                  <c:v>45684.541666666664</c:v>
                </c:pt>
                <c:pt idx="26938">
                  <c:v>45684.583333333336</c:v>
                </c:pt>
                <c:pt idx="26939">
                  <c:v>45684.625</c:v>
                </c:pt>
                <c:pt idx="26940">
                  <c:v>45684.666666666664</c:v>
                </c:pt>
                <c:pt idx="26941">
                  <c:v>45684.708333333336</c:v>
                </c:pt>
                <c:pt idx="26942">
                  <c:v>45684.75</c:v>
                </c:pt>
                <c:pt idx="26943">
                  <c:v>45684.791666666664</c:v>
                </c:pt>
                <c:pt idx="26944">
                  <c:v>45684.833333333336</c:v>
                </c:pt>
                <c:pt idx="26945">
                  <c:v>45684.875</c:v>
                </c:pt>
                <c:pt idx="26946">
                  <c:v>45684.916666666664</c:v>
                </c:pt>
                <c:pt idx="26947">
                  <c:v>45684.958333333336</c:v>
                </c:pt>
                <c:pt idx="26948">
                  <c:v>45685</c:v>
                </c:pt>
                <c:pt idx="26949">
                  <c:v>45685.041666666664</c:v>
                </c:pt>
                <c:pt idx="26950">
                  <c:v>45685.083333333336</c:v>
                </c:pt>
                <c:pt idx="26951">
                  <c:v>45685.125</c:v>
                </c:pt>
                <c:pt idx="26952">
                  <c:v>45685.166666666664</c:v>
                </c:pt>
                <c:pt idx="26953">
                  <c:v>45685.208333333336</c:v>
                </c:pt>
                <c:pt idx="26954">
                  <c:v>45685.25</c:v>
                </c:pt>
                <c:pt idx="26955">
                  <c:v>45685.291666666664</c:v>
                </c:pt>
                <c:pt idx="26956">
                  <c:v>45685.333333333336</c:v>
                </c:pt>
                <c:pt idx="26957">
                  <c:v>45685.375</c:v>
                </c:pt>
                <c:pt idx="26958">
                  <c:v>45685.416666666664</c:v>
                </c:pt>
                <c:pt idx="26959">
                  <c:v>45685.458333333336</c:v>
                </c:pt>
                <c:pt idx="26960">
                  <c:v>45685.5</c:v>
                </c:pt>
                <c:pt idx="26961">
                  <c:v>45685.541666666664</c:v>
                </c:pt>
                <c:pt idx="26962">
                  <c:v>45685.583333333336</c:v>
                </c:pt>
                <c:pt idx="26963">
                  <c:v>45685.625</c:v>
                </c:pt>
                <c:pt idx="26964">
                  <c:v>45685.666666666664</c:v>
                </c:pt>
                <c:pt idx="26965">
                  <c:v>45685.708333333336</c:v>
                </c:pt>
                <c:pt idx="26966">
                  <c:v>45685.75</c:v>
                </c:pt>
                <c:pt idx="26967">
                  <c:v>45685.791666666664</c:v>
                </c:pt>
                <c:pt idx="26968">
                  <c:v>45685.833333333336</c:v>
                </c:pt>
                <c:pt idx="26969">
                  <c:v>45685.875</c:v>
                </c:pt>
                <c:pt idx="26970">
                  <c:v>45685.916666666664</c:v>
                </c:pt>
                <c:pt idx="26971">
                  <c:v>45685.958333333336</c:v>
                </c:pt>
                <c:pt idx="26972">
                  <c:v>45686</c:v>
                </c:pt>
                <c:pt idx="26973">
                  <c:v>45686.041666666664</c:v>
                </c:pt>
                <c:pt idx="26974">
                  <c:v>45686.083333333336</c:v>
                </c:pt>
                <c:pt idx="26975">
                  <c:v>45686.125</c:v>
                </c:pt>
                <c:pt idx="26976">
                  <c:v>45686.166666666664</c:v>
                </c:pt>
                <c:pt idx="26977">
                  <c:v>45686.208333333336</c:v>
                </c:pt>
                <c:pt idx="26978">
                  <c:v>45686.25</c:v>
                </c:pt>
                <c:pt idx="26979">
                  <c:v>45686.291666666664</c:v>
                </c:pt>
                <c:pt idx="26980">
                  <c:v>45686.333333333336</c:v>
                </c:pt>
                <c:pt idx="26981">
                  <c:v>45686.375</c:v>
                </c:pt>
                <c:pt idx="26982">
                  <c:v>45686.416666666664</c:v>
                </c:pt>
                <c:pt idx="26983">
                  <c:v>45686.458333333336</c:v>
                </c:pt>
                <c:pt idx="26984">
                  <c:v>45686.5</c:v>
                </c:pt>
                <c:pt idx="26985">
                  <c:v>45686.541666666664</c:v>
                </c:pt>
                <c:pt idx="26986">
                  <c:v>45686.583333333336</c:v>
                </c:pt>
                <c:pt idx="26987">
                  <c:v>45686.625</c:v>
                </c:pt>
                <c:pt idx="26988">
                  <c:v>45686.666666666664</c:v>
                </c:pt>
                <c:pt idx="26989">
                  <c:v>45686.708333333336</c:v>
                </c:pt>
                <c:pt idx="26990">
                  <c:v>45686.75</c:v>
                </c:pt>
                <c:pt idx="26991">
                  <c:v>45686.791666666664</c:v>
                </c:pt>
                <c:pt idx="26992">
                  <c:v>45686.833333333336</c:v>
                </c:pt>
                <c:pt idx="26993">
                  <c:v>45686.875</c:v>
                </c:pt>
                <c:pt idx="26994">
                  <c:v>45686.916666666664</c:v>
                </c:pt>
                <c:pt idx="26995">
                  <c:v>45686.958333333336</c:v>
                </c:pt>
                <c:pt idx="26996">
                  <c:v>45687</c:v>
                </c:pt>
                <c:pt idx="26997">
                  <c:v>45687.041666666664</c:v>
                </c:pt>
                <c:pt idx="26998">
                  <c:v>45687.083333333336</c:v>
                </c:pt>
                <c:pt idx="26999">
                  <c:v>45687.125</c:v>
                </c:pt>
                <c:pt idx="27000">
                  <c:v>45687.166666666664</c:v>
                </c:pt>
                <c:pt idx="27001">
                  <c:v>45687.208333333336</c:v>
                </c:pt>
                <c:pt idx="27002">
                  <c:v>45687.25</c:v>
                </c:pt>
                <c:pt idx="27003">
                  <c:v>45687.291666666664</c:v>
                </c:pt>
                <c:pt idx="27004">
                  <c:v>45687.333333333336</c:v>
                </c:pt>
                <c:pt idx="27005">
                  <c:v>45687.375</c:v>
                </c:pt>
                <c:pt idx="27006">
                  <c:v>45687.416666666664</c:v>
                </c:pt>
                <c:pt idx="27007">
                  <c:v>45687.458333333336</c:v>
                </c:pt>
                <c:pt idx="27008">
                  <c:v>45687.5</c:v>
                </c:pt>
                <c:pt idx="27009">
                  <c:v>45687.541666666664</c:v>
                </c:pt>
                <c:pt idx="27010">
                  <c:v>45687.583333333336</c:v>
                </c:pt>
                <c:pt idx="27011">
                  <c:v>45687.625</c:v>
                </c:pt>
                <c:pt idx="27012">
                  <c:v>45687.666666666664</c:v>
                </c:pt>
                <c:pt idx="27013">
                  <c:v>45687.708333333336</c:v>
                </c:pt>
                <c:pt idx="27014">
                  <c:v>45687.75</c:v>
                </c:pt>
                <c:pt idx="27015">
                  <c:v>45687.791666666664</c:v>
                </c:pt>
                <c:pt idx="27016">
                  <c:v>45687.833333333336</c:v>
                </c:pt>
                <c:pt idx="27017">
                  <c:v>45687.875</c:v>
                </c:pt>
                <c:pt idx="27018">
                  <c:v>45687.916666666664</c:v>
                </c:pt>
                <c:pt idx="27019">
                  <c:v>45687.958333333336</c:v>
                </c:pt>
                <c:pt idx="27020">
                  <c:v>45688</c:v>
                </c:pt>
                <c:pt idx="27021">
                  <c:v>45688.041666666664</c:v>
                </c:pt>
                <c:pt idx="27022">
                  <c:v>45688.083333333336</c:v>
                </c:pt>
                <c:pt idx="27023">
                  <c:v>45688.125</c:v>
                </c:pt>
                <c:pt idx="27024">
                  <c:v>45688.166666666664</c:v>
                </c:pt>
                <c:pt idx="27025">
                  <c:v>45688.208333333336</c:v>
                </c:pt>
                <c:pt idx="27026">
                  <c:v>45688.25</c:v>
                </c:pt>
                <c:pt idx="27027">
                  <c:v>45688.291666666664</c:v>
                </c:pt>
                <c:pt idx="27028">
                  <c:v>45688.333333333336</c:v>
                </c:pt>
                <c:pt idx="27029">
                  <c:v>45688.375</c:v>
                </c:pt>
                <c:pt idx="27030">
                  <c:v>45688.416666666664</c:v>
                </c:pt>
                <c:pt idx="27031">
                  <c:v>45688.458333333336</c:v>
                </c:pt>
                <c:pt idx="27032">
                  <c:v>45688.5</c:v>
                </c:pt>
                <c:pt idx="27033">
                  <c:v>45688.541666666664</c:v>
                </c:pt>
                <c:pt idx="27034">
                  <c:v>45688.583333333336</c:v>
                </c:pt>
                <c:pt idx="27035">
                  <c:v>45688.625</c:v>
                </c:pt>
                <c:pt idx="27036">
                  <c:v>45688.666666666664</c:v>
                </c:pt>
                <c:pt idx="27037">
                  <c:v>45688.708333333336</c:v>
                </c:pt>
                <c:pt idx="27038">
                  <c:v>45688.75</c:v>
                </c:pt>
                <c:pt idx="27039">
                  <c:v>45688.791666666664</c:v>
                </c:pt>
                <c:pt idx="27040">
                  <c:v>45688.833333333336</c:v>
                </c:pt>
                <c:pt idx="27041">
                  <c:v>45688.875</c:v>
                </c:pt>
                <c:pt idx="27042">
                  <c:v>45688.916666666664</c:v>
                </c:pt>
                <c:pt idx="27043">
                  <c:v>45688.958333333336</c:v>
                </c:pt>
                <c:pt idx="27044">
                  <c:v>45689</c:v>
                </c:pt>
                <c:pt idx="27045">
                  <c:v>45689.041666666664</c:v>
                </c:pt>
                <c:pt idx="27046">
                  <c:v>45689.083333333336</c:v>
                </c:pt>
                <c:pt idx="27047">
                  <c:v>45689.125</c:v>
                </c:pt>
                <c:pt idx="27048">
                  <c:v>45689.166666666664</c:v>
                </c:pt>
                <c:pt idx="27049">
                  <c:v>45689.208333333336</c:v>
                </c:pt>
                <c:pt idx="27050">
                  <c:v>45689.25</c:v>
                </c:pt>
                <c:pt idx="27051">
                  <c:v>45689.291666666664</c:v>
                </c:pt>
                <c:pt idx="27052">
                  <c:v>45689.333333333336</c:v>
                </c:pt>
                <c:pt idx="27053">
                  <c:v>45689.375</c:v>
                </c:pt>
                <c:pt idx="27054">
                  <c:v>45689.416666666664</c:v>
                </c:pt>
                <c:pt idx="27055">
                  <c:v>45689.458333333336</c:v>
                </c:pt>
                <c:pt idx="27056">
                  <c:v>45689.5</c:v>
                </c:pt>
                <c:pt idx="27057">
                  <c:v>45689.541666666664</c:v>
                </c:pt>
                <c:pt idx="27058">
                  <c:v>45689.583333333336</c:v>
                </c:pt>
                <c:pt idx="27059">
                  <c:v>45689.625</c:v>
                </c:pt>
                <c:pt idx="27060">
                  <c:v>45689.666666666664</c:v>
                </c:pt>
                <c:pt idx="27061">
                  <c:v>45689.708333333336</c:v>
                </c:pt>
                <c:pt idx="27062">
                  <c:v>45689.75</c:v>
                </c:pt>
                <c:pt idx="27063">
                  <c:v>45689.791666666664</c:v>
                </c:pt>
                <c:pt idx="27064">
                  <c:v>45689.833333333336</c:v>
                </c:pt>
                <c:pt idx="27065">
                  <c:v>45689.875</c:v>
                </c:pt>
                <c:pt idx="27066">
                  <c:v>45689.916666666664</c:v>
                </c:pt>
                <c:pt idx="27067">
                  <c:v>45689.958333333336</c:v>
                </c:pt>
                <c:pt idx="27068">
                  <c:v>45690</c:v>
                </c:pt>
                <c:pt idx="27069">
                  <c:v>45690.041666666664</c:v>
                </c:pt>
                <c:pt idx="27070">
                  <c:v>45690.083333333336</c:v>
                </c:pt>
                <c:pt idx="27071">
                  <c:v>45690.125</c:v>
                </c:pt>
                <c:pt idx="27072">
                  <c:v>45690.166666666664</c:v>
                </c:pt>
                <c:pt idx="27073">
                  <c:v>45690.208333333336</c:v>
                </c:pt>
                <c:pt idx="27074">
                  <c:v>45690.25</c:v>
                </c:pt>
                <c:pt idx="27075">
                  <c:v>45690.291666666664</c:v>
                </c:pt>
                <c:pt idx="27076">
                  <c:v>45690.333333333336</c:v>
                </c:pt>
                <c:pt idx="27077">
                  <c:v>45690.375</c:v>
                </c:pt>
                <c:pt idx="27078">
                  <c:v>45690.416666666664</c:v>
                </c:pt>
                <c:pt idx="27079">
                  <c:v>45690.458333333336</c:v>
                </c:pt>
                <c:pt idx="27080">
                  <c:v>45690.5</c:v>
                </c:pt>
                <c:pt idx="27081">
                  <c:v>45690.541666666664</c:v>
                </c:pt>
                <c:pt idx="27082">
                  <c:v>45690.583333333336</c:v>
                </c:pt>
                <c:pt idx="27083">
                  <c:v>45690.625</c:v>
                </c:pt>
                <c:pt idx="27084">
                  <c:v>45690.666666666664</c:v>
                </c:pt>
                <c:pt idx="27085">
                  <c:v>45690.708333333336</c:v>
                </c:pt>
                <c:pt idx="27086">
                  <c:v>45690.75</c:v>
                </c:pt>
                <c:pt idx="27087">
                  <c:v>45690.791666666664</c:v>
                </c:pt>
                <c:pt idx="27088">
                  <c:v>45690.833333333336</c:v>
                </c:pt>
                <c:pt idx="27089">
                  <c:v>45690.875</c:v>
                </c:pt>
                <c:pt idx="27090">
                  <c:v>45690.916666666664</c:v>
                </c:pt>
                <c:pt idx="27091">
                  <c:v>45690.958333333336</c:v>
                </c:pt>
                <c:pt idx="27092">
                  <c:v>45691</c:v>
                </c:pt>
                <c:pt idx="27093">
                  <c:v>45691.041666666664</c:v>
                </c:pt>
                <c:pt idx="27094">
                  <c:v>45691.083333333336</c:v>
                </c:pt>
                <c:pt idx="27095">
                  <c:v>45691.125</c:v>
                </c:pt>
                <c:pt idx="27096">
                  <c:v>45691.166666666664</c:v>
                </c:pt>
                <c:pt idx="27097">
                  <c:v>45691.208333333336</c:v>
                </c:pt>
                <c:pt idx="27098">
                  <c:v>45691.25</c:v>
                </c:pt>
                <c:pt idx="27099">
                  <c:v>45691.291666666664</c:v>
                </c:pt>
                <c:pt idx="27100">
                  <c:v>45691.333333333336</c:v>
                </c:pt>
                <c:pt idx="27101">
                  <c:v>45691.375</c:v>
                </c:pt>
                <c:pt idx="27102">
                  <c:v>45691.416666666664</c:v>
                </c:pt>
                <c:pt idx="27103">
                  <c:v>45691.458333333336</c:v>
                </c:pt>
                <c:pt idx="27104">
                  <c:v>45691.5</c:v>
                </c:pt>
                <c:pt idx="27105">
                  <c:v>45691.541666666664</c:v>
                </c:pt>
                <c:pt idx="27106">
                  <c:v>45691.583333333336</c:v>
                </c:pt>
                <c:pt idx="27107">
                  <c:v>45691.625</c:v>
                </c:pt>
                <c:pt idx="27108">
                  <c:v>45691.666666666664</c:v>
                </c:pt>
                <c:pt idx="27109">
                  <c:v>45691.708333333336</c:v>
                </c:pt>
                <c:pt idx="27110">
                  <c:v>45691.75</c:v>
                </c:pt>
                <c:pt idx="27111">
                  <c:v>45691.791666666664</c:v>
                </c:pt>
                <c:pt idx="27112">
                  <c:v>45691.833333333336</c:v>
                </c:pt>
                <c:pt idx="27113">
                  <c:v>45691.875</c:v>
                </c:pt>
                <c:pt idx="27114">
                  <c:v>45691.916666666664</c:v>
                </c:pt>
                <c:pt idx="27115">
                  <c:v>45691.958333333336</c:v>
                </c:pt>
                <c:pt idx="27116">
                  <c:v>45692</c:v>
                </c:pt>
                <c:pt idx="27117">
                  <c:v>45692.041666666664</c:v>
                </c:pt>
                <c:pt idx="27118">
                  <c:v>45692.083333333336</c:v>
                </c:pt>
                <c:pt idx="27119">
                  <c:v>45692.125</c:v>
                </c:pt>
                <c:pt idx="27120">
                  <c:v>45692.166666666664</c:v>
                </c:pt>
                <c:pt idx="27121">
                  <c:v>45692.208333333336</c:v>
                </c:pt>
                <c:pt idx="27122">
                  <c:v>45692.25</c:v>
                </c:pt>
                <c:pt idx="27123">
                  <c:v>45692.291666666664</c:v>
                </c:pt>
                <c:pt idx="27124">
                  <c:v>45692.333333333336</c:v>
                </c:pt>
                <c:pt idx="27125">
                  <c:v>45692.375</c:v>
                </c:pt>
                <c:pt idx="27126">
                  <c:v>45692.416666666664</c:v>
                </c:pt>
                <c:pt idx="27127">
                  <c:v>45692.458333333336</c:v>
                </c:pt>
                <c:pt idx="27128">
                  <c:v>45692.5</c:v>
                </c:pt>
                <c:pt idx="27129">
                  <c:v>45692.541666666664</c:v>
                </c:pt>
                <c:pt idx="27130">
                  <c:v>45692.583333333336</c:v>
                </c:pt>
                <c:pt idx="27131">
                  <c:v>45692.625</c:v>
                </c:pt>
                <c:pt idx="27132">
                  <c:v>45692.666666666664</c:v>
                </c:pt>
                <c:pt idx="27133">
                  <c:v>45692.708333333336</c:v>
                </c:pt>
                <c:pt idx="27134">
                  <c:v>45692.75</c:v>
                </c:pt>
                <c:pt idx="27135">
                  <c:v>45692.791666666664</c:v>
                </c:pt>
                <c:pt idx="27136">
                  <c:v>45692.833333333336</c:v>
                </c:pt>
                <c:pt idx="27137">
                  <c:v>45692.875</c:v>
                </c:pt>
                <c:pt idx="27138">
                  <c:v>45692.916666666664</c:v>
                </c:pt>
                <c:pt idx="27139">
                  <c:v>45692.958333333336</c:v>
                </c:pt>
                <c:pt idx="27140">
                  <c:v>45693</c:v>
                </c:pt>
                <c:pt idx="27141">
                  <c:v>45693.041666666664</c:v>
                </c:pt>
                <c:pt idx="27142">
                  <c:v>45693.083333333336</c:v>
                </c:pt>
                <c:pt idx="27143">
                  <c:v>45693.125</c:v>
                </c:pt>
                <c:pt idx="27144">
                  <c:v>45693.166666666664</c:v>
                </c:pt>
                <c:pt idx="27145">
                  <c:v>45693.208333333336</c:v>
                </c:pt>
                <c:pt idx="27146">
                  <c:v>45693.25</c:v>
                </c:pt>
                <c:pt idx="27147">
                  <c:v>45693.291666666664</c:v>
                </c:pt>
                <c:pt idx="27148">
                  <c:v>45693.333333333336</c:v>
                </c:pt>
                <c:pt idx="27149">
                  <c:v>45693.375</c:v>
                </c:pt>
                <c:pt idx="27150">
                  <c:v>45693.416666666664</c:v>
                </c:pt>
                <c:pt idx="27151">
                  <c:v>45693.458333333336</c:v>
                </c:pt>
                <c:pt idx="27152">
                  <c:v>45693.5</c:v>
                </c:pt>
                <c:pt idx="27153">
                  <c:v>45693.541666666664</c:v>
                </c:pt>
                <c:pt idx="27154">
                  <c:v>45693.583333333336</c:v>
                </c:pt>
                <c:pt idx="27155">
                  <c:v>45693.625</c:v>
                </c:pt>
                <c:pt idx="27156">
                  <c:v>45693.666666666664</c:v>
                </c:pt>
                <c:pt idx="27157">
                  <c:v>45693.708333333336</c:v>
                </c:pt>
                <c:pt idx="27158">
                  <c:v>45693.75</c:v>
                </c:pt>
                <c:pt idx="27159">
                  <c:v>45693.791666666664</c:v>
                </c:pt>
                <c:pt idx="27160">
                  <c:v>45693.833333333336</c:v>
                </c:pt>
                <c:pt idx="27161">
                  <c:v>45693.875</c:v>
                </c:pt>
                <c:pt idx="27162">
                  <c:v>45693.916666666664</c:v>
                </c:pt>
                <c:pt idx="27163">
                  <c:v>45693.958333333336</c:v>
                </c:pt>
                <c:pt idx="27164">
                  <c:v>45694</c:v>
                </c:pt>
                <c:pt idx="27165">
                  <c:v>45694.041666666664</c:v>
                </c:pt>
                <c:pt idx="27166">
                  <c:v>45694.083333333336</c:v>
                </c:pt>
                <c:pt idx="27167">
                  <c:v>45694.125</c:v>
                </c:pt>
                <c:pt idx="27168">
                  <c:v>45694.166666666664</c:v>
                </c:pt>
                <c:pt idx="27169">
                  <c:v>45694.208333333336</c:v>
                </c:pt>
                <c:pt idx="27170">
                  <c:v>45694.25</c:v>
                </c:pt>
                <c:pt idx="27171">
                  <c:v>45694.291666666664</c:v>
                </c:pt>
                <c:pt idx="27172">
                  <c:v>45694.333333333336</c:v>
                </c:pt>
                <c:pt idx="27173">
                  <c:v>45694.375</c:v>
                </c:pt>
                <c:pt idx="27174">
                  <c:v>45694.416666666664</c:v>
                </c:pt>
                <c:pt idx="27175">
                  <c:v>45694.458333333336</c:v>
                </c:pt>
                <c:pt idx="27176">
                  <c:v>45694.5</c:v>
                </c:pt>
                <c:pt idx="27177">
                  <c:v>45694.541666666664</c:v>
                </c:pt>
                <c:pt idx="27178">
                  <c:v>45694.583333333336</c:v>
                </c:pt>
                <c:pt idx="27179">
                  <c:v>45694.625</c:v>
                </c:pt>
                <c:pt idx="27180">
                  <c:v>45694.666666666664</c:v>
                </c:pt>
                <c:pt idx="27181">
                  <c:v>45694.708333333336</c:v>
                </c:pt>
                <c:pt idx="27182">
                  <c:v>45694.75</c:v>
                </c:pt>
                <c:pt idx="27183">
                  <c:v>45694.791666666664</c:v>
                </c:pt>
                <c:pt idx="27184">
                  <c:v>45694.833333333336</c:v>
                </c:pt>
                <c:pt idx="27185">
                  <c:v>45694.875</c:v>
                </c:pt>
                <c:pt idx="27186">
                  <c:v>45694.916666666664</c:v>
                </c:pt>
                <c:pt idx="27187">
                  <c:v>45694.958333333336</c:v>
                </c:pt>
                <c:pt idx="27188">
                  <c:v>45695</c:v>
                </c:pt>
                <c:pt idx="27189">
                  <c:v>45695.041666666664</c:v>
                </c:pt>
                <c:pt idx="27190">
                  <c:v>45695.083333333336</c:v>
                </c:pt>
                <c:pt idx="27191">
                  <c:v>45695.125</c:v>
                </c:pt>
                <c:pt idx="27192">
                  <c:v>45695.166666666664</c:v>
                </c:pt>
                <c:pt idx="27193">
                  <c:v>45695.208333333336</c:v>
                </c:pt>
                <c:pt idx="27194">
                  <c:v>45695.25</c:v>
                </c:pt>
                <c:pt idx="27195">
                  <c:v>45695.291666666664</c:v>
                </c:pt>
                <c:pt idx="27196">
                  <c:v>45695.333333333336</c:v>
                </c:pt>
                <c:pt idx="27197">
                  <c:v>45695.375</c:v>
                </c:pt>
                <c:pt idx="27198">
                  <c:v>45695.416666666664</c:v>
                </c:pt>
                <c:pt idx="27199">
                  <c:v>45695.458333333336</c:v>
                </c:pt>
                <c:pt idx="27200">
                  <c:v>45695.5</c:v>
                </c:pt>
                <c:pt idx="27201">
                  <c:v>45695.541666666664</c:v>
                </c:pt>
                <c:pt idx="27202">
                  <c:v>45695.583333333336</c:v>
                </c:pt>
                <c:pt idx="27203">
                  <c:v>45695.625</c:v>
                </c:pt>
                <c:pt idx="27204">
                  <c:v>45695.666666666664</c:v>
                </c:pt>
                <c:pt idx="27205">
                  <c:v>45695.708333333336</c:v>
                </c:pt>
                <c:pt idx="27206">
                  <c:v>45695.75</c:v>
                </c:pt>
                <c:pt idx="27207">
                  <c:v>45695.791666666664</c:v>
                </c:pt>
                <c:pt idx="27208">
                  <c:v>45695.833333333336</c:v>
                </c:pt>
                <c:pt idx="27209">
                  <c:v>45695.875</c:v>
                </c:pt>
                <c:pt idx="27210">
                  <c:v>45695.916666666664</c:v>
                </c:pt>
                <c:pt idx="27211">
                  <c:v>45695.958333333336</c:v>
                </c:pt>
                <c:pt idx="27212">
                  <c:v>45696</c:v>
                </c:pt>
                <c:pt idx="27213">
                  <c:v>45696.041666666664</c:v>
                </c:pt>
                <c:pt idx="27214">
                  <c:v>45696.083333333336</c:v>
                </c:pt>
                <c:pt idx="27215">
                  <c:v>45696.125</c:v>
                </c:pt>
                <c:pt idx="27216">
                  <c:v>45696.166666666664</c:v>
                </c:pt>
                <c:pt idx="27217">
                  <c:v>45696.208333333336</c:v>
                </c:pt>
                <c:pt idx="27218">
                  <c:v>45696.25</c:v>
                </c:pt>
                <c:pt idx="27219">
                  <c:v>45696.291666666664</c:v>
                </c:pt>
                <c:pt idx="27220">
                  <c:v>45696.333333333336</c:v>
                </c:pt>
                <c:pt idx="27221">
                  <c:v>45696.375</c:v>
                </c:pt>
                <c:pt idx="27222">
                  <c:v>45696.416666666664</c:v>
                </c:pt>
                <c:pt idx="27223">
                  <c:v>45696.458333333336</c:v>
                </c:pt>
                <c:pt idx="27224">
                  <c:v>45696.5</c:v>
                </c:pt>
                <c:pt idx="27225">
                  <c:v>45696.541666666664</c:v>
                </c:pt>
                <c:pt idx="27226">
                  <c:v>45696.583333333336</c:v>
                </c:pt>
                <c:pt idx="27227">
                  <c:v>45696.625</c:v>
                </c:pt>
                <c:pt idx="27228">
                  <c:v>45696.666666666664</c:v>
                </c:pt>
                <c:pt idx="27229">
                  <c:v>45696.708333333336</c:v>
                </c:pt>
                <c:pt idx="27230">
                  <c:v>45696.75</c:v>
                </c:pt>
                <c:pt idx="27231">
                  <c:v>45696.791666666664</c:v>
                </c:pt>
                <c:pt idx="27232">
                  <c:v>45696.833333333336</c:v>
                </c:pt>
                <c:pt idx="27233">
                  <c:v>45696.875</c:v>
                </c:pt>
                <c:pt idx="27234">
                  <c:v>45696.916666666664</c:v>
                </c:pt>
                <c:pt idx="27235">
                  <c:v>45696.958333333336</c:v>
                </c:pt>
                <c:pt idx="27236">
                  <c:v>45697</c:v>
                </c:pt>
                <c:pt idx="27237">
                  <c:v>45697.041666666664</c:v>
                </c:pt>
                <c:pt idx="27238">
                  <c:v>45697.083333333336</c:v>
                </c:pt>
                <c:pt idx="27239">
                  <c:v>45697.125</c:v>
                </c:pt>
                <c:pt idx="27240">
                  <c:v>45697.166666666664</c:v>
                </c:pt>
                <c:pt idx="27241">
                  <c:v>45697.208333333336</c:v>
                </c:pt>
                <c:pt idx="27242">
                  <c:v>45697.25</c:v>
                </c:pt>
                <c:pt idx="27243">
                  <c:v>45697.291666666664</c:v>
                </c:pt>
                <c:pt idx="27244">
                  <c:v>45697.333333333336</c:v>
                </c:pt>
                <c:pt idx="27245">
                  <c:v>45697.375</c:v>
                </c:pt>
                <c:pt idx="27246">
                  <c:v>45697.416666666664</c:v>
                </c:pt>
                <c:pt idx="27247">
                  <c:v>45697.458333333336</c:v>
                </c:pt>
                <c:pt idx="27248">
                  <c:v>45697.5</c:v>
                </c:pt>
                <c:pt idx="27249">
                  <c:v>45697.541666666664</c:v>
                </c:pt>
                <c:pt idx="27250">
                  <c:v>45697.583333333336</c:v>
                </c:pt>
                <c:pt idx="27251">
                  <c:v>45697.625</c:v>
                </c:pt>
                <c:pt idx="27252">
                  <c:v>45697.666666666664</c:v>
                </c:pt>
                <c:pt idx="27253">
                  <c:v>45697.708333333336</c:v>
                </c:pt>
                <c:pt idx="27254">
                  <c:v>45697.75</c:v>
                </c:pt>
                <c:pt idx="27255">
                  <c:v>45697.791666666664</c:v>
                </c:pt>
                <c:pt idx="27256">
                  <c:v>45697.833333333336</c:v>
                </c:pt>
                <c:pt idx="27257">
                  <c:v>45697.875</c:v>
                </c:pt>
                <c:pt idx="27258">
                  <c:v>45697.916666666664</c:v>
                </c:pt>
                <c:pt idx="27259">
                  <c:v>45697.958333333336</c:v>
                </c:pt>
                <c:pt idx="27260">
                  <c:v>45698</c:v>
                </c:pt>
                <c:pt idx="27261">
                  <c:v>45698.041666666664</c:v>
                </c:pt>
                <c:pt idx="27262">
                  <c:v>45698.083333333336</c:v>
                </c:pt>
                <c:pt idx="27263">
                  <c:v>45698.125</c:v>
                </c:pt>
                <c:pt idx="27264">
                  <c:v>45698.166666666664</c:v>
                </c:pt>
                <c:pt idx="27265">
                  <c:v>45698.208333333336</c:v>
                </c:pt>
                <c:pt idx="27266">
                  <c:v>45698.25</c:v>
                </c:pt>
                <c:pt idx="27267">
                  <c:v>45698.291666666664</c:v>
                </c:pt>
                <c:pt idx="27268">
                  <c:v>45698.333333333336</c:v>
                </c:pt>
                <c:pt idx="27269">
                  <c:v>45698.375</c:v>
                </c:pt>
                <c:pt idx="27270">
                  <c:v>45698.416666666664</c:v>
                </c:pt>
                <c:pt idx="27271">
                  <c:v>45698.458333333336</c:v>
                </c:pt>
                <c:pt idx="27272">
                  <c:v>45698.5</c:v>
                </c:pt>
                <c:pt idx="27273">
                  <c:v>45698.541666666664</c:v>
                </c:pt>
                <c:pt idx="27274">
                  <c:v>45698.583333333336</c:v>
                </c:pt>
                <c:pt idx="27275">
                  <c:v>45698.625</c:v>
                </c:pt>
                <c:pt idx="27276">
                  <c:v>45698.666666666664</c:v>
                </c:pt>
                <c:pt idx="27277">
                  <c:v>45698.708333333336</c:v>
                </c:pt>
                <c:pt idx="27278">
                  <c:v>45698.75</c:v>
                </c:pt>
                <c:pt idx="27279">
                  <c:v>45698.791666666664</c:v>
                </c:pt>
                <c:pt idx="27280">
                  <c:v>45698.833333333336</c:v>
                </c:pt>
                <c:pt idx="27281">
                  <c:v>45698.875</c:v>
                </c:pt>
                <c:pt idx="27282">
                  <c:v>45698.916666666664</c:v>
                </c:pt>
                <c:pt idx="27283">
                  <c:v>45698.958333333336</c:v>
                </c:pt>
                <c:pt idx="27284">
                  <c:v>45699</c:v>
                </c:pt>
                <c:pt idx="27285">
                  <c:v>45699.041666666664</c:v>
                </c:pt>
                <c:pt idx="27286">
                  <c:v>45699.083333333336</c:v>
                </c:pt>
                <c:pt idx="27287">
                  <c:v>45699.125</c:v>
                </c:pt>
                <c:pt idx="27288">
                  <c:v>45699.166666666664</c:v>
                </c:pt>
                <c:pt idx="27289">
                  <c:v>45699.208333333336</c:v>
                </c:pt>
                <c:pt idx="27290">
                  <c:v>45699.25</c:v>
                </c:pt>
                <c:pt idx="27291">
                  <c:v>45699.291666666664</c:v>
                </c:pt>
                <c:pt idx="27292">
                  <c:v>45699.333333333336</c:v>
                </c:pt>
                <c:pt idx="27293">
                  <c:v>45699.375</c:v>
                </c:pt>
                <c:pt idx="27294">
                  <c:v>45699.416666666664</c:v>
                </c:pt>
                <c:pt idx="27295">
                  <c:v>45699.458333333336</c:v>
                </c:pt>
                <c:pt idx="27296">
                  <c:v>45699.5</c:v>
                </c:pt>
                <c:pt idx="27297">
                  <c:v>45699.541666666664</c:v>
                </c:pt>
                <c:pt idx="27298">
                  <c:v>45699.583333333336</c:v>
                </c:pt>
                <c:pt idx="27299">
                  <c:v>45699.625</c:v>
                </c:pt>
                <c:pt idx="27300">
                  <c:v>45699.666666666664</c:v>
                </c:pt>
                <c:pt idx="27301">
                  <c:v>45699.708333333336</c:v>
                </c:pt>
                <c:pt idx="27302">
                  <c:v>45699.75</c:v>
                </c:pt>
                <c:pt idx="27303">
                  <c:v>45699.791666666664</c:v>
                </c:pt>
                <c:pt idx="27304">
                  <c:v>45699.833333333336</c:v>
                </c:pt>
                <c:pt idx="27305">
                  <c:v>45699.875</c:v>
                </c:pt>
                <c:pt idx="27306">
                  <c:v>45699.916666666664</c:v>
                </c:pt>
                <c:pt idx="27307">
                  <c:v>45699.958333333336</c:v>
                </c:pt>
                <c:pt idx="27308">
                  <c:v>45700</c:v>
                </c:pt>
                <c:pt idx="27309">
                  <c:v>45700.041666666664</c:v>
                </c:pt>
                <c:pt idx="27310">
                  <c:v>45700.083333333336</c:v>
                </c:pt>
                <c:pt idx="27311">
                  <c:v>45700.125</c:v>
                </c:pt>
                <c:pt idx="27312">
                  <c:v>45700.166666666664</c:v>
                </c:pt>
                <c:pt idx="27313">
                  <c:v>45700.208333333336</c:v>
                </c:pt>
                <c:pt idx="27314">
                  <c:v>45700.25</c:v>
                </c:pt>
                <c:pt idx="27315">
                  <c:v>45700.291666666664</c:v>
                </c:pt>
                <c:pt idx="27316">
                  <c:v>45700.333333333336</c:v>
                </c:pt>
                <c:pt idx="27317">
                  <c:v>45700.375</c:v>
                </c:pt>
                <c:pt idx="27318">
                  <c:v>45700.416666666664</c:v>
                </c:pt>
                <c:pt idx="27319">
                  <c:v>45700.458333333336</c:v>
                </c:pt>
                <c:pt idx="27320">
                  <c:v>45700.5</c:v>
                </c:pt>
                <c:pt idx="27321">
                  <c:v>45700.541666666664</c:v>
                </c:pt>
                <c:pt idx="27322">
                  <c:v>45700.583333333336</c:v>
                </c:pt>
                <c:pt idx="27323">
                  <c:v>45700.625</c:v>
                </c:pt>
                <c:pt idx="27324">
                  <c:v>45700.666666666664</c:v>
                </c:pt>
                <c:pt idx="27325">
                  <c:v>45700.708333333336</c:v>
                </c:pt>
                <c:pt idx="27326">
                  <c:v>45700.75</c:v>
                </c:pt>
                <c:pt idx="27327">
                  <c:v>45700.791666666664</c:v>
                </c:pt>
                <c:pt idx="27328">
                  <c:v>45700.833333333336</c:v>
                </c:pt>
                <c:pt idx="27329">
                  <c:v>45700.875</c:v>
                </c:pt>
                <c:pt idx="27330">
                  <c:v>45700.916666666664</c:v>
                </c:pt>
                <c:pt idx="27331">
                  <c:v>45700.958333333336</c:v>
                </c:pt>
                <c:pt idx="27332">
                  <c:v>45701</c:v>
                </c:pt>
                <c:pt idx="27333">
                  <c:v>45701.041666666664</c:v>
                </c:pt>
                <c:pt idx="27334">
                  <c:v>45701.083333333336</c:v>
                </c:pt>
                <c:pt idx="27335">
                  <c:v>45701.125</c:v>
                </c:pt>
                <c:pt idx="27336">
                  <c:v>45701.166666666664</c:v>
                </c:pt>
                <c:pt idx="27337">
                  <c:v>45701.208333333336</c:v>
                </c:pt>
                <c:pt idx="27338">
                  <c:v>45701.25</c:v>
                </c:pt>
                <c:pt idx="27339">
                  <c:v>45701.291666666664</c:v>
                </c:pt>
                <c:pt idx="27340">
                  <c:v>45701.333333333336</c:v>
                </c:pt>
                <c:pt idx="27341">
                  <c:v>45701.375</c:v>
                </c:pt>
                <c:pt idx="27342">
                  <c:v>45701.416666666664</c:v>
                </c:pt>
                <c:pt idx="27343">
                  <c:v>45701.458333333336</c:v>
                </c:pt>
                <c:pt idx="27344">
                  <c:v>45701.5</c:v>
                </c:pt>
                <c:pt idx="27345">
                  <c:v>45701.541666666664</c:v>
                </c:pt>
                <c:pt idx="27346">
                  <c:v>45701.583333333336</c:v>
                </c:pt>
                <c:pt idx="27347">
                  <c:v>45701.625</c:v>
                </c:pt>
                <c:pt idx="27348">
                  <c:v>45701.666666666664</c:v>
                </c:pt>
                <c:pt idx="27349">
                  <c:v>45701.708333333336</c:v>
                </c:pt>
                <c:pt idx="27350">
                  <c:v>45701.75</c:v>
                </c:pt>
                <c:pt idx="27351">
                  <c:v>45701.791666666664</c:v>
                </c:pt>
                <c:pt idx="27352">
                  <c:v>45701.833333333336</c:v>
                </c:pt>
                <c:pt idx="27353">
                  <c:v>45701.875</c:v>
                </c:pt>
                <c:pt idx="27354">
                  <c:v>45701.916666666664</c:v>
                </c:pt>
                <c:pt idx="27355">
                  <c:v>45701.958333333336</c:v>
                </c:pt>
                <c:pt idx="27356">
                  <c:v>45702</c:v>
                </c:pt>
                <c:pt idx="27357">
                  <c:v>45702.041666666664</c:v>
                </c:pt>
                <c:pt idx="27358">
                  <c:v>45702.083333333336</c:v>
                </c:pt>
                <c:pt idx="27359">
                  <c:v>45702.125</c:v>
                </c:pt>
                <c:pt idx="27360">
                  <c:v>45702.166666666664</c:v>
                </c:pt>
                <c:pt idx="27361">
                  <c:v>45702.208333333336</c:v>
                </c:pt>
                <c:pt idx="27362">
                  <c:v>45702.25</c:v>
                </c:pt>
                <c:pt idx="27363">
                  <c:v>45702.291666666664</c:v>
                </c:pt>
                <c:pt idx="27364">
                  <c:v>45702.333333333336</c:v>
                </c:pt>
                <c:pt idx="27365">
                  <c:v>45702.375</c:v>
                </c:pt>
                <c:pt idx="27366">
                  <c:v>45702.416666666664</c:v>
                </c:pt>
                <c:pt idx="27367">
                  <c:v>45702.458333333336</c:v>
                </c:pt>
                <c:pt idx="27368">
                  <c:v>45702.5</c:v>
                </c:pt>
                <c:pt idx="27369">
                  <c:v>45702.541666666664</c:v>
                </c:pt>
                <c:pt idx="27370">
                  <c:v>45702.583333333336</c:v>
                </c:pt>
                <c:pt idx="27371">
                  <c:v>45702.625</c:v>
                </c:pt>
                <c:pt idx="27372">
                  <c:v>45702.666666666664</c:v>
                </c:pt>
                <c:pt idx="27373">
                  <c:v>45702.708333333336</c:v>
                </c:pt>
                <c:pt idx="27374">
                  <c:v>45702.75</c:v>
                </c:pt>
                <c:pt idx="27375">
                  <c:v>45702.791666666664</c:v>
                </c:pt>
                <c:pt idx="27376">
                  <c:v>45702.833333333336</c:v>
                </c:pt>
                <c:pt idx="27377">
                  <c:v>45702.875</c:v>
                </c:pt>
                <c:pt idx="27378">
                  <c:v>45702.916666666664</c:v>
                </c:pt>
                <c:pt idx="27379">
                  <c:v>45702.958333333336</c:v>
                </c:pt>
                <c:pt idx="27380">
                  <c:v>45703</c:v>
                </c:pt>
                <c:pt idx="27381">
                  <c:v>45703.041666666664</c:v>
                </c:pt>
                <c:pt idx="27382">
                  <c:v>45703.083333333336</c:v>
                </c:pt>
                <c:pt idx="27383">
                  <c:v>45703.125</c:v>
                </c:pt>
                <c:pt idx="27384">
                  <c:v>45703.166666666664</c:v>
                </c:pt>
                <c:pt idx="27385">
                  <c:v>45703.208333333336</c:v>
                </c:pt>
                <c:pt idx="27386">
                  <c:v>45703.25</c:v>
                </c:pt>
                <c:pt idx="27387">
                  <c:v>45703.291666666664</c:v>
                </c:pt>
                <c:pt idx="27388">
                  <c:v>45703.333333333336</c:v>
                </c:pt>
                <c:pt idx="27389">
                  <c:v>45703.375</c:v>
                </c:pt>
                <c:pt idx="27390">
                  <c:v>45703.416666666664</c:v>
                </c:pt>
                <c:pt idx="27391">
                  <c:v>45703.458333333336</c:v>
                </c:pt>
                <c:pt idx="27392">
                  <c:v>45703.5</c:v>
                </c:pt>
                <c:pt idx="27393">
                  <c:v>45703.541666666664</c:v>
                </c:pt>
                <c:pt idx="27394">
                  <c:v>45703.583333333336</c:v>
                </c:pt>
                <c:pt idx="27395">
                  <c:v>45703.625</c:v>
                </c:pt>
                <c:pt idx="27396">
                  <c:v>45703.666666666664</c:v>
                </c:pt>
                <c:pt idx="27397">
                  <c:v>45703.708333333336</c:v>
                </c:pt>
                <c:pt idx="27398">
                  <c:v>45703.75</c:v>
                </c:pt>
                <c:pt idx="27399">
                  <c:v>45703.791666666664</c:v>
                </c:pt>
                <c:pt idx="27400">
                  <c:v>45703.833333333336</c:v>
                </c:pt>
                <c:pt idx="27401">
                  <c:v>45703.875</c:v>
                </c:pt>
                <c:pt idx="27402">
                  <c:v>45703.916666666664</c:v>
                </c:pt>
                <c:pt idx="27403">
                  <c:v>45703.958333333336</c:v>
                </c:pt>
                <c:pt idx="27404">
                  <c:v>45704</c:v>
                </c:pt>
                <c:pt idx="27405">
                  <c:v>45704.041666666664</c:v>
                </c:pt>
                <c:pt idx="27406">
                  <c:v>45704.083333333336</c:v>
                </c:pt>
                <c:pt idx="27407">
                  <c:v>45704.125</c:v>
                </c:pt>
                <c:pt idx="27408">
                  <c:v>45704.166666666664</c:v>
                </c:pt>
                <c:pt idx="27409">
                  <c:v>45704.208333333336</c:v>
                </c:pt>
                <c:pt idx="27410">
                  <c:v>45704.25</c:v>
                </c:pt>
                <c:pt idx="27411">
                  <c:v>45704.291666666664</c:v>
                </c:pt>
                <c:pt idx="27412">
                  <c:v>45704.333333333336</c:v>
                </c:pt>
                <c:pt idx="27413">
                  <c:v>45704.375</c:v>
                </c:pt>
                <c:pt idx="27414">
                  <c:v>45704.416666666664</c:v>
                </c:pt>
                <c:pt idx="27415">
                  <c:v>45704.458333333336</c:v>
                </c:pt>
                <c:pt idx="27416">
                  <c:v>45704.5</c:v>
                </c:pt>
                <c:pt idx="27417">
                  <c:v>45704.541666666664</c:v>
                </c:pt>
                <c:pt idx="27418">
                  <c:v>45704.583333333336</c:v>
                </c:pt>
                <c:pt idx="27419">
                  <c:v>45704.625</c:v>
                </c:pt>
                <c:pt idx="27420">
                  <c:v>45704.666666666664</c:v>
                </c:pt>
                <c:pt idx="27421">
                  <c:v>45704.708333333336</c:v>
                </c:pt>
                <c:pt idx="27422">
                  <c:v>45704.75</c:v>
                </c:pt>
                <c:pt idx="27423">
                  <c:v>45704.791666666664</c:v>
                </c:pt>
                <c:pt idx="27424">
                  <c:v>45704.833333333336</c:v>
                </c:pt>
                <c:pt idx="27425">
                  <c:v>45704.875</c:v>
                </c:pt>
                <c:pt idx="27426">
                  <c:v>45704.916666666664</c:v>
                </c:pt>
                <c:pt idx="27427">
                  <c:v>45704.958333333336</c:v>
                </c:pt>
                <c:pt idx="27428">
                  <c:v>45705</c:v>
                </c:pt>
                <c:pt idx="27429">
                  <c:v>45705.041666666664</c:v>
                </c:pt>
                <c:pt idx="27430">
                  <c:v>45705.083333333336</c:v>
                </c:pt>
                <c:pt idx="27431">
                  <c:v>45705.125</c:v>
                </c:pt>
                <c:pt idx="27432">
                  <c:v>45705.166666666664</c:v>
                </c:pt>
                <c:pt idx="27433">
                  <c:v>45705.208333333336</c:v>
                </c:pt>
                <c:pt idx="27434">
                  <c:v>45705.25</c:v>
                </c:pt>
                <c:pt idx="27435">
                  <c:v>45705.291666666664</c:v>
                </c:pt>
                <c:pt idx="27436">
                  <c:v>45705.333333333336</c:v>
                </c:pt>
                <c:pt idx="27437">
                  <c:v>45705.375</c:v>
                </c:pt>
                <c:pt idx="27438">
                  <c:v>45705.416666666664</c:v>
                </c:pt>
                <c:pt idx="27439">
                  <c:v>45705.458333333336</c:v>
                </c:pt>
                <c:pt idx="27440">
                  <c:v>45705.5</c:v>
                </c:pt>
                <c:pt idx="27441">
                  <c:v>45705.541666666664</c:v>
                </c:pt>
                <c:pt idx="27442">
                  <c:v>45705.583333333336</c:v>
                </c:pt>
                <c:pt idx="27443">
                  <c:v>45705.625</c:v>
                </c:pt>
                <c:pt idx="27444">
                  <c:v>45705.666666666664</c:v>
                </c:pt>
                <c:pt idx="27445">
                  <c:v>45705.708333333336</c:v>
                </c:pt>
                <c:pt idx="27446">
                  <c:v>45705.75</c:v>
                </c:pt>
                <c:pt idx="27447">
                  <c:v>45705.791666666664</c:v>
                </c:pt>
                <c:pt idx="27448">
                  <c:v>45705.833333333336</c:v>
                </c:pt>
                <c:pt idx="27449">
                  <c:v>45705.875</c:v>
                </c:pt>
                <c:pt idx="27450">
                  <c:v>45705.916666666664</c:v>
                </c:pt>
                <c:pt idx="27451">
                  <c:v>45705.958333333336</c:v>
                </c:pt>
                <c:pt idx="27452">
                  <c:v>45706</c:v>
                </c:pt>
                <c:pt idx="27453">
                  <c:v>45706.041666666664</c:v>
                </c:pt>
                <c:pt idx="27454">
                  <c:v>45706.083333333336</c:v>
                </c:pt>
                <c:pt idx="27455">
                  <c:v>45706.125</c:v>
                </c:pt>
                <c:pt idx="27456">
                  <c:v>45706.166666666664</c:v>
                </c:pt>
                <c:pt idx="27457">
                  <c:v>45706.208333333336</c:v>
                </c:pt>
                <c:pt idx="27458">
                  <c:v>45706.25</c:v>
                </c:pt>
                <c:pt idx="27459">
                  <c:v>45706.291666666664</c:v>
                </c:pt>
                <c:pt idx="27460">
                  <c:v>45706.333333333336</c:v>
                </c:pt>
                <c:pt idx="27461">
                  <c:v>45706.375</c:v>
                </c:pt>
                <c:pt idx="27462">
                  <c:v>45706.416666666664</c:v>
                </c:pt>
                <c:pt idx="27463">
                  <c:v>45706.458333333336</c:v>
                </c:pt>
                <c:pt idx="27464">
                  <c:v>45706.5</c:v>
                </c:pt>
                <c:pt idx="27465">
                  <c:v>45706.541666666664</c:v>
                </c:pt>
                <c:pt idx="27466">
                  <c:v>45706.583333333336</c:v>
                </c:pt>
                <c:pt idx="27467">
                  <c:v>45706.625</c:v>
                </c:pt>
                <c:pt idx="27468">
                  <c:v>45706.666666666664</c:v>
                </c:pt>
                <c:pt idx="27469">
                  <c:v>45706.708333333336</c:v>
                </c:pt>
                <c:pt idx="27470">
                  <c:v>45706.75</c:v>
                </c:pt>
                <c:pt idx="27471">
                  <c:v>45706.791666666664</c:v>
                </c:pt>
                <c:pt idx="27472">
                  <c:v>45706.833333333336</c:v>
                </c:pt>
                <c:pt idx="27473">
                  <c:v>45706.875</c:v>
                </c:pt>
                <c:pt idx="27474">
                  <c:v>45706.916666666664</c:v>
                </c:pt>
                <c:pt idx="27475">
                  <c:v>45706.958333333336</c:v>
                </c:pt>
                <c:pt idx="27476">
                  <c:v>45707</c:v>
                </c:pt>
                <c:pt idx="27477">
                  <c:v>45707.041666666664</c:v>
                </c:pt>
                <c:pt idx="27478">
                  <c:v>45707.083333333336</c:v>
                </c:pt>
                <c:pt idx="27479">
                  <c:v>45707.125</c:v>
                </c:pt>
                <c:pt idx="27480">
                  <c:v>45707.166666666664</c:v>
                </c:pt>
                <c:pt idx="27481">
                  <c:v>45707.208333333336</c:v>
                </c:pt>
                <c:pt idx="27482">
                  <c:v>45707.25</c:v>
                </c:pt>
                <c:pt idx="27483">
                  <c:v>45707.291666666664</c:v>
                </c:pt>
                <c:pt idx="27484">
                  <c:v>45707.333333333336</c:v>
                </c:pt>
                <c:pt idx="27485">
                  <c:v>45707.375</c:v>
                </c:pt>
                <c:pt idx="27486">
                  <c:v>45707.416666666664</c:v>
                </c:pt>
                <c:pt idx="27487">
                  <c:v>45707.458333333336</c:v>
                </c:pt>
                <c:pt idx="27488">
                  <c:v>45707.5</c:v>
                </c:pt>
                <c:pt idx="27489">
                  <c:v>45707.541666666664</c:v>
                </c:pt>
                <c:pt idx="27490">
                  <c:v>45707.583333333336</c:v>
                </c:pt>
                <c:pt idx="27491">
                  <c:v>45707.625</c:v>
                </c:pt>
                <c:pt idx="27492">
                  <c:v>45707.666666666664</c:v>
                </c:pt>
                <c:pt idx="27493">
                  <c:v>45707.708333333336</c:v>
                </c:pt>
                <c:pt idx="27494">
                  <c:v>45707.75</c:v>
                </c:pt>
                <c:pt idx="27495">
                  <c:v>45707.791666666664</c:v>
                </c:pt>
                <c:pt idx="27496">
                  <c:v>45707.833333333336</c:v>
                </c:pt>
                <c:pt idx="27497">
                  <c:v>45707.875</c:v>
                </c:pt>
                <c:pt idx="27498">
                  <c:v>45707.916666666664</c:v>
                </c:pt>
                <c:pt idx="27499">
                  <c:v>45707.958333333336</c:v>
                </c:pt>
                <c:pt idx="27500">
                  <c:v>45708</c:v>
                </c:pt>
                <c:pt idx="27501">
                  <c:v>45708.041666666664</c:v>
                </c:pt>
                <c:pt idx="27502">
                  <c:v>45708.083333333336</c:v>
                </c:pt>
                <c:pt idx="27503">
                  <c:v>45708.125</c:v>
                </c:pt>
                <c:pt idx="27504">
                  <c:v>45708.166666666664</c:v>
                </c:pt>
                <c:pt idx="27505">
                  <c:v>45708.208333333336</c:v>
                </c:pt>
                <c:pt idx="27506">
                  <c:v>45708.25</c:v>
                </c:pt>
                <c:pt idx="27507">
                  <c:v>45708.291666666664</c:v>
                </c:pt>
                <c:pt idx="27508">
                  <c:v>45708.333333333336</c:v>
                </c:pt>
                <c:pt idx="27509">
                  <c:v>45708.375</c:v>
                </c:pt>
                <c:pt idx="27510">
                  <c:v>45708.416666666664</c:v>
                </c:pt>
                <c:pt idx="27511">
                  <c:v>45708.458333333336</c:v>
                </c:pt>
                <c:pt idx="27512">
                  <c:v>45708.5</c:v>
                </c:pt>
                <c:pt idx="27513">
                  <c:v>45708.541666666664</c:v>
                </c:pt>
                <c:pt idx="27514">
                  <c:v>45708.583333333336</c:v>
                </c:pt>
                <c:pt idx="27515">
                  <c:v>45708.625</c:v>
                </c:pt>
                <c:pt idx="27516">
                  <c:v>45708.666666666664</c:v>
                </c:pt>
                <c:pt idx="27517">
                  <c:v>45708.708333333336</c:v>
                </c:pt>
                <c:pt idx="27518">
                  <c:v>45708.75</c:v>
                </c:pt>
                <c:pt idx="27519">
                  <c:v>45708.791666666664</c:v>
                </c:pt>
                <c:pt idx="27520">
                  <c:v>45708.833333333336</c:v>
                </c:pt>
                <c:pt idx="27521">
                  <c:v>45708.875</c:v>
                </c:pt>
                <c:pt idx="27522">
                  <c:v>45708.916666666664</c:v>
                </c:pt>
                <c:pt idx="27523">
                  <c:v>45708.958333333336</c:v>
                </c:pt>
                <c:pt idx="27524">
                  <c:v>45709</c:v>
                </c:pt>
                <c:pt idx="27525">
                  <c:v>45709.041666666664</c:v>
                </c:pt>
                <c:pt idx="27526">
                  <c:v>45709.083333333336</c:v>
                </c:pt>
                <c:pt idx="27527">
                  <c:v>45709.125</c:v>
                </c:pt>
                <c:pt idx="27528">
                  <c:v>45709.166666666664</c:v>
                </c:pt>
                <c:pt idx="27529">
                  <c:v>45709.208333333336</c:v>
                </c:pt>
                <c:pt idx="27530">
                  <c:v>45709.25</c:v>
                </c:pt>
                <c:pt idx="27531">
                  <c:v>45709.291666666664</c:v>
                </c:pt>
                <c:pt idx="27532">
                  <c:v>45709.333333333336</c:v>
                </c:pt>
                <c:pt idx="27533">
                  <c:v>45709.375</c:v>
                </c:pt>
                <c:pt idx="27534">
                  <c:v>45709.416666666664</c:v>
                </c:pt>
                <c:pt idx="27535">
                  <c:v>45709.458333333336</c:v>
                </c:pt>
                <c:pt idx="27536">
                  <c:v>45709.5</c:v>
                </c:pt>
                <c:pt idx="27537">
                  <c:v>45709.541666666664</c:v>
                </c:pt>
                <c:pt idx="27538">
                  <c:v>45709.583333333336</c:v>
                </c:pt>
                <c:pt idx="27539">
                  <c:v>45709.625</c:v>
                </c:pt>
                <c:pt idx="27540">
                  <c:v>45709.666666666664</c:v>
                </c:pt>
                <c:pt idx="27541">
                  <c:v>45709.708333333336</c:v>
                </c:pt>
                <c:pt idx="27542">
                  <c:v>45709.75</c:v>
                </c:pt>
                <c:pt idx="27543">
                  <c:v>45709.791666666664</c:v>
                </c:pt>
                <c:pt idx="27544">
                  <c:v>45709.833333333336</c:v>
                </c:pt>
                <c:pt idx="27545">
                  <c:v>45709.875</c:v>
                </c:pt>
                <c:pt idx="27546">
                  <c:v>45709.916666666664</c:v>
                </c:pt>
                <c:pt idx="27547">
                  <c:v>45709.958333333336</c:v>
                </c:pt>
                <c:pt idx="27548">
                  <c:v>45710</c:v>
                </c:pt>
                <c:pt idx="27549">
                  <c:v>45710.041666666664</c:v>
                </c:pt>
                <c:pt idx="27550">
                  <c:v>45710.083333333336</c:v>
                </c:pt>
                <c:pt idx="27551">
                  <c:v>45710.125</c:v>
                </c:pt>
                <c:pt idx="27552">
                  <c:v>45710.166666666664</c:v>
                </c:pt>
                <c:pt idx="27553">
                  <c:v>45710.208333333336</c:v>
                </c:pt>
                <c:pt idx="27554">
                  <c:v>45710.25</c:v>
                </c:pt>
                <c:pt idx="27555">
                  <c:v>45710.291666666664</c:v>
                </c:pt>
                <c:pt idx="27556">
                  <c:v>45710.333333333336</c:v>
                </c:pt>
                <c:pt idx="27557">
                  <c:v>45710.375</c:v>
                </c:pt>
                <c:pt idx="27558">
                  <c:v>45710.416666666664</c:v>
                </c:pt>
                <c:pt idx="27559">
                  <c:v>45710.458333333336</c:v>
                </c:pt>
                <c:pt idx="27560">
                  <c:v>45710.5</c:v>
                </c:pt>
                <c:pt idx="27561">
                  <c:v>45710.541666666664</c:v>
                </c:pt>
                <c:pt idx="27562">
                  <c:v>45710.583333333336</c:v>
                </c:pt>
                <c:pt idx="27563">
                  <c:v>45710.625</c:v>
                </c:pt>
                <c:pt idx="27564">
                  <c:v>45710.666666666664</c:v>
                </c:pt>
                <c:pt idx="27565">
                  <c:v>45710.708333333336</c:v>
                </c:pt>
                <c:pt idx="27566">
                  <c:v>45710.75</c:v>
                </c:pt>
                <c:pt idx="27567">
                  <c:v>45710.791666666664</c:v>
                </c:pt>
                <c:pt idx="27568">
                  <c:v>45710.833333333336</c:v>
                </c:pt>
                <c:pt idx="27569">
                  <c:v>45710.875</c:v>
                </c:pt>
                <c:pt idx="27570">
                  <c:v>45710.916666666664</c:v>
                </c:pt>
                <c:pt idx="27571">
                  <c:v>45710.958333333336</c:v>
                </c:pt>
                <c:pt idx="27572">
                  <c:v>45711</c:v>
                </c:pt>
                <c:pt idx="27573">
                  <c:v>45711.041666666664</c:v>
                </c:pt>
                <c:pt idx="27574">
                  <c:v>45711.083333333336</c:v>
                </c:pt>
                <c:pt idx="27575">
                  <c:v>45711.125</c:v>
                </c:pt>
                <c:pt idx="27576">
                  <c:v>45711.166666666664</c:v>
                </c:pt>
                <c:pt idx="27577">
                  <c:v>45711.208333333336</c:v>
                </c:pt>
                <c:pt idx="27578">
                  <c:v>45711.25</c:v>
                </c:pt>
                <c:pt idx="27579">
                  <c:v>45711.291666666664</c:v>
                </c:pt>
                <c:pt idx="27580">
                  <c:v>45711.333333333336</c:v>
                </c:pt>
                <c:pt idx="27581">
                  <c:v>45711.375</c:v>
                </c:pt>
                <c:pt idx="27582">
                  <c:v>45711.416666666664</c:v>
                </c:pt>
                <c:pt idx="27583">
                  <c:v>45711.458333333336</c:v>
                </c:pt>
                <c:pt idx="27584">
                  <c:v>45711.5</c:v>
                </c:pt>
                <c:pt idx="27585">
                  <c:v>45711.541666666664</c:v>
                </c:pt>
                <c:pt idx="27586">
                  <c:v>45711.583333333336</c:v>
                </c:pt>
                <c:pt idx="27587">
                  <c:v>45711.625</c:v>
                </c:pt>
                <c:pt idx="27588">
                  <c:v>45711.666666666664</c:v>
                </c:pt>
                <c:pt idx="27589">
                  <c:v>45711.708333333336</c:v>
                </c:pt>
                <c:pt idx="27590">
                  <c:v>45711.75</c:v>
                </c:pt>
                <c:pt idx="27591">
                  <c:v>45711.791666666664</c:v>
                </c:pt>
                <c:pt idx="27592">
                  <c:v>45711.833333333336</c:v>
                </c:pt>
                <c:pt idx="27593">
                  <c:v>45711.875</c:v>
                </c:pt>
                <c:pt idx="27594">
                  <c:v>45711.916666666664</c:v>
                </c:pt>
                <c:pt idx="27595">
                  <c:v>45711.958333333336</c:v>
                </c:pt>
                <c:pt idx="27596">
                  <c:v>45712</c:v>
                </c:pt>
                <c:pt idx="27597">
                  <c:v>45712.041666666664</c:v>
                </c:pt>
                <c:pt idx="27598">
                  <c:v>45712.083333333336</c:v>
                </c:pt>
                <c:pt idx="27599">
                  <c:v>45712.125</c:v>
                </c:pt>
                <c:pt idx="27600">
                  <c:v>45712.166666666664</c:v>
                </c:pt>
                <c:pt idx="27601">
                  <c:v>45712.208333333336</c:v>
                </c:pt>
                <c:pt idx="27602">
                  <c:v>45712.25</c:v>
                </c:pt>
                <c:pt idx="27603">
                  <c:v>45712.291666666664</c:v>
                </c:pt>
                <c:pt idx="27604">
                  <c:v>45712.333333333336</c:v>
                </c:pt>
                <c:pt idx="27605">
                  <c:v>45712.375</c:v>
                </c:pt>
                <c:pt idx="27606">
                  <c:v>45712.416666666664</c:v>
                </c:pt>
                <c:pt idx="27607">
                  <c:v>45712.458333333336</c:v>
                </c:pt>
                <c:pt idx="27608">
                  <c:v>45712.5</c:v>
                </c:pt>
                <c:pt idx="27609">
                  <c:v>45712.541666666664</c:v>
                </c:pt>
                <c:pt idx="27610">
                  <c:v>45712.583333333336</c:v>
                </c:pt>
                <c:pt idx="27611">
                  <c:v>45712.625</c:v>
                </c:pt>
                <c:pt idx="27612">
                  <c:v>45712.666666666664</c:v>
                </c:pt>
                <c:pt idx="27613">
                  <c:v>45712.708333333336</c:v>
                </c:pt>
                <c:pt idx="27614">
                  <c:v>45712.75</c:v>
                </c:pt>
                <c:pt idx="27615">
                  <c:v>45712.791666666664</c:v>
                </c:pt>
                <c:pt idx="27616">
                  <c:v>45712.833333333336</c:v>
                </c:pt>
                <c:pt idx="27617">
                  <c:v>45712.875</c:v>
                </c:pt>
                <c:pt idx="27618">
                  <c:v>45712.916666666664</c:v>
                </c:pt>
                <c:pt idx="27619">
                  <c:v>45712.958333333336</c:v>
                </c:pt>
                <c:pt idx="27620">
                  <c:v>45713</c:v>
                </c:pt>
                <c:pt idx="27621">
                  <c:v>45713.041666666664</c:v>
                </c:pt>
                <c:pt idx="27622">
                  <c:v>45713.083333333336</c:v>
                </c:pt>
                <c:pt idx="27623">
                  <c:v>45713.125</c:v>
                </c:pt>
                <c:pt idx="27624">
                  <c:v>45713.166666666664</c:v>
                </c:pt>
                <c:pt idx="27625">
                  <c:v>45713.208333333336</c:v>
                </c:pt>
                <c:pt idx="27626">
                  <c:v>45713.25</c:v>
                </c:pt>
                <c:pt idx="27627">
                  <c:v>45713.291666666664</c:v>
                </c:pt>
                <c:pt idx="27628">
                  <c:v>45713.333333333336</c:v>
                </c:pt>
                <c:pt idx="27629">
                  <c:v>45713.375</c:v>
                </c:pt>
                <c:pt idx="27630">
                  <c:v>45713.416666666664</c:v>
                </c:pt>
                <c:pt idx="27631">
                  <c:v>45713.458333333336</c:v>
                </c:pt>
                <c:pt idx="27632">
                  <c:v>45713.5</c:v>
                </c:pt>
                <c:pt idx="27633">
                  <c:v>45713.541666666664</c:v>
                </c:pt>
                <c:pt idx="27634">
                  <c:v>45713.583333333336</c:v>
                </c:pt>
                <c:pt idx="27635">
                  <c:v>45713.625</c:v>
                </c:pt>
                <c:pt idx="27636">
                  <c:v>45713.666666666664</c:v>
                </c:pt>
                <c:pt idx="27637">
                  <c:v>45713.708333333336</c:v>
                </c:pt>
                <c:pt idx="27638">
                  <c:v>45713.75</c:v>
                </c:pt>
                <c:pt idx="27639">
                  <c:v>45713.791666666664</c:v>
                </c:pt>
                <c:pt idx="27640">
                  <c:v>45713.833333333336</c:v>
                </c:pt>
                <c:pt idx="27641">
                  <c:v>45713.875</c:v>
                </c:pt>
                <c:pt idx="27642">
                  <c:v>45713.916666666664</c:v>
                </c:pt>
                <c:pt idx="27643">
                  <c:v>45713.958333333336</c:v>
                </c:pt>
                <c:pt idx="27644">
                  <c:v>45714</c:v>
                </c:pt>
                <c:pt idx="27645">
                  <c:v>45714.041666666664</c:v>
                </c:pt>
                <c:pt idx="27646">
                  <c:v>45714.083333333336</c:v>
                </c:pt>
                <c:pt idx="27647">
                  <c:v>45714.125</c:v>
                </c:pt>
                <c:pt idx="27648">
                  <c:v>45714.166666666664</c:v>
                </c:pt>
                <c:pt idx="27649">
                  <c:v>45714.208333333336</c:v>
                </c:pt>
                <c:pt idx="27650">
                  <c:v>45714.25</c:v>
                </c:pt>
                <c:pt idx="27651">
                  <c:v>45714.291666666664</c:v>
                </c:pt>
                <c:pt idx="27652">
                  <c:v>45714.333333333336</c:v>
                </c:pt>
                <c:pt idx="27653">
                  <c:v>45714.375</c:v>
                </c:pt>
                <c:pt idx="27654">
                  <c:v>45714.416666666664</c:v>
                </c:pt>
                <c:pt idx="27655">
                  <c:v>45714.458333333336</c:v>
                </c:pt>
                <c:pt idx="27656">
                  <c:v>45714.5</c:v>
                </c:pt>
                <c:pt idx="27657">
                  <c:v>45714.541666666664</c:v>
                </c:pt>
                <c:pt idx="27658">
                  <c:v>45714.583333333336</c:v>
                </c:pt>
                <c:pt idx="27659">
                  <c:v>45714.625</c:v>
                </c:pt>
                <c:pt idx="27660">
                  <c:v>45714.666666666664</c:v>
                </c:pt>
                <c:pt idx="27661">
                  <c:v>45714.708333333336</c:v>
                </c:pt>
                <c:pt idx="27662">
                  <c:v>45714.75</c:v>
                </c:pt>
                <c:pt idx="27663">
                  <c:v>45714.791666666664</c:v>
                </c:pt>
                <c:pt idx="27664">
                  <c:v>45714.833333333336</c:v>
                </c:pt>
                <c:pt idx="27665">
                  <c:v>45714.875</c:v>
                </c:pt>
                <c:pt idx="27666">
                  <c:v>45714.916666666664</c:v>
                </c:pt>
                <c:pt idx="27667">
                  <c:v>45714.958333333336</c:v>
                </c:pt>
                <c:pt idx="27668">
                  <c:v>45715</c:v>
                </c:pt>
                <c:pt idx="27669">
                  <c:v>45715.041666666664</c:v>
                </c:pt>
                <c:pt idx="27670">
                  <c:v>45715.083333333336</c:v>
                </c:pt>
                <c:pt idx="27671">
                  <c:v>45715.125</c:v>
                </c:pt>
                <c:pt idx="27672">
                  <c:v>45715.166666666664</c:v>
                </c:pt>
                <c:pt idx="27673">
                  <c:v>45715.208333333336</c:v>
                </c:pt>
                <c:pt idx="27674">
                  <c:v>45715.25</c:v>
                </c:pt>
                <c:pt idx="27675">
                  <c:v>45715.291666666664</c:v>
                </c:pt>
                <c:pt idx="27676">
                  <c:v>45715.333333333336</c:v>
                </c:pt>
                <c:pt idx="27677">
                  <c:v>45715.375</c:v>
                </c:pt>
                <c:pt idx="27678">
                  <c:v>45715.416666666664</c:v>
                </c:pt>
                <c:pt idx="27679">
                  <c:v>45715.458333333336</c:v>
                </c:pt>
                <c:pt idx="27680">
                  <c:v>45715.5</c:v>
                </c:pt>
                <c:pt idx="27681">
                  <c:v>45715.541666666664</c:v>
                </c:pt>
                <c:pt idx="27682">
                  <c:v>45715.583333333336</c:v>
                </c:pt>
                <c:pt idx="27683">
                  <c:v>45715.625</c:v>
                </c:pt>
                <c:pt idx="27684">
                  <c:v>45715.666666666664</c:v>
                </c:pt>
                <c:pt idx="27685">
                  <c:v>45715.708333333336</c:v>
                </c:pt>
                <c:pt idx="27686">
                  <c:v>45715.75</c:v>
                </c:pt>
                <c:pt idx="27687">
                  <c:v>45715.791666666664</c:v>
                </c:pt>
                <c:pt idx="27688">
                  <c:v>45715.833333333336</c:v>
                </c:pt>
                <c:pt idx="27689">
                  <c:v>45715.875</c:v>
                </c:pt>
                <c:pt idx="27690">
                  <c:v>45715.916666666664</c:v>
                </c:pt>
                <c:pt idx="27691">
                  <c:v>45715.958333333336</c:v>
                </c:pt>
                <c:pt idx="27692">
                  <c:v>45716</c:v>
                </c:pt>
                <c:pt idx="27693">
                  <c:v>45716.041666666664</c:v>
                </c:pt>
                <c:pt idx="27694">
                  <c:v>45716.083333333336</c:v>
                </c:pt>
                <c:pt idx="27695">
                  <c:v>45716.125</c:v>
                </c:pt>
                <c:pt idx="27696">
                  <c:v>45716.166666666664</c:v>
                </c:pt>
                <c:pt idx="27697">
                  <c:v>45716.208333333336</c:v>
                </c:pt>
                <c:pt idx="27698">
                  <c:v>45716.25</c:v>
                </c:pt>
                <c:pt idx="27699">
                  <c:v>45716.291666666664</c:v>
                </c:pt>
                <c:pt idx="27700">
                  <c:v>45716.333333333336</c:v>
                </c:pt>
                <c:pt idx="27701">
                  <c:v>45716.375</c:v>
                </c:pt>
                <c:pt idx="27702">
                  <c:v>45716.416666666664</c:v>
                </c:pt>
                <c:pt idx="27703">
                  <c:v>45716.458333333336</c:v>
                </c:pt>
                <c:pt idx="27704">
                  <c:v>45716.5</c:v>
                </c:pt>
                <c:pt idx="27705">
                  <c:v>45716.541666666664</c:v>
                </c:pt>
                <c:pt idx="27706">
                  <c:v>45716.583333333336</c:v>
                </c:pt>
                <c:pt idx="27707">
                  <c:v>45716.625</c:v>
                </c:pt>
                <c:pt idx="27708">
                  <c:v>45716.666666666664</c:v>
                </c:pt>
                <c:pt idx="27709">
                  <c:v>45716.708333333336</c:v>
                </c:pt>
                <c:pt idx="27710">
                  <c:v>45716.75</c:v>
                </c:pt>
                <c:pt idx="27711">
                  <c:v>45716.791666666664</c:v>
                </c:pt>
                <c:pt idx="27712">
                  <c:v>45716.833333333336</c:v>
                </c:pt>
                <c:pt idx="27713">
                  <c:v>45716.875</c:v>
                </c:pt>
                <c:pt idx="27714">
                  <c:v>45716.916666666664</c:v>
                </c:pt>
                <c:pt idx="27715">
                  <c:v>45716.958333333336</c:v>
                </c:pt>
                <c:pt idx="27716">
                  <c:v>45717</c:v>
                </c:pt>
                <c:pt idx="27717">
                  <c:v>45717.041666666664</c:v>
                </c:pt>
                <c:pt idx="27718">
                  <c:v>45717.083333333336</c:v>
                </c:pt>
                <c:pt idx="27719">
                  <c:v>45717.125</c:v>
                </c:pt>
                <c:pt idx="27720">
                  <c:v>45717.166666666664</c:v>
                </c:pt>
                <c:pt idx="27721">
                  <c:v>45717.208333333336</c:v>
                </c:pt>
                <c:pt idx="27722">
                  <c:v>45717.25</c:v>
                </c:pt>
                <c:pt idx="27723">
                  <c:v>45717.291666666664</c:v>
                </c:pt>
                <c:pt idx="27724">
                  <c:v>45717.333333333336</c:v>
                </c:pt>
                <c:pt idx="27725">
                  <c:v>45717.375</c:v>
                </c:pt>
                <c:pt idx="27726">
                  <c:v>45717.416666666664</c:v>
                </c:pt>
                <c:pt idx="27727">
                  <c:v>45717.458333333336</c:v>
                </c:pt>
                <c:pt idx="27728">
                  <c:v>45717.5</c:v>
                </c:pt>
                <c:pt idx="27729">
                  <c:v>45717.541666666664</c:v>
                </c:pt>
                <c:pt idx="27730">
                  <c:v>45717.583333333336</c:v>
                </c:pt>
                <c:pt idx="27731">
                  <c:v>45717.625</c:v>
                </c:pt>
                <c:pt idx="27732">
                  <c:v>45717.666666666664</c:v>
                </c:pt>
                <c:pt idx="27733">
                  <c:v>45717.708333333336</c:v>
                </c:pt>
                <c:pt idx="27734">
                  <c:v>45717.75</c:v>
                </c:pt>
                <c:pt idx="27735">
                  <c:v>45717.791666666664</c:v>
                </c:pt>
                <c:pt idx="27736">
                  <c:v>45717.833333333336</c:v>
                </c:pt>
                <c:pt idx="27737">
                  <c:v>45717.875</c:v>
                </c:pt>
                <c:pt idx="27738">
                  <c:v>45717.916666666664</c:v>
                </c:pt>
                <c:pt idx="27739">
                  <c:v>45717.958333333336</c:v>
                </c:pt>
                <c:pt idx="27740">
                  <c:v>45718</c:v>
                </c:pt>
                <c:pt idx="27741">
                  <c:v>45718.041666666664</c:v>
                </c:pt>
                <c:pt idx="27742">
                  <c:v>45718.083333333336</c:v>
                </c:pt>
                <c:pt idx="27743">
                  <c:v>45718.125</c:v>
                </c:pt>
                <c:pt idx="27744">
                  <c:v>45718.166666666664</c:v>
                </c:pt>
                <c:pt idx="27745">
                  <c:v>45718.208333333336</c:v>
                </c:pt>
                <c:pt idx="27746">
                  <c:v>45718.25</c:v>
                </c:pt>
                <c:pt idx="27747">
                  <c:v>45718.291666666664</c:v>
                </c:pt>
                <c:pt idx="27748">
                  <c:v>45718.333333333336</c:v>
                </c:pt>
                <c:pt idx="27749">
                  <c:v>45718.375</c:v>
                </c:pt>
                <c:pt idx="27750">
                  <c:v>45718.416666666664</c:v>
                </c:pt>
                <c:pt idx="27751">
                  <c:v>45718.458333333336</c:v>
                </c:pt>
                <c:pt idx="27752">
                  <c:v>45718.5</c:v>
                </c:pt>
                <c:pt idx="27753">
                  <c:v>45718.541666666664</c:v>
                </c:pt>
                <c:pt idx="27754">
                  <c:v>45718.583333333336</c:v>
                </c:pt>
                <c:pt idx="27755">
                  <c:v>45718.625</c:v>
                </c:pt>
                <c:pt idx="27756">
                  <c:v>45718.666666666664</c:v>
                </c:pt>
                <c:pt idx="27757">
                  <c:v>45718.708333333336</c:v>
                </c:pt>
                <c:pt idx="27758">
                  <c:v>45718.75</c:v>
                </c:pt>
                <c:pt idx="27759">
                  <c:v>45718.791666666664</c:v>
                </c:pt>
                <c:pt idx="27760">
                  <c:v>45718.833333333336</c:v>
                </c:pt>
                <c:pt idx="27761">
                  <c:v>45718.875</c:v>
                </c:pt>
                <c:pt idx="27762">
                  <c:v>45718.916666666664</c:v>
                </c:pt>
                <c:pt idx="27763">
                  <c:v>45718.958333333336</c:v>
                </c:pt>
                <c:pt idx="27764">
                  <c:v>45719</c:v>
                </c:pt>
                <c:pt idx="27765">
                  <c:v>45719.041666666664</c:v>
                </c:pt>
                <c:pt idx="27766">
                  <c:v>45719.083333333336</c:v>
                </c:pt>
                <c:pt idx="27767">
                  <c:v>45719.125</c:v>
                </c:pt>
                <c:pt idx="27768">
                  <c:v>45719.166666666664</c:v>
                </c:pt>
                <c:pt idx="27769">
                  <c:v>45719.208333333336</c:v>
                </c:pt>
                <c:pt idx="27770">
                  <c:v>45719.25</c:v>
                </c:pt>
                <c:pt idx="27771">
                  <c:v>45719.291666666664</c:v>
                </c:pt>
                <c:pt idx="27772">
                  <c:v>45719.333333333336</c:v>
                </c:pt>
                <c:pt idx="27773">
                  <c:v>45719.375</c:v>
                </c:pt>
                <c:pt idx="27774">
                  <c:v>45719.416666666664</c:v>
                </c:pt>
                <c:pt idx="27775">
                  <c:v>45719.458333333336</c:v>
                </c:pt>
                <c:pt idx="27776">
                  <c:v>45719.5</c:v>
                </c:pt>
                <c:pt idx="27777">
                  <c:v>45719.541666666664</c:v>
                </c:pt>
                <c:pt idx="27778">
                  <c:v>45719.583333333336</c:v>
                </c:pt>
                <c:pt idx="27779">
                  <c:v>45719.625</c:v>
                </c:pt>
                <c:pt idx="27780">
                  <c:v>45719.666666666664</c:v>
                </c:pt>
                <c:pt idx="27781">
                  <c:v>45719.708333333336</c:v>
                </c:pt>
                <c:pt idx="27782">
                  <c:v>45719.75</c:v>
                </c:pt>
                <c:pt idx="27783">
                  <c:v>45719.791666666664</c:v>
                </c:pt>
                <c:pt idx="27784">
                  <c:v>45719.833333333336</c:v>
                </c:pt>
                <c:pt idx="27785">
                  <c:v>45719.875</c:v>
                </c:pt>
                <c:pt idx="27786">
                  <c:v>45719.916666666664</c:v>
                </c:pt>
                <c:pt idx="27787">
                  <c:v>45719.958333333336</c:v>
                </c:pt>
                <c:pt idx="27788">
                  <c:v>45720</c:v>
                </c:pt>
                <c:pt idx="27789">
                  <c:v>45720.041666666664</c:v>
                </c:pt>
                <c:pt idx="27790">
                  <c:v>45720.083333333336</c:v>
                </c:pt>
                <c:pt idx="27791">
                  <c:v>45720.125</c:v>
                </c:pt>
                <c:pt idx="27792">
                  <c:v>45720.166666666664</c:v>
                </c:pt>
                <c:pt idx="27793">
                  <c:v>45720.208333333336</c:v>
                </c:pt>
                <c:pt idx="27794">
                  <c:v>45720.25</c:v>
                </c:pt>
                <c:pt idx="27795">
                  <c:v>45720.291666666664</c:v>
                </c:pt>
                <c:pt idx="27796">
                  <c:v>45720.333333333336</c:v>
                </c:pt>
                <c:pt idx="27797">
                  <c:v>45720.375</c:v>
                </c:pt>
                <c:pt idx="27798">
                  <c:v>45720.416666666664</c:v>
                </c:pt>
                <c:pt idx="27799">
                  <c:v>45720.458333333336</c:v>
                </c:pt>
                <c:pt idx="27800">
                  <c:v>45720.5</c:v>
                </c:pt>
                <c:pt idx="27801">
                  <c:v>45720.541666666664</c:v>
                </c:pt>
                <c:pt idx="27802">
                  <c:v>45720.583333333336</c:v>
                </c:pt>
                <c:pt idx="27803">
                  <c:v>45720.625</c:v>
                </c:pt>
                <c:pt idx="27804">
                  <c:v>45720.666666666664</c:v>
                </c:pt>
                <c:pt idx="27805">
                  <c:v>45720.708333333336</c:v>
                </c:pt>
                <c:pt idx="27806">
                  <c:v>45720.75</c:v>
                </c:pt>
                <c:pt idx="27807">
                  <c:v>45720.791666666664</c:v>
                </c:pt>
                <c:pt idx="27808">
                  <c:v>45720.833333333336</c:v>
                </c:pt>
                <c:pt idx="27809">
                  <c:v>45720.875</c:v>
                </c:pt>
                <c:pt idx="27810">
                  <c:v>45720.916666666664</c:v>
                </c:pt>
                <c:pt idx="27811">
                  <c:v>45720.958333333336</c:v>
                </c:pt>
                <c:pt idx="27812">
                  <c:v>45721</c:v>
                </c:pt>
                <c:pt idx="27813">
                  <c:v>45721.041666666664</c:v>
                </c:pt>
                <c:pt idx="27814">
                  <c:v>45721.083333333336</c:v>
                </c:pt>
                <c:pt idx="27815">
                  <c:v>45721.125</c:v>
                </c:pt>
                <c:pt idx="27816">
                  <c:v>45721.166666666664</c:v>
                </c:pt>
                <c:pt idx="27817">
                  <c:v>45721.208333333336</c:v>
                </c:pt>
                <c:pt idx="27818">
                  <c:v>45721.25</c:v>
                </c:pt>
                <c:pt idx="27819">
                  <c:v>45721.291666666664</c:v>
                </c:pt>
                <c:pt idx="27820">
                  <c:v>45721.333333333336</c:v>
                </c:pt>
                <c:pt idx="27821">
                  <c:v>45721.375</c:v>
                </c:pt>
                <c:pt idx="27822">
                  <c:v>45721.416666666664</c:v>
                </c:pt>
                <c:pt idx="27823">
                  <c:v>45721.458333333336</c:v>
                </c:pt>
                <c:pt idx="27824">
                  <c:v>45721.5</c:v>
                </c:pt>
                <c:pt idx="27825">
                  <c:v>45721.541666666664</c:v>
                </c:pt>
                <c:pt idx="27826">
                  <c:v>45721.583333333336</c:v>
                </c:pt>
                <c:pt idx="27827">
                  <c:v>45721.625</c:v>
                </c:pt>
                <c:pt idx="27828">
                  <c:v>45721.666666666664</c:v>
                </c:pt>
                <c:pt idx="27829">
                  <c:v>45721.708333333336</c:v>
                </c:pt>
                <c:pt idx="27830">
                  <c:v>45721.75</c:v>
                </c:pt>
                <c:pt idx="27831">
                  <c:v>45721.791666666664</c:v>
                </c:pt>
                <c:pt idx="27832">
                  <c:v>45721.833333333336</c:v>
                </c:pt>
                <c:pt idx="27833">
                  <c:v>45721.875</c:v>
                </c:pt>
                <c:pt idx="27834">
                  <c:v>45721.916666666664</c:v>
                </c:pt>
                <c:pt idx="27835">
                  <c:v>45721.958333333336</c:v>
                </c:pt>
                <c:pt idx="27836">
                  <c:v>45722</c:v>
                </c:pt>
                <c:pt idx="27837">
                  <c:v>45722.041666666664</c:v>
                </c:pt>
                <c:pt idx="27838">
                  <c:v>45722.083333333336</c:v>
                </c:pt>
                <c:pt idx="27839">
                  <c:v>45722.125</c:v>
                </c:pt>
                <c:pt idx="27840">
                  <c:v>45722.166666666664</c:v>
                </c:pt>
                <c:pt idx="27841">
                  <c:v>45722.208333333336</c:v>
                </c:pt>
                <c:pt idx="27842">
                  <c:v>45722.25</c:v>
                </c:pt>
                <c:pt idx="27843">
                  <c:v>45722.291666666664</c:v>
                </c:pt>
                <c:pt idx="27844">
                  <c:v>45722.333333333336</c:v>
                </c:pt>
                <c:pt idx="27845">
                  <c:v>45722.375</c:v>
                </c:pt>
                <c:pt idx="27846">
                  <c:v>45722.416666666664</c:v>
                </c:pt>
                <c:pt idx="27847">
                  <c:v>45722.458333333336</c:v>
                </c:pt>
                <c:pt idx="27848">
                  <c:v>45722.5</c:v>
                </c:pt>
                <c:pt idx="27849">
                  <c:v>45722.541666666664</c:v>
                </c:pt>
                <c:pt idx="27850">
                  <c:v>45722.583333333336</c:v>
                </c:pt>
                <c:pt idx="27851">
                  <c:v>45722.625</c:v>
                </c:pt>
                <c:pt idx="27852">
                  <c:v>45722.666666666664</c:v>
                </c:pt>
                <c:pt idx="27853">
                  <c:v>45722.708333333336</c:v>
                </c:pt>
                <c:pt idx="27854">
                  <c:v>45722.75</c:v>
                </c:pt>
                <c:pt idx="27855">
                  <c:v>45722.791666666664</c:v>
                </c:pt>
                <c:pt idx="27856">
                  <c:v>45722.833333333336</c:v>
                </c:pt>
                <c:pt idx="27857">
                  <c:v>45722.875</c:v>
                </c:pt>
                <c:pt idx="27858">
                  <c:v>45722.916666666664</c:v>
                </c:pt>
                <c:pt idx="27859">
                  <c:v>45722.958333333336</c:v>
                </c:pt>
                <c:pt idx="27860">
                  <c:v>45723</c:v>
                </c:pt>
                <c:pt idx="27861">
                  <c:v>45723.041666666664</c:v>
                </c:pt>
                <c:pt idx="27862">
                  <c:v>45723.083333333336</c:v>
                </c:pt>
                <c:pt idx="27863">
                  <c:v>45723.125</c:v>
                </c:pt>
                <c:pt idx="27864">
                  <c:v>45723.166666666664</c:v>
                </c:pt>
                <c:pt idx="27865">
                  <c:v>45723.208333333336</c:v>
                </c:pt>
                <c:pt idx="27866">
                  <c:v>45723.25</c:v>
                </c:pt>
                <c:pt idx="27867">
                  <c:v>45723.291666666664</c:v>
                </c:pt>
                <c:pt idx="27868">
                  <c:v>45723.333333333336</c:v>
                </c:pt>
                <c:pt idx="27869">
                  <c:v>45723.375</c:v>
                </c:pt>
                <c:pt idx="27870">
                  <c:v>45723.416666666664</c:v>
                </c:pt>
                <c:pt idx="27871">
                  <c:v>45723.458333333336</c:v>
                </c:pt>
                <c:pt idx="27872">
                  <c:v>45723.5</c:v>
                </c:pt>
                <c:pt idx="27873">
                  <c:v>45723.541666666664</c:v>
                </c:pt>
                <c:pt idx="27874">
                  <c:v>45723.583333333336</c:v>
                </c:pt>
                <c:pt idx="27875">
                  <c:v>45723.625</c:v>
                </c:pt>
                <c:pt idx="27876">
                  <c:v>45723.666666666664</c:v>
                </c:pt>
                <c:pt idx="27877">
                  <c:v>45723.708333333336</c:v>
                </c:pt>
                <c:pt idx="27878">
                  <c:v>45723.75</c:v>
                </c:pt>
                <c:pt idx="27879">
                  <c:v>45723.791666666664</c:v>
                </c:pt>
                <c:pt idx="27880">
                  <c:v>45723.833333333336</c:v>
                </c:pt>
                <c:pt idx="27881">
                  <c:v>45723.875</c:v>
                </c:pt>
                <c:pt idx="27882">
                  <c:v>45723.916666666664</c:v>
                </c:pt>
                <c:pt idx="27883">
                  <c:v>45723.958333333336</c:v>
                </c:pt>
                <c:pt idx="27884">
                  <c:v>45724</c:v>
                </c:pt>
                <c:pt idx="27885">
                  <c:v>45724.041666666664</c:v>
                </c:pt>
                <c:pt idx="27886">
                  <c:v>45724.083333333336</c:v>
                </c:pt>
                <c:pt idx="27887">
                  <c:v>45724.125</c:v>
                </c:pt>
                <c:pt idx="27888">
                  <c:v>45724.166666666664</c:v>
                </c:pt>
                <c:pt idx="27889">
                  <c:v>45724.208333333336</c:v>
                </c:pt>
                <c:pt idx="27890">
                  <c:v>45724.25</c:v>
                </c:pt>
                <c:pt idx="27891">
                  <c:v>45724.291666666664</c:v>
                </c:pt>
                <c:pt idx="27892">
                  <c:v>45724.333333333336</c:v>
                </c:pt>
                <c:pt idx="27893">
                  <c:v>45724.375</c:v>
                </c:pt>
                <c:pt idx="27894">
                  <c:v>45724.416666666664</c:v>
                </c:pt>
                <c:pt idx="27895">
                  <c:v>45724.458333333336</c:v>
                </c:pt>
                <c:pt idx="27896">
                  <c:v>45724.5</c:v>
                </c:pt>
                <c:pt idx="27897">
                  <c:v>45724.541666666664</c:v>
                </c:pt>
                <c:pt idx="27898">
                  <c:v>45724.583333333336</c:v>
                </c:pt>
                <c:pt idx="27899">
                  <c:v>45724.625</c:v>
                </c:pt>
                <c:pt idx="27900">
                  <c:v>45724.666666666664</c:v>
                </c:pt>
                <c:pt idx="27901">
                  <c:v>45724.708333333336</c:v>
                </c:pt>
                <c:pt idx="27902">
                  <c:v>45724.75</c:v>
                </c:pt>
                <c:pt idx="27903">
                  <c:v>45724.791666666664</c:v>
                </c:pt>
                <c:pt idx="27904">
                  <c:v>45724.833333333336</c:v>
                </c:pt>
                <c:pt idx="27905">
                  <c:v>45724.875</c:v>
                </c:pt>
                <c:pt idx="27906">
                  <c:v>45724.916666666664</c:v>
                </c:pt>
                <c:pt idx="27907">
                  <c:v>45724.958333333336</c:v>
                </c:pt>
                <c:pt idx="27908">
                  <c:v>45725</c:v>
                </c:pt>
                <c:pt idx="27909">
                  <c:v>45725.041666666664</c:v>
                </c:pt>
                <c:pt idx="27910">
                  <c:v>45725.083333333336</c:v>
                </c:pt>
                <c:pt idx="27911">
                  <c:v>45725.166666666664</c:v>
                </c:pt>
                <c:pt idx="27912">
                  <c:v>45725.208333333336</c:v>
                </c:pt>
                <c:pt idx="27913">
                  <c:v>45725.25</c:v>
                </c:pt>
                <c:pt idx="27914">
                  <c:v>45725.291666666664</c:v>
                </c:pt>
                <c:pt idx="27915">
                  <c:v>45725.333333333336</c:v>
                </c:pt>
                <c:pt idx="27916">
                  <c:v>45725.375</c:v>
                </c:pt>
                <c:pt idx="27917">
                  <c:v>45725.416666666664</c:v>
                </c:pt>
                <c:pt idx="27918">
                  <c:v>45725.458333333336</c:v>
                </c:pt>
                <c:pt idx="27919">
                  <c:v>45725.5</c:v>
                </c:pt>
                <c:pt idx="27920">
                  <c:v>45725.541666666664</c:v>
                </c:pt>
                <c:pt idx="27921">
                  <c:v>45725.583333333336</c:v>
                </c:pt>
                <c:pt idx="27922">
                  <c:v>45725.625</c:v>
                </c:pt>
                <c:pt idx="27923">
                  <c:v>45725.666666666664</c:v>
                </c:pt>
                <c:pt idx="27924">
                  <c:v>45725.708333333336</c:v>
                </c:pt>
                <c:pt idx="27925">
                  <c:v>45725.75</c:v>
                </c:pt>
                <c:pt idx="27926">
                  <c:v>45725.791666666664</c:v>
                </c:pt>
                <c:pt idx="27927">
                  <c:v>45725.833333333336</c:v>
                </c:pt>
                <c:pt idx="27928">
                  <c:v>45725.875</c:v>
                </c:pt>
                <c:pt idx="27929">
                  <c:v>45725.916666666664</c:v>
                </c:pt>
                <c:pt idx="27930">
                  <c:v>45725.958333333336</c:v>
                </c:pt>
                <c:pt idx="27931">
                  <c:v>45726</c:v>
                </c:pt>
                <c:pt idx="27932">
                  <c:v>45726.041666666664</c:v>
                </c:pt>
                <c:pt idx="27933">
                  <c:v>45726.083333333336</c:v>
                </c:pt>
                <c:pt idx="27934">
                  <c:v>45726.125</c:v>
                </c:pt>
                <c:pt idx="27935">
                  <c:v>45726.166666666664</c:v>
                </c:pt>
                <c:pt idx="27936">
                  <c:v>45726.208333333336</c:v>
                </c:pt>
                <c:pt idx="27937">
                  <c:v>45726.25</c:v>
                </c:pt>
                <c:pt idx="27938">
                  <c:v>45726.291666666664</c:v>
                </c:pt>
                <c:pt idx="27939">
                  <c:v>45726.333333333336</c:v>
                </c:pt>
                <c:pt idx="27940">
                  <c:v>45726.375</c:v>
                </c:pt>
                <c:pt idx="27941">
                  <c:v>45726.416666666664</c:v>
                </c:pt>
                <c:pt idx="27942">
                  <c:v>45726.458333333336</c:v>
                </c:pt>
                <c:pt idx="27943">
                  <c:v>45726.5</c:v>
                </c:pt>
                <c:pt idx="27944">
                  <c:v>45726.541666666664</c:v>
                </c:pt>
                <c:pt idx="27945">
                  <c:v>45726.583333333336</c:v>
                </c:pt>
                <c:pt idx="27946">
                  <c:v>45726.625</c:v>
                </c:pt>
                <c:pt idx="27947">
                  <c:v>45726.666666666664</c:v>
                </c:pt>
                <c:pt idx="27948">
                  <c:v>45726.708333333336</c:v>
                </c:pt>
                <c:pt idx="27949">
                  <c:v>45726.75</c:v>
                </c:pt>
                <c:pt idx="27950">
                  <c:v>45726.791666666664</c:v>
                </c:pt>
                <c:pt idx="27951">
                  <c:v>45726.833333333336</c:v>
                </c:pt>
                <c:pt idx="27952">
                  <c:v>45726.875</c:v>
                </c:pt>
                <c:pt idx="27953">
                  <c:v>45726.916666666664</c:v>
                </c:pt>
                <c:pt idx="27954">
                  <c:v>45726.958333333336</c:v>
                </c:pt>
                <c:pt idx="27955">
                  <c:v>45727</c:v>
                </c:pt>
                <c:pt idx="27956">
                  <c:v>45727.041666666664</c:v>
                </c:pt>
                <c:pt idx="27957">
                  <c:v>45727.083333333336</c:v>
                </c:pt>
                <c:pt idx="27958">
                  <c:v>45727.125</c:v>
                </c:pt>
                <c:pt idx="27959">
                  <c:v>45727.166666666664</c:v>
                </c:pt>
                <c:pt idx="27960">
                  <c:v>45727.208333333336</c:v>
                </c:pt>
                <c:pt idx="27961">
                  <c:v>45727.25</c:v>
                </c:pt>
                <c:pt idx="27962">
                  <c:v>45727.291666666664</c:v>
                </c:pt>
                <c:pt idx="27963">
                  <c:v>45727.333333333336</c:v>
                </c:pt>
                <c:pt idx="27964">
                  <c:v>45727.375</c:v>
                </c:pt>
                <c:pt idx="27965">
                  <c:v>45727.416666666664</c:v>
                </c:pt>
                <c:pt idx="27966">
                  <c:v>45727.458333333336</c:v>
                </c:pt>
                <c:pt idx="27967">
                  <c:v>45727.5</c:v>
                </c:pt>
                <c:pt idx="27968">
                  <c:v>45727.541666666664</c:v>
                </c:pt>
                <c:pt idx="27969">
                  <c:v>45727.583333333336</c:v>
                </c:pt>
                <c:pt idx="27970">
                  <c:v>45727.625</c:v>
                </c:pt>
                <c:pt idx="27971">
                  <c:v>45727.666666666664</c:v>
                </c:pt>
                <c:pt idx="27972">
                  <c:v>45727.708333333336</c:v>
                </c:pt>
                <c:pt idx="27973">
                  <c:v>45727.75</c:v>
                </c:pt>
                <c:pt idx="27974">
                  <c:v>45727.791666666664</c:v>
                </c:pt>
                <c:pt idx="27975">
                  <c:v>45727.833333333336</c:v>
                </c:pt>
                <c:pt idx="27976">
                  <c:v>45727.875</c:v>
                </c:pt>
                <c:pt idx="27977">
                  <c:v>45727.916666666664</c:v>
                </c:pt>
                <c:pt idx="27978">
                  <c:v>45727.958333333336</c:v>
                </c:pt>
                <c:pt idx="27979">
                  <c:v>45728</c:v>
                </c:pt>
                <c:pt idx="27980">
                  <c:v>45728.041666666664</c:v>
                </c:pt>
                <c:pt idx="27981">
                  <c:v>45728.083333333336</c:v>
                </c:pt>
                <c:pt idx="27982">
                  <c:v>45728.125</c:v>
                </c:pt>
                <c:pt idx="27983">
                  <c:v>45728.166666666664</c:v>
                </c:pt>
                <c:pt idx="27984">
                  <c:v>45728.208333333336</c:v>
                </c:pt>
                <c:pt idx="27985">
                  <c:v>45728.25</c:v>
                </c:pt>
                <c:pt idx="27986">
                  <c:v>45728.291666666664</c:v>
                </c:pt>
                <c:pt idx="27987">
                  <c:v>45728.333333333336</c:v>
                </c:pt>
                <c:pt idx="27988">
                  <c:v>45728.375</c:v>
                </c:pt>
                <c:pt idx="27989">
                  <c:v>45728.416666666664</c:v>
                </c:pt>
                <c:pt idx="27990">
                  <c:v>45728.458333333336</c:v>
                </c:pt>
                <c:pt idx="27991">
                  <c:v>45728.5</c:v>
                </c:pt>
                <c:pt idx="27992">
                  <c:v>45728.541666666664</c:v>
                </c:pt>
                <c:pt idx="27993">
                  <c:v>45728.583333333336</c:v>
                </c:pt>
                <c:pt idx="27994">
                  <c:v>45728.625</c:v>
                </c:pt>
                <c:pt idx="27995">
                  <c:v>45728.666666666664</c:v>
                </c:pt>
                <c:pt idx="27996">
                  <c:v>45728.708333333336</c:v>
                </c:pt>
                <c:pt idx="27997">
                  <c:v>45728.75</c:v>
                </c:pt>
                <c:pt idx="27998">
                  <c:v>45728.791666666664</c:v>
                </c:pt>
                <c:pt idx="27999">
                  <c:v>45728.833333333336</c:v>
                </c:pt>
                <c:pt idx="28000">
                  <c:v>45728.875</c:v>
                </c:pt>
                <c:pt idx="28001">
                  <c:v>45728.916666666664</c:v>
                </c:pt>
                <c:pt idx="28002">
                  <c:v>45728.958333333336</c:v>
                </c:pt>
                <c:pt idx="28003">
                  <c:v>45729</c:v>
                </c:pt>
                <c:pt idx="28004">
                  <c:v>45729.041666666664</c:v>
                </c:pt>
                <c:pt idx="28005">
                  <c:v>45729.083333333336</c:v>
                </c:pt>
                <c:pt idx="28006">
                  <c:v>45729.125</c:v>
                </c:pt>
                <c:pt idx="28007">
                  <c:v>45729.166666666664</c:v>
                </c:pt>
                <c:pt idx="28008">
                  <c:v>45729.208333333336</c:v>
                </c:pt>
                <c:pt idx="28009">
                  <c:v>45729.25</c:v>
                </c:pt>
                <c:pt idx="28010">
                  <c:v>45729.291666666664</c:v>
                </c:pt>
                <c:pt idx="28011">
                  <c:v>45729.333333333336</c:v>
                </c:pt>
                <c:pt idx="28012">
                  <c:v>45729.375</c:v>
                </c:pt>
                <c:pt idx="28013">
                  <c:v>45729.416666666664</c:v>
                </c:pt>
                <c:pt idx="28014">
                  <c:v>45729.458333333336</c:v>
                </c:pt>
                <c:pt idx="28015">
                  <c:v>45729.5</c:v>
                </c:pt>
                <c:pt idx="28016">
                  <c:v>45729.541666666664</c:v>
                </c:pt>
                <c:pt idx="28017">
                  <c:v>45729.583333333336</c:v>
                </c:pt>
                <c:pt idx="28018">
                  <c:v>45729.625</c:v>
                </c:pt>
                <c:pt idx="28019">
                  <c:v>45729.666666666664</c:v>
                </c:pt>
                <c:pt idx="28020">
                  <c:v>45729.708333333336</c:v>
                </c:pt>
                <c:pt idx="28021">
                  <c:v>45729.75</c:v>
                </c:pt>
                <c:pt idx="28022">
                  <c:v>45729.791666666664</c:v>
                </c:pt>
                <c:pt idx="28023">
                  <c:v>45729.833333333336</c:v>
                </c:pt>
                <c:pt idx="28024">
                  <c:v>45729.875</c:v>
                </c:pt>
                <c:pt idx="28025">
                  <c:v>45729.916666666664</c:v>
                </c:pt>
                <c:pt idx="28026">
                  <c:v>45729.958333333336</c:v>
                </c:pt>
                <c:pt idx="28027">
                  <c:v>45730</c:v>
                </c:pt>
                <c:pt idx="28028">
                  <c:v>45730.041666666664</c:v>
                </c:pt>
                <c:pt idx="28029">
                  <c:v>45730.083333333336</c:v>
                </c:pt>
                <c:pt idx="28030">
                  <c:v>45730.125</c:v>
                </c:pt>
                <c:pt idx="28031">
                  <c:v>45730.166666666664</c:v>
                </c:pt>
                <c:pt idx="28032">
                  <c:v>45730.208333333336</c:v>
                </c:pt>
                <c:pt idx="28033">
                  <c:v>45730.25</c:v>
                </c:pt>
                <c:pt idx="28034">
                  <c:v>45730.291666666664</c:v>
                </c:pt>
                <c:pt idx="28035">
                  <c:v>45730.333333333336</c:v>
                </c:pt>
                <c:pt idx="28036">
                  <c:v>45730.375</c:v>
                </c:pt>
                <c:pt idx="28037">
                  <c:v>45730.416666666664</c:v>
                </c:pt>
                <c:pt idx="28038">
                  <c:v>45730.458333333336</c:v>
                </c:pt>
                <c:pt idx="28039">
                  <c:v>45730.5</c:v>
                </c:pt>
                <c:pt idx="28040">
                  <c:v>45730.541666666664</c:v>
                </c:pt>
                <c:pt idx="28041">
                  <c:v>45730.583333333336</c:v>
                </c:pt>
                <c:pt idx="28042">
                  <c:v>45730.625</c:v>
                </c:pt>
                <c:pt idx="28043">
                  <c:v>45730.666666666664</c:v>
                </c:pt>
                <c:pt idx="28044">
                  <c:v>45730.708333333336</c:v>
                </c:pt>
                <c:pt idx="28045">
                  <c:v>45730.75</c:v>
                </c:pt>
                <c:pt idx="28046">
                  <c:v>45730.791666666664</c:v>
                </c:pt>
                <c:pt idx="28047">
                  <c:v>45730.833333333336</c:v>
                </c:pt>
                <c:pt idx="28048">
                  <c:v>45730.875</c:v>
                </c:pt>
                <c:pt idx="28049">
                  <c:v>45730.916666666664</c:v>
                </c:pt>
                <c:pt idx="28050">
                  <c:v>45730.958333333336</c:v>
                </c:pt>
                <c:pt idx="28051">
                  <c:v>45731</c:v>
                </c:pt>
                <c:pt idx="28052">
                  <c:v>45731.041666666664</c:v>
                </c:pt>
                <c:pt idx="28053">
                  <c:v>45731.083333333336</c:v>
                </c:pt>
                <c:pt idx="28054">
                  <c:v>45731.125</c:v>
                </c:pt>
                <c:pt idx="28055">
                  <c:v>45731.166666666664</c:v>
                </c:pt>
                <c:pt idx="28056">
                  <c:v>45731.208333333336</c:v>
                </c:pt>
                <c:pt idx="28057">
                  <c:v>45731.25</c:v>
                </c:pt>
                <c:pt idx="28058">
                  <c:v>45731.291666666664</c:v>
                </c:pt>
                <c:pt idx="28059">
                  <c:v>45731.333333333336</c:v>
                </c:pt>
                <c:pt idx="28060">
                  <c:v>45731.375</c:v>
                </c:pt>
                <c:pt idx="28061">
                  <c:v>45731.416666666664</c:v>
                </c:pt>
                <c:pt idx="28062">
                  <c:v>45731.458333333336</c:v>
                </c:pt>
                <c:pt idx="28063">
                  <c:v>45731.5</c:v>
                </c:pt>
                <c:pt idx="28064">
                  <c:v>45731.541666666664</c:v>
                </c:pt>
                <c:pt idx="28065">
                  <c:v>45731.583333333336</c:v>
                </c:pt>
                <c:pt idx="28066">
                  <c:v>45731.625</c:v>
                </c:pt>
                <c:pt idx="28067">
                  <c:v>45731.666666666664</c:v>
                </c:pt>
                <c:pt idx="28068">
                  <c:v>45731.708333333336</c:v>
                </c:pt>
                <c:pt idx="28069">
                  <c:v>45731.75</c:v>
                </c:pt>
                <c:pt idx="28070">
                  <c:v>45731.791666666664</c:v>
                </c:pt>
                <c:pt idx="28071">
                  <c:v>45731.833333333336</c:v>
                </c:pt>
                <c:pt idx="28072">
                  <c:v>45731.875</c:v>
                </c:pt>
                <c:pt idx="28073">
                  <c:v>45731.916666666664</c:v>
                </c:pt>
                <c:pt idx="28074">
                  <c:v>45731.958333333336</c:v>
                </c:pt>
                <c:pt idx="28075">
                  <c:v>45732</c:v>
                </c:pt>
                <c:pt idx="28076">
                  <c:v>45732.041666666664</c:v>
                </c:pt>
                <c:pt idx="28077">
                  <c:v>45732.083333333336</c:v>
                </c:pt>
                <c:pt idx="28078">
                  <c:v>45732.125</c:v>
                </c:pt>
                <c:pt idx="28079">
                  <c:v>45732.166666666664</c:v>
                </c:pt>
                <c:pt idx="28080">
                  <c:v>45732.208333333336</c:v>
                </c:pt>
                <c:pt idx="28081">
                  <c:v>45732.25</c:v>
                </c:pt>
                <c:pt idx="28082">
                  <c:v>45732.291666666664</c:v>
                </c:pt>
                <c:pt idx="28083">
                  <c:v>45732.333333333336</c:v>
                </c:pt>
                <c:pt idx="28084">
                  <c:v>45732.375</c:v>
                </c:pt>
                <c:pt idx="28085">
                  <c:v>45732.416666666664</c:v>
                </c:pt>
                <c:pt idx="28086">
                  <c:v>45732.458333333336</c:v>
                </c:pt>
                <c:pt idx="28087">
                  <c:v>45732.5</c:v>
                </c:pt>
                <c:pt idx="28088">
                  <c:v>45732.541666666664</c:v>
                </c:pt>
                <c:pt idx="28089">
                  <c:v>45732.583333333336</c:v>
                </c:pt>
                <c:pt idx="28090">
                  <c:v>45732.625</c:v>
                </c:pt>
                <c:pt idx="28091">
                  <c:v>45732.666666666664</c:v>
                </c:pt>
                <c:pt idx="28092">
                  <c:v>45732.708333333336</c:v>
                </c:pt>
                <c:pt idx="28093">
                  <c:v>45732.75</c:v>
                </c:pt>
                <c:pt idx="28094">
                  <c:v>45732.791666666664</c:v>
                </c:pt>
                <c:pt idx="28095">
                  <c:v>45732.833333333336</c:v>
                </c:pt>
                <c:pt idx="28096">
                  <c:v>45732.875</c:v>
                </c:pt>
                <c:pt idx="28097">
                  <c:v>45732.916666666664</c:v>
                </c:pt>
                <c:pt idx="28098">
                  <c:v>45732.958333333336</c:v>
                </c:pt>
                <c:pt idx="28099">
                  <c:v>45733</c:v>
                </c:pt>
                <c:pt idx="28100">
                  <c:v>45733.041666666664</c:v>
                </c:pt>
                <c:pt idx="28101">
                  <c:v>45733.083333333336</c:v>
                </c:pt>
                <c:pt idx="28102">
                  <c:v>45733.125</c:v>
                </c:pt>
                <c:pt idx="28103">
                  <c:v>45733.166666666664</c:v>
                </c:pt>
                <c:pt idx="28104">
                  <c:v>45733.208333333336</c:v>
                </c:pt>
                <c:pt idx="28105">
                  <c:v>45733.25</c:v>
                </c:pt>
                <c:pt idx="28106">
                  <c:v>45733.291666666664</c:v>
                </c:pt>
                <c:pt idx="28107">
                  <c:v>45733.333333333336</c:v>
                </c:pt>
                <c:pt idx="28108">
                  <c:v>45733.375</c:v>
                </c:pt>
                <c:pt idx="28109">
                  <c:v>45733.416666666664</c:v>
                </c:pt>
                <c:pt idx="28110">
                  <c:v>45733.458333333336</c:v>
                </c:pt>
                <c:pt idx="28111">
                  <c:v>45733.5</c:v>
                </c:pt>
                <c:pt idx="28112">
                  <c:v>45733.541666666664</c:v>
                </c:pt>
                <c:pt idx="28113">
                  <c:v>45733.583333333336</c:v>
                </c:pt>
                <c:pt idx="28114">
                  <c:v>45733.625</c:v>
                </c:pt>
                <c:pt idx="28115">
                  <c:v>45733.666666666664</c:v>
                </c:pt>
                <c:pt idx="28116">
                  <c:v>45733.708333333336</c:v>
                </c:pt>
                <c:pt idx="28117">
                  <c:v>45733.75</c:v>
                </c:pt>
                <c:pt idx="28118">
                  <c:v>45733.791666666664</c:v>
                </c:pt>
                <c:pt idx="28119">
                  <c:v>45733.833333333336</c:v>
                </c:pt>
                <c:pt idx="28120">
                  <c:v>45733.875</c:v>
                </c:pt>
                <c:pt idx="28121">
                  <c:v>45733.916666666664</c:v>
                </c:pt>
                <c:pt idx="28122">
                  <c:v>45733.958333333336</c:v>
                </c:pt>
                <c:pt idx="28123">
                  <c:v>45734</c:v>
                </c:pt>
                <c:pt idx="28124">
                  <c:v>45734.041666666664</c:v>
                </c:pt>
                <c:pt idx="28125">
                  <c:v>45734.083333333336</c:v>
                </c:pt>
                <c:pt idx="28126">
                  <c:v>45734.125</c:v>
                </c:pt>
                <c:pt idx="28127">
                  <c:v>45734.166666666664</c:v>
                </c:pt>
                <c:pt idx="28128">
                  <c:v>45734.208333333336</c:v>
                </c:pt>
                <c:pt idx="28129">
                  <c:v>45734.25</c:v>
                </c:pt>
                <c:pt idx="28130">
                  <c:v>45734.291666666664</c:v>
                </c:pt>
                <c:pt idx="28131">
                  <c:v>45734.333333333336</c:v>
                </c:pt>
                <c:pt idx="28132">
                  <c:v>45734.375</c:v>
                </c:pt>
                <c:pt idx="28133">
                  <c:v>45734.416666666664</c:v>
                </c:pt>
                <c:pt idx="28134">
                  <c:v>45734.458333333336</c:v>
                </c:pt>
                <c:pt idx="28135">
                  <c:v>45734.5</c:v>
                </c:pt>
                <c:pt idx="28136">
                  <c:v>45734.541666666664</c:v>
                </c:pt>
                <c:pt idx="28137">
                  <c:v>45734.583333333336</c:v>
                </c:pt>
                <c:pt idx="28138">
                  <c:v>45734.625</c:v>
                </c:pt>
                <c:pt idx="28139">
                  <c:v>45734.666666666664</c:v>
                </c:pt>
                <c:pt idx="28140">
                  <c:v>45734.708333333336</c:v>
                </c:pt>
                <c:pt idx="28141">
                  <c:v>45734.75</c:v>
                </c:pt>
                <c:pt idx="28142">
                  <c:v>45734.791666666664</c:v>
                </c:pt>
                <c:pt idx="28143">
                  <c:v>45734.833333333336</c:v>
                </c:pt>
                <c:pt idx="28144">
                  <c:v>45734.875</c:v>
                </c:pt>
                <c:pt idx="28145">
                  <c:v>45734.916666666664</c:v>
                </c:pt>
                <c:pt idx="28146">
                  <c:v>45734.958333333336</c:v>
                </c:pt>
                <c:pt idx="28147">
                  <c:v>45735</c:v>
                </c:pt>
                <c:pt idx="28148">
                  <c:v>45735.041666666664</c:v>
                </c:pt>
                <c:pt idx="28149">
                  <c:v>45735.083333333336</c:v>
                </c:pt>
                <c:pt idx="28150">
                  <c:v>45735.125</c:v>
                </c:pt>
                <c:pt idx="28151">
                  <c:v>45735.166666666664</c:v>
                </c:pt>
                <c:pt idx="28152">
                  <c:v>45735.208333333336</c:v>
                </c:pt>
                <c:pt idx="28153">
                  <c:v>45735.25</c:v>
                </c:pt>
                <c:pt idx="28154">
                  <c:v>45735.291666666664</c:v>
                </c:pt>
                <c:pt idx="28155">
                  <c:v>45735.333333333336</c:v>
                </c:pt>
                <c:pt idx="28156">
                  <c:v>45735.375</c:v>
                </c:pt>
                <c:pt idx="28157">
                  <c:v>45735.416666666664</c:v>
                </c:pt>
                <c:pt idx="28158">
                  <c:v>45735.458333333336</c:v>
                </c:pt>
                <c:pt idx="28159">
                  <c:v>45735.5</c:v>
                </c:pt>
                <c:pt idx="28160">
                  <c:v>45735.541666666664</c:v>
                </c:pt>
                <c:pt idx="28161">
                  <c:v>45735.583333333336</c:v>
                </c:pt>
                <c:pt idx="28162">
                  <c:v>45735.625</c:v>
                </c:pt>
                <c:pt idx="28163">
                  <c:v>45735.666666666664</c:v>
                </c:pt>
                <c:pt idx="28164">
                  <c:v>45735.708333333336</c:v>
                </c:pt>
                <c:pt idx="28165">
                  <c:v>45735.75</c:v>
                </c:pt>
                <c:pt idx="28166">
                  <c:v>45735.791666666664</c:v>
                </c:pt>
                <c:pt idx="28167">
                  <c:v>45735.833333333336</c:v>
                </c:pt>
                <c:pt idx="28168">
                  <c:v>45735.875</c:v>
                </c:pt>
                <c:pt idx="28169">
                  <c:v>45735.916666666664</c:v>
                </c:pt>
                <c:pt idx="28170">
                  <c:v>45735.958333333336</c:v>
                </c:pt>
                <c:pt idx="28171">
                  <c:v>45736</c:v>
                </c:pt>
                <c:pt idx="28172">
                  <c:v>45736.041666666664</c:v>
                </c:pt>
                <c:pt idx="28173">
                  <c:v>45736.083333333336</c:v>
                </c:pt>
                <c:pt idx="28174">
                  <c:v>45736.125</c:v>
                </c:pt>
                <c:pt idx="28175">
                  <c:v>45736.166666666664</c:v>
                </c:pt>
                <c:pt idx="28176">
                  <c:v>45736.208333333336</c:v>
                </c:pt>
                <c:pt idx="28177">
                  <c:v>45736.25</c:v>
                </c:pt>
                <c:pt idx="28178">
                  <c:v>45736.291666666664</c:v>
                </c:pt>
                <c:pt idx="28179">
                  <c:v>45736.333333333336</c:v>
                </c:pt>
                <c:pt idx="28180">
                  <c:v>45736.375</c:v>
                </c:pt>
                <c:pt idx="28181">
                  <c:v>45736.416666666664</c:v>
                </c:pt>
                <c:pt idx="28182">
                  <c:v>45736.458333333336</c:v>
                </c:pt>
                <c:pt idx="28183">
                  <c:v>45736.5</c:v>
                </c:pt>
                <c:pt idx="28184">
                  <c:v>45736.541666666664</c:v>
                </c:pt>
                <c:pt idx="28185">
                  <c:v>45736.583333333336</c:v>
                </c:pt>
                <c:pt idx="28186">
                  <c:v>45736.625</c:v>
                </c:pt>
                <c:pt idx="28187">
                  <c:v>45736.666666666664</c:v>
                </c:pt>
                <c:pt idx="28188">
                  <c:v>45736.708333333336</c:v>
                </c:pt>
                <c:pt idx="28189">
                  <c:v>45736.75</c:v>
                </c:pt>
                <c:pt idx="28190">
                  <c:v>45736.791666666664</c:v>
                </c:pt>
                <c:pt idx="28191">
                  <c:v>45736.833333333336</c:v>
                </c:pt>
                <c:pt idx="28192">
                  <c:v>45736.875</c:v>
                </c:pt>
                <c:pt idx="28193">
                  <c:v>45736.916666666664</c:v>
                </c:pt>
                <c:pt idx="28194">
                  <c:v>45736.958333333336</c:v>
                </c:pt>
                <c:pt idx="28195">
                  <c:v>45737</c:v>
                </c:pt>
                <c:pt idx="28196">
                  <c:v>45737.041666666664</c:v>
                </c:pt>
                <c:pt idx="28197">
                  <c:v>45737.083333333336</c:v>
                </c:pt>
                <c:pt idx="28198">
                  <c:v>45737.125</c:v>
                </c:pt>
                <c:pt idx="28199">
                  <c:v>45737.166666666664</c:v>
                </c:pt>
                <c:pt idx="28200">
                  <c:v>45737.208333333336</c:v>
                </c:pt>
                <c:pt idx="28201">
                  <c:v>45737.25</c:v>
                </c:pt>
                <c:pt idx="28202">
                  <c:v>45737.291666666664</c:v>
                </c:pt>
                <c:pt idx="28203">
                  <c:v>45737.333333333336</c:v>
                </c:pt>
                <c:pt idx="28204">
                  <c:v>45737.375</c:v>
                </c:pt>
                <c:pt idx="28205">
                  <c:v>45737.416666666664</c:v>
                </c:pt>
                <c:pt idx="28206">
                  <c:v>45737.458333333336</c:v>
                </c:pt>
                <c:pt idx="28207">
                  <c:v>45737.5</c:v>
                </c:pt>
                <c:pt idx="28208">
                  <c:v>45737.541666666664</c:v>
                </c:pt>
                <c:pt idx="28209">
                  <c:v>45737.583333333336</c:v>
                </c:pt>
                <c:pt idx="28210">
                  <c:v>45737.625</c:v>
                </c:pt>
                <c:pt idx="28211">
                  <c:v>45737.666666666664</c:v>
                </c:pt>
                <c:pt idx="28212">
                  <c:v>45737.708333333336</c:v>
                </c:pt>
                <c:pt idx="28213">
                  <c:v>45737.75</c:v>
                </c:pt>
                <c:pt idx="28214">
                  <c:v>45737.791666666664</c:v>
                </c:pt>
                <c:pt idx="28215">
                  <c:v>45737.833333333336</c:v>
                </c:pt>
                <c:pt idx="28216">
                  <c:v>45737.875</c:v>
                </c:pt>
                <c:pt idx="28217">
                  <c:v>45737.916666666664</c:v>
                </c:pt>
                <c:pt idx="28218">
                  <c:v>45737.958333333336</c:v>
                </c:pt>
                <c:pt idx="28219">
                  <c:v>45738</c:v>
                </c:pt>
                <c:pt idx="28220">
                  <c:v>45738.041666666664</c:v>
                </c:pt>
                <c:pt idx="28221">
                  <c:v>45738.083333333336</c:v>
                </c:pt>
                <c:pt idx="28222">
                  <c:v>45738.125</c:v>
                </c:pt>
                <c:pt idx="28223">
                  <c:v>45738.166666666664</c:v>
                </c:pt>
                <c:pt idx="28224">
                  <c:v>45738.208333333336</c:v>
                </c:pt>
                <c:pt idx="28225">
                  <c:v>45738.25</c:v>
                </c:pt>
                <c:pt idx="28226">
                  <c:v>45738.291666666664</c:v>
                </c:pt>
                <c:pt idx="28227">
                  <c:v>45738.333333333336</c:v>
                </c:pt>
                <c:pt idx="28228">
                  <c:v>45738.375</c:v>
                </c:pt>
                <c:pt idx="28229">
                  <c:v>45738.416666666664</c:v>
                </c:pt>
                <c:pt idx="28230">
                  <c:v>45738.458333333336</c:v>
                </c:pt>
                <c:pt idx="28231">
                  <c:v>45738.5</c:v>
                </c:pt>
                <c:pt idx="28232">
                  <c:v>45738.541666666664</c:v>
                </c:pt>
                <c:pt idx="28233">
                  <c:v>45738.583333333336</c:v>
                </c:pt>
                <c:pt idx="28234">
                  <c:v>45738.625</c:v>
                </c:pt>
                <c:pt idx="28235">
                  <c:v>45738.666666666664</c:v>
                </c:pt>
                <c:pt idx="28236">
                  <c:v>45738.708333333336</c:v>
                </c:pt>
                <c:pt idx="28237">
                  <c:v>45738.75</c:v>
                </c:pt>
                <c:pt idx="28238">
                  <c:v>45738.791666666664</c:v>
                </c:pt>
                <c:pt idx="28239">
                  <c:v>45738.833333333336</c:v>
                </c:pt>
                <c:pt idx="28240">
                  <c:v>45738.875</c:v>
                </c:pt>
                <c:pt idx="28241">
                  <c:v>45738.916666666664</c:v>
                </c:pt>
                <c:pt idx="28242">
                  <c:v>45738.958333333336</c:v>
                </c:pt>
                <c:pt idx="28243">
                  <c:v>45739</c:v>
                </c:pt>
                <c:pt idx="28244">
                  <c:v>45739.041666666664</c:v>
                </c:pt>
                <c:pt idx="28245">
                  <c:v>45739.083333333336</c:v>
                </c:pt>
                <c:pt idx="28246">
                  <c:v>45739.125</c:v>
                </c:pt>
                <c:pt idx="28247">
                  <c:v>45739.166666666664</c:v>
                </c:pt>
                <c:pt idx="28248">
                  <c:v>45739.208333333336</c:v>
                </c:pt>
                <c:pt idx="28249">
                  <c:v>45739.25</c:v>
                </c:pt>
                <c:pt idx="28250">
                  <c:v>45739.291666666664</c:v>
                </c:pt>
                <c:pt idx="28251">
                  <c:v>45739.333333333336</c:v>
                </c:pt>
                <c:pt idx="28252">
                  <c:v>45739.375</c:v>
                </c:pt>
                <c:pt idx="28253">
                  <c:v>45739.416666666664</c:v>
                </c:pt>
                <c:pt idx="28254">
                  <c:v>45739.458333333336</c:v>
                </c:pt>
                <c:pt idx="28255">
                  <c:v>45739.5</c:v>
                </c:pt>
                <c:pt idx="28256">
                  <c:v>45739.541666666664</c:v>
                </c:pt>
                <c:pt idx="28257">
                  <c:v>45739.583333333336</c:v>
                </c:pt>
                <c:pt idx="28258">
                  <c:v>45739.625</c:v>
                </c:pt>
                <c:pt idx="28259">
                  <c:v>45739.666666666664</c:v>
                </c:pt>
                <c:pt idx="28260">
                  <c:v>45739.708333333336</c:v>
                </c:pt>
                <c:pt idx="28261">
                  <c:v>45739.75</c:v>
                </c:pt>
                <c:pt idx="28262">
                  <c:v>45739.791666666664</c:v>
                </c:pt>
                <c:pt idx="28263">
                  <c:v>45739.833333333336</c:v>
                </c:pt>
                <c:pt idx="28264">
                  <c:v>45739.875</c:v>
                </c:pt>
                <c:pt idx="28265">
                  <c:v>45739.916666666664</c:v>
                </c:pt>
                <c:pt idx="28266">
                  <c:v>45739.958333333336</c:v>
                </c:pt>
                <c:pt idx="28267">
                  <c:v>45740</c:v>
                </c:pt>
                <c:pt idx="28268">
                  <c:v>45740.041666666664</c:v>
                </c:pt>
                <c:pt idx="28269">
                  <c:v>45740.083333333336</c:v>
                </c:pt>
                <c:pt idx="28270">
                  <c:v>45740.125</c:v>
                </c:pt>
                <c:pt idx="28271">
                  <c:v>45740.166666666664</c:v>
                </c:pt>
                <c:pt idx="28272">
                  <c:v>45740.208333333336</c:v>
                </c:pt>
                <c:pt idx="28273">
                  <c:v>45740.25</c:v>
                </c:pt>
                <c:pt idx="28274">
                  <c:v>45740.291666666664</c:v>
                </c:pt>
                <c:pt idx="28275">
                  <c:v>45740.333333333336</c:v>
                </c:pt>
                <c:pt idx="28276">
                  <c:v>45740.375</c:v>
                </c:pt>
                <c:pt idx="28277">
                  <c:v>45740.416666666664</c:v>
                </c:pt>
                <c:pt idx="28278">
                  <c:v>45740.458333333336</c:v>
                </c:pt>
                <c:pt idx="28279">
                  <c:v>45740.5</c:v>
                </c:pt>
                <c:pt idx="28280">
                  <c:v>45740.541666666664</c:v>
                </c:pt>
                <c:pt idx="28281">
                  <c:v>45740.583333333336</c:v>
                </c:pt>
                <c:pt idx="28282">
                  <c:v>45740.625</c:v>
                </c:pt>
                <c:pt idx="28283">
                  <c:v>45740.666666666664</c:v>
                </c:pt>
                <c:pt idx="28284">
                  <c:v>45740.708333333336</c:v>
                </c:pt>
                <c:pt idx="28285">
                  <c:v>45740.75</c:v>
                </c:pt>
                <c:pt idx="28286">
                  <c:v>45740.791666666664</c:v>
                </c:pt>
                <c:pt idx="28287">
                  <c:v>45740.833333333336</c:v>
                </c:pt>
                <c:pt idx="28288">
                  <c:v>45740.875</c:v>
                </c:pt>
                <c:pt idx="28289">
                  <c:v>45740.916666666664</c:v>
                </c:pt>
                <c:pt idx="28290">
                  <c:v>45740.958333333336</c:v>
                </c:pt>
                <c:pt idx="28291">
                  <c:v>45741</c:v>
                </c:pt>
                <c:pt idx="28292">
                  <c:v>45741.041666666664</c:v>
                </c:pt>
                <c:pt idx="28293">
                  <c:v>45741.083333333336</c:v>
                </c:pt>
                <c:pt idx="28294">
                  <c:v>45741.125</c:v>
                </c:pt>
                <c:pt idx="28295">
                  <c:v>45741.166666666664</c:v>
                </c:pt>
                <c:pt idx="28296">
                  <c:v>45741.208333333336</c:v>
                </c:pt>
                <c:pt idx="28297">
                  <c:v>45741.25</c:v>
                </c:pt>
                <c:pt idx="28298">
                  <c:v>45741.291666666664</c:v>
                </c:pt>
                <c:pt idx="28299">
                  <c:v>45741.333333333336</c:v>
                </c:pt>
                <c:pt idx="28300">
                  <c:v>45741.375</c:v>
                </c:pt>
                <c:pt idx="28301">
                  <c:v>45741.416666666664</c:v>
                </c:pt>
                <c:pt idx="28302">
                  <c:v>45741.458333333336</c:v>
                </c:pt>
                <c:pt idx="28303">
                  <c:v>45741.5</c:v>
                </c:pt>
                <c:pt idx="28304">
                  <c:v>45741.541666666664</c:v>
                </c:pt>
                <c:pt idx="28305">
                  <c:v>45741.583333333336</c:v>
                </c:pt>
                <c:pt idx="28306">
                  <c:v>45741.625</c:v>
                </c:pt>
                <c:pt idx="28307">
                  <c:v>45741.666666666664</c:v>
                </c:pt>
                <c:pt idx="28308">
                  <c:v>45741.708333333336</c:v>
                </c:pt>
                <c:pt idx="28309">
                  <c:v>45741.75</c:v>
                </c:pt>
                <c:pt idx="28310">
                  <c:v>45741.791666666664</c:v>
                </c:pt>
                <c:pt idx="28311">
                  <c:v>45741.833333333336</c:v>
                </c:pt>
                <c:pt idx="28312">
                  <c:v>45741.875</c:v>
                </c:pt>
                <c:pt idx="28313">
                  <c:v>45741.916666666664</c:v>
                </c:pt>
                <c:pt idx="28314">
                  <c:v>45741.958333333336</c:v>
                </c:pt>
                <c:pt idx="28315">
                  <c:v>45742</c:v>
                </c:pt>
                <c:pt idx="28316">
                  <c:v>45742.041666666664</c:v>
                </c:pt>
                <c:pt idx="28317">
                  <c:v>45742.083333333336</c:v>
                </c:pt>
                <c:pt idx="28318">
                  <c:v>45742.125</c:v>
                </c:pt>
                <c:pt idx="28319">
                  <c:v>45742.166666666664</c:v>
                </c:pt>
                <c:pt idx="28320">
                  <c:v>45742.208333333336</c:v>
                </c:pt>
                <c:pt idx="28321">
                  <c:v>45742.25</c:v>
                </c:pt>
                <c:pt idx="28322">
                  <c:v>45742.291666666664</c:v>
                </c:pt>
                <c:pt idx="28323">
                  <c:v>45742.333333333336</c:v>
                </c:pt>
                <c:pt idx="28324">
                  <c:v>45742.375</c:v>
                </c:pt>
                <c:pt idx="28325">
                  <c:v>45742.416666666664</c:v>
                </c:pt>
                <c:pt idx="28326">
                  <c:v>45742.458333333336</c:v>
                </c:pt>
                <c:pt idx="28327">
                  <c:v>45742.5</c:v>
                </c:pt>
                <c:pt idx="28328">
                  <c:v>45742.541666666664</c:v>
                </c:pt>
                <c:pt idx="28329">
                  <c:v>45742.583333333336</c:v>
                </c:pt>
                <c:pt idx="28330">
                  <c:v>45742.625</c:v>
                </c:pt>
                <c:pt idx="28331">
                  <c:v>45742.666666666664</c:v>
                </c:pt>
                <c:pt idx="28332">
                  <c:v>45742.708333333336</c:v>
                </c:pt>
                <c:pt idx="28333">
                  <c:v>45742.75</c:v>
                </c:pt>
                <c:pt idx="28334">
                  <c:v>45742.791666666664</c:v>
                </c:pt>
                <c:pt idx="28335">
                  <c:v>45742.833333333336</c:v>
                </c:pt>
                <c:pt idx="28336">
                  <c:v>45742.875</c:v>
                </c:pt>
                <c:pt idx="28337">
                  <c:v>45742.916666666664</c:v>
                </c:pt>
                <c:pt idx="28338">
                  <c:v>45742.958333333336</c:v>
                </c:pt>
                <c:pt idx="28339">
                  <c:v>45743</c:v>
                </c:pt>
                <c:pt idx="28340">
                  <c:v>45743.041666666664</c:v>
                </c:pt>
                <c:pt idx="28341">
                  <c:v>45743.083333333336</c:v>
                </c:pt>
                <c:pt idx="28342">
                  <c:v>45743.125</c:v>
                </c:pt>
                <c:pt idx="28343">
                  <c:v>45743.166666666664</c:v>
                </c:pt>
                <c:pt idx="28344">
                  <c:v>45743.208333333336</c:v>
                </c:pt>
                <c:pt idx="28345">
                  <c:v>45743.25</c:v>
                </c:pt>
                <c:pt idx="28346">
                  <c:v>45743.291666666664</c:v>
                </c:pt>
                <c:pt idx="28347">
                  <c:v>45743.333333333336</c:v>
                </c:pt>
                <c:pt idx="28348">
                  <c:v>45743.375</c:v>
                </c:pt>
                <c:pt idx="28349">
                  <c:v>45743.416666666664</c:v>
                </c:pt>
                <c:pt idx="28350">
                  <c:v>45743.458333333336</c:v>
                </c:pt>
                <c:pt idx="28351">
                  <c:v>45743.5</c:v>
                </c:pt>
                <c:pt idx="28352">
                  <c:v>45743.541666666664</c:v>
                </c:pt>
                <c:pt idx="28353">
                  <c:v>45743.583333333336</c:v>
                </c:pt>
                <c:pt idx="28354">
                  <c:v>45743.625</c:v>
                </c:pt>
                <c:pt idx="28355">
                  <c:v>45743.666666666664</c:v>
                </c:pt>
                <c:pt idx="28356">
                  <c:v>45743.708333333336</c:v>
                </c:pt>
                <c:pt idx="28357">
                  <c:v>45743.75</c:v>
                </c:pt>
                <c:pt idx="28358">
                  <c:v>45743.791666666664</c:v>
                </c:pt>
                <c:pt idx="28359">
                  <c:v>45743.833333333336</c:v>
                </c:pt>
                <c:pt idx="28360">
                  <c:v>45743.875</c:v>
                </c:pt>
                <c:pt idx="28361">
                  <c:v>45743.916666666664</c:v>
                </c:pt>
                <c:pt idx="28362">
                  <c:v>45743.958333333336</c:v>
                </c:pt>
                <c:pt idx="28363">
                  <c:v>45744</c:v>
                </c:pt>
                <c:pt idx="28364">
                  <c:v>45744.041666666664</c:v>
                </c:pt>
                <c:pt idx="28365">
                  <c:v>45744.083333333336</c:v>
                </c:pt>
                <c:pt idx="28366">
                  <c:v>45744.125</c:v>
                </c:pt>
                <c:pt idx="28367">
                  <c:v>45744.166666666664</c:v>
                </c:pt>
                <c:pt idx="28368">
                  <c:v>45744.208333333336</c:v>
                </c:pt>
                <c:pt idx="28369">
                  <c:v>45744.25</c:v>
                </c:pt>
                <c:pt idx="28370">
                  <c:v>45744.291666666664</c:v>
                </c:pt>
                <c:pt idx="28371">
                  <c:v>45744.333333333336</c:v>
                </c:pt>
                <c:pt idx="28372">
                  <c:v>45744.375</c:v>
                </c:pt>
                <c:pt idx="28373">
                  <c:v>45744.416666666664</c:v>
                </c:pt>
                <c:pt idx="28374">
                  <c:v>45744.458333333336</c:v>
                </c:pt>
                <c:pt idx="28375">
                  <c:v>45744.5</c:v>
                </c:pt>
                <c:pt idx="28376">
                  <c:v>45744.541666666664</c:v>
                </c:pt>
                <c:pt idx="28377">
                  <c:v>45744.583333333336</c:v>
                </c:pt>
                <c:pt idx="28378">
                  <c:v>45744.625</c:v>
                </c:pt>
                <c:pt idx="28379">
                  <c:v>45744.666666666664</c:v>
                </c:pt>
                <c:pt idx="28380">
                  <c:v>45744.708333333336</c:v>
                </c:pt>
                <c:pt idx="28381">
                  <c:v>45744.75</c:v>
                </c:pt>
                <c:pt idx="28382">
                  <c:v>45744.791666666664</c:v>
                </c:pt>
                <c:pt idx="28383">
                  <c:v>45744.833333333336</c:v>
                </c:pt>
                <c:pt idx="28384">
                  <c:v>45744.875</c:v>
                </c:pt>
                <c:pt idx="28385">
                  <c:v>45744.916666666664</c:v>
                </c:pt>
                <c:pt idx="28386">
                  <c:v>45744.958333333336</c:v>
                </c:pt>
                <c:pt idx="28387">
                  <c:v>45745</c:v>
                </c:pt>
                <c:pt idx="28388">
                  <c:v>45745.041666666664</c:v>
                </c:pt>
                <c:pt idx="28389">
                  <c:v>45745.083333333336</c:v>
                </c:pt>
                <c:pt idx="28390">
                  <c:v>45745.125</c:v>
                </c:pt>
                <c:pt idx="28391">
                  <c:v>45745.166666666664</c:v>
                </c:pt>
                <c:pt idx="28392">
                  <c:v>45745.208333333336</c:v>
                </c:pt>
                <c:pt idx="28393">
                  <c:v>45745.25</c:v>
                </c:pt>
                <c:pt idx="28394">
                  <c:v>45745.291666666664</c:v>
                </c:pt>
                <c:pt idx="28395">
                  <c:v>45745.333333333336</c:v>
                </c:pt>
                <c:pt idx="28396">
                  <c:v>45745.375</c:v>
                </c:pt>
                <c:pt idx="28397">
                  <c:v>45745.416666666664</c:v>
                </c:pt>
                <c:pt idx="28398">
                  <c:v>45745.458333333336</c:v>
                </c:pt>
                <c:pt idx="28399">
                  <c:v>45745.5</c:v>
                </c:pt>
                <c:pt idx="28400">
                  <c:v>45745.541666666664</c:v>
                </c:pt>
                <c:pt idx="28401">
                  <c:v>45745.583333333336</c:v>
                </c:pt>
                <c:pt idx="28402">
                  <c:v>45745.625</c:v>
                </c:pt>
                <c:pt idx="28403">
                  <c:v>45745.666666666664</c:v>
                </c:pt>
                <c:pt idx="28404">
                  <c:v>45745.708333333336</c:v>
                </c:pt>
                <c:pt idx="28405">
                  <c:v>45745.75</c:v>
                </c:pt>
                <c:pt idx="28406">
                  <c:v>45745.791666666664</c:v>
                </c:pt>
                <c:pt idx="28407">
                  <c:v>45745.833333333336</c:v>
                </c:pt>
                <c:pt idx="28408">
                  <c:v>45745.875</c:v>
                </c:pt>
                <c:pt idx="28409">
                  <c:v>45745.916666666664</c:v>
                </c:pt>
                <c:pt idx="28410">
                  <c:v>45745.958333333336</c:v>
                </c:pt>
                <c:pt idx="28411">
                  <c:v>45746</c:v>
                </c:pt>
                <c:pt idx="28412">
                  <c:v>45746.041666666664</c:v>
                </c:pt>
                <c:pt idx="28413">
                  <c:v>45746.083333333336</c:v>
                </c:pt>
                <c:pt idx="28414">
                  <c:v>45746.125</c:v>
                </c:pt>
                <c:pt idx="28415">
                  <c:v>45746.166666666664</c:v>
                </c:pt>
                <c:pt idx="28416">
                  <c:v>45746.208333333336</c:v>
                </c:pt>
                <c:pt idx="28417">
                  <c:v>45746.25</c:v>
                </c:pt>
                <c:pt idx="28418">
                  <c:v>45746.291666666664</c:v>
                </c:pt>
                <c:pt idx="28419">
                  <c:v>45746.333333333336</c:v>
                </c:pt>
                <c:pt idx="28420">
                  <c:v>45746.375</c:v>
                </c:pt>
                <c:pt idx="28421">
                  <c:v>45746.416666666664</c:v>
                </c:pt>
                <c:pt idx="28422">
                  <c:v>45746.458333333336</c:v>
                </c:pt>
                <c:pt idx="28423">
                  <c:v>45746.5</c:v>
                </c:pt>
                <c:pt idx="28424">
                  <c:v>45746.541666666664</c:v>
                </c:pt>
                <c:pt idx="28425">
                  <c:v>45746.583333333336</c:v>
                </c:pt>
                <c:pt idx="28426">
                  <c:v>45746.625</c:v>
                </c:pt>
                <c:pt idx="28427">
                  <c:v>45746.666666666664</c:v>
                </c:pt>
                <c:pt idx="28428">
                  <c:v>45746.708333333336</c:v>
                </c:pt>
                <c:pt idx="28429">
                  <c:v>45746.75</c:v>
                </c:pt>
                <c:pt idx="28430">
                  <c:v>45746.791666666664</c:v>
                </c:pt>
                <c:pt idx="28431">
                  <c:v>45746.833333333336</c:v>
                </c:pt>
                <c:pt idx="28432">
                  <c:v>45746.875</c:v>
                </c:pt>
                <c:pt idx="28433">
                  <c:v>45746.916666666664</c:v>
                </c:pt>
                <c:pt idx="28434">
                  <c:v>45746.958333333336</c:v>
                </c:pt>
                <c:pt idx="28435">
                  <c:v>45747</c:v>
                </c:pt>
                <c:pt idx="28436">
                  <c:v>45747.041666666664</c:v>
                </c:pt>
                <c:pt idx="28437">
                  <c:v>45747.083333333336</c:v>
                </c:pt>
                <c:pt idx="28438">
                  <c:v>45747.125</c:v>
                </c:pt>
                <c:pt idx="28439">
                  <c:v>45747.166666666664</c:v>
                </c:pt>
                <c:pt idx="28440">
                  <c:v>45747.208333333336</c:v>
                </c:pt>
                <c:pt idx="28441">
                  <c:v>45747.25</c:v>
                </c:pt>
                <c:pt idx="28442">
                  <c:v>45747.291666666664</c:v>
                </c:pt>
                <c:pt idx="28443">
                  <c:v>45747.333333333336</c:v>
                </c:pt>
                <c:pt idx="28444">
                  <c:v>45747.375</c:v>
                </c:pt>
                <c:pt idx="28445">
                  <c:v>45747.416666666664</c:v>
                </c:pt>
                <c:pt idx="28446">
                  <c:v>45747.458333333336</c:v>
                </c:pt>
                <c:pt idx="28447">
                  <c:v>45747.5</c:v>
                </c:pt>
                <c:pt idx="28448">
                  <c:v>45747.541666666664</c:v>
                </c:pt>
                <c:pt idx="28449">
                  <c:v>45747.583333333336</c:v>
                </c:pt>
                <c:pt idx="28450">
                  <c:v>45747.625</c:v>
                </c:pt>
                <c:pt idx="28451">
                  <c:v>45747.666666666664</c:v>
                </c:pt>
                <c:pt idx="28452">
                  <c:v>45747.708333333336</c:v>
                </c:pt>
                <c:pt idx="28453">
                  <c:v>45747.75</c:v>
                </c:pt>
                <c:pt idx="28454">
                  <c:v>45747.791666666664</c:v>
                </c:pt>
                <c:pt idx="28455">
                  <c:v>45747.833333333336</c:v>
                </c:pt>
                <c:pt idx="28456">
                  <c:v>45747.875</c:v>
                </c:pt>
                <c:pt idx="28457">
                  <c:v>45747.916666666664</c:v>
                </c:pt>
                <c:pt idx="28458">
                  <c:v>45747.958333333336</c:v>
                </c:pt>
                <c:pt idx="28459">
                  <c:v>45748</c:v>
                </c:pt>
                <c:pt idx="28460">
                  <c:v>45748.041666666664</c:v>
                </c:pt>
                <c:pt idx="28461">
                  <c:v>45748.083333333336</c:v>
                </c:pt>
                <c:pt idx="28462">
                  <c:v>45748.125</c:v>
                </c:pt>
                <c:pt idx="28463">
                  <c:v>45748.166666666664</c:v>
                </c:pt>
                <c:pt idx="28464">
                  <c:v>45748.208333333336</c:v>
                </c:pt>
                <c:pt idx="28465">
                  <c:v>45748.25</c:v>
                </c:pt>
                <c:pt idx="28466">
                  <c:v>45748.291666666664</c:v>
                </c:pt>
                <c:pt idx="28467">
                  <c:v>45748.333333333336</c:v>
                </c:pt>
                <c:pt idx="28468">
                  <c:v>45748.375</c:v>
                </c:pt>
                <c:pt idx="28469">
                  <c:v>45748.416666666664</c:v>
                </c:pt>
                <c:pt idx="28470">
                  <c:v>45748.458333333336</c:v>
                </c:pt>
                <c:pt idx="28471">
                  <c:v>45748.5</c:v>
                </c:pt>
                <c:pt idx="28472">
                  <c:v>45748.541666666664</c:v>
                </c:pt>
                <c:pt idx="28473">
                  <c:v>45748.583333333336</c:v>
                </c:pt>
                <c:pt idx="28474">
                  <c:v>45748.625</c:v>
                </c:pt>
                <c:pt idx="28475">
                  <c:v>45748.666666666664</c:v>
                </c:pt>
                <c:pt idx="28476">
                  <c:v>45748.708333333336</c:v>
                </c:pt>
                <c:pt idx="28477">
                  <c:v>45748.75</c:v>
                </c:pt>
                <c:pt idx="28478">
                  <c:v>45748.791666666664</c:v>
                </c:pt>
                <c:pt idx="28479">
                  <c:v>45748.833333333336</c:v>
                </c:pt>
                <c:pt idx="28480">
                  <c:v>45748.875</c:v>
                </c:pt>
                <c:pt idx="28481">
                  <c:v>45748.916666666664</c:v>
                </c:pt>
                <c:pt idx="28482">
                  <c:v>45748.958333333336</c:v>
                </c:pt>
                <c:pt idx="28483">
                  <c:v>45749</c:v>
                </c:pt>
                <c:pt idx="28484">
                  <c:v>45749.041666666664</c:v>
                </c:pt>
                <c:pt idx="28485">
                  <c:v>45749.083333333336</c:v>
                </c:pt>
                <c:pt idx="28486">
                  <c:v>45749.125</c:v>
                </c:pt>
                <c:pt idx="28487">
                  <c:v>45749.166666666664</c:v>
                </c:pt>
                <c:pt idx="28488">
                  <c:v>45749.208333333336</c:v>
                </c:pt>
                <c:pt idx="28489">
                  <c:v>45749.25</c:v>
                </c:pt>
                <c:pt idx="28490">
                  <c:v>45749.291666666664</c:v>
                </c:pt>
                <c:pt idx="28491">
                  <c:v>45749.333333333336</c:v>
                </c:pt>
                <c:pt idx="28492">
                  <c:v>45749.375</c:v>
                </c:pt>
                <c:pt idx="28493">
                  <c:v>45749.416666666664</c:v>
                </c:pt>
                <c:pt idx="28494">
                  <c:v>45749.458333333336</c:v>
                </c:pt>
                <c:pt idx="28495">
                  <c:v>45749.5</c:v>
                </c:pt>
                <c:pt idx="28496">
                  <c:v>45749.541666666664</c:v>
                </c:pt>
                <c:pt idx="28497">
                  <c:v>45749.583333333336</c:v>
                </c:pt>
                <c:pt idx="28498">
                  <c:v>45749.625</c:v>
                </c:pt>
                <c:pt idx="28499">
                  <c:v>45749.666666666664</c:v>
                </c:pt>
                <c:pt idx="28500">
                  <c:v>45749.708333333336</c:v>
                </c:pt>
                <c:pt idx="28501">
                  <c:v>45749.75</c:v>
                </c:pt>
                <c:pt idx="28502">
                  <c:v>45749.791666666664</c:v>
                </c:pt>
                <c:pt idx="28503">
                  <c:v>45749.833333333336</c:v>
                </c:pt>
                <c:pt idx="28504">
                  <c:v>45749.875</c:v>
                </c:pt>
                <c:pt idx="28505">
                  <c:v>45749.916666666664</c:v>
                </c:pt>
                <c:pt idx="28506">
                  <c:v>45749.958333333336</c:v>
                </c:pt>
                <c:pt idx="28507">
                  <c:v>45750</c:v>
                </c:pt>
                <c:pt idx="28508">
                  <c:v>45750.041666666664</c:v>
                </c:pt>
                <c:pt idx="28509">
                  <c:v>45750.083333333336</c:v>
                </c:pt>
                <c:pt idx="28510">
                  <c:v>45750.125</c:v>
                </c:pt>
                <c:pt idx="28511">
                  <c:v>45750.166666666664</c:v>
                </c:pt>
                <c:pt idx="28512">
                  <c:v>45750.208333333336</c:v>
                </c:pt>
                <c:pt idx="28513">
                  <c:v>45750.25</c:v>
                </c:pt>
                <c:pt idx="28514">
                  <c:v>45750.291666666664</c:v>
                </c:pt>
                <c:pt idx="28515">
                  <c:v>45750.333333333336</c:v>
                </c:pt>
                <c:pt idx="28516">
                  <c:v>45750.375</c:v>
                </c:pt>
                <c:pt idx="28517">
                  <c:v>45750.416666666664</c:v>
                </c:pt>
                <c:pt idx="28518">
                  <c:v>45750.458333333336</c:v>
                </c:pt>
                <c:pt idx="28519">
                  <c:v>45750.5</c:v>
                </c:pt>
                <c:pt idx="28520">
                  <c:v>45750.541666666664</c:v>
                </c:pt>
                <c:pt idx="28521">
                  <c:v>45750.583333333336</c:v>
                </c:pt>
                <c:pt idx="28522">
                  <c:v>45750.625</c:v>
                </c:pt>
                <c:pt idx="28523">
                  <c:v>45750.666666666664</c:v>
                </c:pt>
                <c:pt idx="28524">
                  <c:v>45750.708333333336</c:v>
                </c:pt>
                <c:pt idx="28525">
                  <c:v>45750.75</c:v>
                </c:pt>
                <c:pt idx="28526">
                  <c:v>45750.791666666664</c:v>
                </c:pt>
                <c:pt idx="28527">
                  <c:v>45750.833333333336</c:v>
                </c:pt>
                <c:pt idx="28528">
                  <c:v>45750.875</c:v>
                </c:pt>
                <c:pt idx="28529">
                  <c:v>45750.916666666664</c:v>
                </c:pt>
                <c:pt idx="28530">
                  <c:v>45750.958333333336</c:v>
                </c:pt>
                <c:pt idx="28531">
                  <c:v>45751</c:v>
                </c:pt>
                <c:pt idx="28532">
                  <c:v>45751.041666666664</c:v>
                </c:pt>
                <c:pt idx="28533">
                  <c:v>45751.083333333336</c:v>
                </c:pt>
                <c:pt idx="28534">
                  <c:v>45751.125</c:v>
                </c:pt>
                <c:pt idx="28535">
                  <c:v>45751.166666666664</c:v>
                </c:pt>
                <c:pt idx="28536">
                  <c:v>45751.208333333336</c:v>
                </c:pt>
                <c:pt idx="28537">
                  <c:v>45751.25</c:v>
                </c:pt>
                <c:pt idx="28538">
                  <c:v>45751.291666666664</c:v>
                </c:pt>
                <c:pt idx="28539">
                  <c:v>45751.333333333336</c:v>
                </c:pt>
                <c:pt idx="28540">
                  <c:v>45751.375</c:v>
                </c:pt>
                <c:pt idx="28541">
                  <c:v>45751.416666666664</c:v>
                </c:pt>
                <c:pt idx="28542">
                  <c:v>45751.458333333336</c:v>
                </c:pt>
                <c:pt idx="28543">
                  <c:v>45751.5</c:v>
                </c:pt>
                <c:pt idx="28544">
                  <c:v>45751.541666666664</c:v>
                </c:pt>
                <c:pt idx="28545">
                  <c:v>45751.583333333336</c:v>
                </c:pt>
                <c:pt idx="28546">
                  <c:v>45751.625</c:v>
                </c:pt>
                <c:pt idx="28547">
                  <c:v>45751.666666666664</c:v>
                </c:pt>
                <c:pt idx="28548">
                  <c:v>45751.708333333336</c:v>
                </c:pt>
                <c:pt idx="28549">
                  <c:v>45751.75</c:v>
                </c:pt>
                <c:pt idx="28550">
                  <c:v>45751.791666666664</c:v>
                </c:pt>
                <c:pt idx="28551">
                  <c:v>45751.833333333336</c:v>
                </c:pt>
                <c:pt idx="28552">
                  <c:v>45751.875</c:v>
                </c:pt>
                <c:pt idx="28553">
                  <c:v>45751.916666666664</c:v>
                </c:pt>
                <c:pt idx="28554">
                  <c:v>45751.958333333336</c:v>
                </c:pt>
                <c:pt idx="28555">
                  <c:v>45752</c:v>
                </c:pt>
                <c:pt idx="28556">
                  <c:v>45752.041666666664</c:v>
                </c:pt>
                <c:pt idx="28557">
                  <c:v>45752.083333333336</c:v>
                </c:pt>
                <c:pt idx="28558">
                  <c:v>45752.125</c:v>
                </c:pt>
                <c:pt idx="28559">
                  <c:v>45752.166666666664</c:v>
                </c:pt>
                <c:pt idx="28560">
                  <c:v>45752.208333333336</c:v>
                </c:pt>
                <c:pt idx="28561">
                  <c:v>45752.25</c:v>
                </c:pt>
                <c:pt idx="28562">
                  <c:v>45752.291666666664</c:v>
                </c:pt>
                <c:pt idx="28563">
                  <c:v>45752.333333333336</c:v>
                </c:pt>
                <c:pt idx="28564">
                  <c:v>45752.375</c:v>
                </c:pt>
                <c:pt idx="28565">
                  <c:v>45752.416666666664</c:v>
                </c:pt>
                <c:pt idx="28566">
                  <c:v>45752.458333333336</c:v>
                </c:pt>
                <c:pt idx="28567">
                  <c:v>45752.5</c:v>
                </c:pt>
                <c:pt idx="28568">
                  <c:v>45752.541666666664</c:v>
                </c:pt>
                <c:pt idx="28569">
                  <c:v>45752.583333333336</c:v>
                </c:pt>
                <c:pt idx="28570">
                  <c:v>45752.625</c:v>
                </c:pt>
                <c:pt idx="28571">
                  <c:v>45752.666666666664</c:v>
                </c:pt>
                <c:pt idx="28572">
                  <c:v>45752.708333333336</c:v>
                </c:pt>
                <c:pt idx="28573">
                  <c:v>45752.75</c:v>
                </c:pt>
                <c:pt idx="28574">
                  <c:v>45752.791666666664</c:v>
                </c:pt>
                <c:pt idx="28575">
                  <c:v>45752.833333333336</c:v>
                </c:pt>
                <c:pt idx="28576">
                  <c:v>45752.875</c:v>
                </c:pt>
                <c:pt idx="28577">
                  <c:v>45752.916666666664</c:v>
                </c:pt>
                <c:pt idx="28578">
                  <c:v>45752.958333333336</c:v>
                </c:pt>
                <c:pt idx="28579">
                  <c:v>45753</c:v>
                </c:pt>
                <c:pt idx="28580">
                  <c:v>45753.041666666664</c:v>
                </c:pt>
                <c:pt idx="28581">
                  <c:v>45753.083333333336</c:v>
                </c:pt>
                <c:pt idx="28582">
                  <c:v>45753.125</c:v>
                </c:pt>
                <c:pt idx="28583">
                  <c:v>45753.166666666664</c:v>
                </c:pt>
                <c:pt idx="28584">
                  <c:v>45753.208333333336</c:v>
                </c:pt>
                <c:pt idx="28585">
                  <c:v>45753.25</c:v>
                </c:pt>
                <c:pt idx="28586">
                  <c:v>45753.291666666664</c:v>
                </c:pt>
                <c:pt idx="28587">
                  <c:v>45753.333333333336</c:v>
                </c:pt>
                <c:pt idx="28588">
                  <c:v>45753.375</c:v>
                </c:pt>
                <c:pt idx="28589">
                  <c:v>45753.416666666664</c:v>
                </c:pt>
                <c:pt idx="28590">
                  <c:v>45753.458333333336</c:v>
                </c:pt>
                <c:pt idx="28591">
                  <c:v>45753.5</c:v>
                </c:pt>
                <c:pt idx="28592">
                  <c:v>45753.541666666664</c:v>
                </c:pt>
                <c:pt idx="28593">
                  <c:v>45753.583333333336</c:v>
                </c:pt>
                <c:pt idx="28594">
                  <c:v>45753.625</c:v>
                </c:pt>
                <c:pt idx="28595">
                  <c:v>45753.666666666664</c:v>
                </c:pt>
                <c:pt idx="28596">
                  <c:v>45753.708333333336</c:v>
                </c:pt>
                <c:pt idx="28597">
                  <c:v>45753.75</c:v>
                </c:pt>
                <c:pt idx="28598">
                  <c:v>45753.791666666664</c:v>
                </c:pt>
                <c:pt idx="28599">
                  <c:v>45753.833333333336</c:v>
                </c:pt>
                <c:pt idx="28600">
                  <c:v>45753.875</c:v>
                </c:pt>
                <c:pt idx="28601">
                  <c:v>45753.916666666664</c:v>
                </c:pt>
                <c:pt idx="28602">
                  <c:v>45753.958333333336</c:v>
                </c:pt>
                <c:pt idx="28603">
                  <c:v>45754</c:v>
                </c:pt>
                <c:pt idx="28604">
                  <c:v>45754.041666666664</c:v>
                </c:pt>
                <c:pt idx="28605">
                  <c:v>45754.083333333336</c:v>
                </c:pt>
                <c:pt idx="28606">
                  <c:v>45754.125</c:v>
                </c:pt>
                <c:pt idx="28607">
                  <c:v>45754.166666666664</c:v>
                </c:pt>
                <c:pt idx="28608">
                  <c:v>45754.208333333336</c:v>
                </c:pt>
                <c:pt idx="28609">
                  <c:v>45754.25</c:v>
                </c:pt>
                <c:pt idx="28610">
                  <c:v>45754.291666666664</c:v>
                </c:pt>
                <c:pt idx="28611">
                  <c:v>45754.333333333336</c:v>
                </c:pt>
                <c:pt idx="28612">
                  <c:v>45754.375</c:v>
                </c:pt>
                <c:pt idx="28613">
                  <c:v>45754.416666666664</c:v>
                </c:pt>
                <c:pt idx="28614">
                  <c:v>45754.458333333336</c:v>
                </c:pt>
                <c:pt idx="28615">
                  <c:v>45754.5</c:v>
                </c:pt>
                <c:pt idx="28616">
                  <c:v>45754.541666666664</c:v>
                </c:pt>
                <c:pt idx="28617">
                  <c:v>45754.583333333336</c:v>
                </c:pt>
                <c:pt idx="28618">
                  <c:v>45754.625</c:v>
                </c:pt>
                <c:pt idx="28619">
                  <c:v>45754.666666666664</c:v>
                </c:pt>
                <c:pt idx="28620">
                  <c:v>45754.708333333336</c:v>
                </c:pt>
                <c:pt idx="28621">
                  <c:v>45754.75</c:v>
                </c:pt>
                <c:pt idx="28622">
                  <c:v>45754.791666666664</c:v>
                </c:pt>
                <c:pt idx="28623">
                  <c:v>45754.833333333336</c:v>
                </c:pt>
                <c:pt idx="28624">
                  <c:v>45754.875</c:v>
                </c:pt>
                <c:pt idx="28625">
                  <c:v>45754.916666666664</c:v>
                </c:pt>
                <c:pt idx="28626">
                  <c:v>45754.958333333336</c:v>
                </c:pt>
                <c:pt idx="28627">
                  <c:v>45755</c:v>
                </c:pt>
                <c:pt idx="28628">
                  <c:v>45755.041666666664</c:v>
                </c:pt>
                <c:pt idx="28629">
                  <c:v>45755.083333333336</c:v>
                </c:pt>
                <c:pt idx="28630">
                  <c:v>45755.125</c:v>
                </c:pt>
                <c:pt idx="28631">
                  <c:v>45755.166666666664</c:v>
                </c:pt>
                <c:pt idx="28632">
                  <c:v>45755.208333333336</c:v>
                </c:pt>
                <c:pt idx="28633">
                  <c:v>45755.25</c:v>
                </c:pt>
                <c:pt idx="28634">
                  <c:v>45755.291666666664</c:v>
                </c:pt>
                <c:pt idx="28635">
                  <c:v>45755.333333333336</c:v>
                </c:pt>
                <c:pt idx="28636">
                  <c:v>45755.375</c:v>
                </c:pt>
                <c:pt idx="28637">
                  <c:v>45755.416666666664</c:v>
                </c:pt>
                <c:pt idx="28638">
                  <c:v>45755.458333333336</c:v>
                </c:pt>
                <c:pt idx="28639">
                  <c:v>45755.5</c:v>
                </c:pt>
                <c:pt idx="28640">
                  <c:v>45755.541666666664</c:v>
                </c:pt>
                <c:pt idx="28641">
                  <c:v>45755.583333333336</c:v>
                </c:pt>
                <c:pt idx="28642">
                  <c:v>45755.625</c:v>
                </c:pt>
                <c:pt idx="28643">
                  <c:v>45755.666666666664</c:v>
                </c:pt>
                <c:pt idx="28644">
                  <c:v>45755.708333333336</c:v>
                </c:pt>
                <c:pt idx="28645">
                  <c:v>45755.75</c:v>
                </c:pt>
                <c:pt idx="28646">
                  <c:v>45755.791666666664</c:v>
                </c:pt>
                <c:pt idx="28647">
                  <c:v>45755.833333333336</c:v>
                </c:pt>
                <c:pt idx="28648">
                  <c:v>45755.875</c:v>
                </c:pt>
                <c:pt idx="28649">
                  <c:v>45755.916666666664</c:v>
                </c:pt>
                <c:pt idx="28650">
                  <c:v>45755.958333333336</c:v>
                </c:pt>
                <c:pt idx="28651">
                  <c:v>45756</c:v>
                </c:pt>
                <c:pt idx="28652">
                  <c:v>45756.041666666664</c:v>
                </c:pt>
                <c:pt idx="28653">
                  <c:v>45756.083333333336</c:v>
                </c:pt>
                <c:pt idx="28654">
                  <c:v>45756.125</c:v>
                </c:pt>
                <c:pt idx="28655">
                  <c:v>45756.166666666664</c:v>
                </c:pt>
                <c:pt idx="28656">
                  <c:v>45756.208333333336</c:v>
                </c:pt>
                <c:pt idx="28657">
                  <c:v>45756.25</c:v>
                </c:pt>
                <c:pt idx="28658">
                  <c:v>45756.291666666664</c:v>
                </c:pt>
                <c:pt idx="28659">
                  <c:v>45756.333333333336</c:v>
                </c:pt>
                <c:pt idx="28660">
                  <c:v>45756.375</c:v>
                </c:pt>
                <c:pt idx="28661">
                  <c:v>45756.416666666664</c:v>
                </c:pt>
                <c:pt idx="28662">
                  <c:v>45756.458333333336</c:v>
                </c:pt>
                <c:pt idx="28663">
                  <c:v>45756.5</c:v>
                </c:pt>
                <c:pt idx="28664">
                  <c:v>45756.541666666664</c:v>
                </c:pt>
                <c:pt idx="28665">
                  <c:v>45756.583333333336</c:v>
                </c:pt>
                <c:pt idx="28666">
                  <c:v>45756.625</c:v>
                </c:pt>
                <c:pt idx="28667">
                  <c:v>45756.666666666664</c:v>
                </c:pt>
                <c:pt idx="28668">
                  <c:v>45756.708333333336</c:v>
                </c:pt>
                <c:pt idx="28669">
                  <c:v>45756.75</c:v>
                </c:pt>
                <c:pt idx="28670">
                  <c:v>45756.791666666664</c:v>
                </c:pt>
                <c:pt idx="28671">
                  <c:v>45756.833333333336</c:v>
                </c:pt>
                <c:pt idx="28672">
                  <c:v>45756.875</c:v>
                </c:pt>
                <c:pt idx="28673">
                  <c:v>45756.916666666664</c:v>
                </c:pt>
                <c:pt idx="28674">
                  <c:v>45756.958333333336</c:v>
                </c:pt>
                <c:pt idx="28675">
                  <c:v>45757</c:v>
                </c:pt>
                <c:pt idx="28676">
                  <c:v>45757.041666666664</c:v>
                </c:pt>
                <c:pt idx="28677">
                  <c:v>45757.083333333336</c:v>
                </c:pt>
                <c:pt idx="28678">
                  <c:v>45757.125</c:v>
                </c:pt>
                <c:pt idx="28679">
                  <c:v>45757.166666666664</c:v>
                </c:pt>
                <c:pt idx="28680">
                  <c:v>45757.208333333336</c:v>
                </c:pt>
                <c:pt idx="28681">
                  <c:v>45757.25</c:v>
                </c:pt>
                <c:pt idx="28682">
                  <c:v>45757.291666666664</c:v>
                </c:pt>
                <c:pt idx="28683">
                  <c:v>45757.333333333336</c:v>
                </c:pt>
                <c:pt idx="28684">
                  <c:v>45757.375</c:v>
                </c:pt>
                <c:pt idx="28685">
                  <c:v>45757.416666666664</c:v>
                </c:pt>
                <c:pt idx="28686">
                  <c:v>45757.458333333336</c:v>
                </c:pt>
                <c:pt idx="28687">
                  <c:v>45757.5</c:v>
                </c:pt>
                <c:pt idx="28688">
                  <c:v>45757.541666666664</c:v>
                </c:pt>
                <c:pt idx="28689">
                  <c:v>45757.583333333336</c:v>
                </c:pt>
                <c:pt idx="28690">
                  <c:v>45757.625</c:v>
                </c:pt>
                <c:pt idx="28691">
                  <c:v>45757.666666666664</c:v>
                </c:pt>
                <c:pt idx="28692">
                  <c:v>45757.708333333336</c:v>
                </c:pt>
                <c:pt idx="28693">
                  <c:v>45757.75</c:v>
                </c:pt>
                <c:pt idx="28694">
                  <c:v>45757.791666666664</c:v>
                </c:pt>
                <c:pt idx="28695">
                  <c:v>45757.833333333336</c:v>
                </c:pt>
                <c:pt idx="28696">
                  <c:v>45757.875</c:v>
                </c:pt>
                <c:pt idx="28697">
                  <c:v>45757.916666666664</c:v>
                </c:pt>
                <c:pt idx="28698">
                  <c:v>45757.958333333336</c:v>
                </c:pt>
                <c:pt idx="28699">
                  <c:v>45758</c:v>
                </c:pt>
                <c:pt idx="28700">
                  <c:v>45758.041666666664</c:v>
                </c:pt>
                <c:pt idx="28701">
                  <c:v>45758.083333333336</c:v>
                </c:pt>
                <c:pt idx="28702">
                  <c:v>45758.125</c:v>
                </c:pt>
                <c:pt idx="28703">
                  <c:v>45758.166666666664</c:v>
                </c:pt>
                <c:pt idx="28704">
                  <c:v>45758.208333333336</c:v>
                </c:pt>
                <c:pt idx="28705">
                  <c:v>45758.25</c:v>
                </c:pt>
                <c:pt idx="28706">
                  <c:v>45758.291666666664</c:v>
                </c:pt>
                <c:pt idx="28707">
                  <c:v>45758.333333333336</c:v>
                </c:pt>
                <c:pt idx="28708">
                  <c:v>45758.375</c:v>
                </c:pt>
                <c:pt idx="28709">
                  <c:v>45758.416666666664</c:v>
                </c:pt>
                <c:pt idx="28710">
                  <c:v>45758.458333333336</c:v>
                </c:pt>
                <c:pt idx="28711">
                  <c:v>45758.5</c:v>
                </c:pt>
                <c:pt idx="28712">
                  <c:v>45758.541666666664</c:v>
                </c:pt>
                <c:pt idx="28713">
                  <c:v>45758.583333333336</c:v>
                </c:pt>
                <c:pt idx="28714">
                  <c:v>45758.625</c:v>
                </c:pt>
                <c:pt idx="28715">
                  <c:v>45758.666666666664</c:v>
                </c:pt>
                <c:pt idx="28716">
                  <c:v>45758.708333333336</c:v>
                </c:pt>
                <c:pt idx="28717">
                  <c:v>45758.75</c:v>
                </c:pt>
                <c:pt idx="28718">
                  <c:v>45758.791666666664</c:v>
                </c:pt>
                <c:pt idx="28719">
                  <c:v>45758.833333333336</c:v>
                </c:pt>
                <c:pt idx="28720">
                  <c:v>45758.875</c:v>
                </c:pt>
                <c:pt idx="28721">
                  <c:v>45758.916666666664</c:v>
                </c:pt>
                <c:pt idx="28722">
                  <c:v>45758.958333333336</c:v>
                </c:pt>
                <c:pt idx="28723">
                  <c:v>45759</c:v>
                </c:pt>
                <c:pt idx="28724">
                  <c:v>45759.041666666664</c:v>
                </c:pt>
                <c:pt idx="28725">
                  <c:v>45759.083333333336</c:v>
                </c:pt>
                <c:pt idx="28726">
                  <c:v>45759.125</c:v>
                </c:pt>
                <c:pt idx="28727">
                  <c:v>45759.166666666664</c:v>
                </c:pt>
                <c:pt idx="28728">
                  <c:v>45759.208333333336</c:v>
                </c:pt>
                <c:pt idx="28729">
                  <c:v>45759.25</c:v>
                </c:pt>
                <c:pt idx="28730">
                  <c:v>45759.291666666664</c:v>
                </c:pt>
                <c:pt idx="28731">
                  <c:v>45759.333333333336</c:v>
                </c:pt>
                <c:pt idx="28732">
                  <c:v>45759.375</c:v>
                </c:pt>
                <c:pt idx="28733">
                  <c:v>45759.416666666664</c:v>
                </c:pt>
                <c:pt idx="28734">
                  <c:v>45759.458333333336</c:v>
                </c:pt>
                <c:pt idx="28735">
                  <c:v>45759.5</c:v>
                </c:pt>
                <c:pt idx="28736">
                  <c:v>45759.541666666664</c:v>
                </c:pt>
                <c:pt idx="28737">
                  <c:v>45759.583333333336</c:v>
                </c:pt>
                <c:pt idx="28738">
                  <c:v>45759.625</c:v>
                </c:pt>
                <c:pt idx="28739">
                  <c:v>45759.666666666664</c:v>
                </c:pt>
                <c:pt idx="28740">
                  <c:v>45759.708333333336</c:v>
                </c:pt>
                <c:pt idx="28741">
                  <c:v>45759.75</c:v>
                </c:pt>
                <c:pt idx="28742">
                  <c:v>45759.791666666664</c:v>
                </c:pt>
                <c:pt idx="28743">
                  <c:v>45759.833333333336</c:v>
                </c:pt>
                <c:pt idx="28744">
                  <c:v>45759.875</c:v>
                </c:pt>
                <c:pt idx="28745">
                  <c:v>45759.916666666664</c:v>
                </c:pt>
                <c:pt idx="28746">
                  <c:v>45759.958333333336</c:v>
                </c:pt>
                <c:pt idx="28747">
                  <c:v>45760</c:v>
                </c:pt>
                <c:pt idx="28748">
                  <c:v>45760.041666666664</c:v>
                </c:pt>
                <c:pt idx="28749">
                  <c:v>45760.083333333336</c:v>
                </c:pt>
                <c:pt idx="28750">
                  <c:v>45760.125</c:v>
                </c:pt>
                <c:pt idx="28751">
                  <c:v>45760.166666666664</c:v>
                </c:pt>
                <c:pt idx="28752">
                  <c:v>45760.208333333336</c:v>
                </c:pt>
                <c:pt idx="28753">
                  <c:v>45760.25</c:v>
                </c:pt>
                <c:pt idx="28754">
                  <c:v>45760.291666666664</c:v>
                </c:pt>
                <c:pt idx="28755">
                  <c:v>45760.333333333336</c:v>
                </c:pt>
                <c:pt idx="28756">
                  <c:v>45760.375</c:v>
                </c:pt>
                <c:pt idx="28757">
                  <c:v>45760.416666666664</c:v>
                </c:pt>
                <c:pt idx="28758">
                  <c:v>45760.458333333336</c:v>
                </c:pt>
                <c:pt idx="28759">
                  <c:v>45760.5</c:v>
                </c:pt>
                <c:pt idx="28760">
                  <c:v>45760.541666666664</c:v>
                </c:pt>
                <c:pt idx="28761">
                  <c:v>45760.583333333336</c:v>
                </c:pt>
                <c:pt idx="28762">
                  <c:v>45760.625</c:v>
                </c:pt>
                <c:pt idx="28763">
                  <c:v>45760.666666666664</c:v>
                </c:pt>
                <c:pt idx="28764">
                  <c:v>45760.708333333336</c:v>
                </c:pt>
                <c:pt idx="28765">
                  <c:v>45760.75</c:v>
                </c:pt>
                <c:pt idx="28766">
                  <c:v>45760.791666666664</c:v>
                </c:pt>
                <c:pt idx="28767">
                  <c:v>45760.833333333336</c:v>
                </c:pt>
                <c:pt idx="28768">
                  <c:v>45760.875</c:v>
                </c:pt>
                <c:pt idx="28769">
                  <c:v>45760.916666666664</c:v>
                </c:pt>
                <c:pt idx="28770">
                  <c:v>45760.958333333336</c:v>
                </c:pt>
                <c:pt idx="28771">
                  <c:v>45761</c:v>
                </c:pt>
                <c:pt idx="28772">
                  <c:v>45761.041666666664</c:v>
                </c:pt>
                <c:pt idx="28773">
                  <c:v>45761.083333333336</c:v>
                </c:pt>
                <c:pt idx="28774">
                  <c:v>45761.125</c:v>
                </c:pt>
                <c:pt idx="28775">
                  <c:v>45761.166666666664</c:v>
                </c:pt>
                <c:pt idx="28776">
                  <c:v>45761.208333333336</c:v>
                </c:pt>
                <c:pt idx="28777">
                  <c:v>45761.25</c:v>
                </c:pt>
                <c:pt idx="28778">
                  <c:v>45761.291666666664</c:v>
                </c:pt>
                <c:pt idx="28779">
                  <c:v>45761.333333333336</c:v>
                </c:pt>
                <c:pt idx="28780">
                  <c:v>45761.375</c:v>
                </c:pt>
                <c:pt idx="28781">
                  <c:v>45761.416666666664</c:v>
                </c:pt>
                <c:pt idx="28782">
                  <c:v>45761.458333333336</c:v>
                </c:pt>
                <c:pt idx="28783">
                  <c:v>45761.5</c:v>
                </c:pt>
                <c:pt idx="28784">
                  <c:v>45761.541666666664</c:v>
                </c:pt>
                <c:pt idx="28785">
                  <c:v>45761.583333333336</c:v>
                </c:pt>
                <c:pt idx="28786">
                  <c:v>45761.625</c:v>
                </c:pt>
                <c:pt idx="28787">
                  <c:v>45761.666666666664</c:v>
                </c:pt>
                <c:pt idx="28788">
                  <c:v>45761.708333333336</c:v>
                </c:pt>
                <c:pt idx="28789">
                  <c:v>45761.75</c:v>
                </c:pt>
                <c:pt idx="28790">
                  <c:v>45761.791666666664</c:v>
                </c:pt>
                <c:pt idx="28791">
                  <c:v>45761.833333333336</c:v>
                </c:pt>
                <c:pt idx="28792">
                  <c:v>45761.875</c:v>
                </c:pt>
                <c:pt idx="28793">
                  <c:v>45761.916666666664</c:v>
                </c:pt>
                <c:pt idx="28794">
                  <c:v>45761.958333333336</c:v>
                </c:pt>
                <c:pt idx="28795">
                  <c:v>45762</c:v>
                </c:pt>
                <c:pt idx="28796">
                  <c:v>45762.041666666664</c:v>
                </c:pt>
                <c:pt idx="28797">
                  <c:v>45762.083333333336</c:v>
                </c:pt>
                <c:pt idx="28798">
                  <c:v>45762.125</c:v>
                </c:pt>
                <c:pt idx="28799">
                  <c:v>45762.166666666664</c:v>
                </c:pt>
                <c:pt idx="28800">
                  <c:v>45762.208333333336</c:v>
                </c:pt>
                <c:pt idx="28801">
                  <c:v>45762.25</c:v>
                </c:pt>
                <c:pt idx="28802">
                  <c:v>45762.291666666664</c:v>
                </c:pt>
                <c:pt idx="28803">
                  <c:v>45762.333333333336</c:v>
                </c:pt>
                <c:pt idx="28804">
                  <c:v>45762.375</c:v>
                </c:pt>
                <c:pt idx="28805">
                  <c:v>45762.416666666664</c:v>
                </c:pt>
                <c:pt idx="28806">
                  <c:v>45762.458333333336</c:v>
                </c:pt>
                <c:pt idx="28807">
                  <c:v>45762.5</c:v>
                </c:pt>
                <c:pt idx="28808">
                  <c:v>45762.541666666664</c:v>
                </c:pt>
                <c:pt idx="28809">
                  <c:v>45762.583333333336</c:v>
                </c:pt>
                <c:pt idx="28810">
                  <c:v>45762.625</c:v>
                </c:pt>
                <c:pt idx="28811">
                  <c:v>45762.666666666664</c:v>
                </c:pt>
                <c:pt idx="28812">
                  <c:v>45762.708333333336</c:v>
                </c:pt>
                <c:pt idx="28813">
                  <c:v>45762.75</c:v>
                </c:pt>
                <c:pt idx="28814">
                  <c:v>45762.791666666664</c:v>
                </c:pt>
                <c:pt idx="28815">
                  <c:v>45762.833333333336</c:v>
                </c:pt>
                <c:pt idx="28816">
                  <c:v>45762.875</c:v>
                </c:pt>
                <c:pt idx="28817">
                  <c:v>45762.916666666664</c:v>
                </c:pt>
                <c:pt idx="28818">
                  <c:v>45762.958333333336</c:v>
                </c:pt>
                <c:pt idx="28819">
                  <c:v>45763</c:v>
                </c:pt>
                <c:pt idx="28820">
                  <c:v>45763.041666666664</c:v>
                </c:pt>
                <c:pt idx="28821">
                  <c:v>45763.083333333336</c:v>
                </c:pt>
                <c:pt idx="28822">
                  <c:v>45763.125</c:v>
                </c:pt>
                <c:pt idx="28823">
                  <c:v>45763.166666666664</c:v>
                </c:pt>
                <c:pt idx="28824">
                  <c:v>45763.208333333336</c:v>
                </c:pt>
                <c:pt idx="28825">
                  <c:v>45763.25</c:v>
                </c:pt>
                <c:pt idx="28826">
                  <c:v>45763.291666666664</c:v>
                </c:pt>
                <c:pt idx="28827">
                  <c:v>45763.333333333336</c:v>
                </c:pt>
                <c:pt idx="28828">
                  <c:v>45763.375</c:v>
                </c:pt>
                <c:pt idx="28829">
                  <c:v>45763.416666666664</c:v>
                </c:pt>
                <c:pt idx="28830">
                  <c:v>45763.458333333336</c:v>
                </c:pt>
                <c:pt idx="28831">
                  <c:v>45763.5</c:v>
                </c:pt>
                <c:pt idx="28832">
                  <c:v>45763.541666666664</c:v>
                </c:pt>
                <c:pt idx="28833">
                  <c:v>45763.583333333336</c:v>
                </c:pt>
                <c:pt idx="28834">
                  <c:v>45763.625</c:v>
                </c:pt>
                <c:pt idx="28835">
                  <c:v>45763.666666666664</c:v>
                </c:pt>
                <c:pt idx="28836">
                  <c:v>45763.708333333336</c:v>
                </c:pt>
                <c:pt idx="28837">
                  <c:v>45763.75</c:v>
                </c:pt>
                <c:pt idx="28838">
                  <c:v>45763.791666666664</c:v>
                </c:pt>
                <c:pt idx="28839">
                  <c:v>45763.833333333336</c:v>
                </c:pt>
                <c:pt idx="28840">
                  <c:v>45763.875</c:v>
                </c:pt>
                <c:pt idx="28841">
                  <c:v>45763.916666666664</c:v>
                </c:pt>
                <c:pt idx="28842">
                  <c:v>45763.958333333336</c:v>
                </c:pt>
                <c:pt idx="28843">
                  <c:v>45764</c:v>
                </c:pt>
                <c:pt idx="28844">
                  <c:v>45764.041666666664</c:v>
                </c:pt>
                <c:pt idx="28845">
                  <c:v>45764.083333333336</c:v>
                </c:pt>
                <c:pt idx="28846">
                  <c:v>45764.125</c:v>
                </c:pt>
                <c:pt idx="28847">
                  <c:v>45764.166666666664</c:v>
                </c:pt>
                <c:pt idx="28848">
                  <c:v>45764.208333333336</c:v>
                </c:pt>
                <c:pt idx="28849">
                  <c:v>45764.25</c:v>
                </c:pt>
                <c:pt idx="28850">
                  <c:v>45764.291666666664</c:v>
                </c:pt>
                <c:pt idx="28851">
                  <c:v>45764.333333333336</c:v>
                </c:pt>
                <c:pt idx="28852">
                  <c:v>45764.375</c:v>
                </c:pt>
                <c:pt idx="28853">
                  <c:v>45764.416666666664</c:v>
                </c:pt>
                <c:pt idx="28854">
                  <c:v>45764.458333333336</c:v>
                </c:pt>
                <c:pt idx="28855">
                  <c:v>45764.5</c:v>
                </c:pt>
                <c:pt idx="28856">
                  <c:v>45764.541666666664</c:v>
                </c:pt>
                <c:pt idx="28857">
                  <c:v>45764.583333333336</c:v>
                </c:pt>
                <c:pt idx="28858">
                  <c:v>45764.625</c:v>
                </c:pt>
                <c:pt idx="28859">
                  <c:v>45764.666666666664</c:v>
                </c:pt>
                <c:pt idx="28860">
                  <c:v>45764.708333333336</c:v>
                </c:pt>
                <c:pt idx="28861">
                  <c:v>45764.75</c:v>
                </c:pt>
                <c:pt idx="28862">
                  <c:v>45764.791666666664</c:v>
                </c:pt>
                <c:pt idx="28863">
                  <c:v>45764.833333333336</c:v>
                </c:pt>
                <c:pt idx="28864">
                  <c:v>45764.875</c:v>
                </c:pt>
                <c:pt idx="28865">
                  <c:v>45764.916666666664</c:v>
                </c:pt>
                <c:pt idx="28866">
                  <c:v>45764.958333333336</c:v>
                </c:pt>
                <c:pt idx="28867">
                  <c:v>45765</c:v>
                </c:pt>
                <c:pt idx="28868">
                  <c:v>45765.041666666664</c:v>
                </c:pt>
                <c:pt idx="28869">
                  <c:v>45765.083333333336</c:v>
                </c:pt>
                <c:pt idx="28870">
                  <c:v>45765.125</c:v>
                </c:pt>
                <c:pt idx="28871">
                  <c:v>45765.166666666664</c:v>
                </c:pt>
                <c:pt idx="28872">
                  <c:v>45765.208333333336</c:v>
                </c:pt>
                <c:pt idx="28873">
                  <c:v>45765.25</c:v>
                </c:pt>
                <c:pt idx="28874">
                  <c:v>45765.291666666664</c:v>
                </c:pt>
                <c:pt idx="28875">
                  <c:v>45765.333333333336</c:v>
                </c:pt>
                <c:pt idx="28876">
                  <c:v>45765.375</c:v>
                </c:pt>
                <c:pt idx="28877">
                  <c:v>45765.416666666664</c:v>
                </c:pt>
                <c:pt idx="28878">
                  <c:v>45765.458333333336</c:v>
                </c:pt>
                <c:pt idx="28879">
                  <c:v>45765.5</c:v>
                </c:pt>
                <c:pt idx="28880">
                  <c:v>45765.541666666664</c:v>
                </c:pt>
                <c:pt idx="28881">
                  <c:v>45765.583333333336</c:v>
                </c:pt>
                <c:pt idx="28882">
                  <c:v>45765.625</c:v>
                </c:pt>
                <c:pt idx="28883">
                  <c:v>45765.666666666664</c:v>
                </c:pt>
                <c:pt idx="28884">
                  <c:v>45765.708333333336</c:v>
                </c:pt>
                <c:pt idx="28885">
                  <c:v>45765.75</c:v>
                </c:pt>
                <c:pt idx="28886">
                  <c:v>45765.791666666664</c:v>
                </c:pt>
                <c:pt idx="28887">
                  <c:v>45765.833333333336</c:v>
                </c:pt>
                <c:pt idx="28888">
                  <c:v>45765.875</c:v>
                </c:pt>
                <c:pt idx="28889">
                  <c:v>45765.916666666664</c:v>
                </c:pt>
                <c:pt idx="28890">
                  <c:v>45765.958333333336</c:v>
                </c:pt>
                <c:pt idx="28891">
                  <c:v>45766</c:v>
                </c:pt>
                <c:pt idx="28892">
                  <c:v>45766.041666666664</c:v>
                </c:pt>
                <c:pt idx="28893">
                  <c:v>45766.083333333336</c:v>
                </c:pt>
                <c:pt idx="28894">
                  <c:v>45766.125</c:v>
                </c:pt>
                <c:pt idx="28895">
                  <c:v>45766.166666666664</c:v>
                </c:pt>
                <c:pt idx="28896">
                  <c:v>45766.208333333336</c:v>
                </c:pt>
                <c:pt idx="28897">
                  <c:v>45766.25</c:v>
                </c:pt>
                <c:pt idx="28898">
                  <c:v>45766.291666666664</c:v>
                </c:pt>
                <c:pt idx="28899">
                  <c:v>45766.333333333336</c:v>
                </c:pt>
                <c:pt idx="28900">
                  <c:v>45766.375</c:v>
                </c:pt>
                <c:pt idx="28901">
                  <c:v>45766.416666666664</c:v>
                </c:pt>
                <c:pt idx="28902">
                  <c:v>45766.458333333336</c:v>
                </c:pt>
                <c:pt idx="28903">
                  <c:v>45766.5</c:v>
                </c:pt>
                <c:pt idx="28904">
                  <c:v>45766.541666666664</c:v>
                </c:pt>
                <c:pt idx="28905">
                  <c:v>45766.583333333336</c:v>
                </c:pt>
                <c:pt idx="28906">
                  <c:v>45766.625</c:v>
                </c:pt>
                <c:pt idx="28907">
                  <c:v>45766.666666666664</c:v>
                </c:pt>
                <c:pt idx="28908">
                  <c:v>45766.708333333336</c:v>
                </c:pt>
                <c:pt idx="28909">
                  <c:v>45766.75</c:v>
                </c:pt>
                <c:pt idx="28910">
                  <c:v>45766.791666666664</c:v>
                </c:pt>
                <c:pt idx="28911">
                  <c:v>45766.833333333336</c:v>
                </c:pt>
                <c:pt idx="28912">
                  <c:v>45766.875</c:v>
                </c:pt>
                <c:pt idx="28913">
                  <c:v>45766.916666666664</c:v>
                </c:pt>
                <c:pt idx="28914">
                  <c:v>45766.958333333336</c:v>
                </c:pt>
                <c:pt idx="28915">
                  <c:v>45767</c:v>
                </c:pt>
                <c:pt idx="28916">
                  <c:v>45767.041666666664</c:v>
                </c:pt>
                <c:pt idx="28917">
                  <c:v>45767.083333333336</c:v>
                </c:pt>
                <c:pt idx="28918">
                  <c:v>45767.125</c:v>
                </c:pt>
                <c:pt idx="28919">
                  <c:v>45767.166666666664</c:v>
                </c:pt>
                <c:pt idx="28920">
                  <c:v>45767.208333333336</c:v>
                </c:pt>
                <c:pt idx="28921">
                  <c:v>45767.25</c:v>
                </c:pt>
                <c:pt idx="28922">
                  <c:v>45767.291666666664</c:v>
                </c:pt>
                <c:pt idx="28923">
                  <c:v>45767.333333333336</c:v>
                </c:pt>
                <c:pt idx="28924">
                  <c:v>45767.375</c:v>
                </c:pt>
                <c:pt idx="28925">
                  <c:v>45767.416666666664</c:v>
                </c:pt>
                <c:pt idx="28926">
                  <c:v>45767.458333333336</c:v>
                </c:pt>
                <c:pt idx="28927">
                  <c:v>45767.5</c:v>
                </c:pt>
                <c:pt idx="28928">
                  <c:v>45767.541666666664</c:v>
                </c:pt>
                <c:pt idx="28929">
                  <c:v>45767.583333333336</c:v>
                </c:pt>
                <c:pt idx="28930">
                  <c:v>45767.625</c:v>
                </c:pt>
                <c:pt idx="28931">
                  <c:v>45767.666666666664</c:v>
                </c:pt>
                <c:pt idx="28932">
                  <c:v>45767.708333333336</c:v>
                </c:pt>
                <c:pt idx="28933">
                  <c:v>45767.75</c:v>
                </c:pt>
                <c:pt idx="28934">
                  <c:v>45767.791666666664</c:v>
                </c:pt>
                <c:pt idx="28935">
                  <c:v>45767.833333333336</c:v>
                </c:pt>
                <c:pt idx="28936">
                  <c:v>45767.875</c:v>
                </c:pt>
                <c:pt idx="28937">
                  <c:v>45767.916666666664</c:v>
                </c:pt>
                <c:pt idx="28938">
                  <c:v>45767.958333333336</c:v>
                </c:pt>
                <c:pt idx="28939">
                  <c:v>45768</c:v>
                </c:pt>
                <c:pt idx="28940">
                  <c:v>45768.041666666664</c:v>
                </c:pt>
                <c:pt idx="28941">
                  <c:v>45768.083333333336</c:v>
                </c:pt>
                <c:pt idx="28942">
                  <c:v>45768.125</c:v>
                </c:pt>
                <c:pt idx="28943">
                  <c:v>45768.166666666664</c:v>
                </c:pt>
                <c:pt idx="28944">
                  <c:v>45768.208333333336</c:v>
                </c:pt>
                <c:pt idx="28945">
                  <c:v>45768.25</c:v>
                </c:pt>
                <c:pt idx="28946">
                  <c:v>45768.291666666664</c:v>
                </c:pt>
                <c:pt idx="28947">
                  <c:v>45768.333333333336</c:v>
                </c:pt>
                <c:pt idx="28948">
                  <c:v>45768.375</c:v>
                </c:pt>
                <c:pt idx="28949">
                  <c:v>45768.416666666664</c:v>
                </c:pt>
                <c:pt idx="28950">
                  <c:v>45768.458333333336</c:v>
                </c:pt>
                <c:pt idx="28951">
                  <c:v>45768.5</c:v>
                </c:pt>
                <c:pt idx="28952">
                  <c:v>45768.541666666664</c:v>
                </c:pt>
                <c:pt idx="28953">
                  <c:v>45768.583333333336</c:v>
                </c:pt>
                <c:pt idx="28954">
                  <c:v>45768.625</c:v>
                </c:pt>
                <c:pt idx="28955">
                  <c:v>45768.666666666664</c:v>
                </c:pt>
                <c:pt idx="28956">
                  <c:v>45768.708333333336</c:v>
                </c:pt>
                <c:pt idx="28957">
                  <c:v>45768.75</c:v>
                </c:pt>
                <c:pt idx="28958">
                  <c:v>45768.791666666664</c:v>
                </c:pt>
                <c:pt idx="28959">
                  <c:v>45768.833333333336</c:v>
                </c:pt>
                <c:pt idx="28960">
                  <c:v>45768.875</c:v>
                </c:pt>
                <c:pt idx="28961">
                  <c:v>45768.916666666664</c:v>
                </c:pt>
                <c:pt idx="28962">
                  <c:v>45768.958333333336</c:v>
                </c:pt>
                <c:pt idx="28963">
                  <c:v>45769</c:v>
                </c:pt>
                <c:pt idx="28964">
                  <c:v>45769.041666666664</c:v>
                </c:pt>
                <c:pt idx="28965">
                  <c:v>45769.083333333336</c:v>
                </c:pt>
                <c:pt idx="28966">
                  <c:v>45769.125</c:v>
                </c:pt>
                <c:pt idx="28967">
                  <c:v>45769.166666666664</c:v>
                </c:pt>
                <c:pt idx="28968">
                  <c:v>45769.208333333336</c:v>
                </c:pt>
                <c:pt idx="28969">
                  <c:v>45769.25</c:v>
                </c:pt>
                <c:pt idx="28970">
                  <c:v>45769.291666666664</c:v>
                </c:pt>
                <c:pt idx="28971">
                  <c:v>45769.333333333336</c:v>
                </c:pt>
                <c:pt idx="28972">
                  <c:v>45769.375</c:v>
                </c:pt>
                <c:pt idx="28973">
                  <c:v>45769.416666666664</c:v>
                </c:pt>
                <c:pt idx="28974">
                  <c:v>45769.458333333336</c:v>
                </c:pt>
                <c:pt idx="28975">
                  <c:v>45769.5</c:v>
                </c:pt>
                <c:pt idx="28976">
                  <c:v>45769.541666666664</c:v>
                </c:pt>
                <c:pt idx="28977">
                  <c:v>45769.583333333336</c:v>
                </c:pt>
                <c:pt idx="28978">
                  <c:v>45769.625</c:v>
                </c:pt>
                <c:pt idx="28979">
                  <c:v>45769.666666666664</c:v>
                </c:pt>
                <c:pt idx="28980">
                  <c:v>45769.708333333336</c:v>
                </c:pt>
                <c:pt idx="28981">
                  <c:v>45769.75</c:v>
                </c:pt>
                <c:pt idx="28982">
                  <c:v>45769.791666666664</c:v>
                </c:pt>
                <c:pt idx="28983">
                  <c:v>45769.833333333336</c:v>
                </c:pt>
                <c:pt idx="28984">
                  <c:v>45769.875</c:v>
                </c:pt>
                <c:pt idx="28985">
                  <c:v>45769.916666666664</c:v>
                </c:pt>
                <c:pt idx="28986">
                  <c:v>45769.958333333336</c:v>
                </c:pt>
                <c:pt idx="28987">
                  <c:v>45770</c:v>
                </c:pt>
                <c:pt idx="28988">
                  <c:v>45770.041666666664</c:v>
                </c:pt>
                <c:pt idx="28989">
                  <c:v>45770.083333333336</c:v>
                </c:pt>
                <c:pt idx="28990">
                  <c:v>45770.125</c:v>
                </c:pt>
                <c:pt idx="28991">
                  <c:v>45770.166666666664</c:v>
                </c:pt>
                <c:pt idx="28992">
                  <c:v>45770.208333333336</c:v>
                </c:pt>
                <c:pt idx="28993">
                  <c:v>45770.25</c:v>
                </c:pt>
                <c:pt idx="28994">
                  <c:v>45770.291666666664</c:v>
                </c:pt>
                <c:pt idx="28995">
                  <c:v>45770.333333333336</c:v>
                </c:pt>
                <c:pt idx="28996">
                  <c:v>45770.375</c:v>
                </c:pt>
                <c:pt idx="28997">
                  <c:v>45770.416666666664</c:v>
                </c:pt>
                <c:pt idx="28998">
                  <c:v>45770.458333333336</c:v>
                </c:pt>
                <c:pt idx="28999">
                  <c:v>45770.5</c:v>
                </c:pt>
                <c:pt idx="29000">
                  <c:v>45770.541666666664</c:v>
                </c:pt>
                <c:pt idx="29001">
                  <c:v>45770.583333333336</c:v>
                </c:pt>
                <c:pt idx="29002">
                  <c:v>45770.625</c:v>
                </c:pt>
                <c:pt idx="29003">
                  <c:v>45770.666666666664</c:v>
                </c:pt>
                <c:pt idx="29004">
                  <c:v>45770.708333333336</c:v>
                </c:pt>
                <c:pt idx="29005">
                  <c:v>45770.75</c:v>
                </c:pt>
                <c:pt idx="29006">
                  <c:v>45770.791666666664</c:v>
                </c:pt>
                <c:pt idx="29007">
                  <c:v>45770.833333333336</c:v>
                </c:pt>
                <c:pt idx="29008">
                  <c:v>45770.875</c:v>
                </c:pt>
                <c:pt idx="29009">
                  <c:v>45770.916666666664</c:v>
                </c:pt>
                <c:pt idx="29010">
                  <c:v>45770.958333333336</c:v>
                </c:pt>
                <c:pt idx="29011">
                  <c:v>45771</c:v>
                </c:pt>
                <c:pt idx="29012">
                  <c:v>45771.041666666664</c:v>
                </c:pt>
                <c:pt idx="29013">
                  <c:v>45771.083333333336</c:v>
                </c:pt>
                <c:pt idx="29014">
                  <c:v>45771.125</c:v>
                </c:pt>
                <c:pt idx="29015">
                  <c:v>45771.166666666664</c:v>
                </c:pt>
                <c:pt idx="29016">
                  <c:v>45771.208333333336</c:v>
                </c:pt>
                <c:pt idx="29017">
                  <c:v>45771.25</c:v>
                </c:pt>
                <c:pt idx="29018">
                  <c:v>45771.291666666664</c:v>
                </c:pt>
                <c:pt idx="29019">
                  <c:v>45771.333333333336</c:v>
                </c:pt>
                <c:pt idx="29020">
                  <c:v>45771.375</c:v>
                </c:pt>
                <c:pt idx="29021">
                  <c:v>45771.416666666664</c:v>
                </c:pt>
                <c:pt idx="29022">
                  <c:v>45771.458333333336</c:v>
                </c:pt>
                <c:pt idx="29023">
                  <c:v>45771.5</c:v>
                </c:pt>
                <c:pt idx="29024">
                  <c:v>45771.541666666664</c:v>
                </c:pt>
                <c:pt idx="29025">
                  <c:v>45771.583333333336</c:v>
                </c:pt>
                <c:pt idx="29026">
                  <c:v>45771.625</c:v>
                </c:pt>
                <c:pt idx="29027">
                  <c:v>45771.666666666664</c:v>
                </c:pt>
                <c:pt idx="29028">
                  <c:v>45771.708333333336</c:v>
                </c:pt>
                <c:pt idx="29029">
                  <c:v>45771.75</c:v>
                </c:pt>
                <c:pt idx="29030">
                  <c:v>45771.791666666664</c:v>
                </c:pt>
                <c:pt idx="29031">
                  <c:v>45771.833333333336</c:v>
                </c:pt>
                <c:pt idx="29032">
                  <c:v>45771.875</c:v>
                </c:pt>
                <c:pt idx="29033">
                  <c:v>45771.916666666664</c:v>
                </c:pt>
                <c:pt idx="29034">
                  <c:v>45771.958333333336</c:v>
                </c:pt>
                <c:pt idx="29035">
                  <c:v>45772</c:v>
                </c:pt>
                <c:pt idx="29036">
                  <c:v>45772.041666666664</c:v>
                </c:pt>
                <c:pt idx="29037">
                  <c:v>45772.083333333336</c:v>
                </c:pt>
                <c:pt idx="29038">
                  <c:v>45772.125</c:v>
                </c:pt>
                <c:pt idx="29039">
                  <c:v>45772.166666666664</c:v>
                </c:pt>
                <c:pt idx="29040">
                  <c:v>45772.208333333336</c:v>
                </c:pt>
                <c:pt idx="29041">
                  <c:v>45772.25</c:v>
                </c:pt>
                <c:pt idx="29042">
                  <c:v>45772.291666666664</c:v>
                </c:pt>
                <c:pt idx="29043">
                  <c:v>45772.333333333336</c:v>
                </c:pt>
                <c:pt idx="29044">
                  <c:v>45772.375</c:v>
                </c:pt>
                <c:pt idx="29045">
                  <c:v>45772.416666666664</c:v>
                </c:pt>
                <c:pt idx="29046">
                  <c:v>45772.458333333336</c:v>
                </c:pt>
                <c:pt idx="29047">
                  <c:v>45772.5</c:v>
                </c:pt>
                <c:pt idx="29048">
                  <c:v>45772.541666666664</c:v>
                </c:pt>
                <c:pt idx="29049">
                  <c:v>45772.583333333336</c:v>
                </c:pt>
                <c:pt idx="29050">
                  <c:v>45772.625</c:v>
                </c:pt>
                <c:pt idx="29051">
                  <c:v>45772.666666666664</c:v>
                </c:pt>
                <c:pt idx="29052">
                  <c:v>45772.708333333336</c:v>
                </c:pt>
                <c:pt idx="29053">
                  <c:v>45772.75</c:v>
                </c:pt>
                <c:pt idx="29054">
                  <c:v>45772.791666666664</c:v>
                </c:pt>
                <c:pt idx="29055">
                  <c:v>45772.833333333336</c:v>
                </c:pt>
                <c:pt idx="29056">
                  <c:v>45772.875</c:v>
                </c:pt>
                <c:pt idx="29057">
                  <c:v>45772.916666666664</c:v>
                </c:pt>
                <c:pt idx="29058">
                  <c:v>45772.958333333336</c:v>
                </c:pt>
                <c:pt idx="29059">
                  <c:v>45773</c:v>
                </c:pt>
                <c:pt idx="29060">
                  <c:v>45773.041666666664</c:v>
                </c:pt>
                <c:pt idx="29061">
                  <c:v>45773.083333333336</c:v>
                </c:pt>
                <c:pt idx="29062">
                  <c:v>45773.125</c:v>
                </c:pt>
                <c:pt idx="29063">
                  <c:v>45773.166666666664</c:v>
                </c:pt>
                <c:pt idx="29064">
                  <c:v>45773.208333333336</c:v>
                </c:pt>
                <c:pt idx="29065">
                  <c:v>45773.25</c:v>
                </c:pt>
                <c:pt idx="29066">
                  <c:v>45773.291666666664</c:v>
                </c:pt>
                <c:pt idx="29067">
                  <c:v>45773.333333333336</c:v>
                </c:pt>
                <c:pt idx="29068">
                  <c:v>45773.375</c:v>
                </c:pt>
                <c:pt idx="29069">
                  <c:v>45773.416666666664</c:v>
                </c:pt>
                <c:pt idx="29070">
                  <c:v>45773.458333333336</c:v>
                </c:pt>
                <c:pt idx="29071">
                  <c:v>45773.5</c:v>
                </c:pt>
                <c:pt idx="29072">
                  <c:v>45773.541666666664</c:v>
                </c:pt>
                <c:pt idx="29073">
                  <c:v>45773.583333333336</c:v>
                </c:pt>
                <c:pt idx="29074">
                  <c:v>45773.625</c:v>
                </c:pt>
                <c:pt idx="29075">
                  <c:v>45773.666666666664</c:v>
                </c:pt>
                <c:pt idx="29076">
                  <c:v>45773.708333333336</c:v>
                </c:pt>
                <c:pt idx="29077">
                  <c:v>45773.75</c:v>
                </c:pt>
                <c:pt idx="29078">
                  <c:v>45773.791666666664</c:v>
                </c:pt>
                <c:pt idx="29079">
                  <c:v>45773.833333333336</c:v>
                </c:pt>
                <c:pt idx="29080">
                  <c:v>45773.875</c:v>
                </c:pt>
                <c:pt idx="29081">
                  <c:v>45773.916666666664</c:v>
                </c:pt>
                <c:pt idx="29082">
                  <c:v>45773.958333333336</c:v>
                </c:pt>
                <c:pt idx="29083">
                  <c:v>45774</c:v>
                </c:pt>
                <c:pt idx="29084">
                  <c:v>45774.041666666664</c:v>
                </c:pt>
                <c:pt idx="29085">
                  <c:v>45774.083333333336</c:v>
                </c:pt>
                <c:pt idx="29086">
                  <c:v>45774.125</c:v>
                </c:pt>
                <c:pt idx="29087">
                  <c:v>45774.166666666664</c:v>
                </c:pt>
                <c:pt idx="29088">
                  <c:v>45774.208333333336</c:v>
                </c:pt>
                <c:pt idx="29089">
                  <c:v>45774.25</c:v>
                </c:pt>
                <c:pt idx="29090">
                  <c:v>45774.291666666664</c:v>
                </c:pt>
                <c:pt idx="29091">
                  <c:v>45774.333333333336</c:v>
                </c:pt>
                <c:pt idx="29092">
                  <c:v>45774.375</c:v>
                </c:pt>
                <c:pt idx="29093">
                  <c:v>45774.416666666664</c:v>
                </c:pt>
                <c:pt idx="29094">
                  <c:v>45774.458333333336</c:v>
                </c:pt>
                <c:pt idx="29095">
                  <c:v>45774.5</c:v>
                </c:pt>
                <c:pt idx="29096">
                  <c:v>45774.541666666664</c:v>
                </c:pt>
                <c:pt idx="29097">
                  <c:v>45774.583333333336</c:v>
                </c:pt>
                <c:pt idx="29098">
                  <c:v>45774.625</c:v>
                </c:pt>
                <c:pt idx="29099">
                  <c:v>45774.666666666664</c:v>
                </c:pt>
                <c:pt idx="29100">
                  <c:v>45774.708333333336</c:v>
                </c:pt>
                <c:pt idx="29101">
                  <c:v>45774.75</c:v>
                </c:pt>
                <c:pt idx="29102">
                  <c:v>45774.791666666664</c:v>
                </c:pt>
                <c:pt idx="29103">
                  <c:v>45774.833333333336</c:v>
                </c:pt>
                <c:pt idx="29104">
                  <c:v>45774.875</c:v>
                </c:pt>
                <c:pt idx="29105">
                  <c:v>45774.916666666664</c:v>
                </c:pt>
                <c:pt idx="29106">
                  <c:v>45774.958333333336</c:v>
                </c:pt>
                <c:pt idx="29107">
                  <c:v>45775</c:v>
                </c:pt>
                <c:pt idx="29108">
                  <c:v>45775.041666666664</c:v>
                </c:pt>
                <c:pt idx="29109">
                  <c:v>45775.083333333336</c:v>
                </c:pt>
                <c:pt idx="29110">
                  <c:v>45775.125</c:v>
                </c:pt>
                <c:pt idx="29111">
                  <c:v>45775.166666666664</c:v>
                </c:pt>
                <c:pt idx="29112">
                  <c:v>45775.208333333336</c:v>
                </c:pt>
                <c:pt idx="29113">
                  <c:v>45775.25</c:v>
                </c:pt>
                <c:pt idx="29114">
                  <c:v>45775.291666666664</c:v>
                </c:pt>
                <c:pt idx="29115">
                  <c:v>45775.333333333336</c:v>
                </c:pt>
                <c:pt idx="29116">
                  <c:v>45775.375</c:v>
                </c:pt>
                <c:pt idx="29117">
                  <c:v>45775.416666666664</c:v>
                </c:pt>
                <c:pt idx="29118">
                  <c:v>45775.458333333336</c:v>
                </c:pt>
                <c:pt idx="29119">
                  <c:v>45775.5</c:v>
                </c:pt>
                <c:pt idx="29120">
                  <c:v>45775.541666666664</c:v>
                </c:pt>
                <c:pt idx="29121">
                  <c:v>45775.583333333336</c:v>
                </c:pt>
                <c:pt idx="29122">
                  <c:v>45775.625</c:v>
                </c:pt>
                <c:pt idx="29123">
                  <c:v>45775.666666666664</c:v>
                </c:pt>
                <c:pt idx="29124">
                  <c:v>45775.708333333336</c:v>
                </c:pt>
                <c:pt idx="29125">
                  <c:v>45775.75</c:v>
                </c:pt>
                <c:pt idx="29126">
                  <c:v>45775.791666666664</c:v>
                </c:pt>
                <c:pt idx="29127">
                  <c:v>45775.833333333336</c:v>
                </c:pt>
                <c:pt idx="29128">
                  <c:v>45775.875</c:v>
                </c:pt>
                <c:pt idx="29129">
                  <c:v>45775.916666666664</c:v>
                </c:pt>
                <c:pt idx="29130">
                  <c:v>45775.958333333336</c:v>
                </c:pt>
                <c:pt idx="29131">
                  <c:v>45776</c:v>
                </c:pt>
                <c:pt idx="29132">
                  <c:v>45776.041666666664</c:v>
                </c:pt>
                <c:pt idx="29133">
                  <c:v>45776.083333333336</c:v>
                </c:pt>
                <c:pt idx="29134">
                  <c:v>45776.125</c:v>
                </c:pt>
                <c:pt idx="29135">
                  <c:v>45776.166666666664</c:v>
                </c:pt>
                <c:pt idx="29136">
                  <c:v>45776.208333333336</c:v>
                </c:pt>
                <c:pt idx="29137">
                  <c:v>45776.25</c:v>
                </c:pt>
                <c:pt idx="29138">
                  <c:v>45776.291666666664</c:v>
                </c:pt>
                <c:pt idx="29139">
                  <c:v>45776.333333333336</c:v>
                </c:pt>
                <c:pt idx="29140">
                  <c:v>45776.375</c:v>
                </c:pt>
                <c:pt idx="29141">
                  <c:v>45776.416666666664</c:v>
                </c:pt>
                <c:pt idx="29142">
                  <c:v>45776.458333333336</c:v>
                </c:pt>
                <c:pt idx="29143">
                  <c:v>45776.5</c:v>
                </c:pt>
                <c:pt idx="29144">
                  <c:v>45776.541666666664</c:v>
                </c:pt>
                <c:pt idx="29145">
                  <c:v>45776.583333333336</c:v>
                </c:pt>
                <c:pt idx="29146">
                  <c:v>45776.625</c:v>
                </c:pt>
                <c:pt idx="29147">
                  <c:v>45776.666666666664</c:v>
                </c:pt>
                <c:pt idx="29148">
                  <c:v>45776.708333333336</c:v>
                </c:pt>
                <c:pt idx="29149">
                  <c:v>45776.75</c:v>
                </c:pt>
                <c:pt idx="29150">
                  <c:v>45776.791666666664</c:v>
                </c:pt>
                <c:pt idx="29151">
                  <c:v>45776.833333333336</c:v>
                </c:pt>
                <c:pt idx="29152">
                  <c:v>45776.875</c:v>
                </c:pt>
                <c:pt idx="29153">
                  <c:v>45776.916666666664</c:v>
                </c:pt>
                <c:pt idx="29154">
                  <c:v>45776.958333333336</c:v>
                </c:pt>
                <c:pt idx="29155">
                  <c:v>45777</c:v>
                </c:pt>
                <c:pt idx="29156">
                  <c:v>45777.041666666664</c:v>
                </c:pt>
                <c:pt idx="29157">
                  <c:v>45777.083333333336</c:v>
                </c:pt>
                <c:pt idx="29158">
                  <c:v>45777.125</c:v>
                </c:pt>
                <c:pt idx="29159">
                  <c:v>45777.166666666664</c:v>
                </c:pt>
                <c:pt idx="29160">
                  <c:v>45777.208333333336</c:v>
                </c:pt>
                <c:pt idx="29161">
                  <c:v>45777.25</c:v>
                </c:pt>
                <c:pt idx="29162">
                  <c:v>45777.291666666664</c:v>
                </c:pt>
                <c:pt idx="29163">
                  <c:v>45777.333333333336</c:v>
                </c:pt>
                <c:pt idx="29164">
                  <c:v>45777.375</c:v>
                </c:pt>
                <c:pt idx="29165">
                  <c:v>45777.416666666664</c:v>
                </c:pt>
                <c:pt idx="29166">
                  <c:v>45777.458333333336</c:v>
                </c:pt>
                <c:pt idx="29167">
                  <c:v>45777.5</c:v>
                </c:pt>
                <c:pt idx="29168">
                  <c:v>45777.541666666664</c:v>
                </c:pt>
                <c:pt idx="29169">
                  <c:v>45777.583333333336</c:v>
                </c:pt>
                <c:pt idx="29170">
                  <c:v>45777.625</c:v>
                </c:pt>
                <c:pt idx="29171">
                  <c:v>45777.666666666664</c:v>
                </c:pt>
                <c:pt idx="29172">
                  <c:v>45777.708333333336</c:v>
                </c:pt>
                <c:pt idx="29173">
                  <c:v>45777.75</c:v>
                </c:pt>
                <c:pt idx="29174">
                  <c:v>45777.791666666664</c:v>
                </c:pt>
                <c:pt idx="29175">
                  <c:v>45777.833333333336</c:v>
                </c:pt>
                <c:pt idx="29176">
                  <c:v>45777.875</c:v>
                </c:pt>
                <c:pt idx="29177">
                  <c:v>45777.916666666664</c:v>
                </c:pt>
                <c:pt idx="29178">
                  <c:v>45777.958333333336</c:v>
                </c:pt>
                <c:pt idx="29179">
                  <c:v>45778</c:v>
                </c:pt>
                <c:pt idx="29180">
                  <c:v>45778.041666666664</c:v>
                </c:pt>
                <c:pt idx="29181">
                  <c:v>45778.083333333336</c:v>
                </c:pt>
                <c:pt idx="29182">
                  <c:v>45778.125</c:v>
                </c:pt>
                <c:pt idx="29183">
                  <c:v>45778.166666666664</c:v>
                </c:pt>
                <c:pt idx="29184">
                  <c:v>45778.208333333336</c:v>
                </c:pt>
                <c:pt idx="29185">
                  <c:v>45778.25</c:v>
                </c:pt>
                <c:pt idx="29186">
                  <c:v>45778.291666666664</c:v>
                </c:pt>
                <c:pt idx="29187">
                  <c:v>45778.333333333336</c:v>
                </c:pt>
                <c:pt idx="29188">
                  <c:v>45778.375</c:v>
                </c:pt>
                <c:pt idx="29189">
                  <c:v>45778.416666666664</c:v>
                </c:pt>
                <c:pt idx="29190">
                  <c:v>45778.458333333336</c:v>
                </c:pt>
                <c:pt idx="29191">
                  <c:v>45778.5</c:v>
                </c:pt>
                <c:pt idx="29192">
                  <c:v>45778.541666666664</c:v>
                </c:pt>
                <c:pt idx="29193">
                  <c:v>45778.583333333336</c:v>
                </c:pt>
                <c:pt idx="29194">
                  <c:v>45778.625</c:v>
                </c:pt>
                <c:pt idx="29195">
                  <c:v>45778.666666666664</c:v>
                </c:pt>
                <c:pt idx="29196">
                  <c:v>45778.708333333336</c:v>
                </c:pt>
                <c:pt idx="29197">
                  <c:v>45778.75</c:v>
                </c:pt>
                <c:pt idx="29198">
                  <c:v>45778.791666666664</c:v>
                </c:pt>
                <c:pt idx="29199">
                  <c:v>45778.833333333336</c:v>
                </c:pt>
                <c:pt idx="29200">
                  <c:v>45778.875</c:v>
                </c:pt>
                <c:pt idx="29201">
                  <c:v>45778.916666666664</c:v>
                </c:pt>
                <c:pt idx="29202">
                  <c:v>45778.958333333336</c:v>
                </c:pt>
                <c:pt idx="29203">
                  <c:v>45779</c:v>
                </c:pt>
                <c:pt idx="29204">
                  <c:v>45779.041666666664</c:v>
                </c:pt>
                <c:pt idx="29205">
                  <c:v>45779.083333333336</c:v>
                </c:pt>
                <c:pt idx="29206">
                  <c:v>45779.125</c:v>
                </c:pt>
                <c:pt idx="29207">
                  <c:v>45779.166666666664</c:v>
                </c:pt>
                <c:pt idx="29208">
                  <c:v>45779.208333333336</c:v>
                </c:pt>
                <c:pt idx="29209">
                  <c:v>45779.25</c:v>
                </c:pt>
                <c:pt idx="29210">
                  <c:v>45779.291666666664</c:v>
                </c:pt>
                <c:pt idx="29211">
                  <c:v>45779.333333333336</c:v>
                </c:pt>
                <c:pt idx="29212">
                  <c:v>45779.375</c:v>
                </c:pt>
                <c:pt idx="29213">
                  <c:v>45779.416666666664</c:v>
                </c:pt>
                <c:pt idx="29214">
                  <c:v>45779.458333333336</c:v>
                </c:pt>
                <c:pt idx="29215">
                  <c:v>45779.5</c:v>
                </c:pt>
                <c:pt idx="29216">
                  <c:v>45779.541666666664</c:v>
                </c:pt>
                <c:pt idx="29217">
                  <c:v>45779.583333333336</c:v>
                </c:pt>
                <c:pt idx="29218">
                  <c:v>45779.625</c:v>
                </c:pt>
                <c:pt idx="29219">
                  <c:v>45779.666666666664</c:v>
                </c:pt>
                <c:pt idx="29220">
                  <c:v>45779.708333333336</c:v>
                </c:pt>
                <c:pt idx="29221">
                  <c:v>45779.75</c:v>
                </c:pt>
                <c:pt idx="29222">
                  <c:v>45779.791666666664</c:v>
                </c:pt>
                <c:pt idx="29223">
                  <c:v>45779.833333333336</c:v>
                </c:pt>
                <c:pt idx="29224">
                  <c:v>45779.875</c:v>
                </c:pt>
                <c:pt idx="29225">
                  <c:v>45779.916666666664</c:v>
                </c:pt>
                <c:pt idx="29226">
                  <c:v>45779.958333333336</c:v>
                </c:pt>
                <c:pt idx="29227">
                  <c:v>45780</c:v>
                </c:pt>
                <c:pt idx="29228">
                  <c:v>45780.041666666664</c:v>
                </c:pt>
                <c:pt idx="29229">
                  <c:v>45780.083333333336</c:v>
                </c:pt>
                <c:pt idx="29230">
                  <c:v>45780.125</c:v>
                </c:pt>
                <c:pt idx="29231">
                  <c:v>45780.166666666664</c:v>
                </c:pt>
                <c:pt idx="29232">
                  <c:v>45780.208333333336</c:v>
                </c:pt>
                <c:pt idx="29233">
                  <c:v>45780.25</c:v>
                </c:pt>
                <c:pt idx="29234">
                  <c:v>45780.291666666664</c:v>
                </c:pt>
                <c:pt idx="29235">
                  <c:v>45780.333333333336</c:v>
                </c:pt>
                <c:pt idx="29236">
                  <c:v>45780.375</c:v>
                </c:pt>
                <c:pt idx="29237">
                  <c:v>45780.416666666664</c:v>
                </c:pt>
                <c:pt idx="29238">
                  <c:v>45780.458333333336</c:v>
                </c:pt>
                <c:pt idx="29239">
                  <c:v>45780.5</c:v>
                </c:pt>
                <c:pt idx="29240">
                  <c:v>45780.541666666664</c:v>
                </c:pt>
                <c:pt idx="29241">
                  <c:v>45780.583333333336</c:v>
                </c:pt>
                <c:pt idx="29242">
                  <c:v>45780.625</c:v>
                </c:pt>
                <c:pt idx="29243">
                  <c:v>45780.666666666664</c:v>
                </c:pt>
                <c:pt idx="29244">
                  <c:v>45780.708333333336</c:v>
                </c:pt>
                <c:pt idx="29245">
                  <c:v>45780.75</c:v>
                </c:pt>
                <c:pt idx="29246">
                  <c:v>45780.791666666664</c:v>
                </c:pt>
                <c:pt idx="29247">
                  <c:v>45780.833333333336</c:v>
                </c:pt>
                <c:pt idx="29248">
                  <c:v>45780.875</c:v>
                </c:pt>
                <c:pt idx="29249">
                  <c:v>45780.916666666664</c:v>
                </c:pt>
                <c:pt idx="29250">
                  <c:v>45780.958333333336</c:v>
                </c:pt>
                <c:pt idx="29251">
                  <c:v>45781</c:v>
                </c:pt>
                <c:pt idx="29252">
                  <c:v>45781.041666666664</c:v>
                </c:pt>
                <c:pt idx="29253">
                  <c:v>45781.083333333336</c:v>
                </c:pt>
                <c:pt idx="29254">
                  <c:v>45781.125</c:v>
                </c:pt>
                <c:pt idx="29255">
                  <c:v>45781.166666666664</c:v>
                </c:pt>
                <c:pt idx="29256">
                  <c:v>45781.208333333336</c:v>
                </c:pt>
                <c:pt idx="29257">
                  <c:v>45781.25</c:v>
                </c:pt>
                <c:pt idx="29258">
                  <c:v>45781.291666666664</c:v>
                </c:pt>
                <c:pt idx="29259">
                  <c:v>45781.333333333336</c:v>
                </c:pt>
                <c:pt idx="29260">
                  <c:v>45781.375</c:v>
                </c:pt>
                <c:pt idx="29261">
                  <c:v>45781.416666666664</c:v>
                </c:pt>
                <c:pt idx="29262">
                  <c:v>45781.458333333336</c:v>
                </c:pt>
                <c:pt idx="29263">
                  <c:v>45781.5</c:v>
                </c:pt>
                <c:pt idx="29264">
                  <c:v>45781.541666666664</c:v>
                </c:pt>
                <c:pt idx="29265">
                  <c:v>45781.583333333336</c:v>
                </c:pt>
                <c:pt idx="29266">
                  <c:v>45781.625</c:v>
                </c:pt>
                <c:pt idx="29267">
                  <c:v>45781.666666666664</c:v>
                </c:pt>
                <c:pt idx="29268">
                  <c:v>45781.708333333336</c:v>
                </c:pt>
                <c:pt idx="29269">
                  <c:v>45781.75</c:v>
                </c:pt>
                <c:pt idx="29270">
                  <c:v>45781.791666666664</c:v>
                </c:pt>
                <c:pt idx="29271">
                  <c:v>45781.833333333336</c:v>
                </c:pt>
                <c:pt idx="29272">
                  <c:v>45781.875</c:v>
                </c:pt>
                <c:pt idx="29273">
                  <c:v>45781.916666666664</c:v>
                </c:pt>
                <c:pt idx="29274">
                  <c:v>45781.958333333336</c:v>
                </c:pt>
                <c:pt idx="29275">
                  <c:v>45782</c:v>
                </c:pt>
                <c:pt idx="29276">
                  <c:v>45782.041666666664</c:v>
                </c:pt>
                <c:pt idx="29277">
                  <c:v>45782.083333333336</c:v>
                </c:pt>
                <c:pt idx="29278">
                  <c:v>45782.125</c:v>
                </c:pt>
                <c:pt idx="29279">
                  <c:v>45782.166666666664</c:v>
                </c:pt>
                <c:pt idx="29280">
                  <c:v>45782.208333333336</c:v>
                </c:pt>
                <c:pt idx="29281">
                  <c:v>45782.25</c:v>
                </c:pt>
                <c:pt idx="29282">
                  <c:v>45782.291666666664</c:v>
                </c:pt>
                <c:pt idx="29283">
                  <c:v>45782.333333333336</c:v>
                </c:pt>
                <c:pt idx="29284">
                  <c:v>45782.375</c:v>
                </c:pt>
                <c:pt idx="29285">
                  <c:v>45782.416666666664</c:v>
                </c:pt>
                <c:pt idx="29286">
                  <c:v>45782.458333333336</c:v>
                </c:pt>
                <c:pt idx="29287">
                  <c:v>45782.5</c:v>
                </c:pt>
                <c:pt idx="29288">
                  <c:v>45782.541666666664</c:v>
                </c:pt>
                <c:pt idx="29289">
                  <c:v>45782.583333333336</c:v>
                </c:pt>
                <c:pt idx="29290">
                  <c:v>45782.625</c:v>
                </c:pt>
                <c:pt idx="29291">
                  <c:v>45782.666666666664</c:v>
                </c:pt>
                <c:pt idx="29292">
                  <c:v>45782.708333333336</c:v>
                </c:pt>
                <c:pt idx="29293">
                  <c:v>45782.75</c:v>
                </c:pt>
                <c:pt idx="29294">
                  <c:v>45782.791666666664</c:v>
                </c:pt>
                <c:pt idx="29295">
                  <c:v>45782.833333333336</c:v>
                </c:pt>
                <c:pt idx="29296">
                  <c:v>45782.875</c:v>
                </c:pt>
                <c:pt idx="29297">
                  <c:v>45782.916666666664</c:v>
                </c:pt>
                <c:pt idx="29298">
                  <c:v>45782.958333333336</c:v>
                </c:pt>
                <c:pt idx="29299">
                  <c:v>45783</c:v>
                </c:pt>
                <c:pt idx="29300">
                  <c:v>45783.041666666664</c:v>
                </c:pt>
                <c:pt idx="29301">
                  <c:v>45783.083333333336</c:v>
                </c:pt>
                <c:pt idx="29302">
                  <c:v>45783.125</c:v>
                </c:pt>
                <c:pt idx="29303">
                  <c:v>45783.166666666664</c:v>
                </c:pt>
                <c:pt idx="29304">
                  <c:v>45783.208333333336</c:v>
                </c:pt>
                <c:pt idx="29305">
                  <c:v>45783.25</c:v>
                </c:pt>
                <c:pt idx="29306">
                  <c:v>45783.291666666664</c:v>
                </c:pt>
                <c:pt idx="29307">
                  <c:v>45783.333333333336</c:v>
                </c:pt>
                <c:pt idx="29308">
                  <c:v>45783.375</c:v>
                </c:pt>
                <c:pt idx="29309">
                  <c:v>45783.416666666664</c:v>
                </c:pt>
                <c:pt idx="29310">
                  <c:v>45783.458333333336</c:v>
                </c:pt>
                <c:pt idx="29311">
                  <c:v>45783.5</c:v>
                </c:pt>
                <c:pt idx="29312">
                  <c:v>45783.541666666664</c:v>
                </c:pt>
                <c:pt idx="29313">
                  <c:v>45783.583333333336</c:v>
                </c:pt>
                <c:pt idx="29314">
                  <c:v>45783.625</c:v>
                </c:pt>
                <c:pt idx="29315">
                  <c:v>45783.666666666664</c:v>
                </c:pt>
                <c:pt idx="29316">
                  <c:v>45783.708333333336</c:v>
                </c:pt>
                <c:pt idx="29317">
                  <c:v>45783.75</c:v>
                </c:pt>
                <c:pt idx="29318">
                  <c:v>45783.791666666664</c:v>
                </c:pt>
                <c:pt idx="29319">
                  <c:v>45783.833333333336</c:v>
                </c:pt>
                <c:pt idx="29320">
                  <c:v>45783.875</c:v>
                </c:pt>
                <c:pt idx="29321">
                  <c:v>45783.916666666664</c:v>
                </c:pt>
                <c:pt idx="29322">
                  <c:v>45783.958333333336</c:v>
                </c:pt>
                <c:pt idx="29323">
                  <c:v>45784</c:v>
                </c:pt>
                <c:pt idx="29324">
                  <c:v>45784.041666666664</c:v>
                </c:pt>
                <c:pt idx="29325">
                  <c:v>45784.083333333336</c:v>
                </c:pt>
                <c:pt idx="29326">
                  <c:v>45784.125</c:v>
                </c:pt>
                <c:pt idx="29327">
                  <c:v>45784.166666666664</c:v>
                </c:pt>
                <c:pt idx="29328">
                  <c:v>45784.208333333336</c:v>
                </c:pt>
                <c:pt idx="29329">
                  <c:v>45784.25</c:v>
                </c:pt>
                <c:pt idx="29330">
                  <c:v>45784.291666666664</c:v>
                </c:pt>
                <c:pt idx="29331">
                  <c:v>45784.333333333336</c:v>
                </c:pt>
                <c:pt idx="29332">
                  <c:v>45784.375</c:v>
                </c:pt>
                <c:pt idx="29333">
                  <c:v>45784.416666666664</c:v>
                </c:pt>
                <c:pt idx="29334">
                  <c:v>45784.458333333336</c:v>
                </c:pt>
                <c:pt idx="29335">
                  <c:v>45784.5</c:v>
                </c:pt>
                <c:pt idx="29336">
                  <c:v>45784.541666666664</c:v>
                </c:pt>
                <c:pt idx="29337">
                  <c:v>45784.583333333336</c:v>
                </c:pt>
                <c:pt idx="29338">
                  <c:v>45784.625</c:v>
                </c:pt>
                <c:pt idx="29339">
                  <c:v>45784.666666666664</c:v>
                </c:pt>
                <c:pt idx="29340">
                  <c:v>45784.708333333336</c:v>
                </c:pt>
                <c:pt idx="29341">
                  <c:v>45784.75</c:v>
                </c:pt>
                <c:pt idx="29342">
                  <c:v>45784.791666666664</c:v>
                </c:pt>
                <c:pt idx="29343">
                  <c:v>45784.833333333336</c:v>
                </c:pt>
                <c:pt idx="29344">
                  <c:v>45784.875</c:v>
                </c:pt>
                <c:pt idx="29345">
                  <c:v>45784.916666666664</c:v>
                </c:pt>
                <c:pt idx="29346">
                  <c:v>45784.958333333336</c:v>
                </c:pt>
                <c:pt idx="29347">
                  <c:v>45785</c:v>
                </c:pt>
                <c:pt idx="29348">
                  <c:v>45785.041666666664</c:v>
                </c:pt>
                <c:pt idx="29349">
                  <c:v>45785.083333333336</c:v>
                </c:pt>
                <c:pt idx="29350">
                  <c:v>45785.125</c:v>
                </c:pt>
                <c:pt idx="29351">
                  <c:v>45785.166666666664</c:v>
                </c:pt>
                <c:pt idx="29352">
                  <c:v>45785.208333333336</c:v>
                </c:pt>
                <c:pt idx="29353">
                  <c:v>45785.25</c:v>
                </c:pt>
                <c:pt idx="29354">
                  <c:v>45785.291666666664</c:v>
                </c:pt>
                <c:pt idx="29355">
                  <c:v>45785.333333333336</c:v>
                </c:pt>
                <c:pt idx="29356">
                  <c:v>45785.375</c:v>
                </c:pt>
                <c:pt idx="29357">
                  <c:v>45785.416666666664</c:v>
                </c:pt>
                <c:pt idx="29358">
                  <c:v>45785.458333333336</c:v>
                </c:pt>
                <c:pt idx="29359">
                  <c:v>45785.5</c:v>
                </c:pt>
                <c:pt idx="29360">
                  <c:v>45785.541666666664</c:v>
                </c:pt>
                <c:pt idx="29361">
                  <c:v>45785.583333333336</c:v>
                </c:pt>
                <c:pt idx="29362">
                  <c:v>45785.625</c:v>
                </c:pt>
                <c:pt idx="29363">
                  <c:v>45785.666666666664</c:v>
                </c:pt>
                <c:pt idx="29364">
                  <c:v>45785.708333333336</c:v>
                </c:pt>
                <c:pt idx="29365">
                  <c:v>45785.75</c:v>
                </c:pt>
                <c:pt idx="29366">
                  <c:v>45785.791666666664</c:v>
                </c:pt>
                <c:pt idx="29367">
                  <c:v>45785.833333333336</c:v>
                </c:pt>
                <c:pt idx="29368">
                  <c:v>45785.875</c:v>
                </c:pt>
                <c:pt idx="29369">
                  <c:v>45785.916666666664</c:v>
                </c:pt>
                <c:pt idx="29370">
                  <c:v>45785.958333333336</c:v>
                </c:pt>
                <c:pt idx="29371">
                  <c:v>45786</c:v>
                </c:pt>
                <c:pt idx="29372">
                  <c:v>45786.041666666664</c:v>
                </c:pt>
                <c:pt idx="29373">
                  <c:v>45786.083333333336</c:v>
                </c:pt>
                <c:pt idx="29374">
                  <c:v>45786.125</c:v>
                </c:pt>
                <c:pt idx="29375">
                  <c:v>45786.166666666664</c:v>
                </c:pt>
                <c:pt idx="29376">
                  <c:v>45786.208333333336</c:v>
                </c:pt>
                <c:pt idx="29377">
                  <c:v>45786.25</c:v>
                </c:pt>
                <c:pt idx="29378">
                  <c:v>45786.291666666664</c:v>
                </c:pt>
                <c:pt idx="29379">
                  <c:v>45786.333333333336</c:v>
                </c:pt>
                <c:pt idx="29380">
                  <c:v>45786.375</c:v>
                </c:pt>
                <c:pt idx="29381">
                  <c:v>45786.416666666664</c:v>
                </c:pt>
                <c:pt idx="29382">
                  <c:v>45786.458333333336</c:v>
                </c:pt>
                <c:pt idx="29383">
                  <c:v>45786.5</c:v>
                </c:pt>
                <c:pt idx="29384">
                  <c:v>45786.541666666664</c:v>
                </c:pt>
                <c:pt idx="29385">
                  <c:v>45786.583333333336</c:v>
                </c:pt>
                <c:pt idx="29386">
                  <c:v>45786.625</c:v>
                </c:pt>
                <c:pt idx="29387">
                  <c:v>45786.666666666664</c:v>
                </c:pt>
                <c:pt idx="29388">
                  <c:v>45786.708333333336</c:v>
                </c:pt>
                <c:pt idx="29389">
                  <c:v>45786.75</c:v>
                </c:pt>
                <c:pt idx="29390">
                  <c:v>45786.791666666664</c:v>
                </c:pt>
                <c:pt idx="29391">
                  <c:v>45786.833333333336</c:v>
                </c:pt>
                <c:pt idx="29392">
                  <c:v>45786.875</c:v>
                </c:pt>
                <c:pt idx="29393">
                  <c:v>45786.916666666664</c:v>
                </c:pt>
                <c:pt idx="29394">
                  <c:v>45786.958333333336</c:v>
                </c:pt>
                <c:pt idx="29395">
                  <c:v>45787</c:v>
                </c:pt>
                <c:pt idx="29396">
                  <c:v>45787.041666666664</c:v>
                </c:pt>
                <c:pt idx="29397">
                  <c:v>45787.083333333336</c:v>
                </c:pt>
                <c:pt idx="29398">
                  <c:v>45787.125</c:v>
                </c:pt>
                <c:pt idx="29399">
                  <c:v>45787.166666666664</c:v>
                </c:pt>
                <c:pt idx="29400">
                  <c:v>45787.208333333336</c:v>
                </c:pt>
                <c:pt idx="29401">
                  <c:v>45787.25</c:v>
                </c:pt>
                <c:pt idx="29402">
                  <c:v>45787.291666666664</c:v>
                </c:pt>
                <c:pt idx="29403">
                  <c:v>45787.333333333336</c:v>
                </c:pt>
                <c:pt idx="29404">
                  <c:v>45787.375</c:v>
                </c:pt>
                <c:pt idx="29405">
                  <c:v>45787.416666666664</c:v>
                </c:pt>
                <c:pt idx="29406">
                  <c:v>45787.458333333336</c:v>
                </c:pt>
                <c:pt idx="29407">
                  <c:v>45787.5</c:v>
                </c:pt>
                <c:pt idx="29408">
                  <c:v>45787.541666666664</c:v>
                </c:pt>
                <c:pt idx="29409">
                  <c:v>45787.583333333336</c:v>
                </c:pt>
                <c:pt idx="29410">
                  <c:v>45787.625</c:v>
                </c:pt>
                <c:pt idx="29411">
                  <c:v>45787.666666666664</c:v>
                </c:pt>
                <c:pt idx="29412">
                  <c:v>45787.708333333336</c:v>
                </c:pt>
                <c:pt idx="29413">
                  <c:v>45787.75</c:v>
                </c:pt>
                <c:pt idx="29414">
                  <c:v>45787.791666666664</c:v>
                </c:pt>
                <c:pt idx="29415">
                  <c:v>45787.833333333336</c:v>
                </c:pt>
                <c:pt idx="29416">
                  <c:v>45787.875</c:v>
                </c:pt>
                <c:pt idx="29417">
                  <c:v>45787.916666666664</c:v>
                </c:pt>
                <c:pt idx="29418">
                  <c:v>45787.958333333336</c:v>
                </c:pt>
                <c:pt idx="29419">
                  <c:v>45788</c:v>
                </c:pt>
                <c:pt idx="29420">
                  <c:v>45788.041666666664</c:v>
                </c:pt>
                <c:pt idx="29421">
                  <c:v>45788.083333333336</c:v>
                </c:pt>
                <c:pt idx="29422">
                  <c:v>45788.125</c:v>
                </c:pt>
                <c:pt idx="29423">
                  <c:v>45788.166666666664</c:v>
                </c:pt>
                <c:pt idx="29424">
                  <c:v>45788.208333333336</c:v>
                </c:pt>
                <c:pt idx="29425">
                  <c:v>45788.25</c:v>
                </c:pt>
                <c:pt idx="29426">
                  <c:v>45788.291666666664</c:v>
                </c:pt>
                <c:pt idx="29427">
                  <c:v>45788.333333333336</c:v>
                </c:pt>
                <c:pt idx="29428">
                  <c:v>45788.375</c:v>
                </c:pt>
                <c:pt idx="29429">
                  <c:v>45788.416666666664</c:v>
                </c:pt>
                <c:pt idx="29430">
                  <c:v>45788.458333333336</c:v>
                </c:pt>
                <c:pt idx="29431">
                  <c:v>45788.5</c:v>
                </c:pt>
                <c:pt idx="29432">
                  <c:v>45788.541666666664</c:v>
                </c:pt>
                <c:pt idx="29433">
                  <c:v>45788.583333333336</c:v>
                </c:pt>
                <c:pt idx="29434">
                  <c:v>45788.625</c:v>
                </c:pt>
                <c:pt idx="29435">
                  <c:v>45788.666666666664</c:v>
                </c:pt>
                <c:pt idx="29436">
                  <c:v>45788.708333333336</c:v>
                </c:pt>
                <c:pt idx="29437">
                  <c:v>45788.75</c:v>
                </c:pt>
                <c:pt idx="29438">
                  <c:v>45788.791666666664</c:v>
                </c:pt>
                <c:pt idx="29439">
                  <c:v>45788.833333333336</c:v>
                </c:pt>
                <c:pt idx="29440">
                  <c:v>45788.875</c:v>
                </c:pt>
                <c:pt idx="29441">
                  <c:v>45788.916666666664</c:v>
                </c:pt>
                <c:pt idx="29442">
                  <c:v>45788.958333333336</c:v>
                </c:pt>
                <c:pt idx="29443">
                  <c:v>45789</c:v>
                </c:pt>
                <c:pt idx="29444">
                  <c:v>45789.041666666664</c:v>
                </c:pt>
                <c:pt idx="29445">
                  <c:v>45789.083333333336</c:v>
                </c:pt>
                <c:pt idx="29446">
                  <c:v>45789.125</c:v>
                </c:pt>
                <c:pt idx="29447">
                  <c:v>45789.166666666664</c:v>
                </c:pt>
                <c:pt idx="29448">
                  <c:v>45789.208333333336</c:v>
                </c:pt>
                <c:pt idx="29449">
                  <c:v>45789.25</c:v>
                </c:pt>
                <c:pt idx="29450">
                  <c:v>45789.291666666664</c:v>
                </c:pt>
                <c:pt idx="29451">
                  <c:v>45789.333333333336</c:v>
                </c:pt>
                <c:pt idx="29452">
                  <c:v>45789.375</c:v>
                </c:pt>
                <c:pt idx="29453">
                  <c:v>45789.416666666664</c:v>
                </c:pt>
                <c:pt idx="29454">
                  <c:v>45789.458333333336</c:v>
                </c:pt>
                <c:pt idx="29455">
                  <c:v>45789.5</c:v>
                </c:pt>
                <c:pt idx="29456">
                  <c:v>45789.541666666664</c:v>
                </c:pt>
                <c:pt idx="29457">
                  <c:v>45789.583333333336</c:v>
                </c:pt>
                <c:pt idx="29458">
                  <c:v>45789.625</c:v>
                </c:pt>
                <c:pt idx="29459">
                  <c:v>45789.666666666664</c:v>
                </c:pt>
                <c:pt idx="29460">
                  <c:v>45789.708333333336</c:v>
                </c:pt>
                <c:pt idx="29461">
                  <c:v>45789.75</c:v>
                </c:pt>
                <c:pt idx="29462">
                  <c:v>45789.791666666664</c:v>
                </c:pt>
                <c:pt idx="29463">
                  <c:v>45789.833333333336</c:v>
                </c:pt>
                <c:pt idx="29464">
                  <c:v>45789.875</c:v>
                </c:pt>
                <c:pt idx="29465">
                  <c:v>45789.916666666664</c:v>
                </c:pt>
                <c:pt idx="29466">
                  <c:v>45789.958333333336</c:v>
                </c:pt>
                <c:pt idx="29467">
                  <c:v>45790</c:v>
                </c:pt>
                <c:pt idx="29468">
                  <c:v>45790.041666666664</c:v>
                </c:pt>
                <c:pt idx="29469">
                  <c:v>45790.083333333336</c:v>
                </c:pt>
                <c:pt idx="29470">
                  <c:v>45790.125</c:v>
                </c:pt>
                <c:pt idx="29471">
                  <c:v>45790.166666666664</c:v>
                </c:pt>
                <c:pt idx="29472">
                  <c:v>45790.208333333336</c:v>
                </c:pt>
                <c:pt idx="29473">
                  <c:v>45790.25</c:v>
                </c:pt>
                <c:pt idx="29474">
                  <c:v>45790.291666666664</c:v>
                </c:pt>
                <c:pt idx="29475">
                  <c:v>45790.333333333336</c:v>
                </c:pt>
                <c:pt idx="29476">
                  <c:v>45790.375</c:v>
                </c:pt>
                <c:pt idx="29477">
                  <c:v>45790.416666666664</c:v>
                </c:pt>
                <c:pt idx="29478">
                  <c:v>45790.458333333336</c:v>
                </c:pt>
                <c:pt idx="29479">
                  <c:v>45790.5</c:v>
                </c:pt>
                <c:pt idx="29480">
                  <c:v>45790.541666666664</c:v>
                </c:pt>
                <c:pt idx="29481">
                  <c:v>45790.583333333336</c:v>
                </c:pt>
                <c:pt idx="29482">
                  <c:v>45790.625</c:v>
                </c:pt>
                <c:pt idx="29483">
                  <c:v>45790.666666666664</c:v>
                </c:pt>
                <c:pt idx="29484">
                  <c:v>45790.708333333336</c:v>
                </c:pt>
                <c:pt idx="29485">
                  <c:v>45790.75</c:v>
                </c:pt>
                <c:pt idx="29486">
                  <c:v>45790.791666666664</c:v>
                </c:pt>
                <c:pt idx="29487">
                  <c:v>45790.833333333336</c:v>
                </c:pt>
                <c:pt idx="29488">
                  <c:v>45790.875</c:v>
                </c:pt>
                <c:pt idx="29489">
                  <c:v>45790.916666666664</c:v>
                </c:pt>
                <c:pt idx="29490">
                  <c:v>45790.958333333336</c:v>
                </c:pt>
                <c:pt idx="29491">
                  <c:v>45791</c:v>
                </c:pt>
                <c:pt idx="29492">
                  <c:v>45791.041666666664</c:v>
                </c:pt>
                <c:pt idx="29493">
                  <c:v>45791.083333333336</c:v>
                </c:pt>
                <c:pt idx="29494">
                  <c:v>45791.125</c:v>
                </c:pt>
                <c:pt idx="29495">
                  <c:v>45791.166666666664</c:v>
                </c:pt>
                <c:pt idx="29496">
                  <c:v>45791.208333333336</c:v>
                </c:pt>
                <c:pt idx="29497">
                  <c:v>45791.25</c:v>
                </c:pt>
                <c:pt idx="29498">
                  <c:v>45791.291666666664</c:v>
                </c:pt>
                <c:pt idx="29499">
                  <c:v>45791.333333333336</c:v>
                </c:pt>
                <c:pt idx="29500">
                  <c:v>45791.375</c:v>
                </c:pt>
                <c:pt idx="29501">
                  <c:v>45791.416666666664</c:v>
                </c:pt>
                <c:pt idx="29502">
                  <c:v>45791.458333333336</c:v>
                </c:pt>
                <c:pt idx="29503">
                  <c:v>45791.5</c:v>
                </c:pt>
                <c:pt idx="29504">
                  <c:v>45791.541666666664</c:v>
                </c:pt>
                <c:pt idx="29505">
                  <c:v>45791.583333333336</c:v>
                </c:pt>
                <c:pt idx="29506">
                  <c:v>45791.625</c:v>
                </c:pt>
                <c:pt idx="29507">
                  <c:v>45791.666666666664</c:v>
                </c:pt>
                <c:pt idx="29508">
                  <c:v>45791.708333333336</c:v>
                </c:pt>
                <c:pt idx="29509">
                  <c:v>45791.75</c:v>
                </c:pt>
                <c:pt idx="29510">
                  <c:v>45791.791666666664</c:v>
                </c:pt>
                <c:pt idx="29511">
                  <c:v>45791.833333333336</c:v>
                </c:pt>
                <c:pt idx="29512">
                  <c:v>45791.875</c:v>
                </c:pt>
                <c:pt idx="29513">
                  <c:v>45791.916666666664</c:v>
                </c:pt>
                <c:pt idx="29514">
                  <c:v>45791.958333333336</c:v>
                </c:pt>
                <c:pt idx="29515">
                  <c:v>45792</c:v>
                </c:pt>
                <c:pt idx="29516">
                  <c:v>45792.041666666664</c:v>
                </c:pt>
                <c:pt idx="29517">
                  <c:v>45792.083333333336</c:v>
                </c:pt>
                <c:pt idx="29518">
                  <c:v>45792.125</c:v>
                </c:pt>
                <c:pt idx="29519">
                  <c:v>45792.166666666664</c:v>
                </c:pt>
                <c:pt idx="29520">
                  <c:v>45792.208333333336</c:v>
                </c:pt>
                <c:pt idx="29521">
                  <c:v>45792.25</c:v>
                </c:pt>
                <c:pt idx="29522">
                  <c:v>45792.291666666664</c:v>
                </c:pt>
                <c:pt idx="29523">
                  <c:v>45792.333333333336</c:v>
                </c:pt>
                <c:pt idx="29524">
                  <c:v>45792.375</c:v>
                </c:pt>
                <c:pt idx="29525">
                  <c:v>45792.416666666664</c:v>
                </c:pt>
                <c:pt idx="29526">
                  <c:v>45792.458333333336</c:v>
                </c:pt>
                <c:pt idx="29527">
                  <c:v>45792.5</c:v>
                </c:pt>
                <c:pt idx="29528">
                  <c:v>45792.541666666664</c:v>
                </c:pt>
                <c:pt idx="29529">
                  <c:v>45792.583333333336</c:v>
                </c:pt>
                <c:pt idx="29530">
                  <c:v>45792.625</c:v>
                </c:pt>
                <c:pt idx="29531">
                  <c:v>45792.666666666664</c:v>
                </c:pt>
                <c:pt idx="29532">
                  <c:v>45792.708333333336</c:v>
                </c:pt>
                <c:pt idx="29533">
                  <c:v>45792.75</c:v>
                </c:pt>
                <c:pt idx="29534">
                  <c:v>45792.791666666664</c:v>
                </c:pt>
                <c:pt idx="29535">
                  <c:v>45792.833333333336</c:v>
                </c:pt>
                <c:pt idx="29536">
                  <c:v>45792.875</c:v>
                </c:pt>
                <c:pt idx="29537">
                  <c:v>45792.916666666664</c:v>
                </c:pt>
                <c:pt idx="29538">
                  <c:v>45792.958333333336</c:v>
                </c:pt>
                <c:pt idx="29539">
                  <c:v>45793</c:v>
                </c:pt>
                <c:pt idx="29540">
                  <c:v>45793.041666666664</c:v>
                </c:pt>
                <c:pt idx="29541">
                  <c:v>45793.083333333336</c:v>
                </c:pt>
                <c:pt idx="29542">
                  <c:v>45793.125</c:v>
                </c:pt>
                <c:pt idx="29543">
                  <c:v>45793.166666666664</c:v>
                </c:pt>
                <c:pt idx="29544">
                  <c:v>45793.208333333336</c:v>
                </c:pt>
                <c:pt idx="29545">
                  <c:v>45793.25</c:v>
                </c:pt>
                <c:pt idx="29546">
                  <c:v>45793.291666666664</c:v>
                </c:pt>
                <c:pt idx="29547">
                  <c:v>45793.333333333336</c:v>
                </c:pt>
                <c:pt idx="29548">
                  <c:v>45793.375</c:v>
                </c:pt>
                <c:pt idx="29549">
                  <c:v>45793.416666666664</c:v>
                </c:pt>
                <c:pt idx="29550">
                  <c:v>45793.458333333336</c:v>
                </c:pt>
                <c:pt idx="29551">
                  <c:v>45793.5</c:v>
                </c:pt>
                <c:pt idx="29552">
                  <c:v>45793.541666666664</c:v>
                </c:pt>
                <c:pt idx="29553">
                  <c:v>45793.583333333336</c:v>
                </c:pt>
                <c:pt idx="29554">
                  <c:v>45793.625</c:v>
                </c:pt>
                <c:pt idx="29555">
                  <c:v>45793.666666666664</c:v>
                </c:pt>
                <c:pt idx="29556">
                  <c:v>45793.708333333336</c:v>
                </c:pt>
                <c:pt idx="29557">
                  <c:v>45793.75</c:v>
                </c:pt>
                <c:pt idx="29558">
                  <c:v>45793.791666666664</c:v>
                </c:pt>
                <c:pt idx="29559">
                  <c:v>45793.833333333336</c:v>
                </c:pt>
                <c:pt idx="29560">
                  <c:v>45793.875</c:v>
                </c:pt>
                <c:pt idx="29561">
                  <c:v>45793.916666666664</c:v>
                </c:pt>
                <c:pt idx="29562">
                  <c:v>45793.958333333336</c:v>
                </c:pt>
                <c:pt idx="29563">
                  <c:v>45794</c:v>
                </c:pt>
                <c:pt idx="29564">
                  <c:v>45794.041666666664</c:v>
                </c:pt>
                <c:pt idx="29565">
                  <c:v>45794.083333333336</c:v>
                </c:pt>
                <c:pt idx="29566">
                  <c:v>45794.125</c:v>
                </c:pt>
                <c:pt idx="29567">
                  <c:v>45794.166666666664</c:v>
                </c:pt>
                <c:pt idx="29568">
                  <c:v>45794.208333333336</c:v>
                </c:pt>
                <c:pt idx="29569">
                  <c:v>45794.25</c:v>
                </c:pt>
                <c:pt idx="29570">
                  <c:v>45794.291666666664</c:v>
                </c:pt>
                <c:pt idx="29571">
                  <c:v>45794.333333333336</c:v>
                </c:pt>
                <c:pt idx="29572">
                  <c:v>45794.375</c:v>
                </c:pt>
                <c:pt idx="29573">
                  <c:v>45794.416666666664</c:v>
                </c:pt>
                <c:pt idx="29574">
                  <c:v>45794.458333333336</c:v>
                </c:pt>
                <c:pt idx="29575">
                  <c:v>45794.5</c:v>
                </c:pt>
                <c:pt idx="29576">
                  <c:v>45794.541666666664</c:v>
                </c:pt>
                <c:pt idx="29577">
                  <c:v>45794.583333333336</c:v>
                </c:pt>
                <c:pt idx="29578">
                  <c:v>45794.625</c:v>
                </c:pt>
                <c:pt idx="29579">
                  <c:v>45794.666666666664</c:v>
                </c:pt>
                <c:pt idx="29580">
                  <c:v>45794.708333333336</c:v>
                </c:pt>
                <c:pt idx="29581">
                  <c:v>45794.75</c:v>
                </c:pt>
                <c:pt idx="29582">
                  <c:v>45794.791666666664</c:v>
                </c:pt>
                <c:pt idx="29583">
                  <c:v>45794.833333333336</c:v>
                </c:pt>
                <c:pt idx="29584">
                  <c:v>45794.875</c:v>
                </c:pt>
                <c:pt idx="29585">
                  <c:v>45794.916666666664</c:v>
                </c:pt>
                <c:pt idx="29586">
                  <c:v>45794.958333333336</c:v>
                </c:pt>
                <c:pt idx="29587">
                  <c:v>45795</c:v>
                </c:pt>
                <c:pt idx="29588">
                  <c:v>45795.041666666664</c:v>
                </c:pt>
                <c:pt idx="29589">
                  <c:v>45795.083333333336</c:v>
                </c:pt>
                <c:pt idx="29590">
                  <c:v>45795.125</c:v>
                </c:pt>
                <c:pt idx="29591">
                  <c:v>45795.166666666664</c:v>
                </c:pt>
                <c:pt idx="29592">
                  <c:v>45795.208333333336</c:v>
                </c:pt>
                <c:pt idx="29593">
                  <c:v>45795.25</c:v>
                </c:pt>
                <c:pt idx="29594">
                  <c:v>45795.291666666664</c:v>
                </c:pt>
                <c:pt idx="29595">
                  <c:v>45795.333333333336</c:v>
                </c:pt>
                <c:pt idx="29596">
                  <c:v>45795.375</c:v>
                </c:pt>
                <c:pt idx="29597">
                  <c:v>45795.416666666664</c:v>
                </c:pt>
                <c:pt idx="29598">
                  <c:v>45795.458333333336</c:v>
                </c:pt>
                <c:pt idx="29599">
                  <c:v>45795.5</c:v>
                </c:pt>
                <c:pt idx="29600">
                  <c:v>45795.541666666664</c:v>
                </c:pt>
                <c:pt idx="29601">
                  <c:v>45795.583333333336</c:v>
                </c:pt>
                <c:pt idx="29602">
                  <c:v>45795.625</c:v>
                </c:pt>
                <c:pt idx="29603">
                  <c:v>45795.666666666664</c:v>
                </c:pt>
                <c:pt idx="29604">
                  <c:v>45795.708333333336</c:v>
                </c:pt>
                <c:pt idx="29605">
                  <c:v>45795.75</c:v>
                </c:pt>
                <c:pt idx="29606">
                  <c:v>45795.791666666664</c:v>
                </c:pt>
                <c:pt idx="29607">
                  <c:v>45795.833333333336</c:v>
                </c:pt>
                <c:pt idx="29608">
                  <c:v>45795.875</c:v>
                </c:pt>
                <c:pt idx="29609">
                  <c:v>45795.916666666664</c:v>
                </c:pt>
                <c:pt idx="29610">
                  <c:v>45795.958333333336</c:v>
                </c:pt>
                <c:pt idx="29611">
                  <c:v>45796</c:v>
                </c:pt>
                <c:pt idx="29612">
                  <c:v>45796.041666666664</c:v>
                </c:pt>
                <c:pt idx="29613">
                  <c:v>45796.083333333336</c:v>
                </c:pt>
                <c:pt idx="29614">
                  <c:v>45796.125</c:v>
                </c:pt>
                <c:pt idx="29615">
                  <c:v>45796.166666666664</c:v>
                </c:pt>
                <c:pt idx="29616">
                  <c:v>45796.208333333336</c:v>
                </c:pt>
                <c:pt idx="29617">
                  <c:v>45796.25</c:v>
                </c:pt>
                <c:pt idx="29618">
                  <c:v>45796.291666666664</c:v>
                </c:pt>
                <c:pt idx="29619">
                  <c:v>45796.333333333336</c:v>
                </c:pt>
                <c:pt idx="29620">
                  <c:v>45796.375</c:v>
                </c:pt>
                <c:pt idx="29621">
                  <c:v>45796.416666666664</c:v>
                </c:pt>
                <c:pt idx="29622">
                  <c:v>45796.458333333336</c:v>
                </c:pt>
                <c:pt idx="29623">
                  <c:v>45796.5</c:v>
                </c:pt>
                <c:pt idx="29624">
                  <c:v>45796.541666666664</c:v>
                </c:pt>
                <c:pt idx="29625">
                  <c:v>45796.583333333336</c:v>
                </c:pt>
                <c:pt idx="29626">
                  <c:v>45796.625</c:v>
                </c:pt>
                <c:pt idx="29627">
                  <c:v>45796.666666666664</c:v>
                </c:pt>
                <c:pt idx="29628">
                  <c:v>45796.708333333336</c:v>
                </c:pt>
                <c:pt idx="29629">
                  <c:v>45796.75</c:v>
                </c:pt>
                <c:pt idx="29630">
                  <c:v>45796.791666666664</c:v>
                </c:pt>
                <c:pt idx="29631">
                  <c:v>45796.833333333336</c:v>
                </c:pt>
                <c:pt idx="29632">
                  <c:v>45796.875</c:v>
                </c:pt>
                <c:pt idx="29633">
                  <c:v>45796.916666666664</c:v>
                </c:pt>
                <c:pt idx="29634">
                  <c:v>45796.958333333336</c:v>
                </c:pt>
                <c:pt idx="29635">
                  <c:v>45797</c:v>
                </c:pt>
                <c:pt idx="29636">
                  <c:v>45797.041666666664</c:v>
                </c:pt>
                <c:pt idx="29637">
                  <c:v>45797.083333333336</c:v>
                </c:pt>
                <c:pt idx="29638">
                  <c:v>45797.125</c:v>
                </c:pt>
                <c:pt idx="29639">
                  <c:v>45797.166666666664</c:v>
                </c:pt>
                <c:pt idx="29640">
                  <c:v>45797.208333333336</c:v>
                </c:pt>
                <c:pt idx="29641">
                  <c:v>45797.25</c:v>
                </c:pt>
                <c:pt idx="29642">
                  <c:v>45797.291666666664</c:v>
                </c:pt>
                <c:pt idx="29643">
                  <c:v>45797.333333333336</c:v>
                </c:pt>
                <c:pt idx="29644">
                  <c:v>45797.375</c:v>
                </c:pt>
                <c:pt idx="29645">
                  <c:v>45797.416666666664</c:v>
                </c:pt>
                <c:pt idx="29646">
                  <c:v>45797.458333333336</c:v>
                </c:pt>
                <c:pt idx="29647">
                  <c:v>45797.5</c:v>
                </c:pt>
                <c:pt idx="29648">
                  <c:v>45797.541666666664</c:v>
                </c:pt>
                <c:pt idx="29649">
                  <c:v>45797.583333333336</c:v>
                </c:pt>
                <c:pt idx="29650">
                  <c:v>45797.625</c:v>
                </c:pt>
                <c:pt idx="29651">
                  <c:v>45797.666666666664</c:v>
                </c:pt>
                <c:pt idx="29652">
                  <c:v>45797.708333333336</c:v>
                </c:pt>
                <c:pt idx="29653">
                  <c:v>45797.75</c:v>
                </c:pt>
                <c:pt idx="29654">
                  <c:v>45797.791666666664</c:v>
                </c:pt>
                <c:pt idx="29655">
                  <c:v>45797.833333333336</c:v>
                </c:pt>
                <c:pt idx="29656">
                  <c:v>45797.875</c:v>
                </c:pt>
                <c:pt idx="29657">
                  <c:v>45797.916666666664</c:v>
                </c:pt>
                <c:pt idx="29658">
                  <c:v>45797.958333333336</c:v>
                </c:pt>
                <c:pt idx="29659">
                  <c:v>45798</c:v>
                </c:pt>
                <c:pt idx="29660">
                  <c:v>45798.041666666664</c:v>
                </c:pt>
                <c:pt idx="29661">
                  <c:v>45798.083333333336</c:v>
                </c:pt>
                <c:pt idx="29662">
                  <c:v>45798.125</c:v>
                </c:pt>
                <c:pt idx="29663">
                  <c:v>45798.166666666664</c:v>
                </c:pt>
                <c:pt idx="29664">
                  <c:v>45798.208333333336</c:v>
                </c:pt>
                <c:pt idx="29665">
                  <c:v>45798.25</c:v>
                </c:pt>
                <c:pt idx="29666">
                  <c:v>45798.291666666664</c:v>
                </c:pt>
                <c:pt idx="29667">
                  <c:v>45798.333333333336</c:v>
                </c:pt>
                <c:pt idx="29668">
                  <c:v>45798.375</c:v>
                </c:pt>
                <c:pt idx="29669">
                  <c:v>45798.416666666664</c:v>
                </c:pt>
                <c:pt idx="29670">
                  <c:v>45798.458333333336</c:v>
                </c:pt>
                <c:pt idx="29671">
                  <c:v>45798.5</c:v>
                </c:pt>
                <c:pt idx="29672">
                  <c:v>45798.541666666664</c:v>
                </c:pt>
                <c:pt idx="29673">
                  <c:v>45798.583333333336</c:v>
                </c:pt>
                <c:pt idx="29674">
                  <c:v>45798.625</c:v>
                </c:pt>
                <c:pt idx="29675">
                  <c:v>45798.666666666664</c:v>
                </c:pt>
                <c:pt idx="29676">
                  <c:v>45798.708333333336</c:v>
                </c:pt>
                <c:pt idx="29677">
                  <c:v>45798.75</c:v>
                </c:pt>
                <c:pt idx="29678">
                  <c:v>45798.791666666664</c:v>
                </c:pt>
                <c:pt idx="29679">
                  <c:v>45798.833333333336</c:v>
                </c:pt>
                <c:pt idx="29680">
                  <c:v>45798.875</c:v>
                </c:pt>
                <c:pt idx="29681">
                  <c:v>45798.916666666664</c:v>
                </c:pt>
                <c:pt idx="29682">
                  <c:v>45798.958333333336</c:v>
                </c:pt>
                <c:pt idx="29683">
                  <c:v>45799</c:v>
                </c:pt>
                <c:pt idx="29684">
                  <c:v>45799.041666666664</c:v>
                </c:pt>
                <c:pt idx="29685">
                  <c:v>45799.083333333336</c:v>
                </c:pt>
                <c:pt idx="29686">
                  <c:v>45799.125</c:v>
                </c:pt>
                <c:pt idx="29687">
                  <c:v>45799.166666666664</c:v>
                </c:pt>
                <c:pt idx="29688">
                  <c:v>45799.208333333336</c:v>
                </c:pt>
                <c:pt idx="29689">
                  <c:v>45799.25</c:v>
                </c:pt>
                <c:pt idx="29690">
                  <c:v>45799.291666666664</c:v>
                </c:pt>
                <c:pt idx="29691">
                  <c:v>45799.333333333336</c:v>
                </c:pt>
                <c:pt idx="29692">
                  <c:v>45799.375</c:v>
                </c:pt>
                <c:pt idx="29693">
                  <c:v>45799.416666666664</c:v>
                </c:pt>
                <c:pt idx="29694">
                  <c:v>45799.458333333336</c:v>
                </c:pt>
                <c:pt idx="29695">
                  <c:v>45799.5</c:v>
                </c:pt>
                <c:pt idx="29696">
                  <c:v>45799.541666666664</c:v>
                </c:pt>
                <c:pt idx="29697">
                  <c:v>45799.583333333336</c:v>
                </c:pt>
                <c:pt idx="29698">
                  <c:v>45799.625</c:v>
                </c:pt>
                <c:pt idx="29699">
                  <c:v>45799.666666666664</c:v>
                </c:pt>
                <c:pt idx="29700">
                  <c:v>45799.708333333336</c:v>
                </c:pt>
                <c:pt idx="29701">
                  <c:v>45799.75</c:v>
                </c:pt>
                <c:pt idx="29702">
                  <c:v>45799.791666666664</c:v>
                </c:pt>
                <c:pt idx="29703">
                  <c:v>45799.833333333336</c:v>
                </c:pt>
                <c:pt idx="29704">
                  <c:v>45799.875</c:v>
                </c:pt>
                <c:pt idx="29705">
                  <c:v>45799.916666666664</c:v>
                </c:pt>
                <c:pt idx="29706">
                  <c:v>45799.958333333336</c:v>
                </c:pt>
                <c:pt idx="29707">
                  <c:v>45800</c:v>
                </c:pt>
                <c:pt idx="29708">
                  <c:v>45800.041666666664</c:v>
                </c:pt>
                <c:pt idx="29709">
                  <c:v>45800.083333333336</c:v>
                </c:pt>
                <c:pt idx="29710">
                  <c:v>45800.125</c:v>
                </c:pt>
                <c:pt idx="29711">
                  <c:v>45800.166666666664</c:v>
                </c:pt>
                <c:pt idx="29712">
                  <c:v>45800.208333333336</c:v>
                </c:pt>
                <c:pt idx="29713">
                  <c:v>45800.25</c:v>
                </c:pt>
                <c:pt idx="29714">
                  <c:v>45800.291666666664</c:v>
                </c:pt>
                <c:pt idx="29715">
                  <c:v>45800.333333333336</c:v>
                </c:pt>
                <c:pt idx="29716">
                  <c:v>45800.375</c:v>
                </c:pt>
                <c:pt idx="29717">
                  <c:v>45800.416666666664</c:v>
                </c:pt>
                <c:pt idx="29718">
                  <c:v>45800.458333333336</c:v>
                </c:pt>
                <c:pt idx="29719">
                  <c:v>45800.5</c:v>
                </c:pt>
                <c:pt idx="29720">
                  <c:v>45800.541666666664</c:v>
                </c:pt>
                <c:pt idx="29721">
                  <c:v>45800.583333333336</c:v>
                </c:pt>
                <c:pt idx="29722">
                  <c:v>45800.625</c:v>
                </c:pt>
                <c:pt idx="29723">
                  <c:v>45800.666666666664</c:v>
                </c:pt>
                <c:pt idx="29724">
                  <c:v>45800.708333333336</c:v>
                </c:pt>
                <c:pt idx="29725">
                  <c:v>45800.75</c:v>
                </c:pt>
                <c:pt idx="29726">
                  <c:v>45800.791666666664</c:v>
                </c:pt>
                <c:pt idx="29727">
                  <c:v>45800.833333333336</c:v>
                </c:pt>
                <c:pt idx="29728">
                  <c:v>45800.875</c:v>
                </c:pt>
                <c:pt idx="29729">
                  <c:v>45800.916666666664</c:v>
                </c:pt>
                <c:pt idx="29730">
                  <c:v>45800.958333333336</c:v>
                </c:pt>
                <c:pt idx="29731">
                  <c:v>45801</c:v>
                </c:pt>
                <c:pt idx="29732">
                  <c:v>45801.041666666664</c:v>
                </c:pt>
                <c:pt idx="29733">
                  <c:v>45801.083333333336</c:v>
                </c:pt>
                <c:pt idx="29734">
                  <c:v>45801.125</c:v>
                </c:pt>
                <c:pt idx="29735">
                  <c:v>45801.166666666664</c:v>
                </c:pt>
                <c:pt idx="29736">
                  <c:v>45801.208333333336</c:v>
                </c:pt>
                <c:pt idx="29737">
                  <c:v>45801.25</c:v>
                </c:pt>
                <c:pt idx="29738">
                  <c:v>45801.291666666664</c:v>
                </c:pt>
                <c:pt idx="29739">
                  <c:v>45801.333333333336</c:v>
                </c:pt>
                <c:pt idx="29740">
                  <c:v>45801.375</c:v>
                </c:pt>
                <c:pt idx="29741">
                  <c:v>45801.416666666664</c:v>
                </c:pt>
                <c:pt idx="29742">
                  <c:v>45801.458333333336</c:v>
                </c:pt>
                <c:pt idx="29743">
                  <c:v>45801.5</c:v>
                </c:pt>
                <c:pt idx="29744">
                  <c:v>45801.541666666664</c:v>
                </c:pt>
                <c:pt idx="29745">
                  <c:v>45801.583333333336</c:v>
                </c:pt>
                <c:pt idx="29746">
                  <c:v>45801.625</c:v>
                </c:pt>
                <c:pt idx="29747">
                  <c:v>45801.666666666664</c:v>
                </c:pt>
                <c:pt idx="29748">
                  <c:v>45801.708333333336</c:v>
                </c:pt>
                <c:pt idx="29749">
                  <c:v>45801.75</c:v>
                </c:pt>
                <c:pt idx="29750">
                  <c:v>45801.791666666664</c:v>
                </c:pt>
                <c:pt idx="29751">
                  <c:v>45801.833333333336</c:v>
                </c:pt>
                <c:pt idx="29752">
                  <c:v>45801.875</c:v>
                </c:pt>
                <c:pt idx="29753">
                  <c:v>45801.916666666664</c:v>
                </c:pt>
                <c:pt idx="29754">
                  <c:v>45801.958333333336</c:v>
                </c:pt>
                <c:pt idx="29755">
                  <c:v>45802</c:v>
                </c:pt>
                <c:pt idx="29756">
                  <c:v>45802.041666666664</c:v>
                </c:pt>
                <c:pt idx="29757">
                  <c:v>45802.083333333336</c:v>
                </c:pt>
                <c:pt idx="29758">
                  <c:v>45802.125</c:v>
                </c:pt>
                <c:pt idx="29759">
                  <c:v>45802.166666666664</c:v>
                </c:pt>
                <c:pt idx="29760">
                  <c:v>45802.208333333336</c:v>
                </c:pt>
                <c:pt idx="29761">
                  <c:v>45802.25</c:v>
                </c:pt>
                <c:pt idx="29762">
                  <c:v>45802.291666666664</c:v>
                </c:pt>
                <c:pt idx="29763">
                  <c:v>45802.333333333336</c:v>
                </c:pt>
                <c:pt idx="29764">
                  <c:v>45802.375</c:v>
                </c:pt>
                <c:pt idx="29765">
                  <c:v>45802.416666666664</c:v>
                </c:pt>
                <c:pt idx="29766">
                  <c:v>45802.458333333336</c:v>
                </c:pt>
                <c:pt idx="29767">
                  <c:v>45802.5</c:v>
                </c:pt>
                <c:pt idx="29768">
                  <c:v>45802.541666666664</c:v>
                </c:pt>
                <c:pt idx="29769">
                  <c:v>45802.583333333336</c:v>
                </c:pt>
                <c:pt idx="29770">
                  <c:v>45802.625</c:v>
                </c:pt>
                <c:pt idx="29771">
                  <c:v>45802.666666666664</c:v>
                </c:pt>
                <c:pt idx="29772">
                  <c:v>45802.708333333336</c:v>
                </c:pt>
                <c:pt idx="29773">
                  <c:v>45802.75</c:v>
                </c:pt>
                <c:pt idx="29774">
                  <c:v>45802.791666666664</c:v>
                </c:pt>
                <c:pt idx="29775">
                  <c:v>45802.833333333336</c:v>
                </c:pt>
                <c:pt idx="29776">
                  <c:v>45802.875</c:v>
                </c:pt>
                <c:pt idx="29777">
                  <c:v>45802.916666666664</c:v>
                </c:pt>
                <c:pt idx="29778">
                  <c:v>45802.958333333336</c:v>
                </c:pt>
                <c:pt idx="29779">
                  <c:v>45803</c:v>
                </c:pt>
                <c:pt idx="29780">
                  <c:v>45803.041666666664</c:v>
                </c:pt>
                <c:pt idx="29781">
                  <c:v>45803.083333333336</c:v>
                </c:pt>
                <c:pt idx="29782">
                  <c:v>45803.125</c:v>
                </c:pt>
                <c:pt idx="29783">
                  <c:v>45803.166666666664</c:v>
                </c:pt>
                <c:pt idx="29784">
                  <c:v>45803.208333333336</c:v>
                </c:pt>
                <c:pt idx="29785">
                  <c:v>45803.25</c:v>
                </c:pt>
                <c:pt idx="29786">
                  <c:v>45803.291666666664</c:v>
                </c:pt>
                <c:pt idx="29787">
                  <c:v>45803.333333333336</c:v>
                </c:pt>
                <c:pt idx="29788">
                  <c:v>45803.375</c:v>
                </c:pt>
                <c:pt idx="29789">
                  <c:v>45803.416666666664</c:v>
                </c:pt>
                <c:pt idx="29790">
                  <c:v>45803.458333333336</c:v>
                </c:pt>
                <c:pt idx="29791">
                  <c:v>45803.5</c:v>
                </c:pt>
                <c:pt idx="29792">
                  <c:v>45803.541666666664</c:v>
                </c:pt>
                <c:pt idx="29793">
                  <c:v>45803.583333333336</c:v>
                </c:pt>
                <c:pt idx="29794">
                  <c:v>45803.625</c:v>
                </c:pt>
                <c:pt idx="29795">
                  <c:v>45803.666666666664</c:v>
                </c:pt>
                <c:pt idx="29796">
                  <c:v>45803.708333333336</c:v>
                </c:pt>
                <c:pt idx="29797">
                  <c:v>45803.75</c:v>
                </c:pt>
                <c:pt idx="29798">
                  <c:v>45803.791666666664</c:v>
                </c:pt>
                <c:pt idx="29799">
                  <c:v>45803.833333333336</c:v>
                </c:pt>
                <c:pt idx="29800">
                  <c:v>45803.875</c:v>
                </c:pt>
                <c:pt idx="29801">
                  <c:v>45803.916666666664</c:v>
                </c:pt>
                <c:pt idx="29802">
                  <c:v>45803.958333333336</c:v>
                </c:pt>
                <c:pt idx="29803">
                  <c:v>45804</c:v>
                </c:pt>
                <c:pt idx="29804">
                  <c:v>45804.041666666664</c:v>
                </c:pt>
                <c:pt idx="29805">
                  <c:v>45804.083333333336</c:v>
                </c:pt>
                <c:pt idx="29806">
                  <c:v>45804.125</c:v>
                </c:pt>
                <c:pt idx="29807">
                  <c:v>45804.166666666664</c:v>
                </c:pt>
                <c:pt idx="29808">
                  <c:v>45804.208333333336</c:v>
                </c:pt>
                <c:pt idx="29809">
                  <c:v>45804.25</c:v>
                </c:pt>
                <c:pt idx="29810">
                  <c:v>45804.291666666664</c:v>
                </c:pt>
                <c:pt idx="29811">
                  <c:v>45804.333333333336</c:v>
                </c:pt>
                <c:pt idx="29812">
                  <c:v>45804.375</c:v>
                </c:pt>
                <c:pt idx="29813">
                  <c:v>45804.416666666664</c:v>
                </c:pt>
                <c:pt idx="29814">
                  <c:v>45804.458333333336</c:v>
                </c:pt>
                <c:pt idx="29815">
                  <c:v>45804.5</c:v>
                </c:pt>
                <c:pt idx="29816">
                  <c:v>45804.541666666664</c:v>
                </c:pt>
                <c:pt idx="29817">
                  <c:v>45804.583333333336</c:v>
                </c:pt>
                <c:pt idx="29818">
                  <c:v>45804.625</c:v>
                </c:pt>
                <c:pt idx="29819">
                  <c:v>45804.666666666664</c:v>
                </c:pt>
                <c:pt idx="29820">
                  <c:v>45804.708333333336</c:v>
                </c:pt>
                <c:pt idx="29821">
                  <c:v>45804.75</c:v>
                </c:pt>
                <c:pt idx="29822">
                  <c:v>45804.791666666664</c:v>
                </c:pt>
                <c:pt idx="29823">
                  <c:v>45804.833333333336</c:v>
                </c:pt>
                <c:pt idx="29824">
                  <c:v>45804.875</c:v>
                </c:pt>
                <c:pt idx="29825">
                  <c:v>45804.916666666664</c:v>
                </c:pt>
                <c:pt idx="29826">
                  <c:v>45804.958333333336</c:v>
                </c:pt>
                <c:pt idx="29827">
                  <c:v>45805</c:v>
                </c:pt>
                <c:pt idx="29828">
                  <c:v>45805.041666666664</c:v>
                </c:pt>
                <c:pt idx="29829">
                  <c:v>45805.083333333336</c:v>
                </c:pt>
                <c:pt idx="29830">
                  <c:v>45805.125</c:v>
                </c:pt>
                <c:pt idx="29831">
                  <c:v>45805.166666666664</c:v>
                </c:pt>
                <c:pt idx="29832">
                  <c:v>45805.208333333336</c:v>
                </c:pt>
                <c:pt idx="29833">
                  <c:v>45805.25</c:v>
                </c:pt>
                <c:pt idx="29834">
                  <c:v>45805.291666666664</c:v>
                </c:pt>
                <c:pt idx="29835">
                  <c:v>45805.333333333336</c:v>
                </c:pt>
                <c:pt idx="29836">
                  <c:v>45805.375</c:v>
                </c:pt>
                <c:pt idx="29837">
                  <c:v>45805.416666666664</c:v>
                </c:pt>
                <c:pt idx="29838">
                  <c:v>45805.458333333336</c:v>
                </c:pt>
                <c:pt idx="29839">
                  <c:v>45805.5</c:v>
                </c:pt>
                <c:pt idx="29840">
                  <c:v>45805.541666666664</c:v>
                </c:pt>
                <c:pt idx="29841">
                  <c:v>45805.583333333336</c:v>
                </c:pt>
                <c:pt idx="29842">
                  <c:v>45805.625</c:v>
                </c:pt>
                <c:pt idx="29843">
                  <c:v>45805.666666666664</c:v>
                </c:pt>
                <c:pt idx="29844">
                  <c:v>45805.708333333336</c:v>
                </c:pt>
                <c:pt idx="29845">
                  <c:v>45805.75</c:v>
                </c:pt>
                <c:pt idx="29846">
                  <c:v>45805.791666666664</c:v>
                </c:pt>
                <c:pt idx="29847">
                  <c:v>45805.833333333336</c:v>
                </c:pt>
                <c:pt idx="29848">
                  <c:v>45805.875</c:v>
                </c:pt>
                <c:pt idx="29849">
                  <c:v>45805.916666666664</c:v>
                </c:pt>
                <c:pt idx="29850">
                  <c:v>45805.958333333336</c:v>
                </c:pt>
                <c:pt idx="29851">
                  <c:v>45806</c:v>
                </c:pt>
                <c:pt idx="29852">
                  <c:v>45806.041666666664</c:v>
                </c:pt>
                <c:pt idx="29853">
                  <c:v>45806.083333333336</c:v>
                </c:pt>
                <c:pt idx="29854">
                  <c:v>45806.125</c:v>
                </c:pt>
                <c:pt idx="29855">
                  <c:v>45806.166666666664</c:v>
                </c:pt>
                <c:pt idx="29856">
                  <c:v>45806.208333333336</c:v>
                </c:pt>
                <c:pt idx="29857">
                  <c:v>45806.25</c:v>
                </c:pt>
                <c:pt idx="29858">
                  <c:v>45806.291666666664</c:v>
                </c:pt>
                <c:pt idx="29859">
                  <c:v>45806.333333333336</c:v>
                </c:pt>
                <c:pt idx="29860">
                  <c:v>45806.375</c:v>
                </c:pt>
                <c:pt idx="29861">
                  <c:v>45806.416666666664</c:v>
                </c:pt>
                <c:pt idx="29862">
                  <c:v>45806.458333333336</c:v>
                </c:pt>
                <c:pt idx="29863">
                  <c:v>45806.5</c:v>
                </c:pt>
                <c:pt idx="29864">
                  <c:v>45806.541666666664</c:v>
                </c:pt>
                <c:pt idx="29865">
                  <c:v>45806.583333333336</c:v>
                </c:pt>
                <c:pt idx="29866">
                  <c:v>45806.625</c:v>
                </c:pt>
                <c:pt idx="29867">
                  <c:v>45806.666666666664</c:v>
                </c:pt>
                <c:pt idx="29868">
                  <c:v>45806.708333333336</c:v>
                </c:pt>
                <c:pt idx="29869">
                  <c:v>45806.75</c:v>
                </c:pt>
                <c:pt idx="29870">
                  <c:v>45806.791666666664</c:v>
                </c:pt>
                <c:pt idx="29871">
                  <c:v>45806.833333333336</c:v>
                </c:pt>
                <c:pt idx="29872">
                  <c:v>45806.875</c:v>
                </c:pt>
                <c:pt idx="29873">
                  <c:v>45806.916666666664</c:v>
                </c:pt>
                <c:pt idx="29874">
                  <c:v>45806.958333333336</c:v>
                </c:pt>
                <c:pt idx="29875">
                  <c:v>45807</c:v>
                </c:pt>
                <c:pt idx="29876">
                  <c:v>45807.041666666664</c:v>
                </c:pt>
                <c:pt idx="29877">
                  <c:v>45807.083333333336</c:v>
                </c:pt>
                <c:pt idx="29878">
                  <c:v>45807.125</c:v>
                </c:pt>
                <c:pt idx="29879">
                  <c:v>45807.166666666664</c:v>
                </c:pt>
                <c:pt idx="29880">
                  <c:v>45807.208333333336</c:v>
                </c:pt>
                <c:pt idx="29881">
                  <c:v>45807.25</c:v>
                </c:pt>
                <c:pt idx="29882">
                  <c:v>45807.291666666664</c:v>
                </c:pt>
                <c:pt idx="29883">
                  <c:v>45807.333333333336</c:v>
                </c:pt>
                <c:pt idx="29884">
                  <c:v>45807.375</c:v>
                </c:pt>
                <c:pt idx="29885">
                  <c:v>45807.416666666664</c:v>
                </c:pt>
                <c:pt idx="29886">
                  <c:v>45807.458333333336</c:v>
                </c:pt>
                <c:pt idx="29887">
                  <c:v>45807.5</c:v>
                </c:pt>
                <c:pt idx="29888">
                  <c:v>45807.541666666664</c:v>
                </c:pt>
                <c:pt idx="29889">
                  <c:v>45807.583333333336</c:v>
                </c:pt>
                <c:pt idx="29890">
                  <c:v>45807.625</c:v>
                </c:pt>
                <c:pt idx="29891">
                  <c:v>45807.666666666664</c:v>
                </c:pt>
                <c:pt idx="29892">
                  <c:v>45807.708333333336</c:v>
                </c:pt>
                <c:pt idx="29893">
                  <c:v>45807.75</c:v>
                </c:pt>
                <c:pt idx="29894">
                  <c:v>45807.791666666664</c:v>
                </c:pt>
                <c:pt idx="29895">
                  <c:v>45807.833333333336</c:v>
                </c:pt>
                <c:pt idx="29896">
                  <c:v>45807.875</c:v>
                </c:pt>
                <c:pt idx="29897">
                  <c:v>45807.916666666664</c:v>
                </c:pt>
                <c:pt idx="29898">
                  <c:v>45807.958333333336</c:v>
                </c:pt>
                <c:pt idx="29899">
                  <c:v>45808</c:v>
                </c:pt>
                <c:pt idx="29900">
                  <c:v>45808.041666666664</c:v>
                </c:pt>
                <c:pt idx="29901">
                  <c:v>45808.083333333336</c:v>
                </c:pt>
                <c:pt idx="29902">
                  <c:v>45808.125</c:v>
                </c:pt>
                <c:pt idx="29903">
                  <c:v>45808.166666666664</c:v>
                </c:pt>
                <c:pt idx="29904">
                  <c:v>45808.208333333336</c:v>
                </c:pt>
                <c:pt idx="29905">
                  <c:v>45808.25</c:v>
                </c:pt>
                <c:pt idx="29906">
                  <c:v>45808.291666666664</c:v>
                </c:pt>
                <c:pt idx="29907">
                  <c:v>45808.333333333336</c:v>
                </c:pt>
                <c:pt idx="29908">
                  <c:v>45808.375</c:v>
                </c:pt>
                <c:pt idx="29909">
                  <c:v>45808.416666666664</c:v>
                </c:pt>
                <c:pt idx="29910">
                  <c:v>45808.458333333336</c:v>
                </c:pt>
                <c:pt idx="29911">
                  <c:v>45808.5</c:v>
                </c:pt>
                <c:pt idx="29912">
                  <c:v>45808.541666666664</c:v>
                </c:pt>
                <c:pt idx="29913">
                  <c:v>45808.583333333336</c:v>
                </c:pt>
                <c:pt idx="29914">
                  <c:v>45808.625</c:v>
                </c:pt>
                <c:pt idx="29915">
                  <c:v>45808.666666666664</c:v>
                </c:pt>
                <c:pt idx="29916">
                  <c:v>45808.708333333336</c:v>
                </c:pt>
                <c:pt idx="29917">
                  <c:v>45808.75</c:v>
                </c:pt>
                <c:pt idx="29918">
                  <c:v>45808.791666666664</c:v>
                </c:pt>
                <c:pt idx="29919">
                  <c:v>45808.833333333336</c:v>
                </c:pt>
                <c:pt idx="29920">
                  <c:v>45808.875</c:v>
                </c:pt>
                <c:pt idx="29921">
                  <c:v>45808.916666666664</c:v>
                </c:pt>
                <c:pt idx="29922">
                  <c:v>45808.958333333336</c:v>
                </c:pt>
                <c:pt idx="29923">
                  <c:v>45809</c:v>
                </c:pt>
                <c:pt idx="29924">
                  <c:v>45809.041666666664</c:v>
                </c:pt>
                <c:pt idx="29925">
                  <c:v>45809.083333333336</c:v>
                </c:pt>
                <c:pt idx="29926">
                  <c:v>45809.125</c:v>
                </c:pt>
                <c:pt idx="29927">
                  <c:v>45809.166666666664</c:v>
                </c:pt>
                <c:pt idx="29928">
                  <c:v>45809.208333333336</c:v>
                </c:pt>
                <c:pt idx="29929">
                  <c:v>45809.25</c:v>
                </c:pt>
                <c:pt idx="29930">
                  <c:v>45809.291666666664</c:v>
                </c:pt>
                <c:pt idx="29931">
                  <c:v>45809.333333333336</c:v>
                </c:pt>
                <c:pt idx="29932">
                  <c:v>45809.375</c:v>
                </c:pt>
                <c:pt idx="29933">
                  <c:v>45809.416666666664</c:v>
                </c:pt>
                <c:pt idx="29934">
                  <c:v>45809.458333333336</c:v>
                </c:pt>
                <c:pt idx="29935">
                  <c:v>45809.5</c:v>
                </c:pt>
                <c:pt idx="29936">
                  <c:v>45809.541666666664</c:v>
                </c:pt>
                <c:pt idx="29937">
                  <c:v>45809.583333333336</c:v>
                </c:pt>
                <c:pt idx="29938">
                  <c:v>45809.625</c:v>
                </c:pt>
                <c:pt idx="29939">
                  <c:v>45809.666666666664</c:v>
                </c:pt>
                <c:pt idx="29940">
                  <c:v>45809.708333333336</c:v>
                </c:pt>
                <c:pt idx="29941">
                  <c:v>45809.75</c:v>
                </c:pt>
                <c:pt idx="29942">
                  <c:v>45809.791666666664</c:v>
                </c:pt>
                <c:pt idx="29943">
                  <c:v>45809.833333333336</c:v>
                </c:pt>
                <c:pt idx="29944">
                  <c:v>45809.875</c:v>
                </c:pt>
                <c:pt idx="29945">
                  <c:v>45809.916666666664</c:v>
                </c:pt>
                <c:pt idx="29946">
                  <c:v>45809.958333333336</c:v>
                </c:pt>
                <c:pt idx="29947">
                  <c:v>45810</c:v>
                </c:pt>
                <c:pt idx="29948">
                  <c:v>45810.041666666664</c:v>
                </c:pt>
                <c:pt idx="29949">
                  <c:v>45810.083333333336</c:v>
                </c:pt>
                <c:pt idx="29950">
                  <c:v>45810.125</c:v>
                </c:pt>
                <c:pt idx="29951">
                  <c:v>45810.166666666664</c:v>
                </c:pt>
                <c:pt idx="29952">
                  <c:v>45810.208333333336</c:v>
                </c:pt>
                <c:pt idx="29953">
                  <c:v>45810.25</c:v>
                </c:pt>
                <c:pt idx="29954">
                  <c:v>45810.291666666664</c:v>
                </c:pt>
                <c:pt idx="29955">
                  <c:v>45810.333333333336</c:v>
                </c:pt>
                <c:pt idx="29956">
                  <c:v>45810.375</c:v>
                </c:pt>
                <c:pt idx="29957">
                  <c:v>45810.416666666664</c:v>
                </c:pt>
                <c:pt idx="29958">
                  <c:v>45810.458333333336</c:v>
                </c:pt>
                <c:pt idx="29959">
                  <c:v>45810.5</c:v>
                </c:pt>
                <c:pt idx="29960">
                  <c:v>45810.541666666664</c:v>
                </c:pt>
                <c:pt idx="29961">
                  <c:v>45810.583333333336</c:v>
                </c:pt>
                <c:pt idx="29962">
                  <c:v>45810.625</c:v>
                </c:pt>
                <c:pt idx="29963">
                  <c:v>45810.666666666664</c:v>
                </c:pt>
                <c:pt idx="29964">
                  <c:v>45810.708333333336</c:v>
                </c:pt>
                <c:pt idx="29965">
                  <c:v>45810.75</c:v>
                </c:pt>
                <c:pt idx="29966">
                  <c:v>45810.791666666664</c:v>
                </c:pt>
                <c:pt idx="29967">
                  <c:v>45810.833333333336</c:v>
                </c:pt>
                <c:pt idx="29968">
                  <c:v>45810.875</c:v>
                </c:pt>
                <c:pt idx="29969">
                  <c:v>45810.916666666664</c:v>
                </c:pt>
                <c:pt idx="29970">
                  <c:v>45810.958333333336</c:v>
                </c:pt>
                <c:pt idx="29971">
                  <c:v>45811</c:v>
                </c:pt>
                <c:pt idx="29972">
                  <c:v>45811.041666666664</c:v>
                </c:pt>
                <c:pt idx="29973">
                  <c:v>45811.083333333336</c:v>
                </c:pt>
                <c:pt idx="29974">
                  <c:v>45811.125</c:v>
                </c:pt>
                <c:pt idx="29975">
                  <c:v>45811.166666666664</c:v>
                </c:pt>
                <c:pt idx="29976">
                  <c:v>45811.208333333336</c:v>
                </c:pt>
                <c:pt idx="29977">
                  <c:v>45811.25</c:v>
                </c:pt>
                <c:pt idx="29978">
                  <c:v>45811.291666666664</c:v>
                </c:pt>
                <c:pt idx="29979">
                  <c:v>45811.333333333336</c:v>
                </c:pt>
                <c:pt idx="29980">
                  <c:v>45811.375</c:v>
                </c:pt>
                <c:pt idx="29981">
                  <c:v>45811.416666666664</c:v>
                </c:pt>
                <c:pt idx="29982">
                  <c:v>45811.458333333336</c:v>
                </c:pt>
                <c:pt idx="29983">
                  <c:v>45811.5</c:v>
                </c:pt>
                <c:pt idx="29984">
                  <c:v>45811.541666666664</c:v>
                </c:pt>
                <c:pt idx="29985">
                  <c:v>45811.583333333336</c:v>
                </c:pt>
                <c:pt idx="29986">
                  <c:v>45811.625</c:v>
                </c:pt>
                <c:pt idx="29987">
                  <c:v>45811.666666666664</c:v>
                </c:pt>
                <c:pt idx="29988">
                  <c:v>45811.708333333336</c:v>
                </c:pt>
                <c:pt idx="29989">
                  <c:v>45811.75</c:v>
                </c:pt>
                <c:pt idx="29990">
                  <c:v>45811.791666666664</c:v>
                </c:pt>
                <c:pt idx="29991">
                  <c:v>45811.833333333336</c:v>
                </c:pt>
                <c:pt idx="29992">
                  <c:v>45811.875</c:v>
                </c:pt>
                <c:pt idx="29993">
                  <c:v>45811.916666666664</c:v>
                </c:pt>
                <c:pt idx="29994">
                  <c:v>45811.958333333336</c:v>
                </c:pt>
                <c:pt idx="29995">
                  <c:v>45812</c:v>
                </c:pt>
                <c:pt idx="29996">
                  <c:v>45812.041666666664</c:v>
                </c:pt>
                <c:pt idx="29997">
                  <c:v>45812.083333333336</c:v>
                </c:pt>
                <c:pt idx="29998">
                  <c:v>45812.125</c:v>
                </c:pt>
                <c:pt idx="29999">
                  <c:v>45812.166666666664</c:v>
                </c:pt>
                <c:pt idx="30000">
                  <c:v>45812.208333333336</c:v>
                </c:pt>
                <c:pt idx="30001">
                  <c:v>45812.25</c:v>
                </c:pt>
                <c:pt idx="30002">
                  <c:v>45812.291666666664</c:v>
                </c:pt>
                <c:pt idx="30003">
                  <c:v>45812.333333333336</c:v>
                </c:pt>
                <c:pt idx="30004">
                  <c:v>45812.375</c:v>
                </c:pt>
                <c:pt idx="30005">
                  <c:v>45812.416666666664</c:v>
                </c:pt>
                <c:pt idx="30006">
                  <c:v>45812.458333333336</c:v>
                </c:pt>
                <c:pt idx="30007">
                  <c:v>45812.5</c:v>
                </c:pt>
                <c:pt idx="30008">
                  <c:v>45812.541666666664</c:v>
                </c:pt>
                <c:pt idx="30009">
                  <c:v>45812.583333333336</c:v>
                </c:pt>
                <c:pt idx="30010">
                  <c:v>45812.625</c:v>
                </c:pt>
                <c:pt idx="30011">
                  <c:v>45812.666666666664</c:v>
                </c:pt>
                <c:pt idx="30012">
                  <c:v>45812.708333333336</c:v>
                </c:pt>
                <c:pt idx="30013">
                  <c:v>45812.75</c:v>
                </c:pt>
                <c:pt idx="30014">
                  <c:v>45812.791666666664</c:v>
                </c:pt>
                <c:pt idx="30015">
                  <c:v>45812.833333333336</c:v>
                </c:pt>
                <c:pt idx="30016">
                  <c:v>45812.875</c:v>
                </c:pt>
                <c:pt idx="30017">
                  <c:v>45812.916666666664</c:v>
                </c:pt>
                <c:pt idx="30018">
                  <c:v>45812.958333333336</c:v>
                </c:pt>
                <c:pt idx="30019">
                  <c:v>45813</c:v>
                </c:pt>
                <c:pt idx="30020">
                  <c:v>45813.041666666664</c:v>
                </c:pt>
                <c:pt idx="30021">
                  <c:v>45813.083333333336</c:v>
                </c:pt>
                <c:pt idx="30022">
                  <c:v>45813.125</c:v>
                </c:pt>
                <c:pt idx="30023">
                  <c:v>45813.166666666664</c:v>
                </c:pt>
                <c:pt idx="30024">
                  <c:v>45813.208333333336</c:v>
                </c:pt>
                <c:pt idx="30025">
                  <c:v>45813.25</c:v>
                </c:pt>
                <c:pt idx="30026">
                  <c:v>45813.291666666664</c:v>
                </c:pt>
                <c:pt idx="30027">
                  <c:v>45813.333333333336</c:v>
                </c:pt>
                <c:pt idx="30028">
                  <c:v>45813.375</c:v>
                </c:pt>
                <c:pt idx="30029">
                  <c:v>45813.416666666664</c:v>
                </c:pt>
                <c:pt idx="30030">
                  <c:v>45813.458333333336</c:v>
                </c:pt>
                <c:pt idx="30031">
                  <c:v>45813.5</c:v>
                </c:pt>
                <c:pt idx="30032">
                  <c:v>45813.541666666664</c:v>
                </c:pt>
                <c:pt idx="30033">
                  <c:v>45813.583333333336</c:v>
                </c:pt>
                <c:pt idx="30034">
                  <c:v>45813.625</c:v>
                </c:pt>
                <c:pt idx="30035">
                  <c:v>45813.666666666664</c:v>
                </c:pt>
                <c:pt idx="30036">
                  <c:v>45813.708333333336</c:v>
                </c:pt>
                <c:pt idx="30037">
                  <c:v>45813.75</c:v>
                </c:pt>
                <c:pt idx="30038">
                  <c:v>45813.791666666664</c:v>
                </c:pt>
                <c:pt idx="30039">
                  <c:v>45813.833333333336</c:v>
                </c:pt>
                <c:pt idx="30040">
                  <c:v>45813.875</c:v>
                </c:pt>
                <c:pt idx="30041">
                  <c:v>45813.916666666664</c:v>
                </c:pt>
                <c:pt idx="30042">
                  <c:v>45813.958333333336</c:v>
                </c:pt>
                <c:pt idx="30043">
                  <c:v>45814</c:v>
                </c:pt>
                <c:pt idx="30044">
                  <c:v>45814.041666666664</c:v>
                </c:pt>
                <c:pt idx="30045">
                  <c:v>45814.083333333336</c:v>
                </c:pt>
                <c:pt idx="30046">
                  <c:v>45814.125</c:v>
                </c:pt>
                <c:pt idx="30047">
                  <c:v>45814.166666666664</c:v>
                </c:pt>
                <c:pt idx="30048">
                  <c:v>45814.208333333336</c:v>
                </c:pt>
                <c:pt idx="30049">
                  <c:v>45814.25</c:v>
                </c:pt>
                <c:pt idx="30050">
                  <c:v>45814.291666666664</c:v>
                </c:pt>
                <c:pt idx="30051">
                  <c:v>45814.333333333336</c:v>
                </c:pt>
                <c:pt idx="30052">
                  <c:v>45814.375</c:v>
                </c:pt>
                <c:pt idx="30053">
                  <c:v>45814.416666666664</c:v>
                </c:pt>
                <c:pt idx="30054">
                  <c:v>45814.458333333336</c:v>
                </c:pt>
                <c:pt idx="30055">
                  <c:v>45814.5</c:v>
                </c:pt>
                <c:pt idx="30056">
                  <c:v>45814.541666666664</c:v>
                </c:pt>
                <c:pt idx="30057">
                  <c:v>45814.583333333336</c:v>
                </c:pt>
                <c:pt idx="30058">
                  <c:v>45814.625</c:v>
                </c:pt>
                <c:pt idx="30059">
                  <c:v>45814.666666666664</c:v>
                </c:pt>
                <c:pt idx="30060">
                  <c:v>45814.708333333336</c:v>
                </c:pt>
                <c:pt idx="30061">
                  <c:v>45814.75</c:v>
                </c:pt>
                <c:pt idx="30062">
                  <c:v>45814.791666666664</c:v>
                </c:pt>
                <c:pt idx="30063">
                  <c:v>45814.833333333336</c:v>
                </c:pt>
                <c:pt idx="30064">
                  <c:v>45814.875</c:v>
                </c:pt>
                <c:pt idx="30065">
                  <c:v>45814.916666666664</c:v>
                </c:pt>
                <c:pt idx="30066">
                  <c:v>45814.958333333336</c:v>
                </c:pt>
                <c:pt idx="30067">
                  <c:v>45815</c:v>
                </c:pt>
                <c:pt idx="30068">
                  <c:v>45815.041666666664</c:v>
                </c:pt>
                <c:pt idx="30069">
                  <c:v>45815.083333333336</c:v>
                </c:pt>
                <c:pt idx="30070">
                  <c:v>45815.125</c:v>
                </c:pt>
                <c:pt idx="30071">
                  <c:v>45815.166666666664</c:v>
                </c:pt>
                <c:pt idx="30072">
                  <c:v>45815.208333333336</c:v>
                </c:pt>
                <c:pt idx="30073">
                  <c:v>45815.25</c:v>
                </c:pt>
                <c:pt idx="30074">
                  <c:v>45815.291666666664</c:v>
                </c:pt>
                <c:pt idx="30075">
                  <c:v>45815.333333333336</c:v>
                </c:pt>
                <c:pt idx="30076">
                  <c:v>45815.375</c:v>
                </c:pt>
                <c:pt idx="30077">
                  <c:v>45815.416666666664</c:v>
                </c:pt>
                <c:pt idx="30078">
                  <c:v>45815.458333333336</c:v>
                </c:pt>
                <c:pt idx="30079">
                  <c:v>45815.5</c:v>
                </c:pt>
                <c:pt idx="30080">
                  <c:v>45815.541666666664</c:v>
                </c:pt>
                <c:pt idx="30081">
                  <c:v>45815.583333333336</c:v>
                </c:pt>
                <c:pt idx="30082">
                  <c:v>45815.625</c:v>
                </c:pt>
                <c:pt idx="30083">
                  <c:v>45815.666666666664</c:v>
                </c:pt>
                <c:pt idx="30084">
                  <c:v>45815.708333333336</c:v>
                </c:pt>
                <c:pt idx="30085">
                  <c:v>45815.75</c:v>
                </c:pt>
                <c:pt idx="30086">
                  <c:v>45815.791666666664</c:v>
                </c:pt>
                <c:pt idx="30087">
                  <c:v>45815.833333333336</c:v>
                </c:pt>
                <c:pt idx="30088">
                  <c:v>45815.875</c:v>
                </c:pt>
                <c:pt idx="30089">
                  <c:v>45815.916666666664</c:v>
                </c:pt>
                <c:pt idx="30090">
                  <c:v>45815.958333333336</c:v>
                </c:pt>
                <c:pt idx="30091">
                  <c:v>45816</c:v>
                </c:pt>
                <c:pt idx="30092">
                  <c:v>45816.041666666664</c:v>
                </c:pt>
                <c:pt idx="30093">
                  <c:v>45816.083333333336</c:v>
                </c:pt>
                <c:pt idx="30094">
                  <c:v>45816.125</c:v>
                </c:pt>
                <c:pt idx="30095">
                  <c:v>45816.166666666664</c:v>
                </c:pt>
                <c:pt idx="30096">
                  <c:v>45816.208333333336</c:v>
                </c:pt>
                <c:pt idx="30097">
                  <c:v>45816.25</c:v>
                </c:pt>
                <c:pt idx="30098">
                  <c:v>45816.291666666664</c:v>
                </c:pt>
                <c:pt idx="30099">
                  <c:v>45816.333333333336</c:v>
                </c:pt>
                <c:pt idx="30100">
                  <c:v>45816.375</c:v>
                </c:pt>
                <c:pt idx="30101">
                  <c:v>45816.416666666664</c:v>
                </c:pt>
                <c:pt idx="30102">
                  <c:v>45816.458333333336</c:v>
                </c:pt>
                <c:pt idx="30103">
                  <c:v>45816.5</c:v>
                </c:pt>
                <c:pt idx="30104">
                  <c:v>45816.541666666664</c:v>
                </c:pt>
                <c:pt idx="30105">
                  <c:v>45816.583333333336</c:v>
                </c:pt>
                <c:pt idx="30106">
                  <c:v>45816.625</c:v>
                </c:pt>
                <c:pt idx="30107">
                  <c:v>45816.666666666664</c:v>
                </c:pt>
                <c:pt idx="30108">
                  <c:v>45816.708333333336</c:v>
                </c:pt>
                <c:pt idx="30109">
                  <c:v>45816.75</c:v>
                </c:pt>
                <c:pt idx="30110">
                  <c:v>45816.791666666664</c:v>
                </c:pt>
                <c:pt idx="30111">
                  <c:v>45816.833333333336</c:v>
                </c:pt>
                <c:pt idx="30112">
                  <c:v>45816.875</c:v>
                </c:pt>
                <c:pt idx="30113">
                  <c:v>45816.916666666664</c:v>
                </c:pt>
                <c:pt idx="30114">
                  <c:v>45816.958333333336</c:v>
                </c:pt>
                <c:pt idx="30115">
                  <c:v>45817</c:v>
                </c:pt>
                <c:pt idx="30116">
                  <c:v>45817.041666666664</c:v>
                </c:pt>
                <c:pt idx="30117">
                  <c:v>45817.083333333336</c:v>
                </c:pt>
                <c:pt idx="30118">
                  <c:v>45817.125</c:v>
                </c:pt>
                <c:pt idx="30119">
                  <c:v>45817.166666666664</c:v>
                </c:pt>
                <c:pt idx="30120">
                  <c:v>45817.208333333336</c:v>
                </c:pt>
                <c:pt idx="30121">
                  <c:v>45817.25</c:v>
                </c:pt>
                <c:pt idx="30122">
                  <c:v>45817.291666666664</c:v>
                </c:pt>
                <c:pt idx="30123">
                  <c:v>45817.333333333336</c:v>
                </c:pt>
                <c:pt idx="30124">
                  <c:v>45817.375</c:v>
                </c:pt>
                <c:pt idx="30125">
                  <c:v>45817.416666666664</c:v>
                </c:pt>
                <c:pt idx="30126">
                  <c:v>45817.458333333336</c:v>
                </c:pt>
                <c:pt idx="30127">
                  <c:v>45817.5</c:v>
                </c:pt>
                <c:pt idx="30128">
                  <c:v>45817.541666666664</c:v>
                </c:pt>
                <c:pt idx="30129">
                  <c:v>45817.583333333336</c:v>
                </c:pt>
                <c:pt idx="30130">
                  <c:v>45817.625</c:v>
                </c:pt>
                <c:pt idx="30131">
                  <c:v>45817.666666666664</c:v>
                </c:pt>
                <c:pt idx="30132">
                  <c:v>45817.708333333336</c:v>
                </c:pt>
                <c:pt idx="30133">
                  <c:v>45817.75</c:v>
                </c:pt>
                <c:pt idx="30134">
                  <c:v>45817.791666666664</c:v>
                </c:pt>
                <c:pt idx="30135">
                  <c:v>45817.833333333336</c:v>
                </c:pt>
                <c:pt idx="30136">
                  <c:v>45817.875</c:v>
                </c:pt>
                <c:pt idx="30137">
                  <c:v>45817.916666666664</c:v>
                </c:pt>
                <c:pt idx="30138">
                  <c:v>45817.958333333336</c:v>
                </c:pt>
                <c:pt idx="30139">
                  <c:v>45818</c:v>
                </c:pt>
                <c:pt idx="30140">
                  <c:v>45818.041666666664</c:v>
                </c:pt>
                <c:pt idx="30141">
                  <c:v>45818.083333333336</c:v>
                </c:pt>
                <c:pt idx="30142">
                  <c:v>45818.125</c:v>
                </c:pt>
                <c:pt idx="30143">
                  <c:v>45818.166666666664</c:v>
                </c:pt>
                <c:pt idx="30144">
                  <c:v>45818.208333333336</c:v>
                </c:pt>
                <c:pt idx="30145">
                  <c:v>45818.25</c:v>
                </c:pt>
                <c:pt idx="30146">
                  <c:v>45818.291666666664</c:v>
                </c:pt>
                <c:pt idx="30147">
                  <c:v>45818.333333333336</c:v>
                </c:pt>
                <c:pt idx="30148">
                  <c:v>45818.375</c:v>
                </c:pt>
                <c:pt idx="30149">
                  <c:v>45818.416666666664</c:v>
                </c:pt>
                <c:pt idx="30150">
                  <c:v>45818.458333333336</c:v>
                </c:pt>
                <c:pt idx="30151">
                  <c:v>45818.5</c:v>
                </c:pt>
                <c:pt idx="30152">
                  <c:v>45818.541666666664</c:v>
                </c:pt>
                <c:pt idx="30153">
                  <c:v>45818.583333333336</c:v>
                </c:pt>
                <c:pt idx="30154">
                  <c:v>45818.625</c:v>
                </c:pt>
                <c:pt idx="30155">
                  <c:v>45818.666666666664</c:v>
                </c:pt>
                <c:pt idx="30156">
                  <c:v>45818.708333333336</c:v>
                </c:pt>
                <c:pt idx="30157">
                  <c:v>45818.75</c:v>
                </c:pt>
                <c:pt idx="30158">
                  <c:v>45818.791666666664</c:v>
                </c:pt>
                <c:pt idx="30159">
                  <c:v>45818.833333333336</c:v>
                </c:pt>
                <c:pt idx="30160">
                  <c:v>45818.875</c:v>
                </c:pt>
                <c:pt idx="30161">
                  <c:v>45818.916666666664</c:v>
                </c:pt>
                <c:pt idx="30162">
                  <c:v>45818.958333333336</c:v>
                </c:pt>
                <c:pt idx="30163">
                  <c:v>45819</c:v>
                </c:pt>
                <c:pt idx="30164">
                  <c:v>45819.041666666664</c:v>
                </c:pt>
                <c:pt idx="30165">
                  <c:v>45819.083333333336</c:v>
                </c:pt>
                <c:pt idx="30166">
                  <c:v>45819.125</c:v>
                </c:pt>
                <c:pt idx="30167">
                  <c:v>45819.166666666664</c:v>
                </c:pt>
                <c:pt idx="30168">
                  <c:v>45819.208333333336</c:v>
                </c:pt>
                <c:pt idx="30169">
                  <c:v>45819.25</c:v>
                </c:pt>
                <c:pt idx="30170">
                  <c:v>45819.291666666664</c:v>
                </c:pt>
                <c:pt idx="30171">
                  <c:v>45819.333333333336</c:v>
                </c:pt>
                <c:pt idx="30172">
                  <c:v>45819.375</c:v>
                </c:pt>
                <c:pt idx="30173">
                  <c:v>45819.416666666664</c:v>
                </c:pt>
                <c:pt idx="30174">
                  <c:v>45819.458333333336</c:v>
                </c:pt>
                <c:pt idx="30175">
                  <c:v>45819.5</c:v>
                </c:pt>
                <c:pt idx="30176">
                  <c:v>45819.541666666664</c:v>
                </c:pt>
                <c:pt idx="30177">
                  <c:v>45819.583333333336</c:v>
                </c:pt>
                <c:pt idx="30178">
                  <c:v>45819.625</c:v>
                </c:pt>
                <c:pt idx="30179">
                  <c:v>45819.666666666664</c:v>
                </c:pt>
                <c:pt idx="30180">
                  <c:v>45819.708333333336</c:v>
                </c:pt>
                <c:pt idx="30181">
                  <c:v>45819.75</c:v>
                </c:pt>
                <c:pt idx="30182">
                  <c:v>45819.791666666664</c:v>
                </c:pt>
                <c:pt idx="30183">
                  <c:v>45819.833333333336</c:v>
                </c:pt>
                <c:pt idx="30184">
                  <c:v>45819.875</c:v>
                </c:pt>
                <c:pt idx="30185">
                  <c:v>45819.916666666664</c:v>
                </c:pt>
                <c:pt idx="30186">
                  <c:v>45819.958333333336</c:v>
                </c:pt>
                <c:pt idx="30187">
                  <c:v>45820</c:v>
                </c:pt>
                <c:pt idx="30188">
                  <c:v>45820.041666666664</c:v>
                </c:pt>
                <c:pt idx="30189">
                  <c:v>45820.083333333336</c:v>
                </c:pt>
                <c:pt idx="30190">
                  <c:v>45820.125</c:v>
                </c:pt>
                <c:pt idx="30191">
                  <c:v>45820.166666666664</c:v>
                </c:pt>
                <c:pt idx="30192">
                  <c:v>45820.208333333336</c:v>
                </c:pt>
                <c:pt idx="30193">
                  <c:v>45820.25</c:v>
                </c:pt>
                <c:pt idx="30194">
                  <c:v>45820.291666666664</c:v>
                </c:pt>
                <c:pt idx="30195">
                  <c:v>45820.333333333336</c:v>
                </c:pt>
                <c:pt idx="30196">
                  <c:v>45820.375</c:v>
                </c:pt>
                <c:pt idx="30197">
                  <c:v>45820.416666666664</c:v>
                </c:pt>
                <c:pt idx="30198">
                  <c:v>45820.458333333336</c:v>
                </c:pt>
                <c:pt idx="30199">
                  <c:v>45820.5</c:v>
                </c:pt>
                <c:pt idx="30200">
                  <c:v>45820.541666666664</c:v>
                </c:pt>
                <c:pt idx="30201">
                  <c:v>45820.583333333336</c:v>
                </c:pt>
                <c:pt idx="30202">
                  <c:v>45820.625</c:v>
                </c:pt>
                <c:pt idx="30203">
                  <c:v>45820.666666666664</c:v>
                </c:pt>
                <c:pt idx="30204">
                  <c:v>45820.708333333336</c:v>
                </c:pt>
                <c:pt idx="30205">
                  <c:v>45820.75</c:v>
                </c:pt>
                <c:pt idx="30206">
                  <c:v>45820.791666666664</c:v>
                </c:pt>
                <c:pt idx="30207">
                  <c:v>45820.833333333336</c:v>
                </c:pt>
                <c:pt idx="30208">
                  <c:v>45820.875</c:v>
                </c:pt>
                <c:pt idx="30209">
                  <c:v>45820.916666666664</c:v>
                </c:pt>
                <c:pt idx="30210">
                  <c:v>45820.958333333336</c:v>
                </c:pt>
                <c:pt idx="30211">
                  <c:v>45821</c:v>
                </c:pt>
                <c:pt idx="30212">
                  <c:v>45821.041666666664</c:v>
                </c:pt>
                <c:pt idx="30213">
                  <c:v>45821.083333333336</c:v>
                </c:pt>
                <c:pt idx="30214">
                  <c:v>45821.125</c:v>
                </c:pt>
                <c:pt idx="30215">
                  <c:v>45821.166666666664</c:v>
                </c:pt>
                <c:pt idx="30216">
                  <c:v>45821.208333333336</c:v>
                </c:pt>
                <c:pt idx="30217">
                  <c:v>45821.25</c:v>
                </c:pt>
                <c:pt idx="30218">
                  <c:v>45821.291666666664</c:v>
                </c:pt>
                <c:pt idx="30219">
                  <c:v>45821.333333333336</c:v>
                </c:pt>
                <c:pt idx="30220">
                  <c:v>45821.375</c:v>
                </c:pt>
                <c:pt idx="30221">
                  <c:v>45821.416666666664</c:v>
                </c:pt>
                <c:pt idx="30222">
                  <c:v>45821.458333333336</c:v>
                </c:pt>
                <c:pt idx="30223">
                  <c:v>45821.5</c:v>
                </c:pt>
                <c:pt idx="30224">
                  <c:v>45821.541666666664</c:v>
                </c:pt>
                <c:pt idx="30225">
                  <c:v>45821.583333333336</c:v>
                </c:pt>
                <c:pt idx="30226">
                  <c:v>45821.625</c:v>
                </c:pt>
                <c:pt idx="30227">
                  <c:v>45821.666666666664</c:v>
                </c:pt>
                <c:pt idx="30228">
                  <c:v>45821.708333333336</c:v>
                </c:pt>
                <c:pt idx="30229">
                  <c:v>45821.75</c:v>
                </c:pt>
                <c:pt idx="30230">
                  <c:v>45821.791666666664</c:v>
                </c:pt>
                <c:pt idx="30231">
                  <c:v>45821.833333333336</c:v>
                </c:pt>
                <c:pt idx="30232">
                  <c:v>45821.875</c:v>
                </c:pt>
                <c:pt idx="30233">
                  <c:v>45821.916666666664</c:v>
                </c:pt>
                <c:pt idx="30234">
                  <c:v>45821.958333333336</c:v>
                </c:pt>
                <c:pt idx="30235">
                  <c:v>45822</c:v>
                </c:pt>
                <c:pt idx="30236">
                  <c:v>45822.041666666664</c:v>
                </c:pt>
                <c:pt idx="30237">
                  <c:v>45822.083333333336</c:v>
                </c:pt>
                <c:pt idx="30238">
                  <c:v>45822.125</c:v>
                </c:pt>
                <c:pt idx="30239">
                  <c:v>45822.166666666664</c:v>
                </c:pt>
                <c:pt idx="30240">
                  <c:v>45822.208333333336</c:v>
                </c:pt>
                <c:pt idx="30241">
                  <c:v>45822.25</c:v>
                </c:pt>
                <c:pt idx="30242">
                  <c:v>45822.291666666664</c:v>
                </c:pt>
                <c:pt idx="30243">
                  <c:v>45822.333333333336</c:v>
                </c:pt>
                <c:pt idx="30244">
                  <c:v>45822.375</c:v>
                </c:pt>
                <c:pt idx="30245">
                  <c:v>45822.416666666664</c:v>
                </c:pt>
                <c:pt idx="30246">
                  <c:v>45822.458333333336</c:v>
                </c:pt>
                <c:pt idx="30247">
                  <c:v>45822.5</c:v>
                </c:pt>
                <c:pt idx="30248">
                  <c:v>45822.541666666664</c:v>
                </c:pt>
                <c:pt idx="30249">
                  <c:v>45822.583333333336</c:v>
                </c:pt>
                <c:pt idx="30250">
                  <c:v>45822.625</c:v>
                </c:pt>
                <c:pt idx="30251">
                  <c:v>45822.666666666664</c:v>
                </c:pt>
                <c:pt idx="30252">
                  <c:v>45822.708333333336</c:v>
                </c:pt>
                <c:pt idx="30253">
                  <c:v>45822.75</c:v>
                </c:pt>
                <c:pt idx="30254">
                  <c:v>45822.791666666664</c:v>
                </c:pt>
                <c:pt idx="30255">
                  <c:v>45822.833333333336</c:v>
                </c:pt>
                <c:pt idx="30256">
                  <c:v>45822.875</c:v>
                </c:pt>
                <c:pt idx="30257">
                  <c:v>45822.916666666664</c:v>
                </c:pt>
                <c:pt idx="30258">
                  <c:v>45822.958333333336</c:v>
                </c:pt>
                <c:pt idx="30259">
                  <c:v>45823</c:v>
                </c:pt>
                <c:pt idx="30260">
                  <c:v>45823.041666666664</c:v>
                </c:pt>
                <c:pt idx="30261">
                  <c:v>45823.083333333336</c:v>
                </c:pt>
                <c:pt idx="30262">
                  <c:v>45823.125</c:v>
                </c:pt>
                <c:pt idx="30263">
                  <c:v>45823.166666666664</c:v>
                </c:pt>
                <c:pt idx="30264">
                  <c:v>45823.208333333336</c:v>
                </c:pt>
                <c:pt idx="30265">
                  <c:v>45823.25</c:v>
                </c:pt>
                <c:pt idx="30266">
                  <c:v>45823.291666666664</c:v>
                </c:pt>
                <c:pt idx="30267">
                  <c:v>45823.333333333336</c:v>
                </c:pt>
                <c:pt idx="30268">
                  <c:v>45823.375</c:v>
                </c:pt>
                <c:pt idx="30269">
                  <c:v>45823.416666666664</c:v>
                </c:pt>
                <c:pt idx="30270">
                  <c:v>45823.458333333336</c:v>
                </c:pt>
                <c:pt idx="30271">
                  <c:v>45823.5</c:v>
                </c:pt>
                <c:pt idx="30272">
                  <c:v>45823.541666666664</c:v>
                </c:pt>
                <c:pt idx="30273">
                  <c:v>45823.583333333336</c:v>
                </c:pt>
                <c:pt idx="30274">
                  <c:v>45823.625</c:v>
                </c:pt>
                <c:pt idx="30275">
                  <c:v>45823.666666666664</c:v>
                </c:pt>
                <c:pt idx="30276">
                  <c:v>45823.708333333336</c:v>
                </c:pt>
                <c:pt idx="30277">
                  <c:v>45823.75</c:v>
                </c:pt>
                <c:pt idx="30278">
                  <c:v>45823.791666666664</c:v>
                </c:pt>
                <c:pt idx="30279">
                  <c:v>45823.833333333336</c:v>
                </c:pt>
                <c:pt idx="30280">
                  <c:v>45823.875</c:v>
                </c:pt>
                <c:pt idx="30281">
                  <c:v>45823.916666666664</c:v>
                </c:pt>
                <c:pt idx="30282">
                  <c:v>45823.958333333336</c:v>
                </c:pt>
                <c:pt idx="30283">
                  <c:v>45824</c:v>
                </c:pt>
                <c:pt idx="30284">
                  <c:v>45824.041666666664</c:v>
                </c:pt>
                <c:pt idx="30285">
                  <c:v>45824.083333333336</c:v>
                </c:pt>
                <c:pt idx="30286">
                  <c:v>45824.125</c:v>
                </c:pt>
                <c:pt idx="30287">
                  <c:v>45824.166666666664</c:v>
                </c:pt>
                <c:pt idx="30288">
                  <c:v>45824.208333333336</c:v>
                </c:pt>
                <c:pt idx="30289">
                  <c:v>45824.25</c:v>
                </c:pt>
                <c:pt idx="30290">
                  <c:v>45824.291666666664</c:v>
                </c:pt>
                <c:pt idx="30291">
                  <c:v>45824.333333333336</c:v>
                </c:pt>
                <c:pt idx="30292">
                  <c:v>45824.375</c:v>
                </c:pt>
                <c:pt idx="30293">
                  <c:v>45824.416666666664</c:v>
                </c:pt>
                <c:pt idx="30294">
                  <c:v>45824.458333333336</c:v>
                </c:pt>
                <c:pt idx="30295">
                  <c:v>45824.5</c:v>
                </c:pt>
                <c:pt idx="30296">
                  <c:v>45824.541666666664</c:v>
                </c:pt>
                <c:pt idx="30297">
                  <c:v>45824.583333333336</c:v>
                </c:pt>
                <c:pt idx="30298">
                  <c:v>45824.625</c:v>
                </c:pt>
                <c:pt idx="30299">
                  <c:v>45824.666666666664</c:v>
                </c:pt>
                <c:pt idx="30300">
                  <c:v>45824.708333333336</c:v>
                </c:pt>
                <c:pt idx="30301">
                  <c:v>45824.75</c:v>
                </c:pt>
                <c:pt idx="30302">
                  <c:v>45824.791666666664</c:v>
                </c:pt>
                <c:pt idx="30303">
                  <c:v>45824.833333333336</c:v>
                </c:pt>
                <c:pt idx="30304">
                  <c:v>45824.875</c:v>
                </c:pt>
                <c:pt idx="30305">
                  <c:v>45824.916666666664</c:v>
                </c:pt>
                <c:pt idx="30306">
                  <c:v>45824.958333333336</c:v>
                </c:pt>
                <c:pt idx="30307">
                  <c:v>45825</c:v>
                </c:pt>
                <c:pt idx="30308">
                  <c:v>45825.041666666664</c:v>
                </c:pt>
                <c:pt idx="30309">
                  <c:v>45825.083333333336</c:v>
                </c:pt>
                <c:pt idx="30310">
                  <c:v>45825.125</c:v>
                </c:pt>
                <c:pt idx="30311">
                  <c:v>45825.166666666664</c:v>
                </c:pt>
                <c:pt idx="30312">
                  <c:v>45825.208333333336</c:v>
                </c:pt>
                <c:pt idx="30313">
                  <c:v>45825.25</c:v>
                </c:pt>
                <c:pt idx="30314">
                  <c:v>45825.291666666664</c:v>
                </c:pt>
                <c:pt idx="30315">
                  <c:v>45825.333333333336</c:v>
                </c:pt>
                <c:pt idx="30316">
                  <c:v>45825.375</c:v>
                </c:pt>
                <c:pt idx="30317">
                  <c:v>45825.416666666664</c:v>
                </c:pt>
                <c:pt idx="30318">
                  <c:v>45825.458333333336</c:v>
                </c:pt>
                <c:pt idx="30319">
                  <c:v>45825.5</c:v>
                </c:pt>
                <c:pt idx="30320">
                  <c:v>45825.541666666664</c:v>
                </c:pt>
                <c:pt idx="30321">
                  <c:v>45825.583333333336</c:v>
                </c:pt>
                <c:pt idx="30322">
                  <c:v>45825.625</c:v>
                </c:pt>
                <c:pt idx="30323">
                  <c:v>45825.666666666664</c:v>
                </c:pt>
                <c:pt idx="30324">
                  <c:v>45825.708333333336</c:v>
                </c:pt>
                <c:pt idx="30325">
                  <c:v>45825.75</c:v>
                </c:pt>
                <c:pt idx="30326">
                  <c:v>45825.791666666664</c:v>
                </c:pt>
                <c:pt idx="30327">
                  <c:v>45825.833333333336</c:v>
                </c:pt>
                <c:pt idx="30328">
                  <c:v>45825.875</c:v>
                </c:pt>
                <c:pt idx="30329">
                  <c:v>45825.916666666664</c:v>
                </c:pt>
                <c:pt idx="30330">
                  <c:v>45825.958333333336</c:v>
                </c:pt>
                <c:pt idx="30331">
                  <c:v>45826</c:v>
                </c:pt>
                <c:pt idx="30332">
                  <c:v>45826.041666666664</c:v>
                </c:pt>
                <c:pt idx="30333">
                  <c:v>45826.083333333336</c:v>
                </c:pt>
                <c:pt idx="30334">
                  <c:v>45826.125</c:v>
                </c:pt>
                <c:pt idx="30335">
                  <c:v>45826.166666666664</c:v>
                </c:pt>
                <c:pt idx="30336">
                  <c:v>45826.208333333336</c:v>
                </c:pt>
                <c:pt idx="30337">
                  <c:v>45826.25</c:v>
                </c:pt>
                <c:pt idx="30338">
                  <c:v>45826.291666666664</c:v>
                </c:pt>
                <c:pt idx="30339">
                  <c:v>45826.333333333336</c:v>
                </c:pt>
                <c:pt idx="30340">
                  <c:v>45826.375</c:v>
                </c:pt>
                <c:pt idx="30341">
                  <c:v>45826.416666666664</c:v>
                </c:pt>
                <c:pt idx="30342">
                  <c:v>45826.458333333336</c:v>
                </c:pt>
                <c:pt idx="30343">
                  <c:v>45826.5</c:v>
                </c:pt>
                <c:pt idx="30344">
                  <c:v>45826.541666666664</c:v>
                </c:pt>
                <c:pt idx="30345">
                  <c:v>45826.583333333336</c:v>
                </c:pt>
                <c:pt idx="30346">
                  <c:v>45826.625</c:v>
                </c:pt>
                <c:pt idx="30347">
                  <c:v>45826.666666666664</c:v>
                </c:pt>
                <c:pt idx="30348">
                  <c:v>45826.708333333336</c:v>
                </c:pt>
                <c:pt idx="30349">
                  <c:v>45826.75</c:v>
                </c:pt>
                <c:pt idx="30350">
                  <c:v>45826.791666666664</c:v>
                </c:pt>
                <c:pt idx="30351">
                  <c:v>45826.833333333336</c:v>
                </c:pt>
                <c:pt idx="30352">
                  <c:v>45826.875</c:v>
                </c:pt>
                <c:pt idx="30353">
                  <c:v>45826.916666666664</c:v>
                </c:pt>
                <c:pt idx="30354">
                  <c:v>45826.958333333336</c:v>
                </c:pt>
                <c:pt idx="30355">
                  <c:v>45827</c:v>
                </c:pt>
                <c:pt idx="30356">
                  <c:v>45827.041666666664</c:v>
                </c:pt>
                <c:pt idx="30357">
                  <c:v>45827.083333333336</c:v>
                </c:pt>
                <c:pt idx="30358">
                  <c:v>45827.125</c:v>
                </c:pt>
                <c:pt idx="30359">
                  <c:v>45827.166666666664</c:v>
                </c:pt>
                <c:pt idx="30360">
                  <c:v>45827.208333333336</c:v>
                </c:pt>
                <c:pt idx="30361">
                  <c:v>45827.25</c:v>
                </c:pt>
                <c:pt idx="30362">
                  <c:v>45827.291666666664</c:v>
                </c:pt>
                <c:pt idx="30363">
                  <c:v>45827.333333333336</c:v>
                </c:pt>
                <c:pt idx="30364">
                  <c:v>45827.375</c:v>
                </c:pt>
                <c:pt idx="30365">
                  <c:v>45827.416666666664</c:v>
                </c:pt>
                <c:pt idx="30366">
                  <c:v>45827.458333333336</c:v>
                </c:pt>
                <c:pt idx="30367">
                  <c:v>45827.5</c:v>
                </c:pt>
                <c:pt idx="30368">
                  <c:v>45827.541666666664</c:v>
                </c:pt>
                <c:pt idx="30369">
                  <c:v>45827.583333333336</c:v>
                </c:pt>
                <c:pt idx="30370">
                  <c:v>45827.625</c:v>
                </c:pt>
                <c:pt idx="30371">
                  <c:v>45827.666666666664</c:v>
                </c:pt>
                <c:pt idx="30372">
                  <c:v>45827.708333333336</c:v>
                </c:pt>
                <c:pt idx="30373">
                  <c:v>45827.75</c:v>
                </c:pt>
                <c:pt idx="30374">
                  <c:v>45827.791666666664</c:v>
                </c:pt>
                <c:pt idx="30375">
                  <c:v>45827.833333333336</c:v>
                </c:pt>
                <c:pt idx="30376">
                  <c:v>45827.875</c:v>
                </c:pt>
                <c:pt idx="30377">
                  <c:v>45827.916666666664</c:v>
                </c:pt>
                <c:pt idx="30378">
                  <c:v>45827.958333333336</c:v>
                </c:pt>
                <c:pt idx="30379">
                  <c:v>45828</c:v>
                </c:pt>
                <c:pt idx="30380">
                  <c:v>45828.041666666664</c:v>
                </c:pt>
                <c:pt idx="30381">
                  <c:v>45828.083333333336</c:v>
                </c:pt>
                <c:pt idx="30382">
                  <c:v>45828.125</c:v>
                </c:pt>
                <c:pt idx="30383">
                  <c:v>45828.166666666664</c:v>
                </c:pt>
                <c:pt idx="30384">
                  <c:v>45828.208333333336</c:v>
                </c:pt>
                <c:pt idx="30385">
                  <c:v>45828.25</c:v>
                </c:pt>
                <c:pt idx="30386">
                  <c:v>45828.291666666664</c:v>
                </c:pt>
                <c:pt idx="30387">
                  <c:v>45828.333333333336</c:v>
                </c:pt>
                <c:pt idx="30388">
                  <c:v>45828.375</c:v>
                </c:pt>
                <c:pt idx="30389">
                  <c:v>45828.416666666664</c:v>
                </c:pt>
                <c:pt idx="30390">
                  <c:v>45828.458333333336</c:v>
                </c:pt>
                <c:pt idx="30391">
                  <c:v>45828.5</c:v>
                </c:pt>
                <c:pt idx="30392">
                  <c:v>45828.541666666664</c:v>
                </c:pt>
                <c:pt idx="30393">
                  <c:v>45828.583333333336</c:v>
                </c:pt>
                <c:pt idx="30394">
                  <c:v>45828.625</c:v>
                </c:pt>
                <c:pt idx="30395">
                  <c:v>45828.666666666664</c:v>
                </c:pt>
                <c:pt idx="30396">
                  <c:v>45828.708333333336</c:v>
                </c:pt>
                <c:pt idx="30397">
                  <c:v>45828.75</c:v>
                </c:pt>
                <c:pt idx="30398">
                  <c:v>45828.791666666664</c:v>
                </c:pt>
                <c:pt idx="30399">
                  <c:v>45828.833333333336</c:v>
                </c:pt>
                <c:pt idx="30400">
                  <c:v>45828.875</c:v>
                </c:pt>
                <c:pt idx="30401">
                  <c:v>45828.916666666664</c:v>
                </c:pt>
                <c:pt idx="30402">
                  <c:v>45828.958333333336</c:v>
                </c:pt>
                <c:pt idx="30403">
                  <c:v>45829</c:v>
                </c:pt>
                <c:pt idx="30404">
                  <c:v>45829.041666666664</c:v>
                </c:pt>
                <c:pt idx="30405">
                  <c:v>45829.083333333336</c:v>
                </c:pt>
                <c:pt idx="30406">
                  <c:v>45829.125</c:v>
                </c:pt>
                <c:pt idx="30407">
                  <c:v>45829.166666666664</c:v>
                </c:pt>
                <c:pt idx="30408">
                  <c:v>45829.208333333336</c:v>
                </c:pt>
                <c:pt idx="30409">
                  <c:v>45829.25</c:v>
                </c:pt>
                <c:pt idx="30410">
                  <c:v>45829.291666666664</c:v>
                </c:pt>
                <c:pt idx="30411">
                  <c:v>45829.333333333336</c:v>
                </c:pt>
                <c:pt idx="30412">
                  <c:v>45829.375</c:v>
                </c:pt>
                <c:pt idx="30413">
                  <c:v>45829.416666666664</c:v>
                </c:pt>
                <c:pt idx="30414">
                  <c:v>45829.458333333336</c:v>
                </c:pt>
                <c:pt idx="30415">
                  <c:v>45829.5</c:v>
                </c:pt>
                <c:pt idx="30416">
                  <c:v>45829.541666666664</c:v>
                </c:pt>
                <c:pt idx="30417">
                  <c:v>45829.583333333336</c:v>
                </c:pt>
                <c:pt idx="30418">
                  <c:v>45829.625</c:v>
                </c:pt>
                <c:pt idx="30419">
                  <c:v>45829.666666666664</c:v>
                </c:pt>
                <c:pt idx="30420">
                  <c:v>45829.708333333336</c:v>
                </c:pt>
                <c:pt idx="30421">
                  <c:v>45829.75</c:v>
                </c:pt>
                <c:pt idx="30422">
                  <c:v>45829.791666666664</c:v>
                </c:pt>
                <c:pt idx="30423">
                  <c:v>45829.833333333336</c:v>
                </c:pt>
                <c:pt idx="30424">
                  <c:v>45829.875</c:v>
                </c:pt>
                <c:pt idx="30425">
                  <c:v>45829.916666666664</c:v>
                </c:pt>
                <c:pt idx="30426">
                  <c:v>45829.958333333336</c:v>
                </c:pt>
                <c:pt idx="30427">
                  <c:v>45830</c:v>
                </c:pt>
                <c:pt idx="30428">
                  <c:v>45830.041666666664</c:v>
                </c:pt>
                <c:pt idx="30429">
                  <c:v>45830.083333333336</c:v>
                </c:pt>
                <c:pt idx="30430">
                  <c:v>45830.125</c:v>
                </c:pt>
                <c:pt idx="30431">
                  <c:v>45830.166666666664</c:v>
                </c:pt>
                <c:pt idx="30432">
                  <c:v>45830.208333333336</c:v>
                </c:pt>
                <c:pt idx="30433">
                  <c:v>45830.25</c:v>
                </c:pt>
                <c:pt idx="30434">
                  <c:v>45830.291666666664</c:v>
                </c:pt>
                <c:pt idx="30435">
                  <c:v>45830.333333333336</c:v>
                </c:pt>
                <c:pt idx="30436">
                  <c:v>45830.375</c:v>
                </c:pt>
                <c:pt idx="30437">
                  <c:v>45830.416666666664</c:v>
                </c:pt>
                <c:pt idx="30438">
                  <c:v>45830.458333333336</c:v>
                </c:pt>
                <c:pt idx="30439">
                  <c:v>45830.5</c:v>
                </c:pt>
                <c:pt idx="30440">
                  <c:v>45830.541666666664</c:v>
                </c:pt>
                <c:pt idx="30441">
                  <c:v>45830.583333333336</c:v>
                </c:pt>
                <c:pt idx="30442">
                  <c:v>45830.625</c:v>
                </c:pt>
                <c:pt idx="30443">
                  <c:v>45830.666666666664</c:v>
                </c:pt>
                <c:pt idx="30444">
                  <c:v>45830.708333333336</c:v>
                </c:pt>
                <c:pt idx="30445">
                  <c:v>45830.75</c:v>
                </c:pt>
                <c:pt idx="30446">
                  <c:v>45830.791666666664</c:v>
                </c:pt>
                <c:pt idx="30447">
                  <c:v>45830.833333333336</c:v>
                </c:pt>
                <c:pt idx="30448">
                  <c:v>45830.875</c:v>
                </c:pt>
                <c:pt idx="30449">
                  <c:v>45830.916666666664</c:v>
                </c:pt>
                <c:pt idx="30450">
                  <c:v>45830.958333333336</c:v>
                </c:pt>
                <c:pt idx="30451">
                  <c:v>45831</c:v>
                </c:pt>
                <c:pt idx="30452">
                  <c:v>45831.041666666664</c:v>
                </c:pt>
                <c:pt idx="30453">
                  <c:v>45831.083333333336</c:v>
                </c:pt>
                <c:pt idx="30454">
                  <c:v>45831.125</c:v>
                </c:pt>
                <c:pt idx="30455">
                  <c:v>45831.166666666664</c:v>
                </c:pt>
                <c:pt idx="30456">
                  <c:v>45831.208333333336</c:v>
                </c:pt>
                <c:pt idx="30457">
                  <c:v>45831.25</c:v>
                </c:pt>
                <c:pt idx="30458">
                  <c:v>45831.291666666664</c:v>
                </c:pt>
                <c:pt idx="30459">
                  <c:v>45831.333333333336</c:v>
                </c:pt>
                <c:pt idx="30460">
                  <c:v>45831.375</c:v>
                </c:pt>
                <c:pt idx="30461">
                  <c:v>45831.416666666664</c:v>
                </c:pt>
                <c:pt idx="30462">
                  <c:v>45831.458333333336</c:v>
                </c:pt>
                <c:pt idx="30463">
                  <c:v>45831.5</c:v>
                </c:pt>
                <c:pt idx="30464">
                  <c:v>45831.541666666664</c:v>
                </c:pt>
                <c:pt idx="30465">
                  <c:v>45831.583333333336</c:v>
                </c:pt>
                <c:pt idx="30466">
                  <c:v>45831.625</c:v>
                </c:pt>
                <c:pt idx="30467">
                  <c:v>45831.666666666664</c:v>
                </c:pt>
                <c:pt idx="30468">
                  <c:v>45831.708333333336</c:v>
                </c:pt>
                <c:pt idx="30469">
                  <c:v>45831.75</c:v>
                </c:pt>
                <c:pt idx="30470">
                  <c:v>45831.791666666664</c:v>
                </c:pt>
                <c:pt idx="30471">
                  <c:v>45831.833333333336</c:v>
                </c:pt>
                <c:pt idx="30472">
                  <c:v>45831.875</c:v>
                </c:pt>
                <c:pt idx="30473">
                  <c:v>45831.916666666664</c:v>
                </c:pt>
                <c:pt idx="30474">
                  <c:v>45831.958333333336</c:v>
                </c:pt>
                <c:pt idx="30475">
                  <c:v>45832</c:v>
                </c:pt>
                <c:pt idx="30476">
                  <c:v>45832.041666666664</c:v>
                </c:pt>
                <c:pt idx="30477">
                  <c:v>45832.083333333336</c:v>
                </c:pt>
                <c:pt idx="30478">
                  <c:v>45832.125</c:v>
                </c:pt>
                <c:pt idx="30479">
                  <c:v>45832.166666666664</c:v>
                </c:pt>
                <c:pt idx="30480">
                  <c:v>45832.208333333336</c:v>
                </c:pt>
                <c:pt idx="30481">
                  <c:v>45832.25</c:v>
                </c:pt>
                <c:pt idx="30482">
                  <c:v>45832.291666666664</c:v>
                </c:pt>
                <c:pt idx="30483">
                  <c:v>45832.333333333336</c:v>
                </c:pt>
                <c:pt idx="30484">
                  <c:v>45832.375</c:v>
                </c:pt>
                <c:pt idx="30485">
                  <c:v>45832.416666666664</c:v>
                </c:pt>
                <c:pt idx="30486">
                  <c:v>45832.458333333336</c:v>
                </c:pt>
                <c:pt idx="30487">
                  <c:v>45832.5</c:v>
                </c:pt>
                <c:pt idx="30488">
                  <c:v>45832.541666666664</c:v>
                </c:pt>
                <c:pt idx="30489">
                  <c:v>45832.583333333336</c:v>
                </c:pt>
                <c:pt idx="30490">
                  <c:v>45832.625</c:v>
                </c:pt>
                <c:pt idx="30491">
                  <c:v>45832.666666666664</c:v>
                </c:pt>
                <c:pt idx="30492">
                  <c:v>45832.708333333336</c:v>
                </c:pt>
                <c:pt idx="30493">
                  <c:v>45832.75</c:v>
                </c:pt>
                <c:pt idx="30494">
                  <c:v>45832.791666666664</c:v>
                </c:pt>
                <c:pt idx="30495">
                  <c:v>45832.833333333336</c:v>
                </c:pt>
                <c:pt idx="30496">
                  <c:v>45832.875</c:v>
                </c:pt>
                <c:pt idx="30497">
                  <c:v>45832.916666666664</c:v>
                </c:pt>
                <c:pt idx="30498">
                  <c:v>45832.958333333336</c:v>
                </c:pt>
                <c:pt idx="30499">
                  <c:v>45833</c:v>
                </c:pt>
                <c:pt idx="30500">
                  <c:v>45833.041666666664</c:v>
                </c:pt>
                <c:pt idx="30501">
                  <c:v>45833.083333333336</c:v>
                </c:pt>
                <c:pt idx="30502">
                  <c:v>45833.125</c:v>
                </c:pt>
                <c:pt idx="30503">
                  <c:v>45833.166666666664</c:v>
                </c:pt>
                <c:pt idx="30504">
                  <c:v>45833.208333333336</c:v>
                </c:pt>
                <c:pt idx="30505">
                  <c:v>45833.25</c:v>
                </c:pt>
                <c:pt idx="30506">
                  <c:v>45833.291666666664</c:v>
                </c:pt>
                <c:pt idx="30507">
                  <c:v>45833.333333333336</c:v>
                </c:pt>
                <c:pt idx="30508">
                  <c:v>45833.375</c:v>
                </c:pt>
                <c:pt idx="30509">
                  <c:v>45833.416666666664</c:v>
                </c:pt>
                <c:pt idx="30510">
                  <c:v>45833.458333333336</c:v>
                </c:pt>
                <c:pt idx="30511">
                  <c:v>45833.5</c:v>
                </c:pt>
                <c:pt idx="30512">
                  <c:v>45833.541666666664</c:v>
                </c:pt>
                <c:pt idx="30513">
                  <c:v>45833.583333333336</c:v>
                </c:pt>
                <c:pt idx="30514">
                  <c:v>45833.625</c:v>
                </c:pt>
                <c:pt idx="30515">
                  <c:v>45833.666666666664</c:v>
                </c:pt>
                <c:pt idx="30516">
                  <c:v>45833.708333333336</c:v>
                </c:pt>
                <c:pt idx="30517">
                  <c:v>45833.75</c:v>
                </c:pt>
                <c:pt idx="30518">
                  <c:v>45833.791666666664</c:v>
                </c:pt>
                <c:pt idx="30519">
                  <c:v>45833.833333333336</c:v>
                </c:pt>
                <c:pt idx="30520">
                  <c:v>45833.875</c:v>
                </c:pt>
                <c:pt idx="30521">
                  <c:v>45833.916666666664</c:v>
                </c:pt>
                <c:pt idx="30522">
                  <c:v>45833.958333333336</c:v>
                </c:pt>
                <c:pt idx="30523">
                  <c:v>45834</c:v>
                </c:pt>
                <c:pt idx="30524">
                  <c:v>45834.041666666664</c:v>
                </c:pt>
                <c:pt idx="30525">
                  <c:v>45834.083333333336</c:v>
                </c:pt>
                <c:pt idx="30526">
                  <c:v>45834.125</c:v>
                </c:pt>
                <c:pt idx="30527">
                  <c:v>45834.166666666664</c:v>
                </c:pt>
                <c:pt idx="30528">
                  <c:v>45834.208333333336</c:v>
                </c:pt>
                <c:pt idx="30529">
                  <c:v>45834.25</c:v>
                </c:pt>
                <c:pt idx="30530">
                  <c:v>45834.291666666664</c:v>
                </c:pt>
                <c:pt idx="30531">
                  <c:v>45834.333333333336</c:v>
                </c:pt>
                <c:pt idx="30532">
                  <c:v>45834.375</c:v>
                </c:pt>
                <c:pt idx="30533">
                  <c:v>45834.416666666664</c:v>
                </c:pt>
                <c:pt idx="30534">
                  <c:v>45834.458333333336</c:v>
                </c:pt>
                <c:pt idx="30535">
                  <c:v>45834.5</c:v>
                </c:pt>
                <c:pt idx="30536">
                  <c:v>45834.541666666664</c:v>
                </c:pt>
                <c:pt idx="30537">
                  <c:v>45834.583333333336</c:v>
                </c:pt>
                <c:pt idx="30538">
                  <c:v>45834.625</c:v>
                </c:pt>
                <c:pt idx="30539">
                  <c:v>45834.666666666664</c:v>
                </c:pt>
                <c:pt idx="30540">
                  <c:v>45834.708333333336</c:v>
                </c:pt>
                <c:pt idx="30541">
                  <c:v>45834.75</c:v>
                </c:pt>
                <c:pt idx="30542">
                  <c:v>45834.791666666664</c:v>
                </c:pt>
                <c:pt idx="30543">
                  <c:v>45834.833333333336</c:v>
                </c:pt>
                <c:pt idx="30544">
                  <c:v>45834.875</c:v>
                </c:pt>
                <c:pt idx="30545">
                  <c:v>45834.916666666664</c:v>
                </c:pt>
                <c:pt idx="30546">
                  <c:v>45834.958333333336</c:v>
                </c:pt>
                <c:pt idx="30547">
                  <c:v>45835</c:v>
                </c:pt>
                <c:pt idx="30548">
                  <c:v>45835.041666666664</c:v>
                </c:pt>
                <c:pt idx="30549">
                  <c:v>45835.083333333336</c:v>
                </c:pt>
                <c:pt idx="30550">
                  <c:v>45835.125</c:v>
                </c:pt>
                <c:pt idx="30551">
                  <c:v>45835.166666666664</c:v>
                </c:pt>
                <c:pt idx="30552">
                  <c:v>45835.208333333336</c:v>
                </c:pt>
                <c:pt idx="30553">
                  <c:v>45835.25</c:v>
                </c:pt>
                <c:pt idx="30554">
                  <c:v>45835.291666666664</c:v>
                </c:pt>
                <c:pt idx="30555">
                  <c:v>45835.333333333336</c:v>
                </c:pt>
                <c:pt idx="30556">
                  <c:v>45835.375</c:v>
                </c:pt>
                <c:pt idx="30557">
                  <c:v>45835.416666666664</c:v>
                </c:pt>
                <c:pt idx="30558">
                  <c:v>45835.458333333336</c:v>
                </c:pt>
                <c:pt idx="30559">
                  <c:v>45835.5</c:v>
                </c:pt>
                <c:pt idx="30560">
                  <c:v>45835.541666666664</c:v>
                </c:pt>
                <c:pt idx="30561">
                  <c:v>45835.583333333336</c:v>
                </c:pt>
                <c:pt idx="30562">
                  <c:v>45835.625</c:v>
                </c:pt>
                <c:pt idx="30563">
                  <c:v>45835.666666666664</c:v>
                </c:pt>
                <c:pt idx="30564">
                  <c:v>45835.708333333336</c:v>
                </c:pt>
                <c:pt idx="30565">
                  <c:v>45835.75</c:v>
                </c:pt>
                <c:pt idx="30566">
                  <c:v>45835.791666666664</c:v>
                </c:pt>
                <c:pt idx="30567">
                  <c:v>45835.833333333336</c:v>
                </c:pt>
                <c:pt idx="30568">
                  <c:v>45835.875</c:v>
                </c:pt>
                <c:pt idx="30569">
                  <c:v>45835.916666666664</c:v>
                </c:pt>
                <c:pt idx="30570">
                  <c:v>45835.958333333336</c:v>
                </c:pt>
                <c:pt idx="30571">
                  <c:v>45836</c:v>
                </c:pt>
                <c:pt idx="30572">
                  <c:v>45836.041666666664</c:v>
                </c:pt>
                <c:pt idx="30573">
                  <c:v>45836.083333333336</c:v>
                </c:pt>
                <c:pt idx="30574">
                  <c:v>45836.125</c:v>
                </c:pt>
                <c:pt idx="30575">
                  <c:v>45836.166666666664</c:v>
                </c:pt>
                <c:pt idx="30576">
                  <c:v>45836.208333333336</c:v>
                </c:pt>
                <c:pt idx="30577">
                  <c:v>45836.25</c:v>
                </c:pt>
                <c:pt idx="30578">
                  <c:v>45836.291666666664</c:v>
                </c:pt>
                <c:pt idx="30579">
                  <c:v>45836.333333333336</c:v>
                </c:pt>
                <c:pt idx="30580">
                  <c:v>45836.375</c:v>
                </c:pt>
                <c:pt idx="30581">
                  <c:v>45836.416666666664</c:v>
                </c:pt>
                <c:pt idx="30582">
                  <c:v>45836.458333333336</c:v>
                </c:pt>
                <c:pt idx="30583">
                  <c:v>45836.5</c:v>
                </c:pt>
                <c:pt idx="30584">
                  <c:v>45836.541666666664</c:v>
                </c:pt>
                <c:pt idx="30585">
                  <c:v>45836.583333333336</c:v>
                </c:pt>
                <c:pt idx="30586">
                  <c:v>45836.625</c:v>
                </c:pt>
                <c:pt idx="30587">
                  <c:v>45836.666666666664</c:v>
                </c:pt>
                <c:pt idx="30588">
                  <c:v>45836.708333333336</c:v>
                </c:pt>
                <c:pt idx="30589">
                  <c:v>45836.75</c:v>
                </c:pt>
                <c:pt idx="30590">
                  <c:v>45836.791666666664</c:v>
                </c:pt>
                <c:pt idx="30591">
                  <c:v>45836.833333333336</c:v>
                </c:pt>
                <c:pt idx="30592">
                  <c:v>45836.875</c:v>
                </c:pt>
                <c:pt idx="30593">
                  <c:v>45836.916666666664</c:v>
                </c:pt>
                <c:pt idx="30594">
                  <c:v>45836.958333333336</c:v>
                </c:pt>
                <c:pt idx="30595">
                  <c:v>45837</c:v>
                </c:pt>
                <c:pt idx="30596">
                  <c:v>45837.041666666664</c:v>
                </c:pt>
                <c:pt idx="30597">
                  <c:v>45837.083333333336</c:v>
                </c:pt>
                <c:pt idx="30598">
                  <c:v>45837.125</c:v>
                </c:pt>
                <c:pt idx="30599">
                  <c:v>45837.166666666664</c:v>
                </c:pt>
                <c:pt idx="30600">
                  <c:v>45837.208333333336</c:v>
                </c:pt>
                <c:pt idx="30601">
                  <c:v>45837.25</c:v>
                </c:pt>
                <c:pt idx="30602">
                  <c:v>45837.291666666664</c:v>
                </c:pt>
                <c:pt idx="30603">
                  <c:v>45837.333333333336</c:v>
                </c:pt>
                <c:pt idx="30604">
                  <c:v>45837.375</c:v>
                </c:pt>
                <c:pt idx="30605">
                  <c:v>45837.416666666664</c:v>
                </c:pt>
                <c:pt idx="30606">
                  <c:v>45837.458333333336</c:v>
                </c:pt>
                <c:pt idx="30607">
                  <c:v>45837.5</c:v>
                </c:pt>
                <c:pt idx="30608">
                  <c:v>45837.541666666664</c:v>
                </c:pt>
                <c:pt idx="30609">
                  <c:v>45837.583333333336</c:v>
                </c:pt>
                <c:pt idx="30610">
                  <c:v>45837.625</c:v>
                </c:pt>
                <c:pt idx="30611">
                  <c:v>45837.666666666664</c:v>
                </c:pt>
                <c:pt idx="30612">
                  <c:v>45837.708333333336</c:v>
                </c:pt>
                <c:pt idx="30613">
                  <c:v>45837.75</c:v>
                </c:pt>
                <c:pt idx="30614">
                  <c:v>45837.791666666664</c:v>
                </c:pt>
                <c:pt idx="30615">
                  <c:v>45837.833333333336</c:v>
                </c:pt>
                <c:pt idx="30616">
                  <c:v>45837.875</c:v>
                </c:pt>
                <c:pt idx="30617">
                  <c:v>45837.916666666664</c:v>
                </c:pt>
                <c:pt idx="30618">
                  <c:v>45837.958333333336</c:v>
                </c:pt>
                <c:pt idx="30619">
                  <c:v>45838</c:v>
                </c:pt>
                <c:pt idx="30620">
                  <c:v>45838.041666666664</c:v>
                </c:pt>
                <c:pt idx="30621">
                  <c:v>45838.083333333336</c:v>
                </c:pt>
                <c:pt idx="30622">
                  <c:v>45838.125</c:v>
                </c:pt>
                <c:pt idx="30623">
                  <c:v>45838.166666666664</c:v>
                </c:pt>
                <c:pt idx="30624">
                  <c:v>45838.208333333336</c:v>
                </c:pt>
                <c:pt idx="30625">
                  <c:v>45838.25</c:v>
                </c:pt>
                <c:pt idx="30626">
                  <c:v>45838.291666666664</c:v>
                </c:pt>
                <c:pt idx="30627">
                  <c:v>45838.333333333336</c:v>
                </c:pt>
                <c:pt idx="30628">
                  <c:v>45838.375</c:v>
                </c:pt>
                <c:pt idx="30629">
                  <c:v>45838.416666666664</c:v>
                </c:pt>
                <c:pt idx="30630">
                  <c:v>45838.458333333336</c:v>
                </c:pt>
                <c:pt idx="30631">
                  <c:v>45838.5</c:v>
                </c:pt>
                <c:pt idx="30632">
                  <c:v>45838.541666666664</c:v>
                </c:pt>
                <c:pt idx="30633">
                  <c:v>45838.583333333336</c:v>
                </c:pt>
                <c:pt idx="30634">
                  <c:v>45838.625</c:v>
                </c:pt>
                <c:pt idx="30635">
                  <c:v>45838.666666666664</c:v>
                </c:pt>
                <c:pt idx="30636">
                  <c:v>45838.708333333336</c:v>
                </c:pt>
                <c:pt idx="30637">
                  <c:v>45838.75</c:v>
                </c:pt>
                <c:pt idx="30638">
                  <c:v>45838.791666666664</c:v>
                </c:pt>
                <c:pt idx="30639">
                  <c:v>45838.833333333336</c:v>
                </c:pt>
                <c:pt idx="30640">
                  <c:v>45838.875</c:v>
                </c:pt>
                <c:pt idx="30641">
                  <c:v>45838.916666666664</c:v>
                </c:pt>
                <c:pt idx="30642">
                  <c:v>45838.958333333336</c:v>
                </c:pt>
                <c:pt idx="30643">
                  <c:v>45839</c:v>
                </c:pt>
                <c:pt idx="30644">
                  <c:v>45839.041666666664</c:v>
                </c:pt>
                <c:pt idx="30645">
                  <c:v>45839.083333333336</c:v>
                </c:pt>
                <c:pt idx="30646">
                  <c:v>45839.125</c:v>
                </c:pt>
                <c:pt idx="30647">
                  <c:v>45839.166666666664</c:v>
                </c:pt>
                <c:pt idx="30648">
                  <c:v>45839.208333333336</c:v>
                </c:pt>
                <c:pt idx="30649">
                  <c:v>45839.25</c:v>
                </c:pt>
                <c:pt idx="30650">
                  <c:v>45839.291666666664</c:v>
                </c:pt>
                <c:pt idx="30651">
                  <c:v>45839.333333333336</c:v>
                </c:pt>
                <c:pt idx="30652">
                  <c:v>45839.375</c:v>
                </c:pt>
                <c:pt idx="30653">
                  <c:v>45839.416666666664</c:v>
                </c:pt>
                <c:pt idx="30654">
                  <c:v>45839.458333333336</c:v>
                </c:pt>
                <c:pt idx="30655">
                  <c:v>45839.5</c:v>
                </c:pt>
                <c:pt idx="30656">
                  <c:v>45839.541666666664</c:v>
                </c:pt>
                <c:pt idx="30657">
                  <c:v>45839.583333333336</c:v>
                </c:pt>
                <c:pt idx="30658">
                  <c:v>45839.625</c:v>
                </c:pt>
                <c:pt idx="30659">
                  <c:v>45839.666666666664</c:v>
                </c:pt>
                <c:pt idx="30660">
                  <c:v>45839.708333333336</c:v>
                </c:pt>
                <c:pt idx="30661">
                  <c:v>45839.75</c:v>
                </c:pt>
                <c:pt idx="30662">
                  <c:v>45839.791666666664</c:v>
                </c:pt>
                <c:pt idx="30663">
                  <c:v>45839.833333333336</c:v>
                </c:pt>
                <c:pt idx="30664">
                  <c:v>45839.875</c:v>
                </c:pt>
                <c:pt idx="30665">
                  <c:v>45839.916666666664</c:v>
                </c:pt>
                <c:pt idx="30666">
                  <c:v>45839.958333333336</c:v>
                </c:pt>
                <c:pt idx="30667">
                  <c:v>45840</c:v>
                </c:pt>
                <c:pt idx="30668">
                  <c:v>45840.041666666664</c:v>
                </c:pt>
                <c:pt idx="30669">
                  <c:v>45840.083333333336</c:v>
                </c:pt>
                <c:pt idx="30670">
                  <c:v>45840.125</c:v>
                </c:pt>
                <c:pt idx="30671">
                  <c:v>45840.166666666664</c:v>
                </c:pt>
                <c:pt idx="30672">
                  <c:v>45840.208333333336</c:v>
                </c:pt>
                <c:pt idx="30673">
                  <c:v>45840.25</c:v>
                </c:pt>
                <c:pt idx="30674">
                  <c:v>45840.291666666664</c:v>
                </c:pt>
                <c:pt idx="30675">
                  <c:v>45840.333333333336</c:v>
                </c:pt>
                <c:pt idx="30676">
                  <c:v>45840.375</c:v>
                </c:pt>
                <c:pt idx="30677">
                  <c:v>45840.416666666664</c:v>
                </c:pt>
                <c:pt idx="30678">
                  <c:v>45840.458333333336</c:v>
                </c:pt>
                <c:pt idx="30679">
                  <c:v>45840.5</c:v>
                </c:pt>
                <c:pt idx="30680">
                  <c:v>45840.541666666664</c:v>
                </c:pt>
                <c:pt idx="30681">
                  <c:v>45840.583333333336</c:v>
                </c:pt>
                <c:pt idx="30682">
                  <c:v>45840.625</c:v>
                </c:pt>
                <c:pt idx="30683">
                  <c:v>45840.666666666664</c:v>
                </c:pt>
                <c:pt idx="30684">
                  <c:v>45840.708333333336</c:v>
                </c:pt>
                <c:pt idx="30685">
                  <c:v>45840.75</c:v>
                </c:pt>
                <c:pt idx="30686">
                  <c:v>45840.791666666664</c:v>
                </c:pt>
                <c:pt idx="30687">
                  <c:v>45840.833333333336</c:v>
                </c:pt>
                <c:pt idx="30688">
                  <c:v>45840.875</c:v>
                </c:pt>
                <c:pt idx="30689">
                  <c:v>45840.916666666664</c:v>
                </c:pt>
                <c:pt idx="30690">
                  <c:v>45840.958333333336</c:v>
                </c:pt>
                <c:pt idx="30691">
                  <c:v>45841</c:v>
                </c:pt>
                <c:pt idx="30692">
                  <c:v>45841.041666666664</c:v>
                </c:pt>
                <c:pt idx="30693">
                  <c:v>45841.083333333336</c:v>
                </c:pt>
                <c:pt idx="30694">
                  <c:v>45841.125</c:v>
                </c:pt>
                <c:pt idx="30695">
                  <c:v>45841.166666666664</c:v>
                </c:pt>
                <c:pt idx="30696">
                  <c:v>45841.208333333336</c:v>
                </c:pt>
                <c:pt idx="30697">
                  <c:v>45841.25</c:v>
                </c:pt>
                <c:pt idx="30698">
                  <c:v>45841.291666666664</c:v>
                </c:pt>
                <c:pt idx="30699">
                  <c:v>45841.333333333336</c:v>
                </c:pt>
                <c:pt idx="30700">
                  <c:v>45841.375</c:v>
                </c:pt>
                <c:pt idx="30701">
                  <c:v>45841.416666666664</c:v>
                </c:pt>
                <c:pt idx="30702">
                  <c:v>45841.458333333336</c:v>
                </c:pt>
                <c:pt idx="30703">
                  <c:v>45841.5</c:v>
                </c:pt>
                <c:pt idx="30704">
                  <c:v>45841.541666666664</c:v>
                </c:pt>
                <c:pt idx="30705">
                  <c:v>45841.583333333336</c:v>
                </c:pt>
                <c:pt idx="30706">
                  <c:v>45841.625</c:v>
                </c:pt>
                <c:pt idx="30707">
                  <c:v>45841.666666666664</c:v>
                </c:pt>
                <c:pt idx="30708">
                  <c:v>45841.708333333336</c:v>
                </c:pt>
                <c:pt idx="30709">
                  <c:v>45841.75</c:v>
                </c:pt>
                <c:pt idx="30710">
                  <c:v>45841.791666666664</c:v>
                </c:pt>
                <c:pt idx="30711">
                  <c:v>45841.833333333336</c:v>
                </c:pt>
                <c:pt idx="30712">
                  <c:v>45841.875</c:v>
                </c:pt>
                <c:pt idx="30713">
                  <c:v>45841.916666666664</c:v>
                </c:pt>
                <c:pt idx="30714">
                  <c:v>45841.958333333336</c:v>
                </c:pt>
                <c:pt idx="30715">
                  <c:v>45842</c:v>
                </c:pt>
                <c:pt idx="30716">
                  <c:v>45842.041666666664</c:v>
                </c:pt>
                <c:pt idx="30717">
                  <c:v>45842.083333333336</c:v>
                </c:pt>
                <c:pt idx="30718">
                  <c:v>45842.125</c:v>
                </c:pt>
                <c:pt idx="30719">
                  <c:v>45842.166666666664</c:v>
                </c:pt>
                <c:pt idx="30720">
                  <c:v>45842.208333333336</c:v>
                </c:pt>
                <c:pt idx="30721">
                  <c:v>45842.25</c:v>
                </c:pt>
                <c:pt idx="30722">
                  <c:v>45842.291666666664</c:v>
                </c:pt>
                <c:pt idx="30723">
                  <c:v>45842.333333333336</c:v>
                </c:pt>
                <c:pt idx="30724">
                  <c:v>45842.375</c:v>
                </c:pt>
                <c:pt idx="30725">
                  <c:v>45842.416666666664</c:v>
                </c:pt>
                <c:pt idx="30726">
                  <c:v>45842.458333333336</c:v>
                </c:pt>
                <c:pt idx="30727">
                  <c:v>45842.5</c:v>
                </c:pt>
                <c:pt idx="30728">
                  <c:v>45842.541666666664</c:v>
                </c:pt>
                <c:pt idx="30729">
                  <c:v>45842.583333333336</c:v>
                </c:pt>
                <c:pt idx="30730">
                  <c:v>45842.625</c:v>
                </c:pt>
                <c:pt idx="30731">
                  <c:v>45842.666666666664</c:v>
                </c:pt>
                <c:pt idx="30732">
                  <c:v>45842.708333333336</c:v>
                </c:pt>
                <c:pt idx="30733">
                  <c:v>45842.75</c:v>
                </c:pt>
                <c:pt idx="30734">
                  <c:v>45842.791666666664</c:v>
                </c:pt>
                <c:pt idx="30735">
                  <c:v>45842.833333333336</c:v>
                </c:pt>
                <c:pt idx="30736">
                  <c:v>45842.875</c:v>
                </c:pt>
                <c:pt idx="30737">
                  <c:v>45842.916666666664</c:v>
                </c:pt>
                <c:pt idx="30738">
                  <c:v>45842.958333333336</c:v>
                </c:pt>
                <c:pt idx="30739">
                  <c:v>45843</c:v>
                </c:pt>
                <c:pt idx="30740">
                  <c:v>45843.041666666664</c:v>
                </c:pt>
                <c:pt idx="30741">
                  <c:v>45843.083333333336</c:v>
                </c:pt>
                <c:pt idx="30742">
                  <c:v>45843.125</c:v>
                </c:pt>
                <c:pt idx="30743">
                  <c:v>45843.166666666664</c:v>
                </c:pt>
                <c:pt idx="30744">
                  <c:v>45843.208333333336</c:v>
                </c:pt>
                <c:pt idx="30745">
                  <c:v>45843.25</c:v>
                </c:pt>
                <c:pt idx="30746">
                  <c:v>45843.291666666664</c:v>
                </c:pt>
                <c:pt idx="30747">
                  <c:v>45843.333333333336</c:v>
                </c:pt>
                <c:pt idx="30748">
                  <c:v>45843.375</c:v>
                </c:pt>
                <c:pt idx="30749">
                  <c:v>45843.416666666664</c:v>
                </c:pt>
                <c:pt idx="30750">
                  <c:v>45843.458333333336</c:v>
                </c:pt>
                <c:pt idx="30751">
                  <c:v>45843.5</c:v>
                </c:pt>
                <c:pt idx="30752">
                  <c:v>45843.541666666664</c:v>
                </c:pt>
                <c:pt idx="30753">
                  <c:v>45843.583333333336</c:v>
                </c:pt>
                <c:pt idx="30754">
                  <c:v>45843.625</c:v>
                </c:pt>
                <c:pt idx="30755">
                  <c:v>45843.666666666664</c:v>
                </c:pt>
                <c:pt idx="30756">
                  <c:v>45843.708333333336</c:v>
                </c:pt>
                <c:pt idx="30757">
                  <c:v>45843.75</c:v>
                </c:pt>
                <c:pt idx="30758">
                  <c:v>45843.791666666664</c:v>
                </c:pt>
                <c:pt idx="30759">
                  <c:v>45843.833333333336</c:v>
                </c:pt>
                <c:pt idx="30760">
                  <c:v>45843.875</c:v>
                </c:pt>
                <c:pt idx="30761">
                  <c:v>45843.916666666664</c:v>
                </c:pt>
                <c:pt idx="30762">
                  <c:v>45843.958333333336</c:v>
                </c:pt>
                <c:pt idx="30763">
                  <c:v>45844</c:v>
                </c:pt>
                <c:pt idx="30764">
                  <c:v>45844.041666666664</c:v>
                </c:pt>
                <c:pt idx="30765">
                  <c:v>45844.083333333336</c:v>
                </c:pt>
                <c:pt idx="30766">
                  <c:v>45844.125</c:v>
                </c:pt>
                <c:pt idx="30767">
                  <c:v>45844.166666666664</c:v>
                </c:pt>
                <c:pt idx="30768">
                  <c:v>45844.208333333336</c:v>
                </c:pt>
                <c:pt idx="30769">
                  <c:v>45844.25</c:v>
                </c:pt>
                <c:pt idx="30770">
                  <c:v>45844.291666666664</c:v>
                </c:pt>
                <c:pt idx="30771">
                  <c:v>45844.333333333336</c:v>
                </c:pt>
                <c:pt idx="30772">
                  <c:v>45844.375</c:v>
                </c:pt>
                <c:pt idx="30773">
                  <c:v>45844.416666666664</c:v>
                </c:pt>
                <c:pt idx="30774">
                  <c:v>45844.458333333336</c:v>
                </c:pt>
                <c:pt idx="30775">
                  <c:v>45844.5</c:v>
                </c:pt>
                <c:pt idx="30776">
                  <c:v>45844.541666666664</c:v>
                </c:pt>
                <c:pt idx="30777">
                  <c:v>45844.583333333336</c:v>
                </c:pt>
                <c:pt idx="30778">
                  <c:v>45844.625</c:v>
                </c:pt>
                <c:pt idx="30779">
                  <c:v>45844.666666666664</c:v>
                </c:pt>
                <c:pt idx="30780">
                  <c:v>45844.708333333336</c:v>
                </c:pt>
                <c:pt idx="30781">
                  <c:v>45844.75</c:v>
                </c:pt>
                <c:pt idx="30782">
                  <c:v>45844.791666666664</c:v>
                </c:pt>
                <c:pt idx="30783">
                  <c:v>45844.833333333336</c:v>
                </c:pt>
                <c:pt idx="30784">
                  <c:v>45844.875</c:v>
                </c:pt>
                <c:pt idx="30785">
                  <c:v>45844.916666666664</c:v>
                </c:pt>
                <c:pt idx="30786">
                  <c:v>45844.958333333336</c:v>
                </c:pt>
                <c:pt idx="30787">
                  <c:v>45845</c:v>
                </c:pt>
                <c:pt idx="30788">
                  <c:v>45845.041666666664</c:v>
                </c:pt>
                <c:pt idx="30789">
                  <c:v>45845.083333333336</c:v>
                </c:pt>
                <c:pt idx="30790">
                  <c:v>45845.125</c:v>
                </c:pt>
                <c:pt idx="30791">
                  <c:v>45845.166666666664</c:v>
                </c:pt>
                <c:pt idx="30792">
                  <c:v>45845.208333333336</c:v>
                </c:pt>
                <c:pt idx="30793">
                  <c:v>45845.25</c:v>
                </c:pt>
                <c:pt idx="30794">
                  <c:v>45845.291666666664</c:v>
                </c:pt>
                <c:pt idx="30795">
                  <c:v>45845.333333333336</c:v>
                </c:pt>
                <c:pt idx="30796">
                  <c:v>45845.375</c:v>
                </c:pt>
                <c:pt idx="30797">
                  <c:v>45845.416666666664</c:v>
                </c:pt>
                <c:pt idx="30798">
                  <c:v>45845.458333333336</c:v>
                </c:pt>
                <c:pt idx="30799">
                  <c:v>45845.5</c:v>
                </c:pt>
                <c:pt idx="30800">
                  <c:v>45845.541666666664</c:v>
                </c:pt>
                <c:pt idx="30801">
                  <c:v>45845.583333333336</c:v>
                </c:pt>
                <c:pt idx="30802">
                  <c:v>45845.625</c:v>
                </c:pt>
                <c:pt idx="30803">
                  <c:v>45845.666666666664</c:v>
                </c:pt>
                <c:pt idx="30804">
                  <c:v>45845.708333333336</c:v>
                </c:pt>
                <c:pt idx="30805">
                  <c:v>45845.75</c:v>
                </c:pt>
                <c:pt idx="30806">
                  <c:v>45845.791666666664</c:v>
                </c:pt>
                <c:pt idx="30807">
                  <c:v>45845.833333333336</c:v>
                </c:pt>
                <c:pt idx="30808">
                  <c:v>45845.875</c:v>
                </c:pt>
                <c:pt idx="30809">
                  <c:v>45845.916666666664</c:v>
                </c:pt>
                <c:pt idx="30810">
                  <c:v>45845.958333333336</c:v>
                </c:pt>
                <c:pt idx="30811">
                  <c:v>45846</c:v>
                </c:pt>
                <c:pt idx="30812">
                  <c:v>45846.041666666664</c:v>
                </c:pt>
                <c:pt idx="30813">
                  <c:v>45846.083333333336</c:v>
                </c:pt>
                <c:pt idx="30814">
                  <c:v>45846.125</c:v>
                </c:pt>
                <c:pt idx="30815">
                  <c:v>45846.166666666664</c:v>
                </c:pt>
                <c:pt idx="30816">
                  <c:v>45846.208333333336</c:v>
                </c:pt>
                <c:pt idx="30817">
                  <c:v>45846.25</c:v>
                </c:pt>
                <c:pt idx="30818">
                  <c:v>45846.291666666664</c:v>
                </c:pt>
                <c:pt idx="30819">
                  <c:v>45846.333333333336</c:v>
                </c:pt>
                <c:pt idx="30820">
                  <c:v>45846.375</c:v>
                </c:pt>
                <c:pt idx="30821">
                  <c:v>45846.416666666664</c:v>
                </c:pt>
                <c:pt idx="30822">
                  <c:v>45846.458333333336</c:v>
                </c:pt>
                <c:pt idx="30823">
                  <c:v>45846.5</c:v>
                </c:pt>
                <c:pt idx="30824">
                  <c:v>45846.541666666664</c:v>
                </c:pt>
                <c:pt idx="30825">
                  <c:v>45846.583333333336</c:v>
                </c:pt>
                <c:pt idx="30826">
                  <c:v>45846.625</c:v>
                </c:pt>
                <c:pt idx="30827">
                  <c:v>45846.666666666664</c:v>
                </c:pt>
                <c:pt idx="30828">
                  <c:v>45846.708333333336</c:v>
                </c:pt>
                <c:pt idx="30829">
                  <c:v>45846.75</c:v>
                </c:pt>
                <c:pt idx="30830">
                  <c:v>45846.791666666664</c:v>
                </c:pt>
                <c:pt idx="30831">
                  <c:v>45846.833333333336</c:v>
                </c:pt>
                <c:pt idx="30832">
                  <c:v>45846.875</c:v>
                </c:pt>
                <c:pt idx="30833">
                  <c:v>45846.916666666664</c:v>
                </c:pt>
                <c:pt idx="30834">
                  <c:v>45846.958333333336</c:v>
                </c:pt>
                <c:pt idx="30835">
                  <c:v>45847</c:v>
                </c:pt>
                <c:pt idx="30836">
                  <c:v>45847.041666666664</c:v>
                </c:pt>
                <c:pt idx="30837">
                  <c:v>45847.083333333336</c:v>
                </c:pt>
                <c:pt idx="30838">
                  <c:v>45847.125</c:v>
                </c:pt>
                <c:pt idx="30839">
                  <c:v>45847.166666666664</c:v>
                </c:pt>
                <c:pt idx="30840">
                  <c:v>45847.208333333336</c:v>
                </c:pt>
                <c:pt idx="30841">
                  <c:v>45847.25</c:v>
                </c:pt>
                <c:pt idx="30842">
                  <c:v>45847.291666666664</c:v>
                </c:pt>
                <c:pt idx="30843">
                  <c:v>45847.333333333336</c:v>
                </c:pt>
                <c:pt idx="30844">
                  <c:v>45847.375</c:v>
                </c:pt>
                <c:pt idx="30845">
                  <c:v>45847.416666666664</c:v>
                </c:pt>
                <c:pt idx="30846">
                  <c:v>45847.458333333336</c:v>
                </c:pt>
                <c:pt idx="30847">
                  <c:v>45847.5</c:v>
                </c:pt>
                <c:pt idx="30848">
                  <c:v>45847.541666666664</c:v>
                </c:pt>
                <c:pt idx="30849">
                  <c:v>45847.583333333336</c:v>
                </c:pt>
                <c:pt idx="30850">
                  <c:v>45847.625</c:v>
                </c:pt>
                <c:pt idx="30851">
                  <c:v>45847.666666666664</c:v>
                </c:pt>
                <c:pt idx="30852">
                  <c:v>45847.708333333336</c:v>
                </c:pt>
                <c:pt idx="30853">
                  <c:v>45847.75</c:v>
                </c:pt>
                <c:pt idx="30854">
                  <c:v>45847.791666666664</c:v>
                </c:pt>
                <c:pt idx="30855">
                  <c:v>45847.833333333336</c:v>
                </c:pt>
                <c:pt idx="30856">
                  <c:v>45847.875</c:v>
                </c:pt>
                <c:pt idx="30857">
                  <c:v>45847.916666666664</c:v>
                </c:pt>
                <c:pt idx="30858">
                  <c:v>45847.958333333336</c:v>
                </c:pt>
                <c:pt idx="30859">
                  <c:v>45848</c:v>
                </c:pt>
                <c:pt idx="30860">
                  <c:v>45848.041666666664</c:v>
                </c:pt>
                <c:pt idx="30861">
                  <c:v>45848.083333333336</c:v>
                </c:pt>
                <c:pt idx="30862">
                  <c:v>45848.125</c:v>
                </c:pt>
                <c:pt idx="30863">
                  <c:v>45848.166666666664</c:v>
                </c:pt>
                <c:pt idx="30864">
                  <c:v>45848.208333333336</c:v>
                </c:pt>
                <c:pt idx="30865">
                  <c:v>45848.25</c:v>
                </c:pt>
                <c:pt idx="30866">
                  <c:v>45848.291666666664</c:v>
                </c:pt>
                <c:pt idx="30867">
                  <c:v>45848.333333333336</c:v>
                </c:pt>
                <c:pt idx="30868">
                  <c:v>45848.375</c:v>
                </c:pt>
                <c:pt idx="30869">
                  <c:v>45848.416666666664</c:v>
                </c:pt>
                <c:pt idx="30870">
                  <c:v>45848.458333333336</c:v>
                </c:pt>
                <c:pt idx="30871">
                  <c:v>45848.5</c:v>
                </c:pt>
                <c:pt idx="30872">
                  <c:v>45848.541666666664</c:v>
                </c:pt>
                <c:pt idx="30873">
                  <c:v>45848.583333333336</c:v>
                </c:pt>
                <c:pt idx="30874">
                  <c:v>45848.625</c:v>
                </c:pt>
                <c:pt idx="30875">
                  <c:v>45848.666666666664</c:v>
                </c:pt>
                <c:pt idx="30876">
                  <c:v>45848.708333333336</c:v>
                </c:pt>
                <c:pt idx="30877">
                  <c:v>45848.75</c:v>
                </c:pt>
                <c:pt idx="30878">
                  <c:v>45848.791666666664</c:v>
                </c:pt>
                <c:pt idx="30879">
                  <c:v>45848.833333333336</c:v>
                </c:pt>
                <c:pt idx="30880">
                  <c:v>45848.875</c:v>
                </c:pt>
                <c:pt idx="30881">
                  <c:v>45848.916666666664</c:v>
                </c:pt>
                <c:pt idx="30882">
                  <c:v>45848.958333333336</c:v>
                </c:pt>
                <c:pt idx="30883">
                  <c:v>45849</c:v>
                </c:pt>
                <c:pt idx="30884">
                  <c:v>45849.041666666664</c:v>
                </c:pt>
                <c:pt idx="30885">
                  <c:v>45849.083333333336</c:v>
                </c:pt>
                <c:pt idx="30886">
                  <c:v>45849.125</c:v>
                </c:pt>
                <c:pt idx="30887">
                  <c:v>45849.166666666664</c:v>
                </c:pt>
                <c:pt idx="30888">
                  <c:v>45849.208333333336</c:v>
                </c:pt>
                <c:pt idx="30889">
                  <c:v>45849.25</c:v>
                </c:pt>
                <c:pt idx="30890">
                  <c:v>45849.291666666664</c:v>
                </c:pt>
                <c:pt idx="30891">
                  <c:v>45849.333333333336</c:v>
                </c:pt>
                <c:pt idx="30892">
                  <c:v>45849.375</c:v>
                </c:pt>
                <c:pt idx="30893">
                  <c:v>45849.416666666664</c:v>
                </c:pt>
                <c:pt idx="30894">
                  <c:v>45849.458333333336</c:v>
                </c:pt>
                <c:pt idx="30895">
                  <c:v>45849.5</c:v>
                </c:pt>
                <c:pt idx="30896">
                  <c:v>45849.541666666664</c:v>
                </c:pt>
                <c:pt idx="30897">
                  <c:v>45849.583333333336</c:v>
                </c:pt>
                <c:pt idx="30898">
                  <c:v>45849.625</c:v>
                </c:pt>
                <c:pt idx="30899">
                  <c:v>45849.666666666664</c:v>
                </c:pt>
                <c:pt idx="30900">
                  <c:v>45849.708333333336</c:v>
                </c:pt>
                <c:pt idx="30901">
                  <c:v>45849.75</c:v>
                </c:pt>
                <c:pt idx="30902">
                  <c:v>45849.791666666664</c:v>
                </c:pt>
                <c:pt idx="30903">
                  <c:v>45849.833333333336</c:v>
                </c:pt>
                <c:pt idx="30904">
                  <c:v>45849.875</c:v>
                </c:pt>
                <c:pt idx="30905">
                  <c:v>45849.916666666664</c:v>
                </c:pt>
                <c:pt idx="30906">
                  <c:v>45849.958333333336</c:v>
                </c:pt>
                <c:pt idx="30907">
                  <c:v>45850</c:v>
                </c:pt>
                <c:pt idx="30908">
                  <c:v>45850.041666666664</c:v>
                </c:pt>
                <c:pt idx="30909">
                  <c:v>45850.083333333336</c:v>
                </c:pt>
                <c:pt idx="30910">
                  <c:v>45850.125</c:v>
                </c:pt>
                <c:pt idx="30911">
                  <c:v>45850.166666666664</c:v>
                </c:pt>
                <c:pt idx="30912">
                  <c:v>45850.208333333336</c:v>
                </c:pt>
                <c:pt idx="30913">
                  <c:v>45850.25</c:v>
                </c:pt>
                <c:pt idx="30914">
                  <c:v>45850.291666666664</c:v>
                </c:pt>
                <c:pt idx="30915">
                  <c:v>45850.333333333336</c:v>
                </c:pt>
                <c:pt idx="30916">
                  <c:v>45850.375</c:v>
                </c:pt>
                <c:pt idx="30917">
                  <c:v>45850.416666666664</c:v>
                </c:pt>
                <c:pt idx="30918">
                  <c:v>45850.458333333336</c:v>
                </c:pt>
                <c:pt idx="30919">
                  <c:v>45850.5</c:v>
                </c:pt>
                <c:pt idx="30920">
                  <c:v>45850.541666666664</c:v>
                </c:pt>
                <c:pt idx="30921">
                  <c:v>45850.583333333336</c:v>
                </c:pt>
                <c:pt idx="30922">
                  <c:v>45850.625</c:v>
                </c:pt>
                <c:pt idx="30923">
                  <c:v>45850.666666666664</c:v>
                </c:pt>
                <c:pt idx="30924">
                  <c:v>45850.708333333336</c:v>
                </c:pt>
                <c:pt idx="30925">
                  <c:v>45850.75</c:v>
                </c:pt>
                <c:pt idx="30926">
                  <c:v>45850.791666666664</c:v>
                </c:pt>
                <c:pt idx="30927">
                  <c:v>45850.833333333336</c:v>
                </c:pt>
                <c:pt idx="30928">
                  <c:v>45850.875</c:v>
                </c:pt>
                <c:pt idx="30929">
                  <c:v>45850.916666666664</c:v>
                </c:pt>
                <c:pt idx="30930">
                  <c:v>45850.958333333336</c:v>
                </c:pt>
                <c:pt idx="30931">
                  <c:v>45851</c:v>
                </c:pt>
                <c:pt idx="30932">
                  <c:v>45851.041666666664</c:v>
                </c:pt>
                <c:pt idx="30933">
                  <c:v>45851.083333333336</c:v>
                </c:pt>
                <c:pt idx="30934">
                  <c:v>45851.125</c:v>
                </c:pt>
                <c:pt idx="30935">
                  <c:v>45851.166666666664</c:v>
                </c:pt>
                <c:pt idx="30936">
                  <c:v>45851.208333333336</c:v>
                </c:pt>
                <c:pt idx="30937">
                  <c:v>45851.25</c:v>
                </c:pt>
                <c:pt idx="30938">
                  <c:v>45851.291666666664</c:v>
                </c:pt>
                <c:pt idx="30939">
                  <c:v>45851.333333333336</c:v>
                </c:pt>
                <c:pt idx="30940">
                  <c:v>45851.375</c:v>
                </c:pt>
                <c:pt idx="30941">
                  <c:v>45851.416666666664</c:v>
                </c:pt>
                <c:pt idx="30942">
                  <c:v>45851.458333333336</c:v>
                </c:pt>
                <c:pt idx="30943">
                  <c:v>45851.5</c:v>
                </c:pt>
                <c:pt idx="30944">
                  <c:v>45851.541666666664</c:v>
                </c:pt>
                <c:pt idx="30945">
                  <c:v>45851.583333333336</c:v>
                </c:pt>
                <c:pt idx="30946">
                  <c:v>45851.625</c:v>
                </c:pt>
                <c:pt idx="30947">
                  <c:v>45851.666666666664</c:v>
                </c:pt>
                <c:pt idx="30948">
                  <c:v>45851.708333333336</c:v>
                </c:pt>
                <c:pt idx="30949">
                  <c:v>45851.75</c:v>
                </c:pt>
                <c:pt idx="30950">
                  <c:v>45851.791666666664</c:v>
                </c:pt>
                <c:pt idx="30951">
                  <c:v>45851.833333333336</c:v>
                </c:pt>
                <c:pt idx="30952">
                  <c:v>45851.875</c:v>
                </c:pt>
                <c:pt idx="30953">
                  <c:v>45851.916666666664</c:v>
                </c:pt>
                <c:pt idx="30954">
                  <c:v>45851.958333333336</c:v>
                </c:pt>
                <c:pt idx="30955">
                  <c:v>45852</c:v>
                </c:pt>
                <c:pt idx="30956">
                  <c:v>45852.041666666664</c:v>
                </c:pt>
                <c:pt idx="30957">
                  <c:v>45852.083333333336</c:v>
                </c:pt>
                <c:pt idx="30958">
                  <c:v>45852.125</c:v>
                </c:pt>
                <c:pt idx="30959">
                  <c:v>45852.166666666664</c:v>
                </c:pt>
                <c:pt idx="30960">
                  <c:v>45852.208333333336</c:v>
                </c:pt>
                <c:pt idx="30961">
                  <c:v>45852.25</c:v>
                </c:pt>
                <c:pt idx="30962">
                  <c:v>45852.291666666664</c:v>
                </c:pt>
                <c:pt idx="30963">
                  <c:v>45852.333333333336</c:v>
                </c:pt>
                <c:pt idx="30964">
                  <c:v>45852.375</c:v>
                </c:pt>
                <c:pt idx="30965">
                  <c:v>45852.416666666664</c:v>
                </c:pt>
                <c:pt idx="30966">
                  <c:v>45852.458333333336</c:v>
                </c:pt>
                <c:pt idx="30967">
                  <c:v>45852.5</c:v>
                </c:pt>
                <c:pt idx="30968">
                  <c:v>45852.541666666664</c:v>
                </c:pt>
                <c:pt idx="30969">
                  <c:v>45852.583333333336</c:v>
                </c:pt>
                <c:pt idx="30970">
                  <c:v>45852.625</c:v>
                </c:pt>
                <c:pt idx="30971">
                  <c:v>45852.666666666664</c:v>
                </c:pt>
                <c:pt idx="30972">
                  <c:v>45852.708333333336</c:v>
                </c:pt>
                <c:pt idx="30973">
                  <c:v>45852.75</c:v>
                </c:pt>
                <c:pt idx="30974">
                  <c:v>45852.791666666664</c:v>
                </c:pt>
                <c:pt idx="30975">
                  <c:v>45852.833333333336</c:v>
                </c:pt>
                <c:pt idx="30976">
                  <c:v>45852.875</c:v>
                </c:pt>
                <c:pt idx="30977">
                  <c:v>45852.916666666664</c:v>
                </c:pt>
                <c:pt idx="30978">
                  <c:v>45852.958333333336</c:v>
                </c:pt>
                <c:pt idx="30979">
                  <c:v>45853</c:v>
                </c:pt>
                <c:pt idx="30980">
                  <c:v>45853.041666666664</c:v>
                </c:pt>
                <c:pt idx="30981">
                  <c:v>45853.083333333336</c:v>
                </c:pt>
                <c:pt idx="30982">
                  <c:v>45853.125</c:v>
                </c:pt>
                <c:pt idx="30983">
                  <c:v>45853.166666666664</c:v>
                </c:pt>
                <c:pt idx="30984">
                  <c:v>45853.208333333336</c:v>
                </c:pt>
                <c:pt idx="30985">
                  <c:v>45853.25</c:v>
                </c:pt>
                <c:pt idx="30986">
                  <c:v>45853.291666666664</c:v>
                </c:pt>
                <c:pt idx="30987">
                  <c:v>45853.333333333336</c:v>
                </c:pt>
                <c:pt idx="30988">
                  <c:v>45853.375</c:v>
                </c:pt>
                <c:pt idx="30989">
                  <c:v>45853.416666666664</c:v>
                </c:pt>
                <c:pt idx="30990">
                  <c:v>45853.458333333336</c:v>
                </c:pt>
                <c:pt idx="30991">
                  <c:v>45853.5</c:v>
                </c:pt>
                <c:pt idx="30992">
                  <c:v>45853.541666666664</c:v>
                </c:pt>
                <c:pt idx="30993">
                  <c:v>45853.583333333336</c:v>
                </c:pt>
                <c:pt idx="30994">
                  <c:v>45853.625</c:v>
                </c:pt>
                <c:pt idx="30995">
                  <c:v>45853.666666666664</c:v>
                </c:pt>
                <c:pt idx="30996">
                  <c:v>45853.708333333336</c:v>
                </c:pt>
                <c:pt idx="30997">
                  <c:v>45853.75</c:v>
                </c:pt>
                <c:pt idx="30998">
                  <c:v>45853.791666666664</c:v>
                </c:pt>
                <c:pt idx="30999">
                  <c:v>45853.833333333336</c:v>
                </c:pt>
                <c:pt idx="31000">
                  <c:v>45853.875</c:v>
                </c:pt>
                <c:pt idx="31001">
                  <c:v>45853.916666666664</c:v>
                </c:pt>
                <c:pt idx="31002">
                  <c:v>45853.958333333336</c:v>
                </c:pt>
                <c:pt idx="31003">
                  <c:v>45854</c:v>
                </c:pt>
                <c:pt idx="31004">
                  <c:v>45854.041666666664</c:v>
                </c:pt>
                <c:pt idx="31005">
                  <c:v>45854.083333333336</c:v>
                </c:pt>
                <c:pt idx="31006">
                  <c:v>45854.125</c:v>
                </c:pt>
                <c:pt idx="31007">
                  <c:v>45854.166666666664</c:v>
                </c:pt>
                <c:pt idx="31008">
                  <c:v>45854.208333333336</c:v>
                </c:pt>
                <c:pt idx="31009">
                  <c:v>45854.25</c:v>
                </c:pt>
                <c:pt idx="31010">
                  <c:v>45854.291666666664</c:v>
                </c:pt>
                <c:pt idx="31011">
                  <c:v>45854.333333333336</c:v>
                </c:pt>
                <c:pt idx="31012">
                  <c:v>45854.375</c:v>
                </c:pt>
                <c:pt idx="31013">
                  <c:v>45854.416666666664</c:v>
                </c:pt>
                <c:pt idx="31014">
                  <c:v>45854.458333333336</c:v>
                </c:pt>
                <c:pt idx="31015">
                  <c:v>45854.5</c:v>
                </c:pt>
                <c:pt idx="31016">
                  <c:v>45854.541666666664</c:v>
                </c:pt>
                <c:pt idx="31017">
                  <c:v>45854.583333333336</c:v>
                </c:pt>
                <c:pt idx="31018">
                  <c:v>45854.625</c:v>
                </c:pt>
                <c:pt idx="31019">
                  <c:v>45854.666666666664</c:v>
                </c:pt>
                <c:pt idx="31020">
                  <c:v>45854.708333333336</c:v>
                </c:pt>
                <c:pt idx="31021">
                  <c:v>45854.75</c:v>
                </c:pt>
                <c:pt idx="31022">
                  <c:v>45854.791666666664</c:v>
                </c:pt>
                <c:pt idx="31023">
                  <c:v>45854.833333333336</c:v>
                </c:pt>
                <c:pt idx="31024">
                  <c:v>45854.875</c:v>
                </c:pt>
                <c:pt idx="31025">
                  <c:v>45854.916666666664</c:v>
                </c:pt>
                <c:pt idx="31026">
                  <c:v>45854.958333333336</c:v>
                </c:pt>
                <c:pt idx="31027">
                  <c:v>45855</c:v>
                </c:pt>
                <c:pt idx="31028">
                  <c:v>45855.041666666664</c:v>
                </c:pt>
                <c:pt idx="31029">
                  <c:v>45855.083333333336</c:v>
                </c:pt>
                <c:pt idx="31030">
                  <c:v>45855.125</c:v>
                </c:pt>
                <c:pt idx="31031">
                  <c:v>45855.166666666664</c:v>
                </c:pt>
                <c:pt idx="31032">
                  <c:v>45855.208333333336</c:v>
                </c:pt>
                <c:pt idx="31033">
                  <c:v>45855.25</c:v>
                </c:pt>
                <c:pt idx="31034">
                  <c:v>45855.291666666664</c:v>
                </c:pt>
                <c:pt idx="31035">
                  <c:v>45855.333333333336</c:v>
                </c:pt>
                <c:pt idx="31036">
                  <c:v>45855.375</c:v>
                </c:pt>
                <c:pt idx="31037">
                  <c:v>45855.416666666664</c:v>
                </c:pt>
                <c:pt idx="31038">
                  <c:v>45855.458333333336</c:v>
                </c:pt>
                <c:pt idx="31039">
                  <c:v>45855.5</c:v>
                </c:pt>
                <c:pt idx="31040">
                  <c:v>45855.541666666664</c:v>
                </c:pt>
                <c:pt idx="31041">
                  <c:v>45855.583333333336</c:v>
                </c:pt>
                <c:pt idx="31042">
                  <c:v>45855.625</c:v>
                </c:pt>
                <c:pt idx="31043">
                  <c:v>45855.666666666664</c:v>
                </c:pt>
                <c:pt idx="31044">
                  <c:v>45855.708333333336</c:v>
                </c:pt>
                <c:pt idx="31045">
                  <c:v>45855.75</c:v>
                </c:pt>
                <c:pt idx="31046">
                  <c:v>45855.791666666664</c:v>
                </c:pt>
                <c:pt idx="31047">
                  <c:v>45855.833333333336</c:v>
                </c:pt>
                <c:pt idx="31048">
                  <c:v>45855.875</c:v>
                </c:pt>
                <c:pt idx="31049">
                  <c:v>45855.916666666664</c:v>
                </c:pt>
                <c:pt idx="31050">
                  <c:v>45855.958333333336</c:v>
                </c:pt>
                <c:pt idx="31051">
                  <c:v>45856</c:v>
                </c:pt>
                <c:pt idx="31052">
                  <c:v>45856.041666666664</c:v>
                </c:pt>
                <c:pt idx="31053">
                  <c:v>45856.083333333336</c:v>
                </c:pt>
                <c:pt idx="31054">
                  <c:v>45856.125</c:v>
                </c:pt>
                <c:pt idx="31055">
                  <c:v>45856.166666666664</c:v>
                </c:pt>
                <c:pt idx="31056">
                  <c:v>45856.208333333336</c:v>
                </c:pt>
                <c:pt idx="31057">
                  <c:v>45856.25</c:v>
                </c:pt>
                <c:pt idx="31058">
                  <c:v>45856.291666666664</c:v>
                </c:pt>
                <c:pt idx="31059">
                  <c:v>45856.333333333336</c:v>
                </c:pt>
                <c:pt idx="31060">
                  <c:v>45856.375</c:v>
                </c:pt>
                <c:pt idx="31061">
                  <c:v>45856.416666666664</c:v>
                </c:pt>
                <c:pt idx="31062">
                  <c:v>45856.458333333336</c:v>
                </c:pt>
                <c:pt idx="31063">
                  <c:v>45856.5</c:v>
                </c:pt>
                <c:pt idx="31064">
                  <c:v>45856.541666666664</c:v>
                </c:pt>
                <c:pt idx="31065">
                  <c:v>45856.583333333336</c:v>
                </c:pt>
                <c:pt idx="31066">
                  <c:v>45856.625</c:v>
                </c:pt>
                <c:pt idx="31067">
                  <c:v>45856.666666666664</c:v>
                </c:pt>
                <c:pt idx="31068">
                  <c:v>45856.708333333336</c:v>
                </c:pt>
                <c:pt idx="31069">
                  <c:v>45856.75</c:v>
                </c:pt>
                <c:pt idx="31070">
                  <c:v>45856.791666666664</c:v>
                </c:pt>
                <c:pt idx="31071">
                  <c:v>45856.833333333336</c:v>
                </c:pt>
                <c:pt idx="31072">
                  <c:v>45856.875</c:v>
                </c:pt>
                <c:pt idx="31073">
                  <c:v>45856.916666666664</c:v>
                </c:pt>
                <c:pt idx="31074">
                  <c:v>45856.958333333336</c:v>
                </c:pt>
                <c:pt idx="31075">
                  <c:v>45857</c:v>
                </c:pt>
                <c:pt idx="31076">
                  <c:v>45857.041666666664</c:v>
                </c:pt>
                <c:pt idx="31077">
                  <c:v>45857.083333333336</c:v>
                </c:pt>
                <c:pt idx="31078">
                  <c:v>45857.125</c:v>
                </c:pt>
                <c:pt idx="31079">
                  <c:v>45857.166666666664</c:v>
                </c:pt>
                <c:pt idx="31080">
                  <c:v>45857.208333333336</c:v>
                </c:pt>
                <c:pt idx="31081">
                  <c:v>45857.25</c:v>
                </c:pt>
                <c:pt idx="31082">
                  <c:v>45857.291666666664</c:v>
                </c:pt>
                <c:pt idx="31083">
                  <c:v>45857.333333333336</c:v>
                </c:pt>
                <c:pt idx="31084">
                  <c:v>45857.375</c:v>
                </c:pt>
                <c:pt idx="31085">
                  <c:v>45857.416666666664</c:v>
                </c:pt>
                <c:pt idx="31086">
                  <c:v>45857.458333333336</c:v>
                </c:pt>
                <c:pt idx="31087">
                  <c:v>45857.5</c:v>
                </c:pt>
                <c:pt idx="31088">
                  <c:v>45857.541666666664</c:v>
                </c:pt>
                <c:pt idx="31089">
                  <c:v>45857.583333333336</c:v>
                </c:pt>
                <c:pt idx="31090">
                  <c:v>45857.625</c:v>
                </c:pt>
                <c:pt idx="31091">
                  <c:v>45857.666666666664</c:v>
                </c:pt>
                <c:pt idx="31092">
                  <c:v>45857.708333333336</c:v>
                </c:pt>
                <c:pt idx="31093">
                  <c:v>45857.75</c:v>
                </c:pt>
                <c:pt idx="31094">
                  <c:v>45857.791666666664</c:v>
                </c:pt>
                <c:pt idx="31095">
                  <c:v>45857.833333333336</c:v>
                </c:pt>
                <c:pt idx="31096">
                  <c:v>45857.875</c:v>
                </c:pt>
                <c:pt idx="31097">
                  <c:v>45857.916666666664</c:v>
                </c:pt>
                <c:pt idx="31098">
                  <c:v>45857.958333333336</c:v>
                </c:pt>
                <c:pt idx="31099">
                  <c:v>45858</c:v>
                </c:pt>
                <c:pt idx="31100">
                  <c:v>45858.041666666664</c:v>
                </c:pt>
                <c:pt idx="31101">
                  <c:v>45858.083333333336</c:v>
                </c:pt>
                <c:pt idx="31102">
                  <c:v>45858.125</c:v>
                </c:pt>
                <c:pt idx="31103">
                  <c:v>45858.166666666664</c:v>
                </c:pt>
                <c:pt idx="31104">
                  <c:v>45858.208333333336</c:v>
                </c:pt>
                <c:pt idx="31105">
                  <c:v>45858.25</c:v>
                </c:pt>
                <c:pt idx="31106">
                  <c:v>45858.291666666664</c:v>
                </c:pt>
                <c:pt idx="31107">
                  <c:v>45858.333333333336</c:v>
                </c:pt>
                <c:pt idx="31108">
                  <c:v>45858.375</c:v>
                </c:pt>
                <c:pt idx="31109">
                  <c:v>45858.416666666664</c:v>
                </c:pt>
                <c:pt idx="31110">
                  <c:v>45858.458333333336</c:v>
                </c:pt>
                <c:pt idx="31111">
                  <c:v>45858.5</c:v>
                </c:pt>
                <c:pt idx="31112">
                  <c:v>45858.541666666664</c:v>
                </c:pt>
                <c:pt idx="31113">
                  <c:v>45858.583333333336</c:v>
                </c:pt>
                <c:pt idx="31114">
                  <c:v>45858.625</c:v>
                </c:pt>
                <c:pt idx="31115">
                  <c:v>45858.666666666664</c:v>
                </c:pt>
                <c:pt idx="31116">
                  <c:v>45858.708333333336</c:v>
                </c:pt>
                <c:pt idx="31117">
                  <c:v>45858.75</c:v>
                </c:pt>
                <c:pt idx="31118">
                  <c:v>45858.791666666664</c:v>
                </c:pt>
                <c:pt idx="31119">
                  <c:v>45858.833333333336</c:v>
                </c:pt>
                <c:pt idx="31120">
                  <c:v>45858.875</c:v>
                </c:pt>
                <c:pt idx="31121">
                  <c:v>45858.916666666664</c:v>
                </c:pt>
                <c:pt idx="31122">
                  <c:v>45858.958333333336</c:v>
                </c:pt>
                <c:pt idx="31123">
                  <c:v>45859</c:v>
                </c:pt>
                <c:pt idx="31124">
                  <c:v>45859.041666666664</c:v>
                </c:pt>
                <c:pt idx="31125">
                  <c:v>45859.083333333336</c:v>
                </c:pt>
                <c:pt idx="31126">
                  <c:v>45859.125</c:v>
                </c:pt>
                <c:pt idx="31127">
                  <c:v>45859.166666666664</c:v>
                </c:pt>
                <c:pt idx="31128">
                  <c:v>45859.208333333336</c:v>
                </c:pt>
                <c:pt idx="31129">
                  <c:v>45859.25</c:v>
                </c:pt>
                <c:pt idx="31130">
                  <c:v>45859.291666666664</c:v>
                </c:pt>
                <c:pt idx="31131">
                  <c:v>45859.333333333336</c:v>
                </c:pt>
                <c:pt idx="31132">
                  <c:v>45859.375</c:v>
                </c:pt>
                <c:pt idx="31133">
                  <c:v>45859.416666666664</c:v>
                </c:pt>
                <c:pt idx="31134">
                  <c:v>45859.458333333336</c:v>
                </c:pt>
                <c:pt idx="31135">
                  <c:v>45859.5</c:v>
                </c:pt>
                <c:pt idx="31136">
                  <c:v>45859.541666666664</c:v>
                </c:pt>
                <c:pt idx="31137">
                  <c:v>45859.583333333336</c:v>
                </c:pt>
                <c:pt idx="31138">
                  <c:v>45859.625</c:v>
                </c:pt>
                <c:pt idx="31139">
                  <c:v>45859.666666666664</c:v>
                </c:pt>
                <c:pt idx="31140">
                  <c:v>45859.708333333336</c:v>
                </c:pt>
                <c:pt idx="31141">
                  <c:v>45859.75</c:v>
                </c:pt>
                <c:pt idx="31142">
                  <c:v>45859.791666666664</c:v>
                </c:pt>
                <c:pt idx="31143">
                  <c:v>45859.833333333336</c:v>
                </c:pt>
                <c:pt idx="31144">
                  <c:v>45859.875</c:v>
                </c:pt>
                <c:pt idx="31145">
                  <c:v>45859.916666666664</c:v>
                </c:pt>
                <c:pt idx="31146">
                  <c:v>45859.958333333336</c:v>
                </c:pt>
                <c:pt idx="31147">
                  <c:v>45860</c:v>
                </c:pt>
                <c:pt idx="31148">
                  <c:v>45860.041666666664</c:v>
                </c:pt>
                <c:pt idx="31149">
                  <c:v>45860.083333333336</c:v>
                </c:pt>
                <c:pt idx="31150">
                  <c:v>45860.125</c:v>
                </c:pt>
                <c:pt idx="31151">
                  <c:v>45860.166666666664</c:v>
                </c:pt>
                <c:pt idx="31152">
                  <c:v>45860.208333333336</c:v>
                </c:pt>
                <c:pt idx="31153">
                  <c:v>45860.25</c:v>
                </c:pt>
                <c:pt idx="31154">
                  <c:v>45860.291666666664</c:v>
                </c:pt>
                <c:pt idx="31155">
                  <c:v>45860.333333333336</c:v>
                </c:pt>
                <c:pt idx="31156">
                  <c:v>45860.375</c:v>
                </c:pt>
                <c:pt idx="31157">
                  <c:v>45860.416666666664</c:v>
                </c:pt>
                <c:pt idx="31158">
                  <c:v>45860.458333333336</c:v>
                </c:pt>
                <c:pt idx="31159">
                  <c:v>45860.5</c:v>
                </c:pt>
                <c:pt idx="31160">
                  <c:v>45860.541666666664</c:v>
                </c:pt>
                <c:pt idx="31161">
                  <c:v>45860.583333333336</c:v>
                </c:pt>
                <c:pt idx="31162">
                  <c:v>45860.625</c:v>
                </c:pt>
                <c:pt idx="31163">
                  <c:v>45860.666666666664</c:v>
                </c:pt>
                <c:pt idx="31164">
                  <c:v>45860.708333333336</c:v>
                </c:pt>
                <c:pt idx="31165">
                  <c:v>45860.75</c:v>
                </c:pt>
                <c:pt idx="31166">
                  <c:v>45860.791666666664</c:v>
                </c:pt>
                <c:pt idx="31167">
                  <c:v>45860.833333333336</c:v>
                </c:pt>
                <c:pt idx="31168">
                  <c:v>45860.875</c:v>
                </c:pt>
                <c:pt idx="31169">
                  <c:v>45860.916666666664</c:v>
                </c:pt>
                <c:pt idx="31170">
                  <c:v>45860.958333333336</c:v>
                </c:pt>
                <c:pt idx="31171">
                  <c:v>45861</c:v>
                </c:pt>
                <c:pt idx="31172">
                  <c:v>45861.041666666664</c:v>
                </c:pt>
                <c:pt idx="31173">
                  <c:v>45861.083333333336</c:v>
                </c:pt>
                <c:pt idx="31174">
                  <c:v>45861.125</c:v>
                </c:pt>
                <c:pt idx="31175">
                  <c:v>45861.166666666664</c:v>
                </c:pt>
                <c:pt idx="31176">
                  <c:v>45861.208333333336</c:v>
                </c:pt>
                <c:pt idx="31177">
                  <c:v>45861.25</c:v>
                </c:pt>
                <c:pt idx="31178">
                  <c:v>45861.291666666664</c:v>
                </c:pt>
                <c:pt idx="31179">
                  <c:v>45861.333333333336</c:v>
                </c:pt>
                <c:pt idx="31180">
                  <c:v>45861.375</c:v>
                </c:pt>
                <c:pt idx="31181">
                  <c:v>45861.416666666664</c:v>
                </c:pt>
                <c:pt idx="31182">
                  <c:v>45861.458333333336</c:v>
                </c:pt>
                <c:pt idx="31183">
                  <c:v>45861.5</c:v>
                </c:pt>
                <c:pt idx="31184">
                  <c:v>45861.541666666664</c:v>
                </c:pt>
                <c:pt idx="31185">
                  <c:v>45861.583333333336</c:v>
                </c:pt>
                <c:pt idx="31186">
                  <c:v>45861.625</c:v>
                </c:pt>
                <c:pt idx="31187">
                  <c:v>45861.666666666664</c:v>
                </c:pt>
                <c:pt idx="31188">
                  <c:v>45861.708333333336</c:v>
                </c:pt>
                <c:pt idx="31189">
                  <c:v>45861.75</c:v>
                </c:pt>
                <c:pt idx="31190">
                  <c:v>45861.791666666664</c:v>
                </c:pt>
                <c:pt idx="31191">
                  <c:v>45861.833333333336</c:v>
                </c:pt>
                <c:pt idx="31192">
                  <c:v>45861.875</c:v>
                </c:pt>
                <c:pt idx="31193">
                  <c:v>45861.916666666664</c:v>
                </c:pt>
                <c:pt idx="31194">
                  <c:v>45861.958333333336</c:v>
                </c:pt>
                <c:pt idx="31195">
                  <c:v>45862</c:v>
                </c:pt>
                <c:pt idx="31196">
                  <c:v>45862.041666666664</c:v>
                </c:pt>
                <c:pt idx="31197">
                  <c:v>45862.083333333336</c:v>
                </c:pt>
                <c:pt idx="31198">
                  <c:v>45862.125</c:v>
                </c:pt>
                <c:pt idx="31199">
                  <c:v>45862.166666666664</c:v>
                </c:pt>
                <c:pt idx="31200">
                  <c:v>45862.208333333336</c:v>
                </c:pt>
                <c:pt idx="31201">
                  <c:v>45862.25</c:v>
                </c:pt>
                <c:pt idx="31202">
                  <c:v>45862.291666666664</c:v>
                </c:pt>
                <c:pt idx="31203">
                  <c:v>45862.333333333336</c:v>
                </c:pt>
                <c:pt idx="31204">
                  <c:v>45862.375</c:v>
                </c:pt>
                <c:pt idx="31205">
                  <c:v>45862.416666666664</c:v>
                </c:pt>
                <c:pt idx="31206">
                  <c:v>45862.458333333336</c:v>
                </c:pt>
                <c:pt idx="31207">
                  <c:v>45862.5</c:v>
                </c:pt>
                <c:pt idx="31208">
                  <c:v>45862.541666666664</c:v>
                </c:pt>
                <c:pt idx="31209">
                  <c:v>45862.583333333336</c:v>
                </c:pt>
                <c:pt idx="31210">
                  <c:v>45862.625</c:v>
                </c:pt>
                <c:pt idx="31211">
                  <c:v>45862.666666666664</c:v>
                </c:pt>
                <c:pt idx="31212">
                  <c:v>45862.708333333336</c:v>
                </c:pt>
                <c:pt idx="31213">
                  <c:v>45862.75</c:v>
                </c:pt>
                <c:pt idx="31214">
                  <c:v>45862.791666666664</c:v>
                </c:pt>
                <c:pt idx="31215">
                  <c:v>45862.833333333336</c:v>
                </c:pt>
                <c:pt idx="31216">
                  <c:v>45862.875</c:v>
                </c:pt>
                <c:pt idx="31217">
                  <c:v>45862.916666666664</c:v>
                </c:pt>
                <c:pt idx="31218">
                  <c:v>45862.958333333336</c:v>
                </c:pt>
                <c:pt idx="31219">
                  <c:v>45863</c:v>
                </c:pt>
                <c:pt idx="31220">
                  <c:v>45863.041666666664</c:v>
                </c:pt>
                <c:pt idx="31221">
                  <c:v>45863.083333333336</c:v>
                </c:pt>
                <c:pt idx="31222">
                  <c:v>45863.125</c:v>
                </c:pt>
                <c:pt idx="31223">
                  <c:v>45863.166666666664</c:v>
                </c:pt>
                <c:pt idx="31224">
                  <c:v>45863.208333333336</c:v>
                </c:pt>
                <c:pt idx="31225">
                  <c:v>45863.25</c:v>
                </c:pt>
                <c:pt idx="31226">
                  <c:v>45863.291666666664</c:v>
                </c:pt>
                <c:pt idx="31227">
                  <c:v>45863.333333333336</c:v>
                </c:pt>
                <c:pt idx="31228">
                  <c:v>45863.375</c:v>
                </c:pt>
                <c:pt idx="31229">
                  <c:v>45863.416666666664</c:v>
                </c:pt>
                <c:pt idx="31230">
                  <c:v>45863.458333333336</c:v>
                </c:pt>
                <c:pt idx="31231">
                  <c:v>45863.5</c:v>
                </c:pt>
                <c:pt idx="31232">
                  <c:v>45863.541666666664</c:v>
                </c:pt>
                <c:pt idx="31233">
                  <c:v>45863.583333333336</c:v>
                </c:pt>
                <c:pt idx="31234">
                  <c:v>45863.625</c:v>
                </c:pt>
                <c:pt idx="31235">
                  <c:v>45863.666666666664</c:v>
                </c:pt>
                <c:pt idx="31236">
                  <c:v>45863.708333333336</c:v>
                </c:pt>
                <c:pt idx="31237">
                  <c:v>45863.75</c:v>
                </c:pt>
                <c:pt idx="31238">
                  <c:v>45863.791666666664</c:v>
                </c:pt>
                <c:pt idx="31239">
                  <c:v>45863.833333333336</c:v>
                </c:pt>
                <c:pt idx="31240">
                  <c:v>45863.875</c:v>
                </c:pt>
                <c:pt idx="31241">
                  <c:v>45863.916666666664</c:v>
                </c:pt>
                <c:pt idx="31242">
                  <c:v>45863.958333333336</c:v>
                </c:pt>
                <c:pt idx="31243">
                  <c:v>45864</c:v>
                </c:pt>
                <c:pt idx="31244">
                  <c:v>45864.041666666664</c:v>
                </c:pt>
                <c:pt idx="31245">
                  <c:v>45864.083333333336</c:v>
                </c:pt>
                <c:pt idx="31246">
                  <c:v>45864.125</c:v>
                </c:pt>
                <c:pt idx="31247">
                  <c:v>45864.166666666664</c:v>
                </c:pt>
                <c:pt idx="31248">
                  <c:v>45864.208333333336</c:v>
                </c:pt>
                <c:pt idx="31249">
                  <c:v>45864.25</c:v>
                </c:pt>
                <c:pt idx="31250">
                  <c:v>45864.291666666664</c:v>
                </c:pt>
                <c:pt idx="31251">
                  <c:v>45864.333333333336</c:v>
                </c:pt>
                <c:pt idx="31252">
                  <c:v>45864.375</c:v>
                </c:pt>
                <c:pt idx="31253">
                  <c:v>45864.416666666664</c:v>
                </c:pt>
                <c:pt idx="31254">
                  <c:v>45864.458333333336</c:v>
                </c:pt>
                <c:pt idx="31255">
                  <c:v>45864.5</c:v>
                </c:pt>
                <c:pt idx="31256">
                  <c:v>45864.541666666664</c:v>
                </c:pt>
                <c:pt idx="31257">
                  <c:v>45864.583333333336</c:v>
                </c:pt>
                <c:pt idx="31258">
                  <c:v>45864.625</c:v>
                </c:pt>
                <c:pt idx="31259">
                  <c:v>45864.666666666664</c:v>
                </c:pt>
                <c:pt idx="31260">
                  <c:v>45864.708333333336</c:v>
                </c:pt>
                <c:pt idx="31261">
                  <c:v>45864.75</c:v>
                </c:pt>
                <c:pt idx="31262">
                  <c:v>45864.791666666664</c:v>
                </c:pt>
                <c:pt idx="31263">
                  <c:v>45864.833333333336</c:v>
                </c:pt>
                <c:pt idx="31264">
                  <c:v>45864.875</c:v>
                </c:pt>
                <c:pt idx="31265">
                  <c:v>45864.916666666664</c:v>
                </c:pt>
                <c:pt idx="31266">
                  <c:v>45864.958333333336</c:v>
                </c:pt>
                <c:pt idx="31267">
                  <c:v>45865</c:v>
                </c:pt>
                <c:pt idx="31268">
                  <c:v>45865.041666666664</c:v>
                </c:pt>
                <c:pt idx="31269">
                  <c:v>45865.083333333336</c:v>
                </c:pt>
                <c:pt idx="31270">
                  <c:v>45865.125</c:v>
                </c:pt>
                <c:pt idx="31271">
                  <c:v>45865.166666666664</c:v>
                </c:pt>
                <c:pt idx="31272">
                  <c:v>45865.208333333336</c:v>
                </c:pt>
                <c:pt idx="31273">
                  <c:v>45865.25</c:v>
                </c:pt>
                <c:pt idx="31274">
                  <c:v>45865.291666666664</c:v>
                </c:pt>
                <c:pt idx="31275">
                  <c:v>45865.333333333336</c:v>
                </c:pt>
                <c:pt idx="31276">
                  <c:v>45865.375</c:v>
                </c:pt>
                <c:pt idx="31277">
                  <c:v>45865.416666666664</c:v>
                </c:pt>
                <c:pt idx="31278">
                  <c:v>45865.458333333336</c:v>
                </c:pt>
                <c:pt idx="31279">
                  <c:v>45865.5</c:v>
                </c:pt>
                <c:pt idx="31280">
                  <c:v>45865.541666666664</c:v>
                </c:pt>
                <c:pt idx="31281">
                  <c:v>45865.583333333336</c:v>
                </c:pt>
                <c:pt idx="31282">
                  <c:v>45865.625</c:v>
                </c:pt>
                <c:pt idx="31283">
                  <c:v>45865.666666666664</c:v>
                </c:pt>
                <c:pt idx="31284">
                  <c:v>45865.708333333336</c:v>
                </c:pt>
                <c:pt idx="31285">
                  <c:v>45865.75</c:v>
                </c:pt>
                <c:pt idx="31286">
                  <c:v>45865.791666666664</c:v>
                </c:pt>
                <c:pt idx="31287">
                  <c:v>45865.833333333336</c:v>
                </c:pt>
                <c:pt idx="31288">
                  <c:v>45865.875</c:v>
                </c:pt>
                <c:pt idx="31289">
                  <c:v>45865.916666666664</c:v>
                </c:pt>
                <c:pt idx="31290">
                  <c:v>45865.958333333336</c:v>
                </c:pt>
                <c:pt idx="31291">
                  <c:v>45866</c:v>
                </c:pt>
                <c:pt idx="31292">
                  <c:v>45866.041666666664</c:v>
                </c:pt>
                <c:pt idx="31293">
                  <c:v>45866.083333333336</c:v>
                </c:pt>
                <c:pt idx="31294">
                  <c:v>45866.125</c:v>
                </c:pt>
                <c:pt idx="31295">
                  <c:v>45866.166666666664</c:v>
                </c:pt>
                <c:pt idx="31296">
                  <c:v>45866.208333333336</c:v>
                </c:pt>
                <c:pt idx="31297">
                  <c:v>45866.25</c:v>
                </c:pt>
                <c:pt idx="31298">
                  <c:v>45866.291666666664</c:v>
                </c:pt>
                <c:pt idx="31299">
                  <c:v>45866.333333333336</c:v>
                </c:pt>
                <c:pt idx="31300">
                  <c:v>45866.375</c:v>
                </c:pt>
                <c:pt idx="31301">
                  <c:v>45866.416666666664</c:v>
                </c:pt>
                <c:pt idx="31302">
                  <c:v>45866.458333333336</c:v>
                </c:pt>
                <c:pt idx="31303">
                  <c:v>45866.5</c:v>
                </c:pt>
                <c:pt idx="31304">
                  <c:v>45866.541666666664</c:v>
                </c:pt>
                <c:pt idx="31305">
                  <c:v>45866.583333333336</c:v>
                </c:pt>
                <c:pt idx="31306">
                  <c:v>45866.625</c:v>
                </c:pt>
                <c:pt idx="31307">
                  <c:v>45866.666666666664</c:v>
                </c:pt>
                <c:pt idx="31308">
                  <c:v>45866.708333333336</c:v>
                </c:pt>
                <c:pt idx="31309">
                  <c:v>45866.75</c:v>
                </c:pt>
                <c:pt idx="31310">
                  <c:v>45866.791666666664</c:v>
                </c:pt>
                <c:pt idx="31311">
                  <c:v>45866.833333333336</c:v>
                </c:pt>
                <c:pt idx="31312">
                  <c:v>45866.875</c:v>
                </c:pt>
                <c:pt idx="31313">
                  <c:v>45866.916666666664</c:v>
                </c:pt>
                <c:pt idx="31314">
                  <c:v>45866.958333333336</c:v>
                </c:pt>
                <c:pt idx="31315">
                  <c:v>45867</c:v>
                </c:pt>
                <c:pt idx="31316">
                  <c:v>45867.041666666664</c:v>
                </c:pt>
                <c:pt idx="31317">
                  <c:v>45867.083333333336</c:v>
                </c:pt>
                <c:pt idx="31318">
                  <c:v>45867.125</c:v>
                </c:pt>
                <c:pt idx="31319">
                  <c:v>45867.166666666664</c:v>
                </c:pt>
                <c:pt idx="31320">
                  <c:v>45867.208333333336</c:v>
                </c:pt>
                <c:pt idx="31321">
                  <c:v>45867.25</c:v>
                </c:pt>
                <c:pt idx="31322">
                  <c:v>45867.291666666664</c:v>
                </c:pt>
                <c:pt idx="31323">
                  <c:v>45867.333333333336</c:v>
                </c:pt>
                <c:pt idx="31324">
                  <c:v>45867.375</c:v>
                </c:pt>
                <c:pt idx="31325">
                  <c:v>45867.416666666664</c:v>
                </c:pt>
                <c:pt idx="31326">
                  <c:v>45867.458333333336</c:v>
                </c:pt>
                <c:pt idx="31327">
                  <c:v>45867.5</c:v>
                </c:pt>
                <c:pt idx="31328">
                  <c:v>45867.541666666664</c:v>
                </c:pt>
                <c:pt idx="31329">
                  <c:v>45867.583333333336</c:v>
                </c:pt>
                <c:pt idx="31330">
                  <c:v>45867.625</c:v>
                </c:pt>
                <c:pt idx="31331">
                  <c:v>45867.666666666664</c:v>
                </c:pt>
                <c:pt idx="31332">
                  <c:v>45867.708333333336</c:v>
                </c:pt>
                <c:pt idx="31333">
                  <c:v>45867.75</c:v>
                </c:pt>
                <c:pt idx="31334">
                  <c:v>45867.791666666664</c:v>
                </c:pt>
                <c:pt idx="31335">
                  <c:v>45867.833333333336</c:v>
                </c:pt>
                <c:pt idx="31336">
                  <c:v>45867.875</c:v>
                </c:pt>
                <c:pt idx="31337">
                  <c:v>45867.916666666664</c:v>
                </c:pt>
                <c:pt idx="31338">
                  <c:v>45867.958333333336</c:v>
                </c:pt>
                <c:pt idx="31339">
                  <c:v>45868</c:v>
                </c:pt>
                <c:pt idx="31340">
                  <c:v>45868.041666666664</c:v>
                </c:pt>
                <c:pt idx="31341">
                  <c:v>45868.083333333336</c:v>
                </c:pt>
                <c:pt idx="31342">
                  <c:v>45868.125</c:v>
                </c:pt>
                <c:pt idx="31343">
                  <c:v>45868.166666666664</c:v>
                </c:pt>
                <c:pt idx="31344">
                  <c:v>45868.208333333336</c:v>
                </c:pt>
                <c:pt idx="31345">
                  <c:v>45868.25</c:v>
                </c:pt>
                <c:pt idx="31346">
                  <c:v>45868.291666666664</c:v>
                </c:pt>
                <c:pt idx="31347">
                  <c:v>45868.333333333336</c:v>
                </c:pt>
                <c:pt idx="31348">
                  <c:v>45868.375</c:v>
                </c:pt>
                <c:pt idx="31349">
                  <c:v>45868.416666666664</c:v>
                </c:pt>
                <c:pt idx="31350">
                  <c:v>45868.458333333336</c:v>
                </c:pt>
                <c:pt idx="31351">
                  <c:v>45868.5</c:v>
                </c:pt>
                <c:pt idx="31352">
                  <c:v>45868.541666666664</c:v>
                </c:pt>
                <c:pt idx="31353">
                  <c:v>45868.583333333336</c:v>
                </c:pt>
                <c:pt idx="31354">
                  <c:v>45868.625</c:v>
                </c:pt>
                <c:pt idx="31355">
                  <c:v>45868.666666666664</c:v>
                </c:pt>
                <c:pt idx="31356">
                  <c:v>45868.708333333336</c:v>
                </c:pt>
                <c:pt idx="31357">
                  <c:v>45868.75</c:v>
                </c:pt>
                <c:pt idx="31358">
                  <c:v>45868.791666666664</c:v>
                </c:pt>
                <c:pt idx="31359">
                  <c:v>45868.833333333336</c:v>
                </c:pt>
                <c:pt idx="31360">
                  <c:v>45868.875</c:v>
                </c:pt>
                <c:pt idx="31361">
                  <c:v>45868.916666666664</c:v>
                </c:pt>
                <c:pt idx="31362">
                  <c:v>45868.958333333336</c:v>
                </c:pt>
                <c:pt idx="31363">
                  <c:v>45869</c:v>
                </c:pt>
                <c:pt idx="31364">
                  <c:v>45869.041666666664</c:v>
                </c:pt>
                <c:pt idx="31365">
                  <c:v>45869.083333333336</c:v>
                </c:pt>
                <c:pt idx="31366">
                  <c:v>45869.125</c:v>
                </c:pt>
                <c:pt idx="31367">
                  <c:v>45869.166666666664</c:v>
                </c:pt>
                <c:pt idx="31368">
                  <c:v>45869.208333333336</c:v>
                </c:pt>
                <c:pt idx="31369">
                  <c:v>45869.25</c:v>
                </c:pt>
                <c:pt idx="31370">
                  <c:v>45869.291666666664</c:v>
                </c:pt>
                <c:pt idx="31371">
                  <c:v>45869.333333333336</c:v>
                </c:pt>
                <c:pt idx="31372">
                  <c:v>45869.375</c:v>
                </c:pt>
                <c:pt idx="31373">
                  <c:v>45869.416666666664</c:v>
                </c:pt>
                <c:pt idx="31374">
                  <c:v>45869.458333333336</c:v>
                </c:pt>
                <c:pt idx="31375">
                  <c:v>45869.5</c:v>
                </c:pt>
                <c:pt idx="31376">
                  <c:v>45869.541666666664</c:v>
                </c:pt>
                <c:pt idx="31377">
                  <c:v>45869.583333333336</c:v>
                </c:pt>
                <c:pt idx="31378">
                  <c:v>45869.625</c:v>
                </c:pt>
                <c:pt idx="31379">
                  <c:v>45869.666666666664</c:v>
                </c:pt>
                <c:pt idx="31380">
                  <c:v>45869.708333333336</c:v>
                </c:pt>
                <c:pt idx="31381">
                  <c:v>45869.75</c:v>
                </c:pt>
                <c:pt idx="31382">
                  <c:v>45869.791666666664</c:v>
                </c:pt>
                <c:pt idx="31383">
                  <c:v>45869.833333333336</c:v>
                </c:pt>
                <c:pt idx="31384">
                  <c:v>45869.875</c:v>
                </c:pt>
                <c:pt idx="31385">
                  <c:v>45869.916666666664</c:v>
                </c:pt>
                <c:pt idx="31386">
                  <c:v>45869.958333333336</c:v>
                </c:pt>
                <c:pt idx="31387">
                  <c:v>45870</c:v>
                </c:pt>
                <c:pt idx="31388">
                  <c:v>45870.041666666664</c:v>
                </c:pt>
                <c:pt idx="31389">
                  <c:v>45870.083333333336</c:v>
                </c:pt>
                <c:pt idx="31390">
                  <c:v>45870.125</c:v>
                </c:pt>
                <c:pt idx="31391">
                  <c:v>45870.166666666664</c:v>
                </c:pt>
                <c:pt idx="31392">
                  <c:v>45870.208333333336</c:v>
                </c:pt>
                <c:pt idx="31393">
                  <c:v>45870.25</c:v>
                </c:pt>
                <c:pt idx="31394">
                  <c:v>45870.291666666664</c:v>
                </c:pt>
                <c:pt idx="31395">
                  <c:v>45870.333333333336</c:v>
                </c:pt>
                <c:pt idx="31396">
                  <c:v>45870.375</c:v>
                </c:pt>
                <c:pt idx="31397">
                  <c:v>45870.416666666664</c:v>
                </c:pt>
                <c:pt idx="31398">
                  <c:v>45870.458333333336</c:v>
                </c:pt>
                <c:pt idx="31399">
                  <c:v>45870.5</c:v>
                </c:pt>
                <c:pt idx="31400">
                  <c:v>45870.541666666664</c:v>
                </c:pt>
                <c:pt idx="31401">
                  <c:v>45870.583333333336</c:v>
                </c:pt>
                <c:pt idx="31402">
                  <c:v>45870.625</c:v>
                </c:pt>
                <c:pt idx="31403">
                  <c:v>45870.666666666664</c:v>
                </c:pt>
                <c:pt idx="31404">
                  <c:v>45870.708333333336</c:v>
                </c:pt>
                <c:pt idx="31405">
                  <c:v>45870.75</c:v>
                </c:pt>
                <c:pt idx="31406">
                  <c:v>45870.791666666664</c:v>
                </c:pt>
                <c:pt idx="31407">
                  <c:v>45870.833333333336</c:v>
                </c:pt>
                <c:pt idx="31408">
                  <c:v>45870.875</c:v>
                </c:pt>
                <c:pt idx="31409">
                  <c:v>45870.916666666664</c:v>
                </c:pt>
                <c:pt idx="31410">
                  <c:v>45870.958333333336</c:v>
                </c:pt>
                <c:pt idx="31411">
                  <c:v>45871</c:v>
                </c:pt>
                <c:pt idx="31412">
                  <c:v>45871.041666666664</c:v>
                </c:pt>
                <c:pt idx="31413">
                  <c:v>45871.083333333336</c:v>
                </c:pt>
                <c:pt idx="31414">
                  <c:v>45871.125</c:v>
                </c:pt>
                <c:pt idx="31415">
                  <c:v>45871.166666666664</c:v>
                </c:pt>
                <c:pt idx="31416">
                  <c:v>45871.208333333336</c:v>
                </c:pt>
                <c:pt idx="31417">
                  <c:v>45871.25</c:v>
                </c:pt>
                <c:pt idx="31418">
                  <c:v>45871.291666666664</c:v>
                </c:pt>
                <c:pt idx="31419">
                  <c:v>45871.333333333336</c:v>
                </c:pt>
                <c:pt idx="31420">
                  <c:v>45871.375</c:v>
                </c:pt>
                <c:pt idx="31421">
                  <c:v>45871.416666666664</c:v>
                </c:pt>
                <c:pt idx="31422">
                  <c:v>45871.458333333336</c:v>
                </c:pt>
                <c:pt idx="31423">
                  <c:v>45871.5</c:v>
                </c:pt>
                <c:pt idx="31424">
                  <c:v>45871.541666666664</c:v>
                </c:pt>
                <c:pt idx="31425">
                  <c:v>45871.583333333336</c:v>
                </c:pt>
                <c:pt idx="31426">
                  <c:v>45871.625</c:v>
                </c:pt>
                <c:pt idx="31427">
                  <c:v>45871.666666666664</c:v>
                </c:pt>
                <c:pt idx="31428">
                  <c:v>45871.708333333336</c:v>
                </c:pt>
                <c:pt idx="31429">
                  <c:v>45871.75</c:v>
                </c:pt>
                <c:pt idx="31430">
                  <c:v>45871.791666666664</c:v>
                </c:pt>
                <c:pt idx="31431">
                  <c:v>45871.833333333336</c:v>
                </c:pt>
                <c:pt idx="31432">
                  <c:v>45871.875</c:v>
                </c:pt>
                <c:pt idx="31433">
                  <c:v>45871.916666666664</c:v>
                </c:pt>
                <c:pt idx="31434">
                  <c:v>45871.958333333336</c:v>
                </c:pt>
                <c:pt idx="31435">
                  <c:v>45872</c:v>
                </c:pt>
                <c:pt idx="31436">
                  <c:v>45872.041666666664</c:v>
                </c:pt>
                <c:pt idx="31437">
                  <c:v>45872.083333333336</c:v>
                </c:pt>
                <c:pt idx="31438">
                  <c:v>45872.125</c:v>
                </c:pt>
                <c:pt idx="31439">
                  <c:v>45872.166666666664</c:v>
                </c:pt>
                <c:pt idx="31440">
                  <c:v>45872.208333333336</c:v>
                </c:pt>
                <c:pt idx="31441">
                  <c:v>45872.25</c:v>
                </c:pt>
                <c:pt idx="31442">
                  <c:v>45872.291666666664</c:v>
                </c:pt>
                <c:pt idx="31443">
                  <c:v>45872.333333333336</c:v>
                </c:pt>
                <c:pt idx="31444">
                  <c:v>45872.375</c:v>
                </c:pt>
                <c:pt idx="31445">
                  <c:v>45872.416666666664</c:v>
                </c:pt>
                <c:pt idx="31446">
                  <c:v>45872.458333333336</c:v>
                </c:pt>
                <c:pt idx="31447">
                  <c:v>45872.5</c:v>
                </c:pt>
                <c:pt idx="31448">
                  <c:v>45872.541666666664</c:v>
                </c:pt>
                <c:pt idx="31449">
                  <c:v>45872.583333333336</c:v>
                </c:pt>
                <c:pt idx="31450">
                  <c:v>45872.625</c:v>
                </c:pt>
                <c:pt idx="31451">
                  <c:v>45872.666666666664</c:v>
                </c:pt>
                <c:pt idx="31452">
                  <c:v>45872.708333333336</c:v>
                </c:pt>
                <c:pt idx="31453">
                  <c:v>45872.75</c:v>
                </c:pt>
                <c:pt idx="31454">
                  <c:v>45872.791666666664</c:v>
                </c:pt>
                <c:pt idx="31455">
                  <c:v>45872.833333333336</c:v>
                </c:pt>
                <c:pt idx="31456">
                  <c:v>45872.875</c:v>
                </c:pt>
                <c:pt idx="31457">
                  <c:v>45872.916666666664</c:v>
                </c:pt>
                <c:pt idx="31458">
                  <c:v>45872.958333333336</c:v>
                </c:pt>
                <c:pt idx="31459">
                  <c:v>45873</c:v>
                </c:pt>
                <c:pt idx="31460">
                  <c:v>45873.041666666664</c:v>
                </c:pt>
                <c:pt idx="31461">
                  <c:v>45873.083333333336</c:v>
                </c:pt>
                <c:pt idx="31462">
                  <c:v>45873.125</c:v>
                </c:pt>
                <c:pt idx="31463">
                  <c:v>45873.166666666664</c:v>
                </c:pt>
                <c:pt idx="31464">
                  <c:v>45873.208333333336</c:v>
                </c:pt>
                <c:pt idx="31465">
                  <c:v>45873.25</c:v>
                </c:pt>
                <c:pt idx="31466">
                  <c:v>45873.291666666664</c:v>
                </c:pt>
                <c:pt idx="31467">
                  <c:v>45873.333333333336</c:v>
                </c:pt>
                <c:pt idx="31468">
                  <c:v>45873.375</c:v>
                </c:pt>
                <c:pt idx="31469">
                  <c:v>45873.416666666664</c:v>
                </c:pt>
                <c:pt idx="31470">
                  <c:v>45873.458333333336</c:v>
                </c:pt>
                <c:pt idx="31471">
                  <c:v>45873.5</c:v>
                </c:pt>
                <c:pt idx="31472">
                  <c:v>45873.541666666664</c:v>
                </c:pt>
                <c:pt idx="31473">
                  <c:v>45873.583333333336</c:v>
                </c:pt>
                <c:pt idx="31474">
                  <c:v>45873.625</c:v>
                </c:pt>
                <c:pt idx="31475">
                  <c:v>45873.666666666664</c:v>
                </c:pt>
                <c:pt idx="31476">
                  <c:v>45873.708333333336</c:v>
                </c:pt>
                <c:pt idx="31477">
                  <c:v>45873.75</c:v>
                </c:pt>
                <c:pt idx="31478">
                  <c:v>45873.791666666664</c:v>
                </c:pt>
                <c:pt idx="31479">
                  <c:v>45873.833333333336</c:v>
                </c:pt>
                <c:pt idx="31480">
                  <c:v>45873.875</c:v>
                </c:pt>
                <c:pt idx="31481">
                  <c:v>45873.916666666664</c:v>
                </c:pt>
                <c:pt idx="31482">
                  <c:v>45873.958333333336</c:v>
                </c:pt>
                <c:pt idx="31483">
                  <c:v>45874</c:v>
                </c:pt>
                <c:pt idx="31484">
                  <c:v>45874.041666666664</c:v>
                </c:pt>
                <c:pt idx="31485">
                  <c:v>45874.083333333336</c:v>
                </c:pt>
                <c:pt idx="31486">
                  <c:v>45874.125</c:v>
                </c:pt>
                <c:pt idx="31487">
                  <c:v>45874.166666666664</c:v>
                </c:pt>
                <c:pt idx="31488">
                  <c:v>45874.208333333336</c:v>
                </c:pt>
                <c:pt idx="31489">
                  <c:v>45874.25</c:v>
                </c:pt>
                <c:pt idx="31490">
                  <c:v>45874.291666666664</c:v>
                </c:pt>
                <c:pt idx="31491">
                  <c:v>45874.333333333336</c:v>
                </c:pt>
                <c:pt idx="31492">
                  <c:v>45874.375</c:v>
                </c:pt>
                <c:pt idx="31493">
                  <c:v>45874.416666666664</c:v>
                </c:pt>
                <c:pt idx="31494">
                  <c:v>45874.458333333336</c:v>
                </c:pt>
                <c:pt idx="31495">
                  <c:v>45874.5</c:v>
                </c:pt>
                <c:pt idx="31496">
                  <c:v>45874.541666666664</c:v>
                </c:pt>
                <c:pt idx="31497">
                  <c:v>45874.583333333336</c:v>
                </c:pt>
                <c:pt idx="31498">
                  <c:v>45874.625</c:v>
                </c:pt>
                <c:pt idx="31499">
                  <c:v>45874.666666666664</c:v>
                </c:pt>
                <c:pt idx="31500">
                  <c:v>45874.708333333336</c:v>
                </c:pt>
                <c:pt idx="31501">
                  <c:v>45874.75</c:v>
                </c:pt>
                <c:pt idx="31502">
                  <c:v>45874.791666666664</c:v>
                </c:pt>
                <c:pt idx="31503">
                  <c:v>45874.833333333336</c:v>
                </c:pt>
                <c:pt idx="31504">
                  <c:v>45874.875</c:v>
                </c:pt>
                <c:pt idx="31505">
                  <c:v>45874.916666666664</c:v>
                </c:pt>
                <c:pt idx="31506">
                  <c:v>45874.958333333336</c:v>
                </c:pt>
                <c:pt idx="31507">
                  <c:v>45875</c:v>
                </c:pt>
                <c:pt idx="31508">
                  <c:v>45875.041666666664</c:v>
                </c:pt>
                <c:pt idx="31509">
                  <c:v>45875.083333333336</c:v>
                </c:pt>
                <c:pt idx="31510">
                  <c:v>45875.125</c:v>
                </c:pt>
                <c:pt idx="31511">
                  <c:v>45875.166666666664</c:v>
                </c:pt>
                <c:pt idx="31512">
                  <c:v>45875.208333333336</c:v>
                </c:pt>
                <c:pt idx="31513">
                  <c:v>45875.25</c:v>
                </c:pt>
                <c:pt idx="31514">
                  <c:v>45875.291666666664</c:v>
                </c:pt>
                <c:pt idx="31515">
                  <c:v>45875.333333333336</c:v>
                </c:pt>
                <c:pt idx="31516">
                  <c:v>45875.375</c:v>
                </c:pt>
                <c:pt idx="31517">
                  <c:v>45875.416666666664</c:v>
                </c:pt>
                <c:pt idx="31518">
                  <c:v>45875.458333333336</c:v>
                </c:pt>
                <c:pt idx="31519">
                  <c:v>45875.5</c:v>
                </c:pt>
                <c:pt idx="31520">
                  <c:v>45875.541666666664</c:v>
                </c:pt>
                <c:pt idx="31521">
                  <c:v>45875.583333333336</c:v>
                </c:pt>
                <c:pt idx="31522">
                  <c:v>45875.625</c:v>
                </c:pt>
                <c:pt idx="31523">
                  <c:v>45875.666666666664</c:v>
                </c:pt>
                <c:pt idx="31524">
                  <c:v>45875.708333333336</c:v>
                </c:pt>
                <c:pt idx="31525">
                  <c:v>45875.75</c:v>
                </c:pt>
                <c:pt idx="31526">
                  <c:v>45875.791666666664</c:v>
                </c:pt>
                <c:pt idx="31527">
                  <c:v>45875.833333333336</c:v>
                </c:pt>
                <c:pt idx="31528">
                  <c:v>45875.875</c:v>
                </c:pt>
                <c:pt idx="31529">
                  <c:v>45875.916666666664</c:v>
                </c:pt>
                <c:pt idx="31530">
                  <c:v>45875.958333333336</c:v>
                </c:pt>
                <c:pt idx="31531">
                  <c:v>45876</c:v>
                </c:pt>
                <c:pt idx="31532">
                  <c:v>45876.041666666664</c:v>
                </c:pt>
                <c:pt idx="31533">
                  <c:v>45876.083333333336</c:v>
                </c:pt>
                <c:pt idx="31534">
                  <c:v>45876.125</c:v>
                </c:pt>
                <c:pt idx="31535">
                  <c:v>45876.166666666664</c:v>
                </c:pt>
                <c:pt idx="31536">
                  <c:v>45876.208333333336</c:v>
                </c:pt>
                <c:pt idx="31537">
                  <c:v>45876.25</c:v>
                </c:pt>
                <c:pt idx="31538">
                  <c:v>45876.291666666664</c:v>
                </c:pt>
                <c:pt idx="31539">
                  <c:v>45876.333333333336</c:v>
                </c:pt>
                <c:pt idx="31540">
                  <c:v>45876.375</c:v>
                </c:pt>
                <c:pt idx="31541">
                  <c:v>45876.416666666664</c:v>
                </c:pt>
                <c:pt idx="31542">
                  <c:v>45876.458333333336</c:v>
                </c:pt>
                <c:pt idx="31543">
                  <c:v>45876.5</c:v>
                </c:pt>
                <c:pt idx="31544">
                  <c:v>45876.541666666664</c:v>
                </c:pt>
                <c:pt idx="31545">
                  <c:v>45876.583333333336</c:v>
                </c:pt>
                <c:pt idx="31546">
                  <c:v>45876.625</c:v>
                </c:pt>
                <c:pt idx="31547">
                  <c:v>45876.666666666664</c:v>
                </c:pt>
                <c:pt idx="31548">
                  <c:v>45876.708333333336</c:v>
                </c:pt>
                <c:pt idx="31549">
                  <c:v>45876.75</c:v>
                </c:pt>
                <c:pt idx="31550">
                  <c:v>45876.791666666664</c:v>
                </c:pt>
                <c:pt idx="31551">
                  <c:v>45876.833333333336</c:v>
                </c:pt>
                <c:pt idx="31552">
                  <c:v>45876.875</c:v>
                </c:pt>
                <c:pt idx="31553">
                  <c:v>45876.916666666664</c:v>
                </c:pt>
                <c:pt idx="31554">
                  <c:v>45876.958333333336</c:v>
                </c:pt>
                <c:pt idx="31555">
                  <c:v>45877</c:v>
                </c:pt>
                <c:pt idx="31556">
                  <c:v>45877.041666666664</c:v>
                </c:pt>
                <c:pt idx="31557">
                  <c:v>45877.083333333336</c:v>
                </c:pt>
                <c:pt idx="31558">
                  <c:v>45877.125</c:v>
                </c:pt>
                <c:pt idx="31559">
                  <c:v>45877.166666666664</c:v>
                </c:pt>
                <c:pt idx="31560">
                  <c:v>45877.208333333336</c:v>
                </c:pt>
                <c:pt idx="31561">
                  <c:v>45877.25</c:v>
                </c:pt>
                <c:pt idx="31562">
                  <c:v>45877.291666666664</c:v>
                </c:pt>
                <c:pt idx="31563">
                  <c:v>45877.333333333336</c:v>
                </c:pt>
                <c:pt idx="31564">
                  <c:v>45877.375</c:v>
                </c:pt>
                <c:pt idx="31565">
                  <c:v>45877.416666666664</c:v>
                </c:pt>
                <c:pt idx="31566">
                  <c:v>45877.458333333336</c:v>
                </c:pt>
                <c:pt idx="31567">
                  <c:v>45877.5</c:v>
                </c:pt>
                <c:pt idx="31568">
                  <c:v>45877.541666666664</c:v>
                </c:pt>
                <c:pt idx="31569">
                  <c:v>45877.583333333336</c:v>
                </c:pt>
                <c:pt idx="31570">
                  <c:v>45877.625</c:v>
                </c:pt>
                <c:pt idx="31571">
                  <c:v>45877.666666666664</c:v>
                </c:pt>
                <c:pt idx="31572">
                  <c:v>45877.708333333336</c:v>
                </c:pt>
                <c:pt idx="31573">
                  <c:v>45877.75</c:v>
                </c:pt>
                <c:pt idx="31574">
                  <c:v>45877.791666666664</c:v>
                </c:pt>
                <c:pt idx="31575">
                  <c:v>45877.833333333336</c:v>
                </c:pt>
                <c:pt idx="31576">
                  <c:v>45877.875</c:v>
                </c:pt>
                <c:pt idx="31577">
                  <c:v>45877.916666666664</c:v>
                </c:pt>
                <c:pt idx="31578">
                  <c:v>45877.958333333336</c:v>
                </c:pt>
                <c:pt idx="31579">
                  <c:v>45878</c:v>
                </c:pt>
                <c:pt idx="31580">
                  <c:v>45878.041666666664</c:v>
                </c:pt>
                <c:pt idx="31581">
                  <c:v>45878.083333333336</c:v>
                </c:pt>
                <c:pt idx="31582">
                  <c:v>45878.125</c:v>
                </c:pt>
                <c:pt idx="31583">
                  <c:v>45878.166666666664</c:v>
                </c:pt>
                <c:pt idx="31584">
                  <c:v>45878.208333333336</c:v>
                </c:pt>
                <c:pt idx="31585">
                  <c:v>45878.25</c:v>
                </c:pt>
                <c:pt idx="31586">
                  <c:v>45878.291666666664</c:v>
                </c:pt>
                <c:pt idx="31587">
                  <c:v>45878.333333333336</c:v>
                </c:pt>
                <c:pt idx="31588">
                  <c:v>45878.375</c:v>
                </c:pt>
                <c:pt idx="31589">
                  <c:v>45878.416666666664</c:v>
                </c:pt>
                <c:pt idx="31590">
                  <c:v>45878.458333333336</c:v>
                </c:pt>
                <c:pt idx="31591">
                  <c:v>45878.5</c:v>
                </c:pt>
                <c:pt idx="31592">
                  <c:v>45878.541666666664</c:v>
                </c:pt>
                <c:pt idx="31593">
                  <c:v>45878.583333333336</c:v>
                </c:pt>
                <c:pt idx="31594">
                  <c:v>45878.625</c:v>
                </c:pt>
                <c:pt idx="31595">
                  <c:v>45878.666666666664</c:v>
                </c:pt>
                <c:pt idx="31596">
                  <c:v>45878.708333333336</c:v>
                </c:pt>
                <c:pt idx="31597">
                  <c:v>45878.75</c:v>
                </c:pt>
                <c:pt idx="31598">
                  <c:v>45878.791666666664</c:v>
                </c:pt>
                <c:pt idx="31599">
                  <c:v>45878.833333333336</c:v>
                </c:pt>
                <c:pt idx="31600">
                  <c:v>45878.875</c:v>
                </c:pt>
                <c:pt idx="31601">
                  <c:v>45878.916666666664</c:v>
                </c:pt>
                <c:pt idx="31602">
                  <c:v>45878.958333333336</c:v>
                </c:pt>
                <c:pt idx="31603">
                  <c:v>45879</c:v>
                </c:pt>
                <c:pt idx="31604">
                  <c:v>45879.041666666664</c:v>
                </c:pt>
                <c:pt idx="31605">
                  <c:v>45879.083333333336</c:v>
                </c:pt>
                <c:pt idx="31606">
                  <c:v>45879.125</c:v>
                </c:pt>
                <c:pt idx="31607">
                  <c:v>45879.166666666664</c:v>
                </c:pt>
                <c:pt idx="31608">
                  <c:v>45879.208333333336</c:v>
                </c:pt>
                <c:pt idx="31609">
                  <c:v>45879.25</c:v>
                </c:pt>
                <c:pt idx="31610">
                  <c:v>45879.291666666664</c:v>
                </c:pt>
                <c:pt idx="31611">
                  <c:v>45879.333333333336</c:v>
                </c:pt>
                <c:pt idx="31612">
                  <c:v>45879.375</c:v>
                </c:pt>
                <c:pt idx="31613">
                  <c:v>45879.416666666664</c:v>
                </c:pt>
                <c:pt idx="31614">
                  <c:v>45879.458333333336</c:v>
                </c:pt>
                <c:pt idx="31615">
                  <c:v>45879.5</c:v>
                </c:pt>
                <c:pt idx="31616">
                  <c:v>45879.541666666664</c:v>
                </c:pt>
                <c:pt idx="31617">
                  <c:v>45879.583333333336</c:v>
                </c:pt>
                <c:pt idx="31618">
                  <c:v>45879.625</c:v>
                </c:pt>
                <c:pt idx="31619">
                  <c:v>45879.666666666664</c:v>
                </c:pt>
                <c:pt idx="31620">
                  <c:v>45879.708333333336</c:v>
                </c:pt>
                <c:pt idx="31621">
                  <c:v>45879.75</c:v>
                </c:pt>
                <c:pt idx="31622">
                  <c:v>45879.791666666664</c:v>
                </c:pt>
                <c:pt idx="31623">
                  <c:v>45879.833333333336</c:v>
                </c:pt>
                <c:pt idx="31624">
                  <c:v>45879.875</c:v>
                </c:pt>
                <c:pt idx="31625">
                  <c:v>45879.916666666664</c:v>
                </c:pt>
                <c:pt idx="31626">
                  <c:v>45879.958333333336</c:v>
                </c:pt>
                <c:pt idx="31627">
                  <c:v>45880</c:v>
                </c:pt>
                <c:pt idx="31628">
                  <c:v>45880.041666666664</c:v>
                </c:pt>
                <c:pt idx="31629">
                  <c:v>45880.083333333336</c:v>
                </c:pt>
                <c:pt idx="31630">
                  <c:v>45880.125</c:v>
                </c:pt>
                <c:pt idx="31631">
                  <c:v>45880.166666666664</c:v>
                </c:pt>
                <c:pt idx="31632">
                  <c:v>45880.208333333336</c:v>
                </c:pt>
                <c:pt idx="31633">
                  <c:v>45880.25</c:v>
                </c:pt>
                <c:pt idx="31634">
                  <c:v>45880.291666666664</c:v>
                </c:pt>
                <c:pt idx="31635">
                  <c:v>45880.333333333336</c:v>
                </c:pt>
                <c:pt idx="31636">
                  <c:v>45880.375</c:v>
                </c:pt>
                <c:pt idx="31637">
                  <c:v>45880.416666666664</c:v>
                </c:pt>
                <c:pt idx="31638">
                  <c:v>45880.458333333336</c:v>
                </c:pt>
                <c:pt idx="31639">
                  <c:v>45880.5</c:v>
                </c:pt>
                <c:pt idx="31640">
                  <c:v>45880.541666666664</c:v>
                </c:pt>
                <c:pt idx="31641">
                  <c:v>45880.583333333336</c:v>
                </c:pt>
                <c:pt idx="31642">
                  <c:v>45880.625</c:v>
                </c:pt>
                <c:pt idx="31643">
                  <c:v>45880.666666666664</c:v>
                </c:pt>
                <c:pt idx="31644">
                  <c:v>45880.708333333336</c:v>
                </c:pt>
                <c:pt idx="31645">
                  <c:v>45880.75</c:v>
                </c:pt>
                <c:pt idx="31646">
                  <c:v>45880.791666666664</c:v>
                </c:pt>
                <c:pt idx="31647">
                  <c:v>45880.833333333336</c:v>
                </c:pt>
                <c:pt idx="31648">
                  <c:v>45880.875</c:v>
                </c:pt>
                <c:pt idx="31649">
                  <c:v>45880.916666666664</c:v>
                </c:pt>
                <c:pt idx="31650">
                  <c:v>45880.958333333336</c:v>
                </c:pt>
                <c:pt idx="31651">
                  <c:v>45881</c:v>
                </c:pt>
                <c:pt idx="31652">
                  <c:v>45881.041666666664</c:v>
                </c:pt>
                <c:pt idx="31653">
                  <c:v>45881.083333333336</c:v>
                </c:pt>
                <c:pt idx="31654">
                  <c:v>45881.125</c:v>
                </c:pt>
                <c:pt idx="31655">
                  <c:v>45881.166666666664</c:v>
                </c:pt>
                <c:pt idx="31656">
                  <c:v>45881.208333333336</c:v>
                </c:pt>
                <c:pt idx="31657">
                  <c:v>45881.25</c:v>
                </c:pt>
                <c:pt idx="31658">
                  <c:v>45881.291666666664</c:v>
                </c:pt>
                <c:pt idx="31659">
                  <c:v>45881.333333333336</c:v>
                </c:pt>
                <c:pt idx="31660">
                  <c:v>45881.375</c:v>
                </c:pt>
                <c:pt idx="31661">
                  <c:v>45881.416666666664</c:v>
                </c:pt>
                <c:pt idx="31662">
                  <c:v>45881.458333333336</c:v>
                </c:pt>
                <c:pt idx="31663">
                  <c:v>45881.5</c:v>
                </c:pt>
                <c:pt idx="31664">
                  <c:v>45881.541666666664</c:v>
                </c:pt>
                <c:pt idx="31665">
                  <c:v>45881.583333333336</c:v>
                </c:pt>
                <c:pt idx="31666">
                  <c:v>45881.625</c:v>
                </c:pt>
                <c:pt idx="31667">
                  <c:v>45881.666666666664</c:v>
                </c:pt>
                <c:pt idx="31668">
                  <c:v>45881.708333333336</c:v>
                </c:pt>
                <c:pt idx="31669">
                  <c:v>45881.75</c:v>
                </c:pt>
                <c:pt idx="31670">
                  <c:v>45881.791666666664</c:v>
                </c:pt>
                <c:pt idx="31671">
                  <c:v>45881.833333333336</c:v>
                </c:pt>
                <c:pt idx="31672">
                  <c:v>45881.875</c:v>
                </c:pt>
                <c:pt idx="31673">
                  <c:v>45881.916666666664</c:v>
                </c:pt>
                <c:pt idx="31674">
                  <c:v>45881.958333333336</c:v>
                </c:pt>
                <c:pt idx="31675">
                  <c:v>45882</c:v>
                </c:pt>
                <c:pt idx="31676">
                  <c:v>45882.041666666664</c:v>
                </c:pt>
                <c:pt idx="31677">
                  <c:v>45882.083333333336</c:v>
                </c:pt>
                <c:pt idx="31678">
                  <c:v>45882.125</c:v>
                </c:pt>
                <c:pt idx="31679">
                  <c:v>45882.166666666664</c:v>
                </c:pt>
                <c:pt idx="31680">
                  <c:v>45882.208333333336</c:v>
                </c:pt>
                <c:pt idx="31681">
                  <c:v>45882.25</c:v>
                </c:pt>
                <c:pt idx="31682">
                  <c:v>45882.291666666664</c:v>
                </c:pt>
                <c:pt idx="31683">
                  <c:v>45882.333333333336</c:v>
                </c:pt>
                <c:pt idx="31684">
                  <c:v>45882.375</c:v>
                </c:pt>
                <c:pt idx="31685">
                  <c:v>45882.416666666664</c:v>
                </c:pt>
                <c:pt idx="31686">
                  <c:v>45882.458333333336</c:v>
                </c:pt>
                <c:pt idx="31687">
                  <c:v>45882.5</c:v>
                </c:pt>
                <c:pt idx="31688">
                  <c:v>45882.541666666664</c:v>
                </c:pt>
                <c:pt idx="31689">
                  <c:v>45882.583333333336</c:v>
                </c:pt>
                <c:pt idx="31690">
                  <c:v>45882.625</c:v>
                </c:pt>
                <c:pt idx="31691">
                  <c:v>45882.666666666664</c:v>
                </c:pt>
                <c:pt idx="31692">
                  <c:v>45882.708333333336</c:v>
                </c:pt>
                <c:pt idx="31693">
                  <c:v>45882.75</c:v>
                </c:pt>
                <c:pt idx="31694">
                  <c:v>45882.791666666664</c:v>
                </c:pt>
                <c:pt idx="31695">
                  <c:v>45882.833333333336</c:v>
                </c:pt>
                <c:pt idx="31696">
                  <c:v>45882.875</c:v>
                </c:pt>
                <c:pt idx="31697">
                  <c:v>45882.916666666664</c:v>
                </c:pt>
                <c:pt idx="31698">
                  <c:v>45882.958333333336</c:v>
                </c:pt>
                <c:pt idx="31699">
                  <c:v>45883</c:v>
                </c:pt>
                <c:pt idx="31700">
                  <c:v>45883.041666666664</c:v>
                </c:pt>
                <c:pt idx="31701">
                  <c:v>45883.083333333336</c:v>
                </c:pt>
                <c:pt idx="31702">
                  <c:v>45883.125</c:v>
                </c:pt>
                <c:pt idx="31703">
                  <c:v>45883.166666666664</c:v>
                </c:pt>
                <c:pt idx="31704">
                  <c:v>45883.208333333336</c:v>
                </c:pt>
                <c:pt idx="31705">
                  <c:v>45883.25</c:v>
                </c:pt>
                <c:pt idx="31706">
                  <c:v>45883.291666666664</c:v>
                </c:pt>
                <c:pt idx="31707">
                  <c:v>45883.333333333336</c:v>
                </c:pt>
                <c:pt idx="31708">
                  <c:v>45883.375</c:v>
                </c:pt>
                <c:pt idx="31709">
                  <c:v>45883.416666666664</c:v>
                </c:pt>
                <c:pt idx="31710">
                  <c:v>45883.458333333336</c:v>
                </c:pt>
                <c:pt idx="31711">
                  <c:v>45883.5</c:v>
                </c:pt>
                <c:pt idx="31712">
                  <c:v>45883.541666666664</c:v>
                </c:pt>
                <c:pt idx="31713">
                  <c:v>45883.583333333336</c:v>
                </c:pt>
                <c:pt idx="31714">
                  <c:v>45883.625</c:v>
                </c:pt>
                <c:pt idx="31715">
                  <c:v>45883.666666666664</c:v>
                </c:pt>
                <c:pt idx="31716">
                  <c:v>45883.708333333336</c:v>
                </c:pt>
                <c:pt idx="31717">
                  <c:v>45883.75</c:v>
                </c:pt>
                <c:pt idx="31718">
                  <c:v>45883.791666666664</c:v>
                </c:pt>
                <c:pt idx="31719">
                  <c:v>45883.833333333336</c:v>
                </c:pt>
                <c:pt idx="31720">
                  <c:v>45883.875</c:v>
                </c:pt>
                <c:pt idx="31721">
                  <c:v>45883.916666666664</c:v>
                </c:pt>
                <c:pt idx="31722">
                  <c:v>45883.958333333336</c:v>
                </c:pt>
                <c:pt idx="31723">
                  <c:v>45884</c:v>
                </c:pt>
                <c:pt idx="31724">
                  <c:v>45884.041666666664</c:v>
                </c:pt>
                <c:pt idx="31725">
                  <c:v>45884.083333333336</c:v>
                </c:pt>
                <c:pt idx="31726">
                  <c:v>45884.125</c:v>
                </c:pt>
                <c:pt idx="31727">
                  <c:v>45884.166666666664</c:v>
                </c:pt>
                <c:pt idx="31728">
                  <c:v>45884.208333333336</c:v>
                </c:pt>
                <c:pt idx="31729">
                  <c:v>45884.25</c:v>
                </c:pt>
                <c:pt idx="31730">
                  <c:v>45884.291666666664</c:v>
                </c:pt>
                <c:pt idx="31731">
                  <c:v>45884.333333333336</c:v>
                </c:pt>
                <c:pt idx="31732">
                  <c:v>45884.375</c:v>
                </c:pt>
                <c:pt idx="31733">
                  <c:v>45884.416666666664</c:v>
                </c:pt>
                <c:pt idx="31734">
                  <c:v>45884.458333333336</c:v>
                </c:pt>
                <c:pt idx="31735">
                  <c:v>45884.5</c:v>
                </c:pt>
                <c:pt idx="31736">
                  <c:v>45884.541666666664</c:v>
                </c:pt>
                <c:pt idx="31737">
                  <c:v>45884.583333333336</c:v>
                </c:pt>
                <c:pt idx="31738">
                  <c:v>45884.625</c:v>
                </c:pt>
                <c:pt idx="31739">
                  <c:v>45884.666666666664</c:v>
                </c:pt>
                <c:pt idx="31740">
                  <c:v>45884.708333333336</c:v>
                </c:pt>
                <c:pt idx="31741">
                  <c:v>45884.75</c:v>
                </c:pt>
                <c:pt idx="31742">
                  <c:v>45884.791666666664</c:v>
                </c:pt>
                <c:pt idx="31743">
                  <c:v>45884.833333333336</c:v>
                </c:pt>
                <c:pt idx="31744">
                  <c:v>45884.875</c:v>
                </c:pt>
                <c:pt idx="31745">
                  <c:v>45884.916666666664</c:v>
                </c:pt>
                <c:pt idx="31746">
                  <c:v>45884.958333333336</c:v>
                </c:pt>
                <c:pt idx="31747">
                  <c:v>45885</c:v>
                </c:pt>
                <c:pt idx="31748">
                  <c:v>45885.041666666664</c:v>
                </c:pt>
                <c:pt idx="31749">
                  <c:v>45885.083333333336</c:v>
                </c:pt>
                <c:pt idx="31750">
                  <c:v>45885.125</c:v>
                </c:pt>
                <c:pt idx="31751">
                  <c:v>45885.166666666664</c:v>
                </c:pt>
                <c:pt idx="31752">
                  <c:v>45885.208333333336</c:v>
                </c:pt>
                <c:pt idx="31753">
                  <c:v>45885.25</c:v>
                </c:pt>
                <c:pt idx="31754">
                  <c:v>45885.291666666664</c:v>
                </c:pt>
                <c:pt idx="31755">
                  <c:v>45885.333333333336</c:v>
                </c:pt>
                <c:pt idx="31756">
                  <c:v>45885.375</c:v>
                </c:pt>
                <c:pt idx="31757">
                  <c:v>45885.416666666664</c:v>
                </c:pt>
                <c:pt idx="31758">
                  <c:v>45885.458333333336</c:v>
                </c:pt>
                <c:pt idx="31759">
                  <c:v>45885.5</c:v>
                </c:pt>
                <c:pt idx="31760">
                  <c:v>45885.541666666664</c:v>
                </c:pt>
                <c:pt idx="31761">
                  <c:v>45885.583333333336</c:v>
                </c:pt>
                <c:pt idx="31762">
                  <c:v>45885.625</c:v>
                </c:pt>
                <c:pt idx="31763">
                  <c:v>45885.666666666664</c:v>
                </c:pt>
                <c:pt idx="31764">
                  <c:v>45885.708333333336</c:v>
                </c:pt>
                <c:pt idx="31765">
                  <c:v>45885.75</c:v>
                </c:pt>
                <c:pt idx="31766">
                  <c:v>45885.791666666664</c:v>
                </c:pt>
                <c:pt idx="31767">
                  <c:v>45885.833333333336</c:v>
                </c:pt>
                <c:pt idx="31768">
                  <c:v>45885.875</c:v>
                </c:pt>
                <c:pt idx="31769">
                  <c:v>45885.916666666664</c:v>
                </c:pt>
                <c:pt idx="31770">
                  <c:v>45885.958333333336</c:v>
                </c:pt>
                <c:pt idx="31771">
                  <c:v>45886</c:v>
                </c:pt>
                <c:pt idx="31772">
                  <c:v>45886.041666666664</c:v>
                </c:pt>
                <c:pt idx="31773">
                  <c:v>45886.083333333336</c:v>
                </c:pt>
                <c:pt idx="31774">
                  <c:v>45886.125</c:v>
                </c:pt>
                <c:pt idx="31775">
                  <c:v>45886.166666666664</c:v>
                </c:pt>
                <c:pt idx="31776">
                  <c:v>45886.208333333336</c:v>
                </c:pt>
                <c:pt idx="31777">
                  <c:v>45886.25</c:v>
                </c:pt>
                <c:pt idx="31778">
                  <c:v>45886.291666666664</c:v>
                </c:pt>
                <c:pt idx="31779">
                  <c:v>45886.333333333336</c:v>
                </c:pt>
                <c:pt idx="31780">
                  <c:v>45886.375</c:v>
                </c:pt>
                <c:pt idx="31781">
                  <c:v>45886.416666666664</c:v>
                </c:pt>
                <c:pt idx="31782">
                  <c:v>45886.458333333336</c:v>
                </c:pt>
                <c:pt idx="31783">
                  <c:v>45886.5</c:v>
                </c:pt>
                <c:pt idx="31784">
                  <c:v>45886.541666666664</c:v>
                </c:pt>
                <c:pt idx="31785">
                  <c:v>45886.583333333336</c:v>
                </c:pt>
                <c:pt idx="31786">
                  <c:v>45886.625</c:v>
                </c:pt>
                <c:pt idx="31787">
                  <c:v>45886.666666666664</c:v>
                </c:pt>
                <c:pt idx="31788">
                  <c:v>45886.708333333336</c:v>
                </c:pt>
                <c:pt idx="31789">
                  <c:v>45886.75</c:v>
                </c:pt>
                <c:pt idx="31790">
                  <c:v>45886.791666666664</c:v>
                </c:pt>
                <c:pt idx="31791">
                  <c:v>45886.833333333336</c:v>
                </c:pt>
                <c:pt idx="31792">
                  <c:v>45886.875</c:v>
                </c:pt>
                <c:pt idx="31793">
                  <c:v>45886.916666666664</c:v>
                </c:pt>
                <c:pt idx="31794">
                  <c:v>45886.958333333336</c:v>
                </c:pt>
                <c:pt idx="31795">
                  <c:v>45887</c:v>
                </c:pt>
                <c:pt idx="31796">
                  <c:v>45887.041666666664</c:v>
                </c:pt>
                <c:pt idx="31797">
                  <c:v>45887.083333333336</c:v>
                </c:pt>
                <c:pt idx="31798">
                  <c:v>45887.125</c:v>
                </c:pt>
                <c:pt idx="31799">
                  <c:v>45887.166666666664</c:v>
                </c:pt>
                <c:pt idx="31800">
                  <c:v>45887.208333333336</c:v>
                </c:pt>
                <c:pt idx="31801">
                  <c:v>45887.25</c:v>
                </c:pt>
                <c:pt idx="31802">
                  <c:v>45887.291666666664</c:v>
                </c:pt>
                <c:pt idx="31803">
                  <c:v>45887.333333333336</c:v>
                </c:pt>
                <c:pt idx="31804">
                  <c:v>45887.375</c:v>
                </c:pt>
                <c:pt idx="31805">
                  <c:v>45887.416666666664</c:v>
                </c:pt>
                <c:pt idx="31806">
                  <c:v>45887.458333333336</c:v>
                </c:pt>
                <c:pt idx="31807">
                  <c:v>45887.5</c:v>
                </c:pt>
                <c:pt idx="31808">
                  <c:v>45887.541666666664</c:v>
                </c:pt>
                <c:pt idx="31809">
                  <c:v>45887.583333333336</c:v>
                </c:pt>
                <c:pt idx="31810">
                  <c:v>45887.625</c:v>
                </c:pt>
                <c:pt idx="31811">
                  <c:v>45887.666666666664</c:v>
                </c:pt>
                <c:pt idx="31812">
                  <c:v>45887.708333333336</c:v>
                </c:pt>
                <c:pt idx="31813">
                  <c:v>45887.75</c:v>
                </c:pt>
                <c:pt idx="31814">
                  <c:v>45887.791666666664</c:v>
                </c:pt>
                <c:pt idx="31815">
                  <c:v>45887.833333333336</c:v>
                </c:pt>
                <c:pt idx="31816">
                  <c:v>45887.875</c:v>
                </c:pt>
                <c:pt idx="31817">
                  <c:v>45887.916666666664</c:v>
                </c:pt>
                <c:pt idx="31818">
                  <c:v>45887.958333333336</c:v>
                </c:pt>
                <c:pt idx="31819">
                  <c:v>45888</c:v>
                </c:pt>
                <c:pt idx="31820">
                  <c:v>45888.041666666664</c:v>
                </c:pt>
                <c:pt idx="31821">
                  <c:v>45888.083333333336</c:v>
                </c:pt>
                <c:pt idx="31822">
                  <c:v>45888.125</c:v>
                </c:pt>
                <c:pt idx="31823">
                  <c:v>45888.166666666664</c:v>
                </c:pt>
                <c:pt idx="31824">
                  <c:v>45888.208333333336</c:v>
                </c:pt>
                <c:pt idx="31825">
                  <c:v>45888.25</c:v>
                </c:pt>
                <c:pt idx="31826">
                  <c:v>45888.291666666664</c:v>
                </c:pt>
                <c:pt idx="31827">
                  <c:v>45888.333333333336</c:v>
                </c:pt>
                <c:pt idx="31828">
                  <c:v>45888.375</c:v>
                </c:pt>
                <c:pt idx="31829">
                  <c:v>45888.416666666664</c:v>
                </c:pt>
                <c:pt idx="31830">
                  <c:v>45888.458333333336</c:v>
                </c:pt>
                <c:pt idx="31831">
                  <c:v>45888.5</c:v>
                </c:pt>
                <c:pt idx="31832">
                  <c:v>45888.541666666664</c:v>
                </c:pt>
                <c:pt idx="31833">
                  <c:v>45888.583333333336</c:v>
                </c:pt>
                <c:pt idx="31834">
                  <c:v>45888.625</c:v>
                </c:pt>
                <c:pt idx="31835">
                  <c:v>45888.666666666664</c:v>
                </c:pt>
                <c:pt idx="31836">
                  <c:v>45888.708333333336</c:v>
                </c:pt>
                <c:pt idx="31837">
                  <c:v>45888.75</c:v>
                </c:pt>
                <c:pt idx="31838">
                  <c:v>45888.791666666664</c:v>
                </c:pt>
                <c:pt idx="31839">
                  <c:v>45888.833333333336</c:v>
                </c:pt>
                <c:pt idx="31840">
                  <c:v>45888.875</c:v>
                </c:pt>
                <c:pt idx="31841">
                  <c:v>45888.916666666664</c:v>
                </c:pt>
                <c:pt idx="31842">
                  <c:v>45888.958333333336</c:v>
                </c:pt>
                <c:pt idx="31843">
                  <c:v>45889</c:v>
                </c:pt>
                <c:pt idx="31844">
                  <c:v>45889.041666666664</c:v>
                </c:pt>
                <c:pt idx="31845">
                  <c:v>45889.083333333336</c:v>
                </c:pt>
                <c:pt idx="31846">
                  <c:v>45889.125</c:v>
                </c:pt>
                <c:pt idx="31847">
                  <c:v>45889.166666666664</c:v>
                </c:pt>
                <c:pt idx="31848">
                  <c:v>45889.208333333336</c:v>
                </c:pt>
                <c:pt idx="31849">
                  <c:v>45889.25</c:v>
                </c:pt>
                <c:pt idx="31850">
                  <c:v>45889.291666666664</c:v>
                </c:pt>
                <c:pt idx="31851">
                  <c:v>45889.333333333336</c:v>
                </c:pt>
                <c:pt idx="31852">
                  <c:v>45889.375</c:v>
                </c:pt>
                <c:pt idx="31853">
                  <c:v>45889.416666666664</c:v>
                </c:pt>
                <c:pt idx="31854">
                  <c:v>45889.458333333336</c:v>
                </c:pt>
                <c:pt idx="31855">
                  <c:v>45889.5</c:v>
                </c:pt>
                <c:pt idx="31856">
                  <c:v>45889.541666666664</c:v>
                </c:pt>
                <c:pt idx="31857">
                  <c:v>45889.583333333336</c:v>
                </c:pt>
                <c:pt idx="31858">
                  <c:v>45889.625</c:v>
                </c:pt>
                <c:pt idx="31859">
                  <c:v>45889.666666666664</c:v>
                </c:pt>
                <c:pt idx="31860">
                  <c:v>45889.708333333336</c:v>
                </c:pt>
                <c:pt idx="31861">
                  <c:v>45889.75</c:v>
                </c:pt>
                <c:pt idx="31862">
                  <c:v>45889.791666666664</c:v>
                </c:pt>
                <c:pt idx="31863">
                  <c:v>45889.833333333336</c:v>
                </c:pt>
                <c:pt idx="31864">
                  <c:v>45889.875</c:v>
                </c:pt>
                <c:pt idx="31865">
                  <c:v>45889.916666666664</c:v>
                </c:pt>
                <c:pt idx="31866">
                  <c:v>45889.958333333336</c:v>
                </c:pt>
                <c:pt idx="31867">
                  <c:v>45890</c:v>
                </c:pt>
                <c:pt idx="31868">
                  <c:v>45890.041666666664</c:v>
                </c:pt>
                <c:pt idx="31869">
                  <c:v>45890.083333333336</c:v>
                </c:pt>
                <c:pt idx="31870">
                  <c:v>45890.125</c:v>
                </c:pt>
                <c:pt idx="31871">
                  <c:v>45890.166666666664</c:v>
                </c:pt>
                <c:pt idx="31872">
                  <c:v>45890.208333333336</c:v>
                </c:pt>
                <c:pt idx="31873">
                  <c:v>45890.25</c:v>
                </c:pt>
                <c:pt idx="31874">
                  <c:v>45890.291666666664</c:v>
                </c:pt>
                <c:pt idx="31875">
                  <c:v>45890.333333333336</c:v>
                </c:pt>
                <c:pt idx="31876">
                  <c:v>45890.375</c:v>
                </c:pt>
                <c:pt idx="31877">
                  <c:v>45890.416666666664</c:v>
                </c:pt>
                <c:pt idx="31878">
                  <c:v>45890.458333333336</c:v>
                </c:pt>
                <c:pt idx="31879">
                  <c:v>45890.5</c:v>
                </c:pt>
                <c:pt idx="31880">
                  <c:v>45890.541666666664</c:v>
                </c:pt>
                <c:pt idx="31881">
                  <c:v>45890.583333333336</c:v>
                </c:pt>
                <c:pt idx="31882">
                  <c:v>45890.625</c:v>
                </c:pt>
                <c:pt idx="31883">
                  <c:v>45890.666666666664</c:v>
                </c:pt>
                <c:pt idx="31884">
                  <c:v>45890.708333333336</c:v>
                </c:pt>
                <c:pt idx="31885">
                  <c:v>45890.75</c:v>
                </c:pt>
                <c:pt idx="31886">
                  <c:v>45890.791666666664</c:v>
                </c:pt>
                <c:pt idx="31887">
                  <c:v>45890.833333333336</c:v>
                </c:pt>
                <c:pt idx="31888">
                  <c:v>45890.875</c:v>
                </c:pt>
                <c:pt idx="31889">
                  <c:v>45890.916666666664</c:v>
                </c:pt>
                <c:pt idx="31890">
                  <c:v>45890.958333333336</c:v>
                </c:pt>
                <c:pt idx="31891">
                  <c:v>45891</c:v>
                </c:pt>
                <c:pt idx="31892">
                  <c:v>45891.041666666664</c:v>
                </c:pt>
                <c:pt idx="31893">
                  <c:v>45891.083333333336</c:v>
                </c:pt>
                <c:pt idx="31894">
                  <c:v>45891.125</c:v>
                </c:pt>
                <c:pt idx="31895">
                  <c:v>45891.166666666664</c:v>
                </c:pt>
                <c:pt idx="31896">
                  <c:v>45891.208333333336</c:v>
                </c:pt>
                <c:pt idx="31897">
                  <c:v>45891.25</c:v>
                </c:pt>
                <c:pt idx="31898">
                  <c:v>45891.291666666664</c:v>
                </c:pt>
                <c:pt idx="31899">
                  <c:v>45891.333333333336</c:v>
                </c:pt>
                <c:pt idx="31900">
                  <c:v>45891.375</c:v>
                </c:pt>
                <c:pt idx="31901">
                  <c:v>45891.416666666664</c:v>
                </c:pt>
                <c:pt idx="31902">
                  <c:v>45891.458333333336</c:v>
                </c:pt>
                <c:pt idx="31903">
                  <c:v>45891.5</c:v>
                </c:pt>
                <c:pt idx="31904">
                  <c:v>45891.541666666664</c:v>
                </c:pt>
                <c:pt idx="31905">
                  <c:v>45891.583333333336</c:v>
                </c:pt>
                <c:pt idx="31906">
                  <c:v>45891.625</c:v>
                </c:pt>
                <c:pt idx="31907">
                  <c:v>45891.666666666664</c:v>
                </c:pt>
                <c:pt idx="31908">
                  <c:v>45891.708333333336</c:v>
                </c:pt>
                <c:pt idx="31909">
                  <c:v>45891.75</c:v>
                </c:pt>
                <c:pt idx="31910">
                  <c:v>45891.791666666664</c:v>
                </c:pt>
                <c:pt idx="31911">
                  <c:v>45891.833333333336</c:v>
                </c:pt>
                <c:pt idx="31912">
                  <c:v>45891.875</c:v>
                </c:pt>
                <c:pt idx="31913">
                  <c:v>45891.916666666664</c:v>
                </c:pt>
                <c:pt idx="31914">
                  <c:v>45891.958333333336</c:v>
                </c:pt>
                <c:pt idx="31915">
                  <c:v>45892</c:v>
                </c:pt>
                <c:pt idx="31916">
                  <c:v>45892.041666666664</c:v>
                </c:pt>
                <c:pt idx="31917">
                  <c:v>45892.083333333336</c:v>
                </c:pt>
                <c:pt idx="31918">
                  <c:v>45892.125</c:v>
                </c:pt>
                <c:pt idx="31919">
                  <c:v>45892.166666666664</c:v>
                </c:pt>
                <c:pt idx="31920">
                  <c:v>45892.208333333336</c:v>
                </c:pt>
                <c:pt idx="31921">
                  <c:v>45892.25</c:v>
                </c:pt>
                <c:pt idx="31922">
                  <c:v>45892.291666666664</c:v>
                </c:pt>
                <c:pt idx="31923">
                  <c:v>45892.333333333336</c:v>
                </c:pt>
                <c:pt idx="31924">
                  <c:v>45892.375</c:v>
                </c:pt>
                <c:pt idx="31925">
                  <c:v>45892.416666666664</c:v>
                </c:pt>
                <c:pt idx="31926">
                  <c:v>45892.458333333336</c:v>
                </c:pt>
                <c:pt idx="31927">
                  <c:v>45892.5</c:v>
                </c:pt>
                <c:pt idx="31928">
                  <c:v>45892.541666666664</c:v>
                </c:pt>
                <c:pt idx="31929">
                  <c:v>45892.583333333336</c:v>
                </c:pt>
                <c:pt idx="31930">
                  <c:v>45892.625</c:v>
                </c:pt>
                <c:pt idx="31931">
                  <c:v>45892.666666666664</c:v>
                </c:pt>
                <c:pt idx="31932">
                  <c:v>45892.708333333336</c:v>
                </c:pt>
                <c:pt idx="31933">
                  <c:v>45892.75</c:v>
                </c:pt>
                <c:pt idx="31934">
                  <c:v>45892.791666666664</c:v>
                </c:pt>
                <c:pt idx="31935">
                  <c:v>45892.833333333336</c:v>
                </c:pt>
                <c:pt idx="31936">
                  <c:v>45892.875</c:v>
                </c:pt>
                <c:pt idx="31937">
                  <c:v>45892.916666666664</c:v>
                </c:pt>
                <c:pt idx="31938">
                  <c:v>45892.958333333336</c:v>
                </c:pt>
                <c:pt idx="31939">
                  <c:v>45893</c:v>
                </c:pt>
                <c:pt idx="31940">
                  <c:v>45893.041666666664</c:v>
                </c:pt>
                <c:pt idx="31941">
                  <c:v>45893.083333333336</c:v>
                </c:pt>
                <c:pt idx="31942">
                  <c:v>45893.125</c:v>
                </c:pt>
                <c:pt idx="31943">
                  <c:v>45893.166666666664</c:v>
                </c:pt>
                <c:pt idx="31944">
                  <c:v>45893.208333333336</c:v>
                </c:pt>
                <c:pt idx="31945">
                  <c:v>45893.25</c:v>
                </c:pt>
                <c:pt idx="31946">
                  <c:v>45893.291666666664</c:v>
                </c:pt>
                <c:pt idx="31947">
                  <c:v>45893.333333333336</c:v>
                </c:pt>
                <c:pt idx="31948">
                  <c:v>45893.375</c:v>
                </c:pt>
                <c:pt idx="31949">
                  <c:v>45893.416666666664</c:v>
                </c:pt>
                <c:pt idx="31950">
                  <c:v>45893.458333333336</c:v>
                </c:pt>
                <c:pt idx="31951">
                  <c:v>45893.5</c:v>
                </c:pt>
                <c:pt idx="31952">
                  <c:v>45893.541666666664</c:v>
                </c:pt>
                <c:pt idx="31953">
                  <c:v>45893.583333333336</c:v>
                </c:pt>
                <c:pt idx="31954">
                  <c:v>45893.625</c:v>
                </c:pt>
                <c:pt idx="31955">
                  <c:v>45893.666666666664</c:v>
                </c:pt>
                <c:pt idx="31956">
                  <c:v>45893.708333333336</c:v>
                </c:pt>
                <c:pt idx="31957">
                  <c:v>45893.75</c:v>
                </c:pt>
                <c:pt idx="31958">
                  <c:v>45893.791666666664</c:v>
                </c:pt>
                <c:pt idx="31959">
                  <c:v>45893.833333333336</c:v>
                </c:pt>
                <c:pt idx="31960">
                  <c:v>45893.875</c:v>
                </c:pt>
                <c:pt idx="31961">
                  <c:v>45893.916666666664</c:v>
                </c:pt>
                <c:pt idx="31962">
                  <c:v>45893.958333333336</c:v>
                </c:pt>
                <c:pt idx="31963">
                  <c:v>45894</c:v>
                </c:pt>
                <c:pt idx="31964">
                  <c:v>45894.041666666664</c:v>
                </c:pt>
                <c:pt idx="31965">
                  <c:v>45894.083333333336</c:v>
                </c:pt>
                <c:pt idx="31966">
                  <c:v>45894.125</c:v>
                </c:pt>
                <c:pt idx="31967">
                  <c:v>45894.166666666664</c:v>
                </c:pt>
                <c:pt idx="31968">
                  <c:v>45894.208333333336</c:v>
                </c:pt>
                <c:pt idx="31969">
                  <c:v>45894.25</c:v>
                </c:pt>
                <c:pt idx="31970">
                  <c:v>45894.291666666664</c:v>
                </c:pt>
                <c:pt idx="31971">
                  <c:v>45894.333333333336</c:v>
                </c:pt>
                <c:pt idx="31972">
                  <c:v>45894.375</c:v>
                </c:pt>
                <c:pt idx="31973">
                  <c:v>45894.416666666664</c:v>
                </c:pt>
                <c:pt idx="31974">
                  <c:v>45894.458333333336</c:v>
                </c:pt>
                <c:pt idx="31975">
                  <c:v>45894.5</c:v>
                </c:pt>
                <c:pt idx="31976">
                  <c:v>45894.541666666664</c:v>
                </c:pt>
                <c:pt idx="31977">
                  <c:v>45894.583333333336</c:v>
                </c:pt>
                <c:pt idx="31978">
                  <c:v>45894.625</c:v>
                </c:pt>
                <c:pt idx="31979">
                  <c:v>45894.666666666664</c:v>
                </c:pt>
                <c:pt idx="31980">
                  <c:v>45894.708333333336</c:v>
                </c:pt>
                <c:pt idx="31981">
                  <c:v>45894.75</c:v>
                </c:pt>
                <c:pt idx="31982">
                  <c:v>45894.791666666664</c:v>
                </c:pt>
                <c:pt idx="31983">
                  <c:v>45894.833333333336</c:v>
                </c:pt>
                <c:pt idx="31984">
                  <c:v>45894.875</c:v>
                </c:pt>
                <c:pt idx="31985">
                  <c:v>45894.916666666664</c:v>
                </c:pt>
                <c:pt idx="31986">
                  <c:v>45894.958333333336</c:v>
                </c:pt>
                <c:pt idx="31987">
                  <c:v>45895</c:v>
                </c:pt>
                <c:pt idx="31988">
                  <c:v>45895.041666666664</c:v>
                </c:pt>
                <c:pt idx="31989">
                  <c:v>45895.083333333336</c:v>
                </c:pt>
                <c:pt idx="31990">
                  <c:v>45895.125</c:v>
                </c:pt>
                <c:pt idx="31991">
                  <c:v>45895.166666666664</c:v>
                </c:pt>
                <c:pt idx="31992">
                  <c:v>45895.208333333336</c:v>
                </c:pt>
                <c:pt idx="31993">
                  <c:v>45895.25</c:v>
                </c:pt>
                <c:pt idx="31994">
                  <c:v>45895.291666666664</c:v>
                </c:pt>
                <c:pt idx="31995">
                  <c:v>45895.333333333336</c:v>
                </c:pt>
                <c:pt idx="31996">
                  <c:v>45895.375</c:v>
                </c:pt>
                <c:pt idx="31997">
                  <c:v>45895.416666666664</c:v>
                </c:pt>
                <c:pt idx="31998">
                  <c:v>45895.458333333336</c:v>
                </c:pt>
                <c:pt idx="31999">
                  <c:v>45895.5</c:v>
                </c:pt>
                <c:pt idx="32000">
                  <c:v>45895.541666666664</c:v>
                </c:pt>
                <c:pt idx="32001">
                  <c:v>45895.583333333336</c:v>
                </c:pt>
                <c:pt idx="32002">
                  <c:v>45895.625</c:v>
                </c:pt>
                <c:pt idx="32003">
                  <c:v>45895.666666666664</c:v>
                </c:pt>
                <c:pt idx="32004">
                  <c:v>45895.708333333336</c:v>
                </c:pt>
                <c:pt idx="32005">
                  <c:v>45895.75</c:v>
                </c:pt>
                <c:pt idx="32006">
                  <c:v>45895.791666666664</c:v>
                </c:pt>
                <c:pt idx="32007">
                  <c:v>45895.833333333336</c:v>
                </c:pt>
                <c:pt idx="32008">
                  <c:v>45895.875</c:v>
                </c:pt>
                <c:pt idx="32009">
                  <c:v>45895.916666666664</c:v>
                </c:pt>
                <c:pt idx="32010">
                  <c:v>45895.958333333336</c:v>
                </c:pt>
                <c:pt idx="32011">
                  <c:v>45896</c:v>
                </c:pt>
                <c:pt idx="32012">
                  <c:v>45896.041666666664</c:v>
                </c:pt>
                <c:pt idx="32013">
                  <c:v>45896.083333333336</c:v>
                </c:pt>
                <c:pt idx="32014">
                  <c:v>45896.125</c:v>
                </c:pt>
                <c:pt idx="32015">
                  <c:v>45896.166666666664</c:v>
                </c:pt>
                <c:pt idx="32016">
                  <c:v>45896.208333333336</c:v>
                </c:pt>
                <c:pt idx="32017">
                  <c:v>45896.25</c:v>
                </c:pt>
                <c:pt idx="32018">
                  <c:v>45896.291666666664</c:v>
                </c:pt>
                <c:pt idx="32019">
                  <c:v>45896.333333333336</c:v>
                </c:pt>
                <c:pt idx="32020">
                  <c:v>45896.375</c:v>
                </c:pt>
                <c:pt idx="32021">
                  <c:v>45896.416666666664</c:v>
                </c:pt>
                <c:pt idx="32022">
                  <c:v>45896.458333333336</c:v>
                </c:pt>
                <c:pt idx="32023">
                  <c:v>45896.5</c:v>
                </c:pt>
                <c:pt idx="32024">
                  <c:v>45896.541666666664</c:v>
                </c:pt>
                <c:pt idx="32025">
                  <c:v>45896.583333333336</c:v>
                </c:pt>
                <c:pt idx="32026">
                  <c:v>45896.625</c:v>
                </c:pt>
                <c:pt idx="32027">
                  <c:v>45896.666666666664</c:v>
                </c:pt>
                <c:pt idx="32028">
                  <c:v>45896.708333333336</c:v>
                </c:pt>
                <c:pt idx="32029">
                  <c:v>45896.75</c:v>
                </c:pt>
                <c:pt idx="32030">
                  <c:v>45896.791666666664</c:v>
                </c:pt>
                <c:pt idx="32031">
                  <c:v>45896.833333333336</c:v>
                </c:pt>
                <c:pt idx="32032">
                  <c:v>45896.875</c:v>
                </c:pt>
                <c:pt idx="32033">
                  <c:v>45896.916666666664</c:v>
                </c:pt>
                <c:pt idx="32034">
                  <c:v>45896.958333333336</c:v>
                </c:pt>
                <c:pt idx="32035">
                  <c:v>45897</c:v>
                </c:pt>
                <c:pt idx="32036">
                  <c:v>45897.041666666664</c:v>
                </c:pt>
                <c:pt idx="32037">
                  <c:v>45897.083333333336</c:v>
                </c:pt>
                <c:pt idx="32038">
                  <c:v>45897.125</c:v>
                </c:pt>
                <c:pt idx="32039">
                  <c:v>45897.166666666664</c:v>
                </c:pt>
                <c:pt idx="32040">
                  <c:v>45897.208333333336</c:v>
                </c:pt>
                <c:pt idx="32041">
                  <c:v>45897.25</c:v>
                </c:pt>
                <c:pt idx="32042">
                  <c:v>45897.291666666664</c:v>
                </c:pt>
                <c:pt idx="32043">
                  <c:v>45897.333333333336</c:v>
                </c:pt>
                <c:pt idx="32044">
                  <c:v>45897.375</c:v>
                </c:pt>
                <c:pt idx="32045">
                  <c:v>45897.416666666664</c:v>
                </c:pt>
                <c:pt idx="32046">
                  <c:v>45897.458333333336</c:v>
                </c:pt>
                <c:pt idx="32047">
                  <c:v>45897.5</c:v>
                </c:pt>
                <c:pt idx="32048">
                  <c:v>45897.541666666664</c:v>
                </c:pt>
                <c:pt idx="32049">
                  <c:v>45897.583333333336</c:v>
                </c:pt>
                <c:pt idx="32050">
                  <c:v>45897.625</c:v>
                </c:pt>
                <c:pt idx="32051">
                  <c:v>45897.666666666664</c:v>
                </c:pt>
                <c:pt idx="32052">
                  <c:v>45897.708333333336</c:v>
                </c:pt>
                <c:pt idx="32053">
                  <c:v>45897.75</c:v>
                </c:pt>
                <c:pt idx="32054">
                  <c:v>45897.791666666664</c:v>
                </c:pt>
                <c:pt idx="32055">
                  <c:v>45897.833333333336</c:v>
                </c:pt>
                <c:pt idx="32056">
                  <c:v>45897.875</c:v>
                </c:pt>
                <c:pt idx="32057">
                  <c:v>45897.916666666664</c:v>
                </c:pt>
                <c:pt idx="32058">
                  <c:v>45897.958333333336</c:v>
                </c:pt>
                <c:pt idx="32059">
                  <c:v>45898</c:v>
                </c:pt>
                <c:pt idx="32060">
                  <c:v>45898.041666666664</c:v>
                </c:pt>
                <c:pt idx="32061">
                  <c:v>45898.083333333336</c:v>
                </c:pt>
                <c:pt idx="32062">
                  <c:v>45898.125</c:v>
                </c:pt>
                <c:pt idx="32063">
                  <c:v>45898.166666666664</c:v>
                </c:pt>
                <c:pt idx="32064">
                  <c:v>45898.208333333336</c:v>
                </c:pt>
                <c:pt idx="32065">
                  <c:v>45898.25</c:v>
                </c:pt>
                <c:pt idx="32066">
                  <c:v>45898.291666666664</c:v>
                </c:pt>
                <c:pt idx="32067">
                  <c:v>45898.333333333336</c:v>
                </c:pt>
                <c:pt idx="32068">
                  <c:v>45898.375</c:v>
                </c:pt>
                <c:pt idx="32069">
                  <c:v>45898.416666666664</c:v>
                </c:pt>
                <c:pt idx="32070">
                  <c:v>45898.458333333336</c:v>
                </c:pt>
                <c:pt idx="32071">
                  <c:v>45898.5</c:v>
                </c:pt>
                <c:pt idx="32072">
                  <c:v>45898.541666666664</c:v>
                </c:pt>
                <c:pt idx="32073">
                  <c:v>45898.583333333336</c:v>
                </c:pt>
                <c:pt idx="32074">
                  <c:v>45898.625</c:v>
                </c:pt>
                <c:pt idx="32075">
                  <c:v>45898.666666666664</c:v>
                </c:pt>
                <c:pt idx="32076">
                  <c:v>45898.708333333336</c:v>
                </c:pt>
                <c:pt idx="32077">
                  <c:v>45898.75</c:v>
                </c:pt>
                <c:pt idx="32078">
                  <c:v>45898.791666666664</c:v>
                </c:pt>
                <c:pt idx="32079">
                  <c:v>45898.833333333336</c:v>
                </c:pt>
                <c:pt idx="32080">
                  <c:v>45898.875</c:v>
                </c:pt>
                <c:pt idx="32081">
                  <c:v>45898.916666666664</c:v>
                </c:pt>
                <c:pt idx="32082">
                  <c:v>45898.958333333336</c:v>
                </c:pt>
                <c:pt idx="32083">
                  <c:v>45899</c:v>
                </c:pt>
                <c:pt idx="32084">
                  <c:v>45899.041666666664</c:v>
                </c:pt>
                <c:pt idx="32085">
                  <c:v>45899.083333333336</c:v>
                </c:pt>
                <c:pt idx="32086">
                  <c:v>45899.125</c:v>
                </c:pt>
                <c:pt idx="32087">
                  <c:v>45899.166666666664</c:v>
                </c:pt>
                <c:pt idx="32088">
                  <c:v>45899.208333333336</c:v>
                </c:pt>
                <c:pt idx="32089">
                  <c:v>45899.25</c:v>
                </c:pt>
                <c:pt idx="32090">
                  <c:v>45899.291666666664</c:v>
                </c:pt>
                <c:pt idx="32091">
                  <c:v>45899.333333333336</c:v>
                </c:pt>
                <c:pt idx="32092">
                  <c:v>45899.375</c:v>
                </c:pt>
                <c:pt idx="32093">
                  <c:v>45899.416666666664</c:v>
                </c:pt>
                <c:pt idx="32094">
                  <c:v>45899.458333333336</c:v>
                </c:pt>
                <c:pt idx="32095">
                  <c:v>45899.5</c:v>
                </c:pt>
                <c:pt idx="32096">
                  <c:v>45899.541666666664</c:v>
                </c:pt>
                <c:pt idx="32097">
                  <c:v>45899.583333333336</c:v>
                </c:pt>
                <c:pt idx="32098">
                  <c:v>45899.625</c:v>
                </c:pt>
                <c:pt idx="32099">
                  <c:v>45899.666666666664</c:v>
                </c:pt>
                <c:pt idx="32100">
                  <c:v>45899.708333333336</c:v>
                </c:pt>
                <c:pt idx="32101">
                  <c:v>45899.75</c:v>
                </c:pt>
                <c:pt idx="32102">
                  <c:v>45899.791666666664</c:v>
                </c:pt>
                <c:pt idx="32103">
                  <c:v>45899.833333333336</c:v>
                </c:pt>
                <c:pt idx="32104">
                  <c:v>45899.875</c:v>
                </c:pt>
                <c:pt idx="32105">
                  <c:v>45899.916666666664</c:v>
                </c:pt>
                <c:pt idx="32106">
                  <c:v>45899.958333333336</c:v>
                </c:pt>
                <c:pt idx="32107">
                  <c:v>45900</c:v>
                </c:pt>
                <c:pt idx="32108">
                  <c:v>45900.041666666664</c:v>
                </c:pt>
                <c:pt idx="32109">
                  <c:v>45900.083333333336</c:v>
                </c:pt>
                <c:pt idx="32110">
                  <c:v>45900.125</c:v>
                </c:pt>
                <c:pt idx="32111">
                  <c:v>45900.166666666664</c:v>
                </c:pt>
                <c:pt idx="32112">
                  <c:v>45900.208333333336</c:v>
                </c:pt>
                <c:pt idx="32113">
                  <c:v>45900.25</c:v>
                </c:pt>
                <c:pt idx="32114">
                  <c:v>45900.291666666664</c:v>
                </c:pt>
                <c:pt idx="32115">
                  <c:v>45900.333333333336</c:v>
                </c:pt>
                <c:pt idx="32116">
                  <c:v>45900.375</c:v>
                </c:pt>
                <c:pt idx="32117">
                  <c:v>45900.416666666664</c:v>
                </c:pt>
                <c:pt idx="32118">
                  <c:v>45900.458333333336</c:v>
                </c:pt>
                <c:pt idx="32119">
                  <c:v>45900.5</c:v>
                </c:pt>
                <c:pt idx="32120">
                  <c:v>45900.541666666664</c:v>
                </c:pt>
                <c:pt idx="32121">
                  <c:v>45900.583333333336</c:v>
                </c:pt>
                <c:pt idx="32122">
                  <c:v>45900.625</c:v>
                </c:pt>
                <c:pt idx="32123">
                  <c:v>45900.666666666664</c:v>
                </c:pt>
                <c:pt idx="32124">
                  <c:v>45900.708333333336</c:v>
                </c:pt>
                <c:pt idx="32125">
                  <c:v>45900.75</c:v>
                </c:pt>
                <c:pt idx="32126">
                  <c:v>45900.791666666664</c:v>
                </c:pt>
                <c:pt idx="32127">
                  <c:v>45900.833333333336</c:v>
                </c:pt>
                <c:pt idx="32128">
                  <c:v>45900.875</c:v>
                </c:pt>
                <c:pt idx="32129">
                  <c:v>45900.916666666664</c:v>
                </c:pt>
                <c:pt idx="32130">
                  <c:v>45900.958333333336</c:v>
                </c:pt>
                <c:pt idx="32131">
                  <c:v>45901</c:v>
                </c:pt>
                <c:pt idx="32132">
                  <c:v>45901.041666666664</c:v>
                </c:pt>
                <c:pt idx="32133">
                  <c:v>45901.083333333336</c:v>
                </c:pt>
                <c:pt idx="32134">
                  <c:v>45901.125</c:v>
                </c:pt>
                <c:pt idx="32135">
                  <c:v>45901.166666666664</c:v>
                </c:pt>
                <c:pt idx="32136">
                  <c:v>45901.208333333336</c:v>
                </c:pt>
                <c:pt idx="32137">
                  <c:v>45901.25</c:v>
                </c:pt>
                <c:pt idx="32138">
                  <c:v>45901.291666666664</c:v>
                </c:pt>
                <c:pt idx="32139">
                  <c:v>45901.333333333336</c:v>
                </c:pt>
                <c:pt idx="32140">
                  <c:v>45901.375</c:v>
                </c:pt>
                <c:pt idx="32141">
                  <c:v>45901.416666666664</c:v>
                </c:pt>
                <c:pt idx="32142">
                  <c:v>45901.458333333336</c:v>
                </c:pt>
                <c:pt idx="32143">
                  <c:v>45901.5</c:v>
                </c:pt>
                <c:pt idx="32144">
                  <c:v>45901.541666666664</c:v>
                </c:pt>
                <c:pt idx="32145">
                  <c:v>45901.583333333336</c:v>
                </c:pt>
                <c:pt idx="32146">
                  <c:v>45901.625</c:v>
                </c:pt>
                <c:pt idx="32147">
                  <c:v>45901.666666666664</c:v>
                </c:pt>
                <c:pt idx="32148">
                  <c:v>45901.708333333336</c:v>
                </c:pt>
                <c:pt idx="32149">
                  <c:v>45901.75</c:v>
                </c:pt>
                <c:pt idx="32150">
                  <c:v>45901.791666666664</c:v>
                </c:pt>
                <c:pt idx="32151">
                  <c:v>45901.833333333336</c:v>
                </c:pt>
                <c:pt idx="32152">
                  <c:v>45901.875</c:v>
                </c:pt>
                <c:pt idx="32153">
                  <c:v>45901.916666666664</c:v>
                </c:pt>
                <c:pt idx="32154">
                  <c:v>45901.958333333336</c:v>
                </c:pt>
                <c:pt idx="32155">
                  <c:v>45902</c:v>
                </c:pt>
                <c:pt idx="32156">
                  <c:v>45902.041666666664</c:v>
                </c:pt>
                <c:pt idx="32157">
                  <c:v>45902.083333333336</c:v>
                </c:pt>
                <c:pt idx="32158">
                  <c:v>45902.125</c:v>
                </c:pt>
                <c:pt idx="32159">
                  <c:v>45902.166666666664</c:v>
                </c:pt>
                <c:pt idx="32160">
                  <c:v>45902.208333333336</c:v>
                </c:pt>
                <c:pt idx="32161">
                  <c:v>45902.25</c:v>
                </c:pt>
                <c:pt idx="32162">
                  <c:v>45902.291666666664</c:v>
                </c:pt>
                <c:pt idx="32163">
                  <c:v>45902.333333333336</c:v>
                </c:pt>
                <c:pt idx="32164">
                  <c:v>45902.375</c:v>
                </c:pt>
                <c:pt idx="32165">
                  <c:v>45902.416666666664</c:v>
                </c:pt>
                <c:pt idx="32166">
                  <c:v>45902.458333333336</c:v>
                </c:pt>
                <c:pt idx="32167">
                  <c:v>45902.5</c:v>
                </c:pt>
                <c:pt idx="32168">
                  <c:v>45902.541666666664</c:v>
                </c:pt>
                <c:pt idx="32169">
                  <c:v>45902.583333333336</c:v>
                </c:pt>
                <c:pt idx="32170">
                  <c:v>45902.625</c:v>
                </c:pt>
                <c:pt idx="32171">
                  <c:v>45902.666666666664</c:v>
                </c:pt>
                <c:pt idx="32172">
                  <c:v>45902.708333333336</c:v>
                </c:pt>
                <c:pt idx="32173">
                  <c:v>45902.75</c:v>
                </c:pt>
                <c:pt idx="32174">
                  <c:v>45902.791666666664</c:v>
                </c:pt>
                <c:pt idx="32175">
                  <c:v>45902.833333333336</c:v>
                </c:pt>
                <c:pt idx="32176">
                  <c:v>45902.875</c:v>
                </c:pt>
                <c:pt idx="32177">
                  <c:v>45902.916666666664</c:v>
                </c:pt>
                <c:pt idx="32178">
                  <c:v>45902.958333333336</c:v>
                </c:pt>
                <c:pt idx="32179">
                  <c:v>45903</c:v>
                </c:pt>
                <c:pt idx="32180">
                  <c:v>45903.041666666664</c:v>
                </c:pt>
                <c:pt idx="32181">
                  <c:v>45903.083333333336</c:v>
                </c:pt>
                <c:pt idx="32182">
                  <c:v>45903.125</c:v>
                </c:pt>
                <c:pt idx="32183">
                  <c:v>45903.166666666664</c:v>
                </c:pt>
                <c:pt idx="32184">
                  <c:v>45903.208333333336</c:v>
                </c:pt>
                <c:pt idx="32185">
                  <c:v>45903.25</c:v>
                </c:pt>
                <c:pt idx="32186">
                  <c:v>45903.291666666664</c:v>
                </c:pt>
                <c:pt idx="32187">
                  <c:v>45903.333333333336</c:v>
                </c:pt>
                <c:pt idx="32188">
                  <c:v>45903.375</c:v>
                </c:pt>
                <c:pt idx="32189">
                  <c:v>45903.416666666664</c:v>
                </c:pt>
                <c:pt idx="32190">
                  <c:v>45903.458333333336</c:v>
                </c:pt>
                <c:pt idx="32191">
                  <c:v>45903.5</c:v>
                </c:pt>
                <c:pt idx="32192">
                  <c:v>45903.541666666664</c:v>
                </c:pt>
                <c:pt idx="32193">
                  <c:v>45903.583333333336</c:v>
                </c:pt>
                <c:pt idx="32194">
                  <c:v>45903.625</c:v>
                </c:pt>
                <c:pt idx="32195">
                  <c:v>45903.666666666664</c:v>
                </c:pt>
                <c:pt idx="32196">
                  <c:v>45903.708333333336</c:v>
                </c:pt>
                <c:pt idx="32197">
                  <c:v>45903.75</c:v>
                </c:pt>
                <c:pt idx="32198">
                  <c:v>45903.791666666664</c:v>
                </c:pt>
                <c:pt idx="32199">
                  <c:v>45903.833333333336</c:v>
                </c:pt>
                <c:pt idx="32200">
                  <c:v>45903.875</c:v>
                </c:pt>
                <c:pt idx="32201">
                  <c:v>45903.916666666664</c:v>
                </c:pt>
                <c:pt idx="32202">
                  <c:v>45903.958333333336</c:v>
                </c:pt>
                <c:pt idx="32203">
                  <c:v>45904</c:v>
                </c:pt>
                <c:pt idx="32204">
                  <c:v>45904.041666666664</c:v>
                </c:pt>
                <c:pt idx="32205">
                  <c:v>45904.083333333336</c:v>
                </c:pt>
                <c:pt idx="32206">
                  <c:v>45904.125</c:v>
                </c:pt>
                <c:pt idx="32207">
                  <c:v>45904.166666666664</c:v>
                </c:pt>
                <c:pt idx="32208">
                  <c:v>45904.208333333336</c:v>
                </c:pt>
                <c:pt idx="32209">
                  <c:v>45904.25</c:v>
                </c:pt>
                <c:pt idx="32210">
                  <c:v>45904.291666666664</c:v>
                </c:pt>
                <c:pt idx="32211">
                  <c:v>45904.333333333336</c:v>
                </c:pt>
                <c:pt idx="32212">
                  <c:v>45904.375</c:v>
                </c:pt>
                <c:pt idx="32213">
                  <c:v>45904.416666666664</c:v>
                </c:pt>
                <c:pt idx="32214">
                  <c:v>45904.458333333336</c:v>
                </c:pt>
                <c:pt idx="32215">
                  <c:v>45904.5</c:v>
                </c:pt>
                <c:pt idx="32216">
                  <c:v>45904.541666666664</c:v>
                </c:pt>
                <c:pt idx="32217">
                  <c:v>45904.583333333336</c:v>
                </c:pt>
                <c:pt idx="32218">
                  <c:v>45904.625</c:v>
                </c:pt>
                <c:pt idx="32219">
                  <c:v>45904.666666666664</c:v>
                </c:pt>
                <c:pt idx="32220">
                  <c:v>45904.708333333336</c:v>
                </c:pt>
                <c:pt idx="32221">
                  <c:v>45904.75</c:v>
                </c:pt>
                <c:pt idx="32222">
                  <c:v>45904.791666666664</c:v>
                </c:pt>
                <c:pt idx="32223">
                  <c:v>45904.833333333336</c:v>
                </c:pt>
                <c:pt idx="32224">
                  <c:v>45904.875</c:v>
                </c:pt>
                <c:pt idx="32225">
                  <c:v>45904.916666666664</c:v>
                </c:pt>
                <c:pt idx="32226">
                  <c:v>45904.958333333336</c:v>
                </c:pt>
                <c:pt idx="32227">
                  <c:v>45905</c:v>
                </c:pt>
                <c:pt idx="32228">
                  <c:v>45905.041666666664</c:v>
                </c:pt>
                <c:pt idx="32229">
                  <c:v>45905.083333333336</c:v>
                </c:pt>
                <c:pt idx="32230">
                  <c:v>45905.125</c:v>
                </c:pt>
                <c:pt idx="32231">
                  <c:v>45905.166666666664</c:v>
                </c:pt>
                <c:pt idx="32232">
                  <c:v>45905.208333333336</c:v>
                </c:pt>
                <c:pt idx="32233">
                  <c:v>45905.25</c:v>
                </c:pt>
                <c:pt idx="32234">
                  <c:v>45905.291666666664</c:v>
                </c:pt>
                <c:pt idx="32235">
                  <c:v>45905.333333333336</c:v>
                </c:pt>
                <c:pt idx="32236">
                  <c:v>45905.375</c:v>
                </c:pt>
                <c:pt idx="32237">
                  <c:v>45905.416666666664</c:v>
                </c:pt>
                <c:pt idx="32238">
                  <c:v>45905.458333333336</c:v>
                </c:pt>
                <c:pt idx="32239">
                  <c:v>45905.5</c:v>
                </c:pt>
                <c:pt idx="32240">
                  <c:v>45905.541666666664</c:v>
                </c:pt>
                <c:pt idx="32241">
                  <c:v>45905.583333333336</c:v>
                </c:pt>
                <c:pt idx="32242">
                  <c:v>45905.625</c:v>
                </c:pt>
                <c:pt idx="32243">
                  <c:v>45905.666666666664</c:v>
                </c:pt>
                <c:pt idx="32244">
                  <c:v>45905.708333333336</c:v>
                </c:pt>
                <c:pt idx="32245">
                  <c:v>45905.75</c:v>
                </c:pt>
                <c:pt idx="32246">
                  <c:v>45905.791666666664</c:v>
                </c:pt>
                <c:pt idx="32247">
                  <c:v>45905.833333333336</c:v>
                </c:pt>
                <c:pt idx="32248">
                  <c:v>45905.875</c:v>
                </c:pt>
                <c:pt idx="32249">
                  <c:v>45905.916666666664</c:v>
                </c:pt>
                <c:pt idx="32250">
                  <c:v>45905.958333333336</c:v>
                </c:pt>
                <c:pt idx="32251">
                  <c:v>45906</c:v>
                </c:pt>
                <c:pt idx="32252">
                  <c:v>45906.041666666664</c:v>
                </c:pt>
                <c:pt idx="32253">
                  <c:v>45906.083333333336</c:v>
                </c:pt>
                <c:pt idx="32254">
                  <c:v>45906.125</c:v>
                </c:pt>
                <c:pt idx="32255">
                  <c:v>45906.166666666664</c:v>
                </c:pt>
                <c:pt idx="32256">
                  <c:v>45906.208333333336</c:v>
                </c:pt>
                <c:pt idx="32257">
                  <c:v>45906.25</c:v>
                </c:pt>
                <c:pt idx="32258">
                  <c:v>45906.291666666664</c:v>
                </c:pt>
                <c:pt idx="32259">
                  <c:v>45906.333333333336</c:v>
                </c:pt>
                <c:pt idx="32260">
                  <c:v>45906.375</c:v>
                </c:pt>
                <c:pt idx="32261">
                  <c:v>45906.416666666664</c:v>
                </c:pt>
                <c:pt idx="32262">
                  <c:v>45906.458333333336</c:v>
                </c:pt>
                <c:pt idx="32263">
                  <c:v>45906.5</c:v>
                </c:pt>
                <c:pt idx="32264">
                  <c:v>45906.541666666664</c:v>
                </c:pt>
                <c:pt idx="32265">
                  <c:v>45906.583333333336</c:v>
                </c:pt>
                <c:pt idx="32266">
                  <c:v>45906.625</c:v>
                </c:pt>
                <c:pt idx="32267">
                  <c:v>45906.666666666664</c:v>
                </c:pt>
                <c:pt idx="32268">
                  <c:v>45906.708333333336</c:v>
                </c:pt>
                <c:pt idx="32269">
                  <c:v>45906.75</c:v>
                </c:pt>
                <c:pt idx="32270">
                  <c:v>45906.791666666664</c:v>
                </c:pt>
                <c:pt idx="32271">
                  <c:v>45906.833333333336</c:v>
                </c:pt>
                <c:pt idx="32272">
                  <c:v>45906.875</c:v>
                </c:pt>
                <c:pt idx="32273">
                  <c:v>45906.916666666664</c:v>
                </c:pt>
                <c:pt idx="32274">
                  <c:v>45906.958333333336</c:v>
                </c:pt>
                <c:pt idx="32275">
                  <c:v>45907</c:v>
                </c:pt>
                <c:pt idx="32276">
                  <c:v>45907.041666666664</c:v>
                </c:pt>
                <c:pt idx="32277">
                  <c:v>45907.083333333336</c:v>
                </c:pt>
                <c:pt idx="32278">
                  <c:v>45907.125</c:v>
                </c:pt>
                <c:pt idx="32279">
                  <c:v>45907.166666666664</c:v>
                </c:pt>
                <c:pt idx="32280">
                  <c:v>45907.208333333336</c:v>
                </c:pt>
                <c:pt idx="32281">
                  <c:v>45907.25</c:v>
                </c:pt>
                <c:pt idx="32282">
                  <c:v>45907.291666666664</c:v>
                </c:pt>
                <c:pt idx="32283">
                  <c:v>45907.333333333336</c:v>
                </c:pt>
                <c:pt idx="32284">
                  <c:v>45907.375</c:v>
                </c:pt>
                <c:pt idx="32285">
                  <c:v>45907.416666666664</c:v>
                </c:pt>
                <c:pt idx="32286">
                  <c:v>45907.458333333336</c:v>
                </c:pt>
                <c:pt idx="32287">
                  <c:v>45907.5</c:v>
                </c:pt>
                <c:pt idx="32288">
                  <c:v>45907.541666666664</c:v>
                </c:pt>
                <c:pt idx="32289">
                  <c:v>45907.583333333336</c:v>
                </c:pt>
                <c:pt idx="32290">
                  <c:v>45907.625</c:v>
                </c:pt>
                <c:pt idx="32291">
                  <c:v>45907.666666666664</c:v>
                </c:pt>
                <c:pt idx="32292">
                  <c:v>45907.708333333336</c:v>
                </c:pt>
                <c:pt idx="32293">
                  <c:v>45907.75</c:v>
                </c:pt>
                <c:pt idx="32294">
                  <c:v>45907.791666666664</c:v>
                </c:pt>
                <c:pt idx="32295">
                  <c:v>45907.833333333336</c:v>
                </c:pt>
                <c:pt idx="32296">
                  <c:v>45907.875</c:v>
                </c:pt>
                <c:pt idx="32297">
                  <c:v>45907.916666666664</c:v>
                </c:pt>
                <c:pt idx="32298">
                  <c:v>45907.958333333336</c:v>
                </c:pt>
                <c:pt idx="32299">
                  <c:v>45908</c:v>
                </c:pt>
                <c:pt idx="32300">
                  <c:v>45908.041666666664</c:v>
                </c:pt>
                <c:pt idx="32301">
                  <c:v>45908.083333333336</c:v>
                </c:pt>
                <c:pt idx="32302">
                  <c:v>45908.125</c:v>
                </c:pt>
                <c:pt idx="32303">
                  <c:v>45908.166666666664</c:v>
                </c:pt>
                <c:pt idx="32304">
                  <c:v>45908.208333333336</c:v>
                </c:pt>
                <c:pt idx="32305">
                  <c:v>45908.25</c:v>
                </c:pt>
                <c:pt idx="32306">
                  <c:v>45908.291666666664</c:v>
                </c:pt>
                <c:pt idx="32307">
                  <c:v>45908.333333333336</c:v>
                </c:pt>
                <c:pt idx="32308">
                  <c:v>45908.375</c:v>
                </c:pt>
                <c:pt idx="32309">
                  <c:v>45908.416666666664</c:v>
                </c:pt>
                <c:pt idx="32310">
                  <c:v>45908.458333333336</c:v>
                </c:pt>
                <c:pt idx="32311">
                  <c:v>45908.5</c:v>
                </c:pt>
                <c:pt idx="32312">
                  <c:v>45908.541666666664</c:v>
                </c:pt>
                <c:pt idx="32313">
                  <c:v>45908.583333333336</c:v>
                </c:pt>
                <c:pt idx="32314">
                  <c:v>45908.625</c:v>
                </c:pt>
                <c:pt idx="32315">
                  <c:v>45908.666666666664</c:v>
                </c:pt>
                <c:pt idx="32316">
                  <c:v>45908.708333333336</c:v>
                </c:pt>
                <c:pt idx="32317">
                  <c:v>45908.75</c:v>
                </c:pt>
                <c:pt idx="32318">
                  <c:v>45908.791666666664</c:v>
                </c:pt>
                <c:pt idx="32319">
                  <c:v>45908.833333333336</c:v>
                </c:pt>
                <c:pt idx="32320">
                  <c:v>45908.875</c:v>
                </c:pt>
                <c:pt idx="32321">
                  <c:v>45908.916666666664</c:v>
                </c:pt>
                <c:pt idx="32322">
                  <c:v>45908.958333333336</c:v>
                </c:pt>
                <c:pt idx="32323">
                  <c:v>45909</c:v>
                </c:pt>
                <c:pt idx="32324">
                  <c:v>45909.041666666664</c:v>
                </c:pt>
                <c:pt idx="32325">
                  <c:v>45909.083333333336</c:v>
                </c:pt>
                <c:pt idx="32326">
                  <c:v>45909.125</c:v>
                </c:pt>
                <c:pt idx="32327">
                  <c:v>45909.166666666664</c:v>
                </c:pt>
                <c:pt idx="32328">
                  <c:v>45909.208333333336</c:v>
                </c:pt>
                <c:pt idx="32329">
                  <c:v>45909.25</c:v>
                </c:pt>
                <c:pt idx="32330">
                  <c:v>45909.291666666664</c:v>
                </c:pt>
                <c:pt idx="32331">
                  <c:v>45909.333333333336</c:v>
                </c:pt>
                <c:pt idx="32332">
                  <c:v>45909.375</c:v>
                </c:pt>
                <c:pt idx="32333">
                  <c:v>45909.416666666664</c:v>
                </c:pt>
                <c:pt idx="32334">
                  <c:v>45909.458333333336</c:v>
                </c:pt>
                <c:pt idx="32335">
                  <c:v>45909.5</c:v>
                </c:pt>
                <c:pt idx="32336">
                  <c:v>45909.541666666664</c:v>
                </c:pt>
                <c:pt idx="32337">
                  <c:v>45909.583333333336</c:v>
                </c:pt>
                <c:pt idx="32338">
                  <c:v>45909.625</c:v>
                </c:pt>
                <c:pt idx="32339">
                  <c:v>45909.666666666664</c:v>
                </c:pt>
                <c:pt idx="32340">
                  <c:v>45909.708333333336</c:v>
                </c:pt>
                <c:pt idx="32341">
                  <c:v>45909.75</c:v>
                </c:pt>
                <c:pt idx="32342">
                  <c:v>45909.791666666664</c:v>
                </c:pt>
                <c:pt idx="32343">
                  <c:v>45909.833333333336</c:v>
                </c:pt>
                <c:pt idx="32344">
                  <c:v>45909.875</c:v>
                </c:pt>
                <c:pt idx="32345">
                  <c:v>45909.916666666664</c:v>
                </c:pt>
                <c:pt idx="32346">
                  <c:v>45909.958333333336</c:v>
                </c:pt>
                <c:pt idx="32347">
                  <c:v>45910</c:v>
                </c:pt>
                <c:pt idx="32348">
                  <c:v>45910.041666666664</c:v>
                </c:pt>
                <c:pt idx="32349">
                  <c:v>45910.083333333336</c:v>
                </c:pt>
                <c:pt idx="32350">
                  <c:v>45910.125</c:v>
                </c:pt>
                <c:pt idx="32351">
                  <c:v>45910.166666666664</c:v>
                </c:pt>
                <c:pt idx="32352">
                  <c:v>45910.208333333336</c:v>
                </c:pt>
                <c:pt idx="32353">
                  <c:v>45910.25</c:v>
                </c:pt>
                <c:pt idx="32354">
                  <c:v>45910.291666666664</c:v>
                </c:pt>
                <c:pt idx="32355">
                  <c:v>45910.333333333336</c:v>
                </c:pt>
                <c:pt idx="32356">
                  <c:v>45910.375</c:v>
                </c:pt>
                <c:pt idx="32357">
                  <c:v>45910.416666666664</c:v>
                </c:pt>
                <c:pt idx="32358">
                  <c:v>45910.458333333336</c:v>
                </c:pt>
                <c:pt idx="32359">
                  <c:v>45910.5</c:v>
                </c:pt>
                <c:pt idx="32360">
                  <c:v>45910.541666666664</c:v>
                </c:pt>
                <c:pt idx="32361">
                  <c:v>45910.583333333336</c:v>
                </c:pt>
                <c:pt idx="32362">
                  <c:v>45910.625</c:v>
                </c:pt>
                <c:pt idx="32363">
                  <c:v>45910.666666666664</c:v>
                </c:pt>
                <c:pt idx="32364">
                  <c:v>45910.708333333336</c:v>
                </c:pt>
                <c:pt idx="32365">
                  <c:v>45910.75</c:v>
                </c:pt>
                <c:pt idx="32366">
                  <c:v>45910.791666666664</c:v>
                </c:pt>
                <c:pt idx="32367">
                  <c:v>45910.833333333336</c:v>
                </c:pt>
                <c:pt idx="32368">
                  <c:v>45910.875</c:v>
                </c:pt>
                <c:pt idx="32369">
                  <c:v>45910.916666666664</c:v>
                </c:pt>
                <c:pt idx="32370">
                  <c:v>45910.958333333336</c:v>
                </c:pt>
                <c:pt idx="32371">
                  <c:v>45911</c:v>
                </c:pt>
                <c:pt idx="32372">
                  <c:v>45911.041666666664</c:v>
                </c:pt>
                <c:pt idx="32373">
                  <c:v>45911.083333333336</c:v>
                </c:pt>
                <c:pt idx="32374">
                  <c:v>45911.125</c:v>
                </c:pt>
                <c:pt idx="32375">
                  <c:v>45911.166666666664</c:v>
                </c:pt>
                <c:pt idx="32376">
                  <c:v>45911.208333333336</c:v>
                </c:pt>
                <c:pt idx="32377">
                  <c:v>45911.25</c:v>
                </c:pt>
                <c:pt idx="32378">
                  <c:v>45911.291666666664</c:v>
                </c:pt>
                <c:pt idx="32379">
                  <c:v>45911.333333333336</c:v>
                </c:pt>
                <c:pt idx="32380">
                  <c:v>45911.375</c:v>
                </c:pt>
                <c:pt idx="32381">
                  <c:v>45911.416666666664</c:v>
                </c:pt>
                <c:pt idx="32382">
                  <c:v>45911.458333333336</c:v>
                </c:pt>
                <c:pt idx="32383">
                  <c:v>45911.5</c:v>
                </c:pt>
                <c:pt idx="32384">
                  <c:v>45911.541666666664</c:v>
                </c:pt>
                <c:pt idx="32385">
                  <c:v>45911.583333333336</c:v>
                </c:pt>
                <c:pt idx="32386">
                  <c:v>45911.625</c:v>
                </c:pt>
                <c:pt idx="32387">
                  <c:v>45911.666666666664</c:v>
                </c:pt>
                <c:pt idx="32388">
                  <c:v>45911.708333333336</c:v>
                </c:pt>
                <c:pt idx="32389">
                  <c:v>45911.75</c:v>
                </c:pt>
                <c:pt idx="32390">
                  <c:v>45911.791666666664</c:v>
                </c:pt>
                <c:pt idx="32391">
                  <c:v>45911.833333333336</c:v>
                </c:pt>
                <c:pt idx="32392">
                  <c:v>45911.875</c:v>
                </c:pt>
                <c:pt idx="32393">
                  <c:v>45911.916666666664</c:v>
                </c:pt>
                <c:pt idx="32394">
                  <c:v>45911.958333333336</c:v>
                </c:pt>
                <c:pt idx="32395">
                  <c:v>45912</c:v>
                </c:pt>
                <c:pt idx="32396">
                  <c:v>45912.041666666664</c:v>
                </c:pt>
                <c:pt idx="32397">
                  <c:v>45912.083333333336</c:v>
                </c:pt>
                <c:pt idx="32398">
                  <c:v>45912.125</c:v>
                </c:pt>
                <c:pt idx="32399">
                  <c:v>45912.166666666664</c:v>
                </c:pt>
                <c:pt idx="32400">
                  <c:v>45912.208333333336</c:v>
                </c:pt>
                <c:pt idx="32401">
                  <c:v>45912.25</c:v>
                </c:pt>
                <c:pt idx="32402">
                  <c:v>45912.291666666664</c:v>
                </c:pt>
                <c:pt idx="32403">
                  <c:v>45912.333333333336</c:v>
                </c:pt>
                <c:pt idx="32404">
                  <c:v>45912.375</c:v>
                </c:pt>
                <c:pt idx="32405">
                  <c:v>45912.416666666664</c:v>
                </c:pt>
                <c:pt idx="32406">
                  <c:v>45912.458333333336</c:v>
                </c:pt>
                <c:pt idx="32407">
                  <c:v>45912.5</c:v>
                </c:pt>
                <c:pt idx="32408">
                  <c:v>45912.541666666664</c:v>
                </c:pt>
                <c:pt idx="32409">
                  <c:v>45912.583333333336</c:v>
                </c:pt>
                <c:pt idx="32410">
                  <c:v>45912.625</c:v>
                </c:pt>
                <c:pt idx="32411">
                  <c:v>45912.666666666664</c:v>
                </c:pt>
                <c:pt idx="32412">
                  <c:v>45912.708333333336</c:v>
                </c:pt>
                <c:pt idx="32413">
                  <c:v>45912.75</c:v>
                </c:pt>
                <c:pt idx="32414">
                  <c:v>45912.791666666664</c:v>
                </c:pt>
                <c:pt idx="32415">
                  <c:v>45912.833333333336</c:v>
                </c:pt>
                <c:pt idx="32416">
                  <c:v>45912.875</c:v>
                </c:pt>
                <c:pt idx="32417">
                  <c:v>45912.916666666664</c:v>
                </c:pt>
                <c:pt idx="32418">
                  <c:v>45912.958333333336</c:v>
                </c:pt>
                <c:pt idx="32419">
                  <c:v>45913</c:v>
                </c:pt>
                <c:pt idx="32420">
                  <c:v>45913.041666666664</c:v>
                </c:pt>
                <c:pt idx="32421">
                  <c:v>45913.083333333336</c:v>
                </c:pt>
                <c:pt idx="32422">
                  <c:v>45913.125</c:v>
                </c:pt>
                <c:pt idx="32423">
                  <c:v>45913.166666666664</c:v>
                </c:pt>
                <c:pt idx="32424">
                  <c:v>45913.208333333336</c:v>
                </c:pt>
                <c:pt idx="32425">
                  <c:v>45913.25</c:v>
                </c:pt>
                <c:pt idx="32426">
                  <c:v>45913.291666666664</c:v>
                </c:pt>
                <c:pt idx="32427">
                  <c:v>45913.333333333336</c:v>
                </c:pt>
                <c:pt idx="32428">
                  <c:v>45913.375</c:v>
                </c:pt>
                <c:pt idx="32429">
                  <c:v>45913.416666666664</c:v>
                </c:pt>
                <c:pt idx="32430">
                  <c:v>45913.458333333336</c:v>
                </c:pt>
                <c:pt idx="32431">
                  <c:v>45913.5</c:v>
                </c:pt>
                <c:pt idx="32432">
                  <c:v>45913.541666666664</c:v>
                </c:pt>
                <c:pt idx="32433">
                  <c:v>45913.583333333336</c:v>
                </c:pt>
                <c:pt idx="32434">
                  <c:v>45913.625</c:v>
                </c:pt>
                <c:pt idx="32435">
                  <c:v>45913.666666666664</c:v>
                </c:pt>
                <c:pt idx="32436">
                  <c:v>45913.708333333336</c:v>
                </c:pt>
                <c:pt idx="32437">
                  <c:v>45913.75</c:v>
                </c:pt>
                <c:pt idx="32438">
                  <c:v>45913.791666666664</c:v>
                </c:pt>
                <c:pt idx="32439">
                  <c:v>45913.833333333336</c:v>
                </c:pt>
                <c:pt idx="32440">
                  <c:v>45913.875</c:v>
                </c:pt>
                <c:pt idx="32441">
                  <c:v>45913.916666666664</c:v>
                </c:pt>
                <c:pt idx="32442">
                  <c:v>45913.958333333336</c:v>
                </c:pt>
                <c:pt idx="32443">
                  <c:v>45914</c:v>
                </c:pt>
                <c:pt idx="32444">
                  <c:v>45914.041666666664</c:v>
                </c:pt>
                <c:pt idx="32445">
                  <c:v>45914.083333333336</c:v>
                </c:pt>
                <c:pt idx="32446">
                  <c:v>45914.125</c:v>
                </c:pt>
                <c:pt idx="32447">
                  <c:v>45914.166666666664</c:v>
                </c:pt>
                <c:pt idx="32448">
                  <c:v>45914.208333333336</c:v>
                </c:pt>
                <c:pt idx="32449">
                  <c:v>45914.25</c:v>
                </c:pt>
                <c:pt idx="32450">
                  <c:v>45914.291666666664</c:v>
                </c:pt>
                <c:pt idx="32451">
                  <c:v>45914.333333333336</c:v>
                </c:pt>
                <c:pt idx="32452">
                  <c:v>45914.375</c:v>
                </c:pt>
                <c:pt idx="32453">
                  <c:v>45914.416666666664</c:v>
                </c:pt>
                <c:pt idx="32454">
                  <c:v>45914.458333333336</c:v>
                </c:pt>
                <c:pt idx="32455">
                  <c:v>45914.5</c:v>
                </c:pt>
                <c:pt idx="32456">
                  <c:v>45914.541666666664</c:v>
                </c:pt>
                <c:pt idx="32457">
                  <c:v>45914.583333333336</c:v>
                </c:pt>
                <c:pt idx="32458">
                  <c:v>45914.625</c:v>
                </c:pt>
                <c:pt idx="32459">
                  <c:v>45914.666666666664</c:v>
                </c:pt>
                <c:pt idx="32460">
                  <c:v>45914.708333333336</c:v>
                </c:pt>
                <c:pt idx="32461">
                  <c:v>45914.75</c:v>
                </c:pt>
                <c:pt idx="32462">
                  <c:v>45914.791666666664</c:v>
                </c:pt>
                <c:pt idx="32463">
                  <c:v>45914.833333333336</c:v>
                </c:pt>
                <c:pt idx="32464">
                  <c:v>45914.875</c:v>
                </c:pt>
                <c:pt idx="32465">
                  <c:v>45914.916666666664</c:v>
                </c:pt>
                <c:pt idx="32466">
                  <c:v>45914.958333333336</c:v>
                </c:pt>
                <c:pt idx="32467">
                  <c:v>45915</c:v>
                </c:pt>
                <c:pt idx="32468">
                  <c:v>45915.041666666664</c:v>
                </c:pt>
                <c:pt idx="32469">
                  <c:v>45915.083333333336</c:v>
                </c:pt>
                <c:pt idx="32470">
                  <c:v>45915.125</c:v>
                </c:pt>
                <c:pt idx="32471">
                  <c:v>45915.166666666664</c:v>
                </c:pt>
                <c:pt idx="32472">
                  <c:v>45915.208333333336</c:v>
                </c:pt>
                <c:pt idx="32473">
                  <c:v>45915.25</c:v>
                </c:pt>
                <c:pt idx="32474">
                  <c:v>45915.291666666664</c:v>
                </c:pt>
                <c:pt idx="32475">
                  <c:v>45915.333333333336</c:v>
                </c:pt>
                <c:pt idx="32476">
                  <c:v>45915.375</c:v>
                </c:pt>
                <c:pt idx="32477">
                  <c:v>45915.416666666664</c:v>
                </c:pt>
                <c:pt idx="32478">
                  <c:v>45915.458333333336</c:v>
                </c:pt>
                <c:pt idx="32479">
                  <c:v>45915.5</c:v>
                </c:pt>
                <c:pt idx="32480">
                  <c:v>45915.541666666664</c:v>
                </c:pt>
                <c:pt idx="32481">
                  <c:v>45915.583333333336</c:v>
                </c:pt>
                <c:pt idx="32482">
                  <c:v>45915.625</c:v>
                </c:pt>
                <c:pt idx="32483">
                  <c:v>45915.666666666664</c:v>
                </c:pt>
                <c:pt idx="32484">
                  <c:v>45915.708333333336</c:v>
                </c:pt>
                <c:pt idx="32485">
                  <c:v>45915.75</c:v>
                </c:pt>
                <c:pt idx="32486">
                  <c:v>45915.791666666664</c:v>
                </c:pt>
                <c:pt idx="32487">
                  <c:v>45915.833333333336</c:v>
                </c:pt>
                <c:pt idx="32488">
                  <c:v>45915.875</c:v>
                </c:pt>
                <c:pt idx="32489">
                  <c:v>45915.916666666664</c:v>
                </c:pt>
                <c:pt idx="32490">
                  <c:v>45915.958333333336</c:v>
                </c:pt>
                <c:pt idx="32491">
                  <c:v>45916</c:v>
                </c:pt>
                <c:pt idx="32492">
                  <c:v>45916.041666666664</c:v>
                </c:pt>
                <c:pt idx="32493">
                  <c:v>45916.083333333336</c:v>
                </c:pt>
                <c:pt idx="32494">
                  <c:v>45916.125</c:v>
                </c:pt>
                <c:pt idx="32495">
                  <c:v>45916.166666666664</c:v>
                </c:pt>
                <c:pt idx="32496">
                  <c:v>45916.208333333336</c:v>
                </c:pt>
                <c:pt idx="32497">
                  <c:v>45916.25</c:v>
                </c:pt>
                <c:pt idx="32498">
                  <c:v>45916.291666666664</c:v>
                </c:pt>
                <c:pt idx="32499">
                  <c:v>45916.333333333336</c:v>
                </c:pt>
                <c:pt idx="32500">
                  <c:v>45916.375</c:v>
                </c:pt>
                <c:pt idx="32501">
                  <c:v>45916.416666666664</c:v>
                </c:pt>
                <c:pt idx="32502">
                  <c:v>45916.458333333336</c:v>
                </c:pt>
                <c:pt idx="32503">
                  <c:v>45916.5</c:v>
                </c:pt>
                <c:pt idx="32504">
                  <c:v>45916.541666666664</c:v>
                </c:pt>
                <c:pt idx="32505">
                  <c:v>45916.583333333336</c:v>
                </c:pt>
                <c:pt idx="32506">
                  <c:v>45916.625</c:v>
                </c:pt>
                <c:pt idx="32507">
                  <c:v>45916.666666666664</c:v>
                </c:pt>
                <c:pt idx="32508">
                  <c:v>45916.708333333336</c:v>
                </c:pt>
                <c:pt idx="32509">
                  <c:v>45916.75</c:v>
                </c:pt>
                <c:pt idx="32510">
                  <c:v>45916.791666666664</c:v>
                </c:pt>
                <c:pt idx="32511">
                  <c:v>45916.833333333336</c:v>
                </c:pt>
                <c:pt idx="32512">
                  <c:v>45916.875</c:v>
                </c:pt>
                <c:pt idx="32513">
                  <c:v>45916.916666666664</c:v>
                </c:pt>
                <c:pt idx="32514">
                  <c:v>45916.958333333336</c:v>
                </c:pt>
                <c:pt idx="32515">
                  <c:v>45917</c:v>
                </c:pt>
                <c:pt idx="32516">
                  <c:v>45917.041666666664</c:v>
                </c:pt>
                <c:pt idx="32517">
                  <c:v>45917.083333333336</c:v>
                </c:pt>
                <c:pt idx="32518">
                  <c:v>45917.125</c:v>
                </c:pt>
                <c:pt idx="32519">
                  <c:v>45917.166666666664</c:v>
                </c:pt>
                <c:pt idx="32520">
                  <c:v>45917.208333333336</c:v>
                </c:pt>
                <c:pt idx="32521">
                  <c:v>45917.25</c:v>
                </c:pt>
                <c:pt idx="32522">
                  <c:v>45917.291666666664</c:v>
                </c:pt>
                <c:pt idx="32523">
                  <c:v>45917.333333333336</c:v>
                </c:pt>
                <c:pt idx="32524">
                  <c:v>45917.375</c:v>
                </c:pt>
                <c:pt idx="32525">
                  <c:v>45917.416666666664</c:v>
                </c:pt>
                <c:pt idx="32526">
                  <c:v>45917.458333333336</c:v>
                </c:pt>
                <c:pt idx="32527">
                  <c:v>45917.5</c:v>
                </c:pt>
                <c:pt idx="32528">
                  <c:v>45917.541666666664</c:v>
                </c:pt>
                <c:pt idx="32529">
                  <c:v>45917.583333333336</c:v>
                </c:pt>
                <c:pt idx="32530">
                  <c:v>45917.625</c:v>
                </c:pt>
                <c:pt idx="32531">
                  <c:v>45917.666666666664</c:v>
                </c:pt>
                <c:pt idx="32532">
                  <c:v>45917.708333333336</c:v>
                </c:pt>
                <c:pt idx="32533">
                  <c:v>45917.75</c:v>
                </c:pt>
                <c:pt idx="32534">
                  <c:v>45917.791666666664</c:v>
                </c:pt>
                <c:pt idx="32535">
                  <c:v>45917.833333333336</c:v>
                </c:pt>
                <c:pt idx="32536">
                  <c:v>45917.875</c:v>
                </c:pt>
                <c:pt idx="32537">
                  <c:v>45917.916666666664</c:v>
                </c:pt>
                <c:pt idx="32538">
                  <c:v>45917.958333333336</c:v>
                </c:pt>
                <c:pt idx="32539">
                  <c:v>45918</c:v>
                </c:pt>
                <c:pt idx="32540">
                  <c:v>45918.041666666664</c:v>
                </c:pt>
                <c:pt idx="32541">
                  <c:v>45918.083333333336</c:v>
                </c:pt>
                <c:pt idx="32542">
                  <c:v>45918.125</c:v>
                </c:pt>
                <c:pt idx="32543">
                  <c:v>45918.166666666664</c:v>
                </c:pt>
                <c:pt idx="32544">
                  <c:v>45918.208333333336</c:v>
                </c:pt>
                <c:pt idx="32545">
                  <c:v>45918.25</c:v>
                </c:pt>
                <c:pt idx="32546">
                  <c:v>45918.291666666664</c:v>
                </c:pt>
                <c:pt idx="32547">
                  <c:v>45918.333333333336</c:v>
                </c:pt>
                <c:pt idx="32548">
                  <c:v>45918.375</c:v>
                </c:pt>
                <c:pt idx="32549">
                  <c:v>45918.416666666664</c:v>
                </c:pt>
                <c:pt idx="32550">
                  <c:v>45918.458333333336</c:v>
                </c:pt>
                <c:pt idx="32551">
                  <c:v>45918.5</c:v>
                </c:pt>
                <c:pt idx="32552">
                  <c:v>45918.541666666664</c:v>
                </c:pt>
                <c:pt idx="32553">
                  <c:v>45918.583333333336</c:v>
                </c:pt>
                <c:pt idx="32554">
                  <c:v>45918.625</c:v>
                </c:pt>
                <c:pt idx="32555">
                  <c:v>45918.666666666664</c:v>
                </c:pt>
                <c:pt idx="32556">
                  <c:v>45918.708333333336</c:v>
                </c:pt>
                <c:pt idx="32557">
                  <c:v>45918.75</c:v>
                </c:pt>
                <c:pt idx="32558">
                  <c:v>45918.791666666664</c:v>
                </c:pt>
                <c:pt idx="32559">
                  <c:v>45918.833333333336</c:v>
                </c:pt>
                <c:pt idx="32560">
                  <c:v>45918.875</c:v>
                </c:pt>
                <c:pt idx="32561">
                  <c:v>45918.916666666664</c:v>
                </c:pt>
                <c:pt idx="32562">
                  <c:v>45918.958333333336</c:v>
                </c:pt>
                <c:pt idx="32563">
                  <c:v>45919</c:v>
                </c:pt>
                <c:pt idx="32564">
                  <c:v>45919.041666666664</c:v>
                </c:pt>
                <c:pt idx="32565">
                  <c:v>45919.083333333336</c:v>
                </c:pt>
                <c:pt idx="32566">
                  <c:v>45919.125</c:v>
                </c:pt>
                <c:pt idx="32567">
                  <c:v>45919.166666666664</c:v>
                </c:pt>
                <c:pt idx="32568">
                  <c:v>45919.208333333336</c:v>
                </c:pt>
                <c:pt idx="32569">
                  <c:v>45919.25</c:v>
                </c:pt>
                <c:pt idx="32570">
                  <c:v>45919.291666666664</c:v>
                </c:pt>
                <c:pt idx="32571">
                  <c:v>45919.333333333336</c:v>
                </c:pt>
                <c:pt idx="32572">
                  <c:v>45919.375</c:v>
                </c:pt>
                <c:pt idx="32573">
                  <c:v>45919.416666666664</c:v>
                </c:pt>
                <c:pt idx="32574">
                  <c:v>45919.458333333336</c:v>
                </c:pt>
                <c:pt idx="32575">
                  <c:v>45919.5</c:v>
                </c:pt>
                <c:pt idx="32576">
                  <c:v>45919.541666666664</c:v>
                </c:pt>
                <c:pt idx="32577">
                  <c:v>45919.583333333336</c:v>
                </c:pt>
                <c:pt idx="32578">
                  <c:v>45919.625</c:v>
                </c:pt>
                <c:pt idx="32579">
                  <c:v>45919.666666666664</c:v>
                </c:pt>
                <c:pt idx="32580">
                  <c:v>45919.708333333336</c:v>
                </c:pt>
                <c:pt idx="32581">
                  <c:v>45919.75</c:v>
                </c:pt>
                <c:pt idx="32582">
                  <c:v>45919.791666666664</c:v>
                </c:pt>
                <c:pt idx="32583">
                  <c:v>45919.833333333336</c:v>
                </c:pt>
                <c:pt idx="32584">
                  <c:v>45919.875</c:v>
                </c:pt>
                <c:pt idx="32585">
                  <c:v>45919.916666666664</c:v>
                </c:pt>
                <c:pt idx="32586">
                  <c:v>45919.958333333336</c:v>
                </c:pt>
                <c:pt idx="32587">
                  <c:v>45920</c:v>
                </c:pt>
                <c:pt idx="32588">
                  <c:v>45920.041666666664</c:v>
                </c:pt>
                <c:pt idx="32589">
                  <c:v>45920.083333333336</c:v>
                </c:pt>
                <c:pt idx="32590">
                  <c:v>45920.125</c:v>
                </c:pt>
                <c:pt idx="32591">
                  <c:v>45920.166666666664</c:v>
                </c:pt>
                <c:pt idx="32592">
                  <c:v>45920.208333333336</c:v>
                </c:pt>
                <c:pt idx="32593">
                  <c:v>45920.25</c:v>
                </c:pt>
                <c:pt idx="32594">
                  <c:v>45920.291666666664</c:v>
                </c:pt>
                <c:pt idx="32595">
                  <c:v>45920.333333333336</c:v>
                </c:pt>
                <c:pt idx="32596">
                  <c:v>45920.375</c:v>
                </c:pt>
                <c:pt idx="32597">
                  <c:v>45920.416666666664</c:v>
                </c:pt>
                <c:pt idx="32598">
                  <c:v>45920.458333333336</c:v>
                </c:pt>
                <c:pt idx="32599">
                  <c:v>45920.5</c:v>
                </c:pt>
                <c:pt idx="32600">
                  <c:v>45920.541666666664</c:v>
                </c:pt>
                <c:pt idx="32601">
                  <c:v>45920.583333333336</c:v>
                </c:pt>
                <c:pt idx="32602">
                  <c:v>45920.625</c:v>
                </c:pt>
                <c:pt idx="32603">
                  <c:v>45920.666666666664</c:v>
                </c:pt>
                <c:pt idx="32604">
                  <c:v>45920.708333333336</c:v>
                </c:pt>
                <c:pt idx="32605">
                  <c:v>45920.75</c:v>
                </c:pt>
                <c:pt idx="32606">
                  <c:v>45920.791666666664</c:v>
                </c:pt>
                <c:pt idx="32607">
                  <c:v>45920.833333333336</c:v>
                </c:pt>
                <c:pt idx="32608">
                  <c:v>45920.875</c:v>
                </c:pt>
                <c:pt idx="32609">
                  <c:v>45920.916666666664</c:v>
                </c:pt>
                <c:pt idx="32610">
                  <c:v>45920.958333333336</c:v>
                </c:pt>
                <c:pt idx="32611">
                  <c:v>45921</c:v>
                </c:pt>
                <c:pt idx="32612">
                  <c:v>45921.041666666664</c:v>
                </c:pt>
                <c:pt idx="32613">
                  <c:v>45921.083333333336</c:v>
                </c:pt>
                <c:pt idx="32614">
                  <c:v>45921.125</c:v>
                </c:pt>
                <c:pt idx="32615">
                  <c:v>45921.166666666664</c:v>
                </c:pt>
                <c:pt idx="32616">
                  <c:v>45921.208333333336</c:v>
                </c:pt>
                <c:pt idx="32617">
                  <c:v>45921.25</c:v>
                </c:pt>
                <c:pt idx="32618">
                  <c:v>45921.291666666664</c:v>
                </c:pt>
                <c:pt idx="32619">
                  <c:v>45921.333333333336</c:v>
                </c:pt>
                <c:pt idx="32620">
                  <c:v>45921.375</c:v>
                </c:pt>
                <c:pt idx="32621">
                  <c:v>45921.416666666664</c:v>
                </c:pt>
                <c:pt idx="32622">
                  <c:v>45921.458333333336</c:v>
                </c:pt>
                <c:pt idx="32623">
                  <c:v>45921.5</c:v>
                </c:pt>
                <c:pt idx="32624">
                  <c:v>45921.541666666664</c:v>
                </c:pt>
                <c:pt idx="32625">
                  <c:v>45921.583333333336</c:v>
                </c:pt>
                <c:pt idx="32626">
                  <c:v>45921.625</c:v>
                </c:pt>
                <c:pt idx="32627">
                  <c:v>45921.666666666664</c:v>
                </c:pt>
                <c:pt idx="32628">
                  <c:v>45921.708333333336</c:v>
                </c:pt>
                <c:pt idx="32629">
                  <c:v>45921.75</c:v>
                </c:pt>
                <c:pt idx="32630">
                  <c:v>45921.791666666664</c:v>
                </c:pt>
                <c:pt idx="32631">
                  <c:v>45921.833333333336</c:v>
                </c:pt>
                <c:pt idx="32632">
                  <c:v>45921.875</c:v>
                </c:pt>
                <c:pt idx="32633">
                  <c:v>45921.916666666664</c:v>
                </c:pt>
                <c:pt idx="32634">
                  <c:v>45921.958333333336</c:v>
                </c:pt>
                <c:pt idx="32635">
                  <c:v>45922</c:v>
                </c:pt>
                <c:pt idx="32636">
                  <c:v>45922.041666666664</c:v>
                </c:pt>
                <c:pt idx="32637">
                  <c:v>45922.083333333336</c:v>
                </c:pt>
                <c:pt idx="32638">
                  <c:v>45922.125</c:v>
                </c:pt>
                <c:pt idx="32639">
                  <c:v>45922.166666666664</c:v>
                </c:pt>
                <c:pt idx="32640">
                  <c:v>45922.208333333336</c:v>
                </c:pt>
                <c:pt idx="32641">
                  <c:v>45922.25</c:v>
                </c:pt>
                <c:pt idx="32642">
                  <c:v>45922.291666666664</c:v>
                </c:pt>
                <c:pt idx="32643">
                  <c:v>45922.333333333336</c:v>
                </c:pt>
                <c:pt idx="32644">
                  <c:v>45922.375</c:v>
                </c:pt>
                <c:pt idx="32645">
                  <c:v>45922.416666666664</c:v>
                </c:pt>
                <c:pt idx="32646">
                  <c:v>45922.458333333336</c:v>
                </c:pt>
                <c:pt idx="32647">
                  <c:v>45922.5</c:v>
                </c:pt>
                <c:pt idx="32648">
                  <c:v>45922.541666666664</c:v>
                </c:pt>
                <c:pt idx="32649">
                  <c:v>45922.583333333336</c:v>
                </c:pt>
                <c:pt idx="32650">
                  <c:v>45922.625</c:v>
                </c:pt>
                <c:pt idx="32651">
                  <c:v>45922.666666666664</c:v>
                </c:pt>
                <c:pt idx="32652">
                  <c:v>45922.708333333336</c:v>
                </c:pt>
                <c:pt idx="32653">
                  <c:v>45922.75</c:v>
                </c:pt>
                <c:pt idx="32654">
                  <c:v>45922.791666666664</c:v>
                </c:pt>
                <c:pt idx="32655">
                  <c:v>45922.833333333336</c:v>
                </c:pt>
                <c:pt idx="32656">
                  <c:v>45922.875</c:v>
                </c:pt>
                <c:pt idx="32657">
                  <c:v>45922.916666666664</c:v>
                </c:pt>
                <c:pt idx="32658">
                  <c:v>45922.958333333336</c:v>
                </c:pt>
                <c:pt idx="32659">
                  <c:v>45923</c:v>
                </c:pt>
                <c:pt idx="32660">
                  <c:v>45923.041666666664</c:v>
                </c:pt>
                <c:pt idx="32661">
                  <c:v>45923.083333333336</c:v>
                </c:pt>
                <c:pt idx="32662">
                  <c:v>45923.125</c:v>
                </c:pt>
                <c:pt idx="32663">
                  <c:v>45923.166666666664</c:v>
                </c:pt>
                <c:pt idx="32664">
                  <c:v>45923.208333333336</c:v>
                </c:pt>
                <c:pt idx="32665">
                  <c:v>45923.25</c:v>
                </c:pt>
                <c:pt idx="32666">
                  <c:v>45923.291666666664</c:v>
                </c:pt>
                <c:pt idx="32667">
                  <c:v>45923.333333333336</c:v>
                </c:pt>
                <c:pt idx="32668">
                  <c:v>45923.375</c:v>
                </c:pt>
                <c:pt idx="32669">
                  <c:v>45923.416666666664</c:v>
                </c:pt>
                <c:pt idx="32670">
                  <c:v>45923.458333333336</c:v>
                </c:pt>
                <c:pt idx="32671">
                  <c:v>45923.5</c:v>
                </c:pt>
                <c:pt idx="32672">
                  <c:v>45923.541666666664</c:v>
                </c:pt>
                <c:pt idx="32673">
                  <c:v>45923.583333333336</c:v>
                </c:pt>
                <c:pt idx="32674">
                  <c:v>45923.625</c:v>
                </c:pt>
                <c:pt idx="32675">
                  <c:v>45923.666666666664</c:v>
                </c:pt>
                <c:pt idx="32676">
                  <c:v>45923.708333333336</c:v>
                </c:pt>
                <c:pt idx="32677">
                  <c:v>45923.75</c:v>
                </c:pt>
                <c:pt idx="32678">
                  <c:v>45923.791666666664</c:v>
                </c:pt>
                <c:pt idx="32679">
                  <c:v>45923.833333333336</c:v>
                </c:pt>
                <c:pt idx="32680">
                  <c:v>45923.875</c:v>
                </c:pt>
                <c:pt idx="32681">
                  <c:v>45923.916666666664</c:v>
                </c:pt>
                <c:pt idx="32682">
                  <c:v>45923.958333333336</c:v>
                </c:pt>
                <c:pt idx="32683">
                  <c:v>45924</c:v>
                </c:pt>
                <c:pt idx="32684">
                  <c:v>45924.041666666664</c:v>
                </c:pt>
                <c:pt idx="32685">
                  <c:v>45924.083333333336</c:v>
                </c:pt>
                <c:pt idx="32686">
                  <c:v>45924.125</c:v>
                </c:pt>
                <c:pt idx="32687">
                  <c:v>45924.166666666664</c:v>
                </c:pt>
                <c:pt idx="32688">
                  <c:v>45924.208333333336</c:v>
                </c:pt>
                <c:pt idx="32689">
                  <c:v>45924.25</c:v>
                </c:pt>
                <c:pt idx="32690">
                  <c:v>45924.291666666664</c:v>
                </c:pt>
                <c:pt idx="32691">
                  <c:v>45924.333333333336</c:v>
                </c:pt>
                <c:pt idx="32692">
                  <c:v>45924.375</c:v>
                </c:pt>
                <c:pt idx="32693">
                  <c:v>45924.416666666664</c:v>
                </c:pt>
                <c:pt idx="32694">
                  <c:v>45924.458333333336</c:v>
                </c:pt>
                <c:pt idx="32695">
                  <c:v>45924.5</c:v>
                </c:pt>
                <c:pt idx="32696">
                  <c:v>45924.541666666664</c:v>
                </c:pt>
                <c:pt idx="32697">
                  <c:v>45924.583333333336</c:v>
                </c:pt>
                <c:pt idx="32698">
                  <c:v>45924.625</c:v>
                </c:pt>
                <c:pt idx="32699">
                  <c:v>45924.666666666664</c:v>
                </c:pt>
                <c:pt idx="32700">
                  <c:v>45924.708333333336</c:v>
                </c:pt>
                <c:pt idx="32701">
                  <c:v>45924.75</c:v>
                </c:pt>
                <c:pt idx="32702">
                  <c:v>45924.791666666664</c:v>
                </c:pt>
                <c:pt idx="32703">
                  <c:v>45924.833333333336</c:v>
                </c:pt>
                <c:pt idx="32704">
                  <c:v>45924.875</c:v>
                </c:pt>
                <c:pt idx="32705">
                  <c:v>45924.916666666664</c:v>
                </c:pt>
                <c:pt idx="32706">
                  <c:v>45924.958333333336</c:v>
                </c:pt>
                <c:pt idx="32707">
                  <c:v>45925</c:v>
                </c:pt>
                <c:pt idx="32708">
                  <c:v>45925.041666666664</c:v>
                </c:pt>
                <c:pt idx="32709">
                  <c:v>45925.083333333336</c:v>
                </c:pt>
                <c:pt idx="32710">
                  <c:v>45925.125</c:v>
                </c:pt>
                <c:pt idx="32711">
                  <c:v>45925.166666666664</c:v>
                </c:pt>
                <c:pt idx="32712">
                  <c:v>45925.208333333336</c:v>
                </c:pt>
                <c:pt idx="32713">
                  <c:v>45925.25</c:v>
                </c:pt>
                <c:pt idx="32714">
                  <c:v>45925.291666666664</c:v>
                </c:pt>
                <c:pt idx="32715">
                  <c:v>45925.333333333336</c:v>
                </c:pt>
                <c:pt idx="32716">
                  <c:v>45925.375</c:v>
                </c:pt>
                <c:pt idx="32717">
                  <c:v>45925.416666666664</c:v>
                </c:pt>
                <c:pt idx="32718">
                  <c:v>45925.458333333336</c:v>
                </c:pt>
                <c:pt idx="32719">
                  <c:v>45925.5</c:v>
                </c:pt>
                <c:pt idx="32720">
                  <c:v>45925.541666666664</c:v>
                </c:pt>
                <c:pt idx="32721">
                  <c:v>45925.583333333336</c:v>
                </c:pt>
                <c:pt idx="32722">
                  <c:v>45925.625</c:v>
                </c:pt>
                <c:pt idx="32723">
                  <c:v>45925.666666666664</c:v>
                </c:pt>
                <c:pt idx="32724">
                  <c:v>45925.708333333336</c:v>
                </c:pt>
                <c:pt idx="32725">
                  <c:v>45925.75</c:v>
                </c:pt>
                <c:pt idx="32726">
                  <c:v>45925.791666666664</c:v>
                </c:pt>
                <c:pt idx="32727">
                  <c:v>45925.833333333336</c:v>
                </c:pt>
                <c:pt idx="32728">
                  <c:v>45925.875</c:v>
                </c:pt>
                <c:pt idx="32729">
                  <c:v>45925.916666666664</c:v>
                </c:pt>
                <c:pt idx="32730">
                  <c:v>45925.958333333336</c:v>
                </c:pt>
                <c:pt idx="32731">
                  <c:v>45926</c:v>
                </c:pt>
                <c:pt idx="32732">
                  <c:v>45926.041666666664</c:v>
                </c:pt>
                <c:pt idx="32733">
                  <c:v>45926.083333333336</c:v>
                </c:pt>
                <c:pt idx="32734">
                  <c:v>45926.125</c:v>
                </c:pt>
                <c:pt idx="32735">
                  <c:v>45926.166666666664</c:v>
                </c:pt>
                <c:pt idx="32736">
                  <c:v>45926.208333333336</c:v>
                </c:pt>
                <c:pt idx="32737">
                  <c:v>45926.25</c:v>
                </c:pt>
                <c:pt idx="32738">
                  <c:v>45926.291666666664</c:v>
                </c:pt>
                <c:pt idx="32739">
                  <c:v>45926.333333333336</c:v>
                </c:pt>
                <c:pt idx="32740">
                  <c:v>45926.375</c:v>
                </c:pt>
                <c:pt idx="32741">
                  <c:v>45926.416666666664</c:v>
                </c:pt>
                <c:pt idx="32742">
                  <c:v>45926.458333333336</c:v>
                </c:pt>
                <c:pt idx="32743">
                  <c:v>45926.5</c:v>
                </c:pt>
                <c:pt idx="32744">
                  <c:v>45926.541666666664</c:v>
                </c:pt>
                <c:pt idx="32745">
                  <c:v>45926.583333333336</c:v>
                </c:pt>
                <c:pt idx="32746">
                  <c:v>45926.625</c:v>
                </c:pt>
                <c:pt idx="32747">
                  <c:v>45926.666666666664</c:v>
                </c:pt>
                <c:pt idx="32748">
                  <c:v>45926.708333333336</c:v>
                </c:pt>
                <c:pt idx="32749">
                  <c:v>45926.75</c:v>
                </c:pt>
                <c:pt idx="32750">
                  <c:v>45926.791666666664</c:v>
                </c:pt>
                <c:pt idx="32751">
                  <c:v>45926.833333333336</c:v>
                </c:pt>
                <c:pt idx="32752">
                  <c:v>45926.875</c:v>
                </c:pt>
                <c:pt idx="32753">
                  <c:v>45926.916666666664</c:v>
                </c:pt>
                <c:pt idx="32754">
                  <c:v>45926.958333333336</c:v>
                </c:pt>
                <c:pt idx="32755">
                  <c:v>45927</c:v>
                </c:pt>
                <c:pt idx="32756">
                  <c:v>45927.041666666664</c:v>
                </c:pt>
                <c:pt idx="32757">
                  <c:v>45927.083333333336</c:v>
                </c:pt>
                <c:pt idx="32758">
                  <c:v>45927.125</c:v>
                </c:pt>
                <c:pt idx="32759">
                  <c:v>45927.166666666664</c:v>
                </c:pt>
                <c:pt idx="32760">
                  <c:v>45927.208333333336</c:v>
                </c:pt>
                <c:pt idx="32761">
                  <c:v>45927.25</c:v>
                </c:pt>
                <c:pt idx="32762">
                  <c:v>45927.291666666664</c:v>
                </c:pt>
                <c:pt idx="32763">
                  <c:v>45927.333333333336</c:v>
                </c:pt>
                <c:pt idx="32764">
                  <c:v>45927.375</c:v>
                </c:pt>
                <c:pt idx="32765">
                  <c:v>45927.416666666664</c:v>
                </c:pt>
                <c:pt idx="32766">
                  <c:v>45927.458333333336</c:v>
                </c:pt>
                <c:pt idx="32767">
                  <c:v>45927.5</c:v>
                </c:pt>
                <c:pt idx="32768">
                  <c:v>45927.541666666664</c:v>
                </c:pt>
                <c:pt idx="32769">
                  <c:v>45927.583333333336</c:v>
                </c:pt>
                <c:pt idx="32770">
                  <c:v>45927.625</c:v>
                </c:pt>
                <c:pt idx="32771">
                  <c:v>45927.666666666664</c:v>
                </c:pt>
                <c:pt idx="32772">
                  <c:v>45927.708333333336</c:v>
                </c:pt>
                <c:pt idx="32773">
                  <c:v>45927.75</c:v>
                </c:pt>
                <c:pt idx="32774">
                  <c:v>45927.791666666664</c:v>
                </c:pt>
                <c:pt idx="32775">
                  <c:v>45927.833333333336</c:v>
                </c:pt>
                <c:pt idx="32776">
                  <c:v>45927.875</c:v>
                </c:pt>
                <c:pt idx="32777">
                  <c:v>45927.916666666664</c:v>
                </c:pt>
                <c:pt idx="32778">
                  <c:v>45927.958333333336</c:v>
                </c:pt>
                <c:pt idx="32779">
                  <c:v>45928</c:v>
                </c:pt>
                <c:pt idx="32780">
                  <c:v>45928.041666666664</c:v>
                </c:pt>
                <c:pt idx="32781">
                  <c:v>45928.083333333336</c:v>
                </c:pt>
                <c:pt idx="32782">
                  <c:v>45928.125</c:v>
                </c:pt>
                <c:pt idx="32783">
                  <c:v>45928.166666666664</c:v>
                </c:pt>
                <c:pt idx="32784">
                  <c:v>45928.208333333336</c:v>
                </c:pt>
                <c:pt idx="32785">
                  <c:v>45928.25</c:v>
                </c:pt>
                <c:pt idx="32786">
                  <c:v>45928.291666666664</c:v>
                </c:pt>
                <c:pt idx="32787">
                  <c:v>45928.333333333336</c:v>
                </c:pt>
                <c:pt idx="32788">
                  <c:v>45928.375</c:v>
                </c:pt>
                <c:pt idx="32789">
                  <c:v>45928.416666666664</c:v>
                </c:pt>
                <c:pt idx="32790">
                  <c:v>45928.458333333336</c:v>
                </c:pt>
                <c:pt idx="32791">
                  <c:v>45928.5</c:v>
                </c:pt>
                <c:pt idx="32792">
                  <c:v>45928.541666666664</c:v>
                </c:pt>
                <c:pt idx="32793">
                  <c:v>45928.583333333336</c:v>
                </c:pt>
                <c:pt idx="32794">
                  <c:v>45928.625</c:v>
                </c:pt>
                <c:pt idx="32795">
                  <c:v>45928.666666666664</c:v>
                </c:pt>
                <c:pt idx="32796">
                  <c:v>45928.708333333336</c:v>
                </c:pt>
                <c:pt idx="32797">
                  <c:v>45928.75</c:v>
                </c:pt>
                <c:pt idx="32798">
                  <c:v>45928.791666666664</c:v>
                </c:pt>
                <c:pt idx="32799">
                  <c:v>45928.833333333336</c:v>
                </c:pt>
                <c:pt idx="32800">
                  <c:v>45928.875</c:v>
                </c:pt>
                <c:pt idx="32801">
                  <c:v>45928.916666666664</c:v>
                </c:pt>
                <c:pt idx="32802">
                  <c:v>45928.958333333336</c:v>
                </c:pt>
                <c:pt idx="32803">
                  <c:v>45929</c:v>
                </c:pt>
                <c:pt idx="32804">
                  <c:v>45929.041666666664</c:v>
                </c:pt>
                <c:pt idx="32805">
                  <c:v>45929.083333333336</c:v>
                </c:pt>
                <c:pt idx="32806">
                  <c:v>45929.125</c:v>
                </c:pt>
                <c:pt idx="32807">
                  <c:v>45929.166666666664</c:v>
                </c:pt>
                <c:pt idx="32808">
                  <c:v>45929.208333333336</c:v>
                </c:pt>
                <c:pt idx="32809">
                  <c:v>45929.25</c:v>
                </c:pt>
                <c:pt idx="32810">
                  <c:v>45929.291666666664</c:v>
                </c:pt>
                <c:pt idx="32811">
                  <c:v>45929.333333333336</c:v>
                </c:pt>
                <c:pt idx="32812">
                  <c:v>45929.375</c:v>
                </c:pt>
                <c:pt idx="32813">
                  <c:v>45929.416666666664</c:v>
                </c:pt>
                <c:pt idx="32814">
                  <c:v>45929.458333333336</c:v>
                </c:pt>
                <c:pt idx="32815">
                  <c:v>45929.5</c:v>
                </c:pt>
                <c:pt idx="32816">
                  <c:v>45929.541666666664</c:v>
                </c:pt>
                <c:pt idx="32817">
                  <c:v>45929.583333333336</c:v>
                </c:pt>
                <c:pt idx="32818">
                  <c:v>45929.625</c:v>
                </c:pt>
                <c:pt idx="32819">
                  <c:v>45929.666666666664</c:v>
                </c:pt>
                <c:pt idx="32820">
                  <c:v>45929.708333333336</c:v>
                </c:pt>
                <c:pt idx="32821">
                  <c:v>45929.75</c:v>
                </c:pt>
                <c:pt idx="32822">
                  <c:v>45929.791666666664</c:v>
                </c:pt>
                <c:pt idx="32823">
                  <c:v>45929.833333333336</c:v>
                </c:pt>
                <c:pt idx="32824">
                  <c:v>45929.875</c:v>
                </c:pt>
                <c:pt idx="32825">
                  <c:v>45929.916666666664</c:v>
                </c:pt>
                <c:pt idx="32826">
                  <c:v>45929.958333333336</c:v>
                </c:pt>
                <c:pt idx="32827">
                  <c:v>45930</c:v>
                </c:pt>
                <c:pt idx="32828">
                  <c:v>45930.041666666664</c:v>
                </c:pt>
                <c:pt idx="32829">
                  <c:v>45930.083333333336</c:v>
                </c:pt>
                <c:pt idx="32830">
                  <c:v>45930.125</c:v>
                </c:pt>
                <c:pt idx="32831">
                  <c:v>45930.166666666664</c:v>
                </c:pt>
                <c:pt idx="32832">
                  <c:v>45930.208333333336</c:v>
                </c:pt>
                <c:pt idx="32833">
                  <c:v>45930.25</c:v>
                </c:pt>
                <c:pt idx="32834">
                  <c:v>45930.291666666664</c:v>
                </c:pt>
                <c:pt idx="32835">
                  <c:v>45930.333333333336</c:v>
                </c:pt>
                <c:pt idx="32836">
                  <c:v>45930.375</c:v>
                </c:pt>
                <c:pt idx="32837">
                  <c:v>45930.416666666664</c:v>
                </c:pt>
                <c:pt idx="32838">
                  <c:v>45930.458333333336</c:v>
                </c:pt>
                <c:pt idx="32839">
                  <c:v>45930.5</c:v>
                </c:pt>
                <c:pt idx="32840">
                  <c:v>45930.541666666664</c:v>
                </c:pt>
                <c:pt idx="32841">
                  <c:v>45930.583333333336</c:v>
                </c:pt>
                <c:pt idx="32842">
                  <c:v>45930.625</c:v>
                </c:pt>
                <c:pt idx="32843">
                  <c:v>45930.666666666664</c:v>
                </c:pt>
                <c:pt idx="32844">
                  <c:v>45930.708333333336</c:v>
                </c:pt>
                <c:pt idx="32845">
                  <c:v>45930.75</c:v>
                </c:pt>
                <c:pt idx="32846">
                  <c:v>45930.791666666664</c:v>
                </c:pt>
                <c:pt idx="32847">
                  <c:v>45930.833333333336</c:v>
                </c:pt>
                <c:pt idx="32848">
                  <c:v>45930.875</c:v>
                </c:pt>
                <c:pt idx="32849">
                  <c:v>45930.916666666664</c:v>
                </c:pt>
                <c:pt idx="32850">
                  <c:v>45930.958333333336</c:v>
                </c:pt>
                <c:pt idx="32851">
                  <c:v>45931</c:v>
                </c:pt>
                <c:pt idx="32852">
                  <c:v>45931.041666666664</c:v>
                </c:pt>
                <c:pt idx="32853">
                  <c:v>45931.083333333336</c:v>
                </c:pt>
                <c:pt idx="32854">
                  <c:v>45931.125</c:v>
                </c:pt>
                <c:pt idx="32855">
                  <c:v>45931.166666666664</c:v>
                </c:pt>
                <c:pt idx="32856">
                  <c:v>45931.208333333336</c:v>
                </c:pt>
                <c:pt idx="32857">
                  <c:v>45931.25</c:v>
                </c:pt>
                <c:pt idx="32858">
                  <c:v>45931.291666666664</c:v>
                </c:pt>
                <c:pt idx="32859">
                  <c:v>45931.333333333336</c:v>
                </c:pt>
                <c:pt idx="32860">
                  <c:v>45931.375</c:v>
                </c:pt>
                <c:pt idx="32861">
                  <c:v>45931.416666666664</c:v>
                </c:pt>
                <c:pt idx="32862">
                  <c:v>45931.458333333336</c:v>
                </c:pt>
                <c:pt idx="32863">
                  <c:v>45931.5</c:v>
                </c:pt>
                <c:pt idx="32864">
                  <c:v>45931.541666666664</c:v>
                </c:pt>
                <c:pt idx="32865">
                  <c:v>45931.583333333336</c:v>
                </c:pt>
                <c:pt idx="32866">
                  <c:v>45931.625</c:v>
                </c:pt>
                <c:pt idx="32867">
                  <c:v>45931.666666666664</c:v>
                </c:pt>
                <c:pt idx="32868">
                  <c:v>45931.708333333336</c:v>
                </c:pt>
                <c:pt idx="32869">
                  <c:v>45931.75</c:v>
                </c:pt>
                <c:pt idx="32870">
                  <c:v>45931.791666666664</c:v>
                </c:pt>
                <c:pt idx="32871">
                  <c:v>45931.833333333336</c:v>
                </c:pt>
                <c:pt idx="32872">
                  <c:v>45931.875</c:v>
                </c:pt>
                <c:pt idx="32873">
                  <c:v>45931.916666666664</c:v>
                </c:pt>
                <c:pt idx="32874">
                  <c:v>45931.958333333336</c:v>
                </c:pt>
                <c:pt idx="32875">
                  <c:v>45932</c:v>
                </c:pt>
                <c:pt idx="32876">
                  <c:v>45932.041666666664</c:v>
                </c:pt>
                <c:pt idx="32877">
                  <c:v>45932.083333333336</c:v>
                </c:pt>
                <c:pt idx="32878">
                  <c:v>45932.125</c:v>
                </c:pt>
                <c:pt idx="32879">
                  <c:v>45932.166666666664</c:v>
                </c:pt>
                <c:pt idx="32880">
                  <c:v>45932.208333333336</c:v>
                </c:pt>
                <c:pt idx="32881">
                  <c:v>45932.25</c:v>
                </c:pt>
                <c:pt idx="32882">
                  <c:v>45932.291666666664</c:v>
                </c:pt>
                <c:pt idx="32883">
                  <c:v>45932.333333333336</c:v>
                </c:pt>
                <c:pt idx="32884">
                  <c:v>45932.375</c:v>
                </c:pt>
                <c:pt idx="32885">
                  <c:v>45932.416666666664</c:v>
                </c:pt>
                <c:pt idx="32886">
                  <c:v>45932.458333333336</c:v>
                </c:pt>
                <c:pt idx="32887">
                  <c:v>45932.5</c:v>
                </c:pt>
                <c:pt idx="32888">
                  <c:v>45932.541666666664</c:v>
                </c:pt>
                <c:pt idx="32889">
                  <c:v>45932.583333333336</c:v>
                </c:pt>
                <c:pt idx="32890">
                  <c:v>45932.625</c:v>
                </c:pt>
                <c:pt idx="32891">
                  <c:v>45932.666666666664</c:v>
                </c:pt>
                <c:pt idx="32892">
                  <c:v>45932.708333333336</c:v>
                </c:pt>
                <c:pt idx="32893">
                  <c:v>45932.75</c:v>
                </c:pt>
                <c:pt idx="32894">
                  <c:v>45932.791666666664</c:v>
                </c:pt>
                <c:pt idx="32895">
                  <c:v>45932.833333333336</c:v>
                </c:pt>
                <c:pt idx="32896">
                  <c:v>45932.875</c:v>
                </c:pt>
                <c:pt idx="32897">
                  <c:v>45932.916666666664</c:v>
                </c:pt>
                <c:pt idx="32898">
                  <c:v>45932.958333333336</c:v>
                </c:pt>
                <c:pt idx="32899">
                  <c:v>45933</c:v>
                </c:pt>
                <c:pt idx="32900">
                  <c:v>45933.041666666664</c:v>
                </c:pt>
                <c:pt idx="32901">
                  <c:v>45933.083333333336</c:v>
                </c:pt>
                <c:pt idx="32902">
                  <c:v>45933.125</c:v>
                </c:pt>
                <c:pt idx="32903">
                  <c:v>45933.166666666664</c:v>
                </c:pt>
                <c:pt idx="32904">
                  <c:v>45933.208333333336</c:v>
                </c:pt>
                <c:pt idx="32905">
                  <c:v>45933.25</c:v>
                </c:pt>
                <c:pt idx="32906">
                  <c:v>45933.291666666664</c:v>
                </c:pt>
                <c:pt idx="32907">
                  <c:v>45933.333333333336</c:v>
                </c:pt>
                <c:pt idx="32908">
                  <c:v>45933.375</c:v>
                </c:pt>
                <c:pt idx="32909">
                  <c:v>45933.416666666664</c:v>
                </c:pt>
                <c:pt idx="32910">
                  <c:v>45933.458333333336</c:v>
                </c:pt>
                <c:pt idx="32911">
                  <c:v>45933.5</c:v>
                </c:pt>
                <c:pt idx="32912">
                  <c:v>45933.541666666664</c:v>
                </c:pt>
                <c:pt idx="32913">
                  <c:v>45933.583333333336</c:v>
                </c:pt>
                <c:pt idx="32914">
                  <c:v>45933.625</c:v>
                </c:pt>
                <c:pt idx="32915">
                  <c:v>45933.666666666664</c:v>
                </c:pt>
                <c:pt idx="32916">
                  <c:v>45933.708333333336</c:v>
                </c:pt>
                <c:pt idx="32917">
                  <c:v>45933.75</c:v>
                </c:pt>
                <c:pt idx="32918">
                  <c:v>45933.791666666664</c:v>
                </c:pt>
                <c:pt idx="32919">
                  <c:v>45933.833333333336</c:v>
                </c:pt>
                <c:pt idx="32920">
                  <c:v>45933.875</c:v>
                </c:pt>
                <c:pt idx="32921">
                  <c:v>45933.916666666664</c:v>
                </c:pt>
                <c:pt idx="32922">
                  <c:v>45933.958333333336</c:v>
                </c:pt>
                <c:pt idx="32923">
                  <c:v>45934</c:v>
                </c:pt>
                <c:pt idx="32924">
                  <c:v>45934.041666666664</c:v>
                </c:pt>
                <c:pt idx="32925">
                  <c:v>45934.083333333336</c:v>
                </c:pt>
                <c:pt idx="32926">
                  <c:v>45934.125</c:v>
                </c:pt>
                <c:pt idx="32927">
                  <c:v>45934.166666666664</c:v>
                </c:pt>
                <c:pt idx="32928">
                  <c:v>45934.208333333336</c:v>
                </c:pt>
                <c:pt idx="32929">
                  <c:v>45934.25</c:v>
                </c:pt>
                <c:pt idx="32930">
                  <c:v>45934.291666666664</c:v>
                </c:pt>
                <c:pt idx="32931">
                  <c:v>45934.333333333336</c:v>
                </c:pt>
                <c:pt idx="32932">
                  <c:v>45934.375</c:v>
                </c:pt>
                <c:pt idx="32933">
                  <c:v>45934.416666666664</c:v>
                </c:pt>
                <c:pt idx="32934">
                  <c:v>45934.458333333336</c:v>
                </c:pt>
                <c:pt idx="32935">
                  <c:v>45934.5</c:v>
                </c:pt>
                <c:pt idx="32936">
                  <c:v>45934.541666666664</c:v>
                </c:pt>
                <c:pt idx="32937">
                  <c:v>45934.583333333336</c:v>
                </c:pt>
                <c:pt idx="32938">
                  <c:v>45934.625</c:v>
                </c:pt>
                <c:pt idx="32939">
                  <c:v>45934.666666666664</c:v>
                </c:pt>
                <c:pt idx="32940">
                  <c:v>45934.708333333336</c:v>
                </c:pt>
                <c:pt idx="32941">
                  <c:v>45934.75</c:v>
                </c:pt>
                <c:pt idx="32942">
                  <c:v>45934.791666666664</c:v>
                </c:pt>
                <c:pt idx="32943">
                  <c:v>45934.833333333336</c:v>
                </c:pt>
                <c:pt idx="32944">
                  <c:v>45934.875</c:v>
                </c:pt>
                <c:pt idx="32945">
                  <c:v>45934.916666666664</c:v>
                </c:pt>
                <c:pt idx="32946">
                  <c:v>45934.958333333336</c:v>
                </c:pt>
                <c:pt idx="32947">
                  <c:v>45935</c:v>
                </c:pt>
                <c:pt idx="32948">
                  <c:v>45935.041666666664</c:v>
                </c:pt>
                <c:pt idx="32949">
                  <c:v>45935.083333333336</c:v>
                </c:pt>
                <c:pt idx="32950">
                  <c:v>45935.125</c:v>
                </c:pt>
                <c:pt idx="32951">
                  <c:v>45935.166666666664</c:v>
                </c:pt>
                <c:pt idx="32952">
                  <c:v>45935.208333333336</c:v>
                </c:pt>
                <c:pt idx="32953">
                  <c:v>45935.25</c:v>
                </c:pt>
                <c:pt idx="32954">
                  <c:v>45935.291666666664</c:v>
                </c:pt>
                <c:pt idx="32955">
                  <c:v>45935.333333333336</c:v>
                </c:pt>
                <c:pt idx="32956">
                  <c:v>45935.375</c:v>
                </c:pt>
                <c:pt idx="32957">
                  <c:v>45935.416666666664</c:v>
                </c:pt>
                <c:pt idx="32958">
                  <c:v>45935.458333333336</c:v>
                </c:pt>
                <c:pt idx="32959">
                  <c:v>45935.5</c:v>
                </c:pt>
                <c:pt idx="32960">
                  <c:v>45935.541666666664</c:v>
                </c:pt>
                <c:pt idx="32961">
                  <c:v>45935.583333333336</c:v>
                </c:pt>
                <c:pt idx="32962">
                  <c:v>45935.625</c:v>
                </c:pt>
                <c:pt idx="32963">
                  <c:v>45935.666666666664</c:v>
                </c:pt>
                <c:pt idx="32964">
                  <c:v>45935.708333333336</c:v>
                </c:pt>
                <c:pt idx="32965">
                  <c:v>45935.75</c:v>
                </c:pt>
                <c:pt idx="32966">
                  <c:v>45935.791666666664</c:v>
                </c:pt>
                <c:pt idx="32967">
                  <c:v>45935.833333333336</c:v>
                </c:pt>
                <c:pt idx="32968">
                  <c:v>45935.875</c:v>
                </c:pt>
                <c:pt idx="32969">
                  <c:v>45935.916666666664</c:v>
                </c:pt>
                <c:pt idx="32970">
                  <c:v>45935.958333333336</c:v>
                </c:pt>
                <c:pt idx="32971">
                  <c:v>45936</c:v>
                </c:pt>
                <c:pt idx="32972">
                  <c:v>45936.041666666664</c:v>
                </c:pt>
                <c:pt idx="32973">
                  <c:v>45936.083333333336</c:v>
                </c:pt>
                <c:pt idx="32974">
                  <c:v>45936.125</c:v>
                </c:pt>
                <c:pt idx="32975">
                  <c:v>45936.166666666664</c:v>
                </c:pt>
                <c:pt idx="32976">
                  <c:v>45936.208333333336</c:v>
                </c:pt>
                <c:pt idx="32977">
                  <c:v>45936.25</c:v>
                </c:pt>
                <c:pt idx="32978">
                  <c:v>45936.291666666664</c:v>
                </c:pt>
                <c:pt idx="32979">
                  <c:v>45936.333333333336</c:v>
                </c:pt>
                <c:pt idx="32980">
                  <c:v>45936.375</c:v>
                </c:pt>
                <c:pt idx="32981">
                  <c:v>45936.416666666664</c:v>
                </c:pt>
                <c:pt idx="32982">
                  <c:v>45936.458333333336</c:v>
                </c:pt>
                <c:pt idx="32983">
                  <c:v>45936.5</c:v>
                </c:pt>
                <c:pt idx="32984">
                  <c:v>45936.541666666664</c:v>
                </c:pt>
                <c:pt idx="32985">
                  <c:v>45936.583333333336</c:v>
                </c:pt>
                <c:pt idx="32986">
                  <c:v>45936.625</c:v>
                </c:pt>
                <c:pt idx="32987">
                  <c:v>45936.666666666664</c:v>
                </c:pt>
                <c:pt idx="32988">
                  <c:v>45936.708333333336</c:v>
                </c:pt>
                <c:pt idx="32989">
                  <c:v>45936.75</c:v>
                </c:pt>
                <c:pt idx="32990">
                  <c:v>45936.791666666664</c:v>
                </c:pt>
                <c:pt idx="32991">
                  <c:v>45936.833333333336</c:v>
                </c:pt>
                <c:pt idx="32992">
                  <c:v>45936.875</c:v>
                </c:pt>
                <c:pt idx="32993">
                  <c:v>45936.916666666664</c:v>
                </c:pt>
                <c:pt idx="32994">
                  <c:v>45936.958333333336</c:v>
                </c:pt>
                <c:pt idx="32995">
                  <c:v>45937</c:v>
                </c:pt>
                <c:pt idx="32996">
                  <c:v>45937.041666666664</c:v>
                </c:pt>
                <c:pt idx="32997">
                  <c:v>45937.083333333336</c:v>
                </c:pt>
                <c:pt idx="32998">
                  <c:v>45937.125</c:v>
                </c:pt>
                <c:pt idx="32999">
                  <c:v>45937.166666666664</c:v>
                </c:pt>
                <c:pt idx="33000">
                  <c:v>45937.208333333336</c:v>
                </c:pt>
                <c:pt idx="33001">
                  <c:v>45937.25</c:v>
                </c:pt>
                <c:pt idx="33002">
                  <c:v>45937.291666666664</c:v>
                </c:pt>
                <c:pt idx="33003">
                  <c:v>45937.333333333336</c:v>
                </c:pt>
                <c:pt idx="33004">
                  <c:v>45937.375</c:v>
                </c:pt>
                <c:pt idx="33005">
                  <c:v>45937.416666666664</c:v>
                </c:pt>
                <c:pt idx="33006">
                  <c:v>45937.458333333336</c:v>
                </c:pt>
                <c:pt idx="33007">
                  <c:v>45937.5</c:v>
                </c:pt>
                <c:pt idx="33008">
                  <c:v>45937.541666666664</c:v>
                </c:pt>
                <c:pt idx="33009">
                  <c:v>45937.583333333336</c:v>
                </c:pt>
                <c:pt idx="33010">
                  <c:v>45937.625</c:v>
                </c:pt>
                <c:pt idx="33011">
                  <c:v>45937.666666666664</c:v>
                </c:pt>
                <c:pt idx="33012">
                  <c:v>45937.708333333336</c:v>
                </c:pt>
                <c:pt idx="33013">
                  <c:v>45937.75</c:v>
                </c:pt>
                <c:pt idx="33014">
                  <c:v>45937.791666666664</c:v>
                </c:pt>
                <c:pt idx="33015">
                  <c:v>45937.833333333336</c:v>
                </c:pt>
                <c:pt idx="33016">
                  <c:v>45937.875</c:v>
                </c:pt>
                <c:pt idx="33017">
                  <c:v>45937.916666666664</c:v>
                </c:pt>
                <c:pt idx="33018">
                  <c:v>45937.958333333336</c:v>
                </c:pt>
                <c:pt idx="33019">
                  <c:v>45938</c:v>
                </c:pt>
                <c:pt idx="33020">
                  <c:v>45938.041666666664</c:v>
                </c:pt>
                <c:pt idx="33021">
                  <c:v>45938.083333333336</c:v>
                </c:pt>
                <c:pt idx="33022">
                  <c:v>45938.125</c:v>
                </c:pt>
                <c:pt idx="33023">
                  <c:v>45938.166666666664</c:v>
                </c:pt>
                <c:pt idx="33024">
                  <c:v>45938.208333333336</c:v>
                </c:pt>
                <c:pt idx="33025">
                  <c:v>45938.25</c:v>
                </c:pt>
                <c:pt idx="33026">
                  <c:v>45938.291666666664</c:v>
                </c:pt>
                <c:pt idx="33027">
                  <c:v>45938.333333333336</c:v>
                </c:pt>
                <c:pt idx="33028">
                  <c:v>45938.375</c:v>
                </c:pt>
                <c:pt idx="33029">
                  <c:v>45938.416666666664</c:v>
                </c:pt>
                <c:pt idx="33030">
                  <c:v>45938.458333333336</c:v>
                </c:pt>
                <c:pt idx="33031">
                  <c:v>45938.5</c:v>
                </c:pt>
                <c:pt idx="33032">
                  <c:v>45938.541666666664</c:v>
                </c:pt>
                <c:pt idx="33033">
                  <c:v>45938.583333333336</c:v>
                </c:pt>
                <c:pt idx="33034">
                  <c:v>45938.625</c:v>
                </c:pt>
                <c:pt idx="33035">
                  <c:v>45938.666666666664</c:v>
                </c:pt>
                <c:pt idx="33036">
                  <c:v>45938.708333333336</c:v>
                </c:pt>
                <c:pt idx="33037">
                  <c:v>45938.75</c:v>
                </c:pt>
                <c:pt idx="33038">
                  <c:v>45938.791666666664</c:v>
                </c:pt>
                <c:pt idx="33039">
                  <c:v>45938.833333333336</c:v>
                </c:pt>
                <c:pt idx="33040">
                  <c:v>45938.875</c:v>
                </c:pt>
                <c:pt idx="33041">
                  <c:v>45938.916666666664</c:v>
                </c:pt>
                <c:pt idx="33042">
                  <c:v>45938.958333333336</c:v>
                </c:pt>
                <c:pt idx="33043">
                  <c:v>45939</c:v>
                </c:pt>
                <c:pt idx="33044">
                  <c:v>45939.041666666664</c:v>
                </c:pt>
                <c:pt idx="33045">
                  <c:v>45939.083333333336</c:v>
                </c:pt>
                <c:pt idx="33046">
                  <c:v>45939.125</c:v>
                </c:pt>
                <c:pt idx="33047">
                  <c:v>45939.166666666664</c:v>
                </c:pt>
                <c:pt idx="33048">
                  <c:v>45939.208333333336</c:v>
                </c:pt>
                <c:pt idx="33049">
                  <c:v>45939.25</c:v>
                </c:pt>
                <c:pt idx="33050">
                  <c:v>45939.291666666664</c:v>
                </c:pt>
                <c:pt idx="33051">
                  <c:v>45939.333333333336</c:v>
                </c:pt>
                <c:pt idx="33052">
                  <c:v>45939.375</c:v>
                </c:pt>
                <c:pt idx="33053">
                  <c:v>45939.416666666664</c:v>
                </c:pt>
                <c:pt idx="33054">
                  <c:v>45939.458333333336</c:v>
                </c:pt>
                <c:pt idx="33055">
                  <c:v>45939.5</c:v>
                </c:pt>
                <c:pt idx="33056">
                  <c:v>45939.541666666664</c:v>
                </c:pt>
                <c:pt idx="33057">
                  <c:v>45939.583333333336</c:v>
                </c:pt>
                <c:pt idx="33058">
                  <c:v>45939.625</c:v>
                </c:pt>
                <c:pt idx="33059">
                  <c:v>45939.666666666664</c:v>
                </c:pt>
                <c:pt idx="33060">
                  <c:v>45939.708333333336</c:v>
                </c:pt>
                <c:pt idx="33061">
                  <c:v>45939.75</c:v>
                </c:pt>
                <c:pt idx="33062">
                  <c:v>45939.791666666664</c:v>
                </c:pt>
                <c:pt idx="33063">
                  <c:v>45939.833333333336</c:v>
                </c:pt>
                <c:pt idx="33064">
                  <c:v>45939.875</c:v>
                </c:pt>
                <c:pt idx="33065">
                  <c:v>45939.916666666664</c:v>
                </c:pt>
                <c:pt idx="33066">
                  <c:v>45939.958333333336</c:v>
                </c:pt>
                <c:pt idx="33067">
                  <c:v>45940</c:v>
                </c:pt>
                <c:pt idx="33068">
                  <c:v>45940.041666666664</c:v>
                </c:pt>
                <c:pt idx="33069">
                  <c:v>45940.083333333336</c:v>
                </c:pt>
                <c:pt idx="33070">
                  <c:v>45940.125</c:v>
                </c:pt>
                <c:pt idx="33071">
                  <c:v>45940.166666666664</c:v>
                </c:pt>
                <c:pt idx="33072">
                  <c:v>45940.208333333336</c:v>
                </c:pt>
                <c:pt idx="33073">
                  <c:v>45940.25</c:v>
                </c:pt>
                <c:pt idx="33074">
                  <c:v>45940.291666666664</c:v>
                </c:pt>
                <c:pt idx="33075">
                  <c:v>45940.333333333336</c:v>
                </c:pt>
                <c:pt idx="33076">
                  <c:v>45940.375</c:v>
                </c:pt>
                <c:pt idx="33077">
                  <c:v>45940.416666666664</c:v>
                </c:pt>
                <c:pt idx="33078">
                  <c:v>45940.458333333336</c:v>
                </c:pt>
                <c:pt idx="33079">
                  <c:v>45940.5</c:v>
                </c:pt>
                <c:pt idx="33080">
                  <c:v>45940.541666666664</c:v>
                </c:pt>
                <c:pt idx="33081">
                  <c:v>45940.583333333336</c:v>
                </c:pt>
                <c:pt idx="33082">
                  <c:v>45940.625</c:v>
                </c:pt>
                <c:pt idx="33083">
                  <c:v>45940.666666666664</c:v>
                </c:pt>
                <c:pt idx="33084">
                  <c:v>45940.708333333336</c:v>
                </c:pt>
                <c:pt idx="33085">
                  <c:v>45940.75</c:v>
                </c:pt>
                <c:pt idx="33086">
                  <c:v>45940.791666666664</c:v>
                </c:pt>
                <c:pt idx="33087">
                  <c:v>45940.833333333336</c:v>
                </c:pt>
                <c:pt idx="33088">
                  <c:v>45940.875</c:v>
                </c:pt>
                <c:pt idx="33089">
                  <c:v>45940.916666666664</c:v>
                </c:pt>
                <c:pt idx="33090">
                  <c:v>45940.958333333336</c:v>
                </c:pt>
                <c:pt idx="33091">
                  <c:v>45941</c:v>
                </c:pt>
                <c:pt idx="33092">
                  <c:v>45941.041666666664</c:v>
                </c:pt>
                <c:pt idx="33093">
                  <c:v>45941.083333333336</c:v>
                </c:pt>
                <c:pt idx="33094">
                  <c:v>45941.125</c:v>
                </c:pt>
                <c:pt idx="33095">
                  <c:v>45941.166666666664</c:v>
                </c:pt>
                <c:pt idx="33096">
                  <c:v>45941.208333333336</c:v>
                </c:pt>
                <c:pt idx="33097">
                  <c:v>45941.25</c:v>
                </c:pt>
                <c:pt idx="33098">
                  <c:v>45941.291666666664</c:v>
                </c:pt>
                <c:pt idx="33099">
                  <c:v>45941.333333333336</c:v>
                </c:pt>
                <c:pt idx="33100">
                  <c:v>45941.375</c:v>
                </c:pt>
                <c:pt idx="33101">
                  <c:v>45941.416666666664</c:v>
                </c:pt>
                <c:pt idx="33102">
                  <c:v>45941.458333333336</c:v>
                </c:pt>
                <c:pt idx="33103">
                  <c:v>45941.5</c:v>
                </c:pt>
                <c:pt idx="33104">
                  <c:v>45941.541666666664</c:v>
                </c:pt>
                <c:pt idx="33105">
                  <c:v>45941.583333333336</c:v>
                </c:pt>
                <c:pt idx="33106">
                  <c:v>45941.625</c:v>
                </c:pt>
                <c:pt idx="33107">
                  <c:v>45941.666666666664</c:v>
                </c:pt>
                <c:pt idx="33108">
                  <c:v>45941.708333333336</c:v>
                </c:pt>
                <c:pt idx="33109">
                  <c:v>45941.75</c:v>
                </c:pt>
                <c:pt idx="33110">
                  <c:v>45941.791666666664</c:v>
                </c:pt>
                <c:pt idx="33111">
                  <c:v>45941.833333333336</c:v>
                </c:pt>
                <c:pt idx="33112">
                  <c:v>45941.875</c:v>
                </c:pt>
                <c:pt idx="33113">
                  <c:v>45941.916666666664</c:v>
                </c:pt>
                <c:pt idx="33114">
                  <c:v>45941.958333333336</c:v>
                </c:pt>
                <c:pt idx="33115">
                  <c:v>45942</c:v>
                </c:pt>
                <c:pt idx="33116">
                  <c:v>45942.041666666664</c:v>
                </c:pt>
                <c:pt idx="33117">
                  <c:v>45942.083333333336</c:v>
                </c:pt>
                <c:pt idx="33118">
                  <c:v>45942.125</c:v>
                </c:pt>
                <c:pt idx="33119">
                  <c:v>45942.166666666664</c:v>
                </c:pt>
                <c:pt idx="33120">
                  <c:v>45942.208333333336</c:v>
                </c:pt>
                <c:pt idx="33121">
                  <c:v>45942.25</c:v>
                </c:pt>
                <c:pt idx="33122">
                  <c:v>45942.291666666664</c:v>
                </c:pt>
                <c:pt idx="33123">
                  <c:v>45942.333333333336</c:v>
                </c:pt>
                <c:pt idx="33124">
                  <c:v>45942.375</c:v>
                </c:pt>
                <c:pt idx="33125">
                  <c:v>45942.416666666664</c:v>
                </c:pt>
                <c:pt idx="33126">
                  <c:v>45942.458333333336</c:v>
                </c:pt>
                <c:pt idx="33127">
                  <c:v>45942.5</c:v>
                </c:pt>
                <c:pt idx="33128">
                  <c:v>45942.541666666664</c:v>
                </c:pt>
                <c:pt idx="33129">
                  <c:v>45942.583333333336</c:v>
                </c:pt>
                <c:pt idx="33130">
                  <c:v>45942.625</c:v>
                </c:pt>
                <c:pt idx="33131">
                  <c:v>45942.666666666664</c:v>
                </c:pt>
                <c:pt idx="33132">
                  <c:v>45942.708333333336</c:v>
                </c:pt>
                <c:pt idx="33133">
                  <c:v>45942.75</c:v>
                </c:pt>
                <c:pt idx="33134">
                  <c:v>45942.791666666664</c:v>
                </c:pt>
                <c:pt idx="33135">
                  <c:v>45942.833333333336</c:v>
                </c:pt>
                <c:pt idx="33136">
                  <c:v>45942.875</c:v>
                </c:pt>
                <c:pt idx="33137">
                  <c:v>45942.916666666664</c:v>
                </c:pt>
                <c:pt idx="33138">
                  <c:v>45942.958333333336</c:v>
                </c:pt>
                <c:pt idx="33139">
                  <c:v>45943</c:v>
                </c:pt>
                <c:pt idx="33140">
                  <c:v>45943.041666666664</c:v>
                </c:pt>
                <c:pt idx="33141">
                  <c:v>45943.083333333336</c:v>
                </c:pt>
                <c:pt idx="33142">
                  <c:v>45943.125</c:v>
                </c:pt>
                <c:pt idx="33143">
                  <c:v>45943.166666666664</c:v>
                </c:pt>
                <c:pt idx="33144">
                  <c:v>45943.208333333336</c:v>
                </c:pt>
                <c:pt idx="33145">
                  <c:v>45943.25</c:v>
                </c:pt>
                <c:pt idx="33146">
                  <c:v>45943.291666666664</c:v>
                </c:pt>
                <c:pt idx="33147">
                  <c:v>45943.333333333336</c:v>
                </c:pt>
                <c:pt idx="33148">
                  <c:v>45943.375</c:v>
                </c:pt>
                <c:pt idx="33149">
                  <c:v>45943.416666666664</c:v>
                </c:pt>
                <c:pt idx="33150">
                  <c:v>45943.458333333336</c:v>
                </c:pt>
                <c:pt idx="33151">
                  <c:v>45943.5</c:v>
                </c:pt>
                <c:pt idx="33152">
                  <c:v>45943.541666666664</c:v>
                </c:pt>
                <c:pt idx="33153">
                  <c:v>45943.583333333336</c:v>
                </c:pt>
                <c:pt idx="33154">
                  <c:v>45943.625</c:v>
                </c:pt>
                <c:pt idx="33155">
                  <c:v>45943.666666666664</c:v>
                </c:pt>
                <c:pt idx="33156">
                  <c:v>45943.708333333336</c:v>
                </c:pt>
                <c:pt idx="33157">
                  <c:v>45943.75</c:v>
                </c:pt>
                <c:pt idx="33158">
                  <c:v>45943.791666666664</c:v>
                </c:pt>
                <c:pt idx="33159">
                  <c:v>45943.833333333336</c:v>
                </c:pt>
                <c:pt idx="33160">
                  <c:v>45943.875</c:v>
                </c:pt>
                <c:pt idx="33161">
                  <c:v>45943.916666666664</c:v>
                </c:pt>
                <c:pt idx="33162">
                  <c:v>45943.958333333336</c:v>
                </c:pt>
                <c:pt idx="33163">
                  <c:v>45944</c:v>
                </c:pt>
                <c:pt idx="33164">
                  <c:v>45944.041666666664</c:v>
                </c:pt>
                <c:pt idx="33165">
                  <c:v>45944.083333333336</c:v>
                </c:pt>
                <c:pt idx="33166">
                  <c:v>45944.125</c:v>
                </c:pt>
                <c:pt idx="33167">
                  <c:v>45944.166666666664</c:v>
                </c:pt>
                <c:pt idx="33168">
                  <c:v>45944.208333333336</c:v>
                </c:pt>
                <c:pt idx="33169">
                  <c:v>45944.25</c:v>
                </c:pt>
                <c:pt idx="33170">
                  <c:v>45944.291666666664</c:v>
                </c:pt>
                <c:pt idx="33171">
                  <c:v>45944.333333333336</c:v>
                </c:pt>
                <c:pt idx="33172">
                  <c:v>45944.375</c:v>
                </c:pt>
                <c:pt idx="33173">
                  <c:v>45944.416666666664</c:v>
                </c:pt>
                <c:pt idx="33174">
                  <c:v>45944.458333333336</c:v>
                </c:pt>
                <c:pt idx="33175">
                  <c:v>45944.5</c:v>
                </c:pt>
                <c:pt idx="33176">
                  <c:v>45944.541666666664</c:v>
                </c:pt>
                <c:pt idx="33177">
                  <c:v>45944.583333333336</c:v>
                </c:pt>
                <c:pt idx="33178">
                  <c:v>45944.625</c:v>
                </c:pt>
                <c:pt idx="33179">
                  <c:v>45944.666666666664</c:v>
                </c:pt>
                <c:pt idx="33180">
                  <c:v>45944.708333333336</c:v>
                </c:pt>
                <c:pt idx="33181">
                  <c:v>45944.75</c:v>
                </c:pt>
                <c:pt idx="33182">
                  <c:v>45944.791666666664</c:v>
                </c:pt>
                <c:pt idx="33183">
                  <c:v>45944.833333333336</c:v>
                </c:pt>
                <c:pt idx="33184">
                  <c:v>45944.875</c:v>
                </c:pt>
                <c:pt idx="33185">
                  <c:v>45944.916666666664</c:v>
                </c:pt>
                <c:pt idx="33186">
                  <c:v>45944.958333333336</c:v>
                </c:pt>
                <c:pt idx="33187">
                  <c:v>45945</c:v>
                </c:pt>
                <c:pt idx="33188">
                  <c:v>45945.041666666664</c:v>
                </c:pt>
                <c:pt idx="33189">
                  <c:v>45945.083333333336</c:v>
                </c:pt>
                <c:pt idx="33190">
                  <c:v>45945.125</c:v>
                </c:pt>
                <c:pt idx="33191">
                  <c:v>45945.166666666664</c:v>
                </c:pt>
                <c:pt idx="33192">
                  <c:v>45945.208333333336</c:v>
                </c:pt>
                <c:pt idx="33193">
                  <c:v>45945.25</c:v>
                </c:pt>
                <c:pt idx="33194">
                  <c:v>45945.291666666664</c:v>
                </c:pt>
                <c:pt idx="33195">
                  <c:v>45945.333333333336</c:v>
                </c:pt>
                <c:pt idx="33196">
                  <c:v>45945.375</c:v>
                </c:pt>
                <c:pt idx="33197">
                  <c:v>45945.416666666664</c:v>
                </c:pt>
                <c:pt idx="33198">
                  <c:v>45945.458333333336</c:v>
                </c:pt>
                <c:pt idx="33199">
                  <c:v>45945.5</c:v>
                </c:pt>
                <c:pt idx="33200">
                  <c:v>45945.541666666664</c:v>
                </c:pt>
                <c:pt idx="33201">
                  <c:v>45945.583333333336</c:v>
                </c:pt>
                <c:pt idx="33202">
                  <c:v>45945.625</c:v>
                </c:pt>
                <c:pt idx="33203">
                  <c:v>45945.666666666664</c:v>
                </c:pt>
                <c:pt idx="33204">
                  <c:v>45945.708333333336</c:v>
                </c:pt>
                <c:pt idx="33205">
                  <c:v>45945.75</c:v>
                </c:pt>
                <c:pt idx="33206">
                  <c:v>45945.791666666664</c:v>
                </c:pt>
                <c:pt idx="33207">
                  <c:v>45945.833333333336</c:v>
                </c:pt>
                <c:pt idx="33208">
                  <c:v>45945.875</c:v>
                </c:pt>
                <c:pt idx="33209">
                  <c:v>45945.916666666664</c:v>
                </c:pt>
                <c:pt idx="33210">
                  <c:v>45945.958333333336</c:v>
                </c:pt>
                <c:pt idx="33211">
                  <c:v>45946</c:v>
                </c:pt>
                <c:pt idx="33212">
                  <c:v>45946.041666666664</c:v>
                </c:pt>
                <c:pt idx="33213">
                  <c:v>45946.083333333336</c:v>
                </c:pt>
                <c:pt idx="33214">
                  <c:v>45946.125</c:v>
                </c:pt>
                <c:pt idx="33215">
                  <c:v>45946.166666666664</c:v>
                </c:pt>
                <c:pt idx="33216">
                  <c:v>45946.208333333336</c:v>
                </c:pt>
                <c:pt idx="33217">
                  <c:v>45946.25</c:v>
                </c:pt>
                <c:pt idx="33218">
                  <c:v>45946.291666666664</c:v>
                </c:pt>
                <c:pt idx="33219">
                  <c:v>45946.333333333336</c:v>
                </c:pt>
                <c:pt idx="33220">
                  <c:v>45946.375</c:v>
                </c:pt>
                <c:pt idx="33221">
                  <c:v>45946.416666666664</c:v>
                </c:pt>
                <c:pt idx="33222">
                  <c:v>45946.458333333336</c:v>
                </c:pt>
                <c:pt idx="33223">
                  <c:v>45946.5</c:v>
                </c:pt>
                <c:pt idx="33224">
                  <c:v>45946.541666666664</c:v>
                </c:pt>
                <c:pt idx="33225">
                  <c:v>45946.583333333336</c:v>
                </c:pt>
                <c:pt idx="33226">
                  <c:v>45946.625</c:v>
                </c:pt>
                <c:pt idx="33227">
                  <c:v>45946.666666666664</c:v>
                </c:pt>
                <c:pt idx="33228">
                  <c:v>45946.708333333336</c:v>
                </c:pt>
                <c:pt idx="33229">
                  <c:v>45946.75</c:v>
                </c:pt>
                <c:pt idx="33230">
                  <c:v>45946.791666666664</c:v>
                </c:pt>
                <c:pt idx="33231">
                  <c:v>45946.833333333336</c:v>
                </c:pt>
                <c:pt idx="33232">
                  <c:v>45946.875</c:v>
                </c:pt>
                <c:pt idx="33233">
                  <c:v>45946.916666666664</c:v>
                </c:pt>
                <c:pt idx="33234">
                  <c:v>45946.958333333336</c:v>
                </c:pt>
                <c:pt idx="33235">
                  <c:v>45947</c:v>
                </c:pt>
                <c:pt idx="33236">
                  <c:v>45947.041666666664</c:v>
                </c:pt>
                <c:pt idx="33237">
                  <c:v>45947.083333333336</c:v>
                </c:pt>
                <c:pt idx="33238">
                  <c:v>45947.125</c:v>
                </c:pt>
                <c:pt idx="33239">
                  <c:v>45947.166666666664</c:v>
                </c:pt>
                <c:pt idx="33240">
                  <c:v>45947.208333333336</c:v>
                </c:pt>
                <c:pt idx="33241">
                  <c:v>45947.25</c:v>
                </c:pt>
                <c:pt idx="33242">
                  <c:v>45947.291666666664</c:v>
                </c:pt>
                <c:pt idx="33243">
                  <c:v>45947.333333333336</c:v>
                </c:pt>
                <c:pt idx="33244">
                  <c:v>45947.375</c:v>
                </c:pt>
                <c:pt idx="33245">
                  <c:v>45947.416666666664</c:v>
                </c:pt>
                <c:pt idx="33246">
                  <c:v>45947.458333333336</c:v>
                </c:pt>
                <c:pt idx="33247">
                  <c:v>45947.5</c:v>
                </c:pt>
                <c:pt idx="33248">
                  <c:v>45947.541666666664</c:v>
                </c:pt>
                <c:pt idx="33249">
                  <c:v>45947.583333333336</c:v>
                </c:pt>
                <c:pt idx="33250">
                  <c:v>45947.625</c:v>
                </c:pt>
                <c:pt idx="33251">
                  <c:v>45947.666666666664</c:v>
                </c:pt>
                <c:pt idx="33252">
                  <c:v>45947.708333333336</c:v>
                </c:pt>
                <c:pt idx="33253">
                  <c:v>45947.75</c:v>
                </c:pt>
                <c:pt idx="33254">
                  <c:v>45947.791666666664</c:v>
                </c:pt>
                <c:pt idx="33255">
                  <c:v>45947.833333333336</c:v>
                </c:pt>
                <c:pt idx="33256">
                  <c:v>45947.875</c:v>
                </c:pt>
                <c:pt idx="33257">
                  <c:v>45947.916666666664</c:v>
                </c:pt>
                <c:pt idx="33258">
                  <c:v>45947.958333333336</c:v>
                </c:pt>
                <c:pt idx="33259">
                  <c:v>45948</c:v>
                </c:pt>
                <c:pt idx="33260">
                  <c:v>45948.041666666664</c:v>
                </c:pt>
                <c:pt idx="33261">
                  <c:v>45948.083333333336</c:v>
                </c:pt>
                <c:pt idx="33262">
                  <c:v>45948.125</c:v>
                </c:pt>
                <c:pt idx="33263">
                  <c:v>45948.166666666664</c:v>
                </c:pt>
                <c:pt idx="33264">
                  <c:v>45948.208333333336</c:v>
                </c:pt>
                <c:pt idx="33265">
                  <c:v>45948.25</c:v>
                </c:pt>
                <c:pt idx="33266">
                  <c:v>45948.291666666664</c:v>
                </c:pt>
                <c:pt idx="33267">
                  <c:v>45948.333333333336</c:v>
                </c:pt>
                <c:pt idx="33268">
                  <c:v>45948.375</c:v>
                </c:pt>
                <c:pt idx="33269">
                  <c:v>45948.416666666664</c:v>
                </c:pt>
                <c:pt idx="33270">
                  <c:v>45948.458333333336</c:v>
                </c:pt>
                <c:pt idx="33271">
                  <c:v>45948.5</c:v>
                </c:pt>
                <c:pt idx="33272">
                  <c:v>45948.541666666664</c:v>
                </c:pt>
                <c:pt idx="33273">
                  <c:v>45948.583333333336</c:v>
                </c:pt>
                <c:pt idx="33274">
                  <c:v>45948.625</c:v>
                </c:pt>
                <c:pt idx="33275">
                  <c:v>45948.666666666664</c:v>
                </c:pt>
                <c:pt idx="33276">
                  <c:v>45948.708333333336</c:v>
                </c:pt>
                <c:pt idx="33277">
                  <c:v>45948.75</c:v>
                </c:pt>
                <c:pt idx="33278">
                  <c:v>45948.791666666664</c:v>
                </c:pt>
                <c:pt idx="33279">
                  <c:v>45948.833333333336</c:v>
                </c:pt>
                <c:pt idx="33280">
                  <c:v>45948.875</c:v>
                </c:pt>
                <c:pt idx="33281">
                  <c:v>45948.916666666664</c:v>
                </c:pt>
                <c:pt idx="33282">
                  <c:v>45948.958333333336</c:v>
                </c:pt>
                <c:pt idx="33283">
                  <c:v>45949</c:v>
                </c:pt>
                <c:pt idx="33284">
                  <c:v>45949.041666666664</c:v>
                </c:pt>
                <c:pt idx="33285">
                  <c:v>45949.083333333336</c:v>
                </c:pt>
                <c:pt idx="33286">
                  <c:v>45949.125</c:v>
                </c:pt>
                <c:pt idx="33287">
                  <c:v>45949.166666666664</c:v>
                </c:pt>
                <c:pt idx="33288">
                  <c:v>45949.208333333336</c:v>
                </c:pt>
                <c:pt idx="33289">
                  <c:v>45949.25</c:v>
                </c:pt>
                <c:pt idx="33290">
                  <c:v>45949.291666666664</c:v>
                </c:pt>
                <c:pt idx="33291">
                  <c:v>45949.333333333336</c:v>
                </c:pt>
                <c:pt idx="33292">
                  <c:v>45949.375</c:v>
                </c:pt>
                <c:pt idx="33293">
                  <c:v>45949.416666666664</c:v>
                </c:pt>
                <c:pt idx="33294">
                  <c:v>45949.458333333336</c:v>
                </c:pt>
                <c:pt idx="33295">
                  <c:v>45949.5</c:v>
                </c:pt>
                <c:pt idx="33296">
                  <c:v>45949.541666666664</c:v>
                </c:pt>
                <c:pt idx="33297">
                  <c:v>45949.583333333336</c:v>
                </c:pt>
                <c:pt idx="33298">
                  <c:v>45949.625</c:v>
                </c:pt>
                <c:pt idx="33299">
                  <c:v>45949.666666666664</c:v>
                </c:pt>
                <c:pt idx="33300">
                  <c:v>45949.708333333336</c:v>
                </c:pt>
                <c:pt idx="33301">
                  <c:v>45949.75</c:v>
                </c:pt>
                <c:pt idx="33302">
                  <c:v>45949.791666666664</c:v>
                </c:pt>
                <c:pt idx="33303">
                  <c:v>45949.833333333336</c:v>
                </c:pt>
                <c:pt idx="33304">
                  <c:v>45949.875</c:v>
                </c:pt>
                <c:pt idx="33305">
                  <c:v>45949.916666666664</c:v>
                </c:pt>
                <c:pt idx="33306">
                  <c:v>45949.958333333336</c:v>
                </c:pt>
                <c:pt idx="33307">
                  <c:v>45950</c:v>
                </c:pt>
                <c:pt idx="33308">
                  <c:v>45950.041666666664</c:v>
                </c:pt>
                <c:pt idx="33309">
                  <c:v>45950.083333333336</c:v>
                </c:pt>
                <c:pt idx="33310">
                  <c:v>45950.125</c:v>
                </c:pt>
                <c:pt idx="33311">
                  <c:v>45950.166666666664</c:v>
                </c:pt>
                <c:pt idx="33312">
                  <c:v>45950.208333333336</c:v>
                </c:pt>
                <c:pt idx="33313">
                  <c:v>45950.25</c:v>
                </c:pt>
                <c:pt idx="33314">
                  <c:v>45950.291666666664</c:v>
                </c:pt>
                <c:pt idx="33315">
                  <c:v>45950.333333333336</c:v>
                </c:pt>
                <c:pt idx="33316">
                  <c:v>45950.375</c:v>
                </c:pt>
                <c:pt idx="33317">
                  <c:v>45950.416666666664</c:v>
                </c:pt>
                <c:pt idx="33318">
                  <c:v>45950.458333333336</c:v>
                </c:pt>
                <c:pt idx="33319">
                  <c:v>45950.5</c:v>
                </c:pt>
                <c:pt idx="33320">
                  <c:v>45950.541666666664</c:v>
                </c:pt>
                <c:pt idx="33321">
                  <c:v>45950.583333333336</c:v>
                </c:pt>
                <c:pt idx="33322">
                  <c:v>45950.625</c:v>
                </c:pt>
                <c:pt idx="33323">
                  <c:v>45950.666666666664</c:v>
                </c:pt>
                <c:pt idx="33324">
                  <c:v>45950.708333333336</c:v>
                </c:pt>
                <c:pt idx="33325">
                  <c:v>45950.75</c:v>
                </c:pt>
                <c:pt idx="33326">
                  <c:v>45950.791666666664</c:v>
                </c:pt>
                <c:pt idx="33327">
                  <c:v>45950.833333333336</c:v>
                </c:pt>
                <c:pt idx="33328">
                  <c:v>45950.875</c:v>
                </c:pt>
                <c:pt idx="33329">
                  <c:v>45950.916666666664</c:v>
                </c:pt>
                <c:pt idx="33330">
                  <c:v>45950.958333333336</c:v>
                </c:pt>
                <c:pt idx="33331">
                  <c:v>45951</c:v>
                </c:pt>
                <c:pt idx="33332">
                  <c:v>45951.041666666664</c:v>
                </c:pt>
                <c:pt idx="33333">
                  <c:v>45951.083333333336</c:v>
                </c:pt>
                <c:pt idx="33334">
                  <c:v>45951.125</c:v>
                </c:pt>
                <c:pt idx="33335">
                  <c:v>45951.166666666664</c:v>
                </c:pt>
                <c:pt idx="33336">
                  <c:v>45951.208333333336</c:v>
                </c:pt>
                <c:pt idx="33337">
                  <c:v>45951.25</c:v>
                </c:pt>
                <c:pt idx="33338">
                  <c:v>45951.291666666664</c:v>
                </c:pt>
                <c:pt idx="33339">
                  <c:v>45951.333333333336</c:v>
                </c:pt>
                <c:pt idx="33340">
                  <c:v>45951.375</c:v>
                </c:pt>
                <c:pt idx="33341">
                  <c:v>45951.416666666664</c:v>
                </c:pt>
                <c:pt idx="33342">
                  <c:v>45951.458333333336</c:v>
                </c:pt>
                <c:pt idx="33343">
                  <c:v>45951.5</c:v>
                </c:pt>
                <c:pt idx="33344">
                  <c:v>45951.541666666664</c:v>
                </c:pt>
                <c:pt idx="33345">
                  <c:v>45951.583333333336</c:v>
                </c:pt>
                <c:pt idx="33346">
                  <c:v>45951.625</c:v>
                </c:pt>
                <c:pt idx="33347">
                  <c:v>45951.666666666664</c:v>
                </c:pt>
                <c:pt idx="33348">
                  <c:v>45951.708333333336</c:v>
                </c:pt>
                <c:pt idx="33349">
                  <c:v>45951.75</c:v>
                </c:pt>
                <c:pt idx="33350">
                  <c:v>45951.791666666664</c:v>
                </c:pt>
                <c:pt idx="33351">
                  <c:v>45951.833333333336</c:v>
                </c:pt>
                <c:pt idx="33352">
                  <c:v>45951.875</c:v>
                </c:pt>
                <c:pt idx="33353">
                  <c:v>45951.916666666664</c:v>
                </c:pt>
                <c:pt idx="33354">
                  <c:v>45951.958333333336</c:v>
                </c:pt>
                <c:pt idx="33355">
                  <c:v>45952</c:v>
                </c:pt>
                <c:pt idx="33356">
                  <c:v>45952.041666666664</c:v>
                </c:pt>
                <c:pt idx="33357">
                  <c:v>45952.083333333336</c:v>
                </c:pt>
                <c:pt idx="33358">
                  <c:v>45952.125</c:v>
                </c:pt>
                <c:pt idx="33359">
                  <c:v>45952.166666666664</c:v>
                </c:pt>
                <c:pt idx="33360">
                  <c:v>45952.208333333336</c:v>
                </c:pt>
                <c:pt idx="33361">
                  <c:v>45952.25</c:v>
                </c:pt>
                <c:pt idx="33362">
                  <c:v>45952.291666666664</c:v>
                </c:pt>
                <c:pt idx="33363">
                  <c:v>45952.333333333336</c:v>
                </c:pt>
                <c:pt idx="33364">
                  <c:v>45952.375</c:v>
                </c:pt>
                <c:pt idx="33365">
                  <c:v>45952.416666666664</c:v>
                </c:pt>
                <c:pt idx="33366">
                  <c:v>45952.458333333336</c:v>
                </c:pt>
                <c:pt idx="33367">
                  <c:v>45952.5</c:v>
                </c:pt>
                <c:pt idx="33368">
                  <c:v>45952.541666666664</c:v>
                </c:pt>
                <c:pt idx="33369">
                  <c:v>45952.583333333336</c:v>
                </c:pt>
                <c:pt idx="33370">
                  <c:v>45952.625</c:v>
                </c:pt>
                <c:pt idx="33371">
                  <c:v>45952.666666666664</c:v>
                </c:pt>
                <c:pt idx="33372">
                  <c:v>45952.708333333336</c:v>
                </c:pt>
                <c:pt idx="33373">
                  <c:v>45952.75</c:v>
                </c:pt>
                <c:pt idx="33374">
                  <c:v>45952.791666666664</c:v>
                </c:pt>
                <c:pt idx="33375">
                  <c:v>45952.833333333336</c:v>
                </c:pt>
                <c:pt idx="33376">
                  <c:v>45952.875</c:v>
                </c:pt>
                <c:pt idx="33377">
                  <c:v>45952.916666666664</c:v>
                </c:pt>
                <c:pt idx="33378">
                  <c:v>45952.958333333336</c:v>
                </c:pt>
                <c:pt idx="33379">
                  <c:v>45953</c:v>
                </c:pt>
                <c:pt idx="33380">
                  <c:v>45953.041666666664</c:v>
                </c:pt>
                <c:pt idx="33381">
                  <c:v>45953.083333333336</c:v>
                </c:pt>
                <c:pt idx="33382">
                  <c:v>45953.125</c:v>
                </c:pt>
                <c:pt idx="33383">
                  <c:v>45953.166666666664</c:v>
                </c:pt>
                <c:pt idx="33384">
                  <c:v>45953.208333333336</c:v>
                </c:pt>
                <c:pt idx="33385">
                  <c:v>45953.25</c:v>
                </c:pt>
                <c:pt idx="33386">
                  <c:v>45953.291666666664</c:v>
                </c:pt>
                <c:pt idx="33387">
                  <c:v>45953.333333333336</c:v>
                </c:pt>
                <c:pt idx="33388">
                  <c:v>45953.375</c:v>
                </c:pt>
                <c:pt idx="33389">
                  <c:v>45953.416666666664</c:v>
                </c:pt>
                <c:pt idx="33390">
                  <c:v>45953.458333333336</c:v>
                </c:pt>
                <c:pt idx="33391">
                  <c:v>45953.5</c:v>
                </c:pt>
                <c:pt idx="33392">
                  <c:v>45953.541666666664</c:v>
                </c:pt>
                <c:pt idx="33393">
                  <c:v>45953.583333333336</c:v>
                </c:pt>
                <c:pt idx="33394">
                  <c:v>45953.625</c:v>
                </c:pt>
                <c:pt idx="33395">
                  <c:v>45953.666666666664</c:v>
                </c:pt>
                <c:pt idx="33396">
                  <c:v>45953.708333333336</c:v>
                </c:pt>
                <c:pt idx="33397">
                  <c:v>45953.75</c:v>
                </c:pt>
                <c:pt idx="33398">
                  <c:v>45953.791666666664</c:v>
                </c:pt>
                <c:pt idx="33399">
                  <c:v>45953.833333333336</c:v>
                </c:pt>
                <c:pt idx="33400">
                  <c:v>45953.875</c:v>
                </c:pt>
                <c:pt idx="33401">
                  <c:v>45953.916666666664</c:v>
                </c:pt>
                <c:pt idx="33402">
                  <c:v>45953.958333333336</c:v>
                </c:pt>
                <c:pt idx="33403">
                  <c:v>45954</c:v>
                </c:pt>
                <c:pt idx="33404">
                  <c:v>45954.041666666664</c:v>
                </c:pt>
                <c:pt idx="33405">
                  <c:v>45954.083333333336</c:v>
                </c:pt>
                <c:pt idx="33406">
                  <c:v>45954.125</c:v>
                </c:pt>
                <c:pt idx="33407">
                  <c:v>45954.166666666664</c:v>
                </c:pt>
                <c:pt idx="33408">
                  <c:v>45954.208333333336</c:v>
                </c:pt>
                <c:pt idx="33409">
                  <c:v>45954.25</c:v>
                </c:pt>
                <c:pt idx="33410">
                  <c:v>45954.291666666664</c:v>
                </c:pt>
                <c:pt idx="33411">
                  <c:v>45954.333333333336</c:v>
                </c:pt>
                <c:pt idx="33412">
                  <c:v>45954.375</c:v>
                </c:pt>
                <c:pt idx="33413">
                  <c:v>45954.416666666664</c:v>
                </c:pt>
                <c:pt idx="33414">
                  <c:v>45954.458333333336</c:v>
                </c:pt>
                <c:pt idx="33415">
                  <c:v>45954.5</c:v>
                </c:pt>
                <c:pt idx="33416">
                  <c:v>45954.541666666664</c:v>
                </c:pt>
                <c:pt idx="33417">
                  <c:v>45954.583333333336</c:v>
                </c:pt>
                <c:pt idx="33418">
                  <c:v>45954.625</c:v>
                </c:pt>
                <c:pt idx="33419">
                  <c:v>45954.666666666664</c:v>
                </c:pt>
                <c:pt idx="33420">
                  <c:v>45954.708333333336</c:v>
                </c:pt>
                <c:pt idx="33421">
                  <c:v>45954.75</c:v>
                </c:pt>
                <c:pt idx="33422">
                  <c:v>45954.791666666664</c:v>
                </c:pt>
                <c:pt idx="33423">
                  <c:v>45954.833333333336</c:v>
                </c:pt>
                <c:pt idx="33424">
                  <c:v>45954.875</c:v>
                </c:pt>
                <c:pt idx="33425">
                  <c:v>45954.916666666664</c:v>
                </c:pt>
                <c:pt idx="33426">
                  <c:v>45954.958333333336</c:v>
                </c:pt>
                <c:pt idx="33427">
                  <c:v>45955</c:v>
                </c:pt>
                <c:pt idx="33428">
                  <c:v>45955.041666666664</c:v>
                </c:pt>
                <c:pt idx="33429">
                  <c:v>45955.083333333336</c:v>
                </c:pt>
                <c:pt idx="33430">
                  <c:v>45955.125</c:v>
                </c:pt>
                <c:pt idx="33431">
                  <c:v>45955.166666666664</c:v>
                </c:pt>
                <c:pt idx="33432">
                  <c:v>45955.208333333336</c:v>
                </c:pt>
                <c:pt idx="33433">
                  <c:v>45955.25</c:v>
                </c:pt>
                <c:pt idx="33434">
                  <c:v>45955.291666666664</c:v>
                </c:pt>
                <c:pt idx="33435">
                  <c:v>45955.333333333336</c:v>
                </c:pt>
                <c:pt idx="33436">
                  <c:v>45955.375</c:v>
                </c:pt>
                <c:pt idx="33437">
                  <c:v>45955.416666666664</c:v>
                </c:pt>
                <c:pt idx="33438">
                  <c:v>45955.458333333336</c:v>
                </c:pt>
                <c:pt idx="33439">
                  <c:v>45955.5</c:v>
                </c:pt>
                <c:pt idx="33440">
                  <c:v>45955.541666666664</c:v>
                </c:pt>
                <c:pt idx="33441">
                  <c:v>45955.583333333336</c:v>
                </c:pt>
                <c:pt idx="33442">
                  <c:v>45955.625</c:v>
                </c:pt>
                <c:pt idx="33443">
                  <c:v>45955.666666666664</c:v>
                </c:pt>
                <c:pt idx="33444">
                  <c:v>45955.708333333336</c:v>
                </c:pt>
                <c:pt idx="33445">
                  <c:v>45955.75</c:v>
                </c:pt>
                <c:pt idx="33446">
                  <c:v>45955.791666666664</c:v>
                </c:pt>
                <c:pt idx="33447">
                  <c:v>45955.833333333336</c:v>
                </c:pt>
                <c:pt idx="33448">
                  <c:v>45955.875</c:v>
                </c:pt>
                <c:pt idx="33449">
                  <c:v>45955.916666666664</c:v>
                </c:pt>
                <c:pt idx="33450">
                  <c:v>45955.958333333336</c:v>
                </c:pt>
                <c:pt idx="33451">
                  <c:v>45956</c:v>
                </c:pt>
                <c:pt idx="33452">
                  <c:v>45956.041666666664</c:v>
                </c:pt>
                <c:pt idx="33453">
                  <c:v>45956.083333333336</c:v>
                </c:pt>
                <c:pt idx="33454">
                  <c:v>45956.125</c:v>
                </c:pt>
                <c:pt idx="33455">
                  <c:v>45956.166666666664</c:v>
                </c:pt>
                <c:pt idx="33456">
                  <c:v>45956.208333333336</c:v>
                </c:pt>
                <c:pt idx="33457">
                  <c:v>45956.25</c:v>
                </c:pt>
                <c:pt idx="33458">
                  <c:v>45956.291666666664</c:v>
                </c:pt>
                <c:pt idx="33459">
                  <c:v>45956.333333333336</c:v>
                </c:pt>
                <c:pt idx="33460">
                  <c:v>45956.375</c:v>
                </c:pt>
                <c:pt idx="33461">
                  <c:v>45956.416666666664</c:v>
                </c:pt>
                <c:pt idx="33462">
                  <c:v>45956.458333333336</c:v>
                </c:pt>
                <c:pt idx="33463">
                  <c:v>45956.5</c:v>
                </c:pt>
                <c:pt idx="33464">
                  <c:v>45956.541666666664</c:v>
                </c:pt>
                <c:pt idx="33465">
                  <c:v>45956.583333333336</c:v>
                </c:pt>
                <c:pt idx="33466">
                  <c:v>45956.625</c:v>
                </c:pt>
                <c:pt idx="33467">
                  <c:v>45956.666666666664</c:v>
                </c:pt>
                <c:pt idx="33468">
                  <c:v>45956.708333333336</c:v>
                </c:pt>
                <c:pt idx="33469">
                  <c:v>45956.75</c:v>
                </c:pt>
                <c:pt idx="33470">
                  <c:v>45956.791666666664</c:v>
                </c:pt>
                <c:pt idx="33471">
                  <c:v>45956.833333333336</c:v>
                </c:pt>
                <c:pt idx="33472">
                  <c:v>45956.875</c:v>
                </c:pt>
                <c:pt idx="33473">
                  <c:v>45956.916666666664</c:v>
                </c:pt>
                <c:pt idx="33474">
                  <c:v>45956.958333333336</c:v>
                </c:pt>
                <c:pt idx="33475">
                  <c:v>45957</c:v>
                </c:pt>
                <c:pt idx="33476">
                  <c:v>45957.041666666664</c:v>
                </c:pt>
                <c:pt idx="33477">
                  <c:v>45957.083333333336</c:v>
                </c:pt>
                <c:pt idx="33478">
                  <c:v>45957.125</c:v>
                </c:pt>
                <c:pt idx="33479">
                  <c:v>45957.166666666664</c:v>
                </c:pt>
                <c:pt idx="33480">
                  <c:v>45957.208333333336</c:v>
                </c:pt>
                <c:pt idx="33481">
                  <c:v>45957.25</c:v>
                </c:pt>
                <c:pt idx="33482">
                  <c:v>45957.291666666664</c:v>
                </c:pt>
                <c:pt idx="33483">
                  <c:v>45957.333333333336</c:v>
                </c:pt>
                <c:pt idx="33484">
                  <c:v>45957.375</c:v>
                </c:pt>
                <c:pt idx="33485">
                  <c:v>45957.416666666664</c:v>
                </c:pt>
                <c:pt idx="33486">
                  <c:v>45957.458333333336</c:v>
                </c:pt>
                <c:pt idx="33487">
                  <c:v>45957.5</c:v>
                </c:pt>
                <c:pt idx="33488">
                  <c:v>45957.541666666664</c:v>
                </c:pt>
                <c:pt idx="33489">
                  <c:v>45957.583333333336</c:v>
                </c:pt>
                <c:pt idx="33490">
                  <c:v>45957.625</c:v>
                </c:pt>
                <c:pt idx="33491">
                  <c:v>45957.666666666664</c:v>
                </c:pt>
                <c:pt idx="33492">
                  <c:v>45957.708333333336</c:v>
                </c:pt>
                <c:pt idx="33493">
                  <c:v>45957.75</c:v>
                </c:pt>
                <c:pt idx="33494">
                  <c:v>45957.791666666664</c:v>
                </c:pt>
                <c:pt idx="33495">
                  <c:v>45957.833333333336</c:v>
                </c:pt>
                <c:pt idx="33496">
                  <c:v>45957.875</c:v>
                </c:pt>
                <c:pt idx="33497">
                  <c:v>45957.916666666664</c:v>
                </c:pt>
                <c:pt idx="33498">
                  <c:v>45957.958333333336</c:v>
                </c:pt>
                <c:pt idx="33499">
                  <c:v>45958</c:v>
                </c:pt>
                <c:pt idx="33500">
                  <c:v>45958.041666666664</c:v>
                </c:pt>
                <c:pt idx="33501">
                  <c:v>45958.083333333336</c:v>
                </c:pt>
                <c:pt idx="33502">
                  <c:v>45958.125</c:v>
                </c:pt>
                <c:pt idx="33503">
                  <c:v>45958.166666666664</c:v>
                </c:pt>
                <c:pt idx="33504">
                  <c:v>45958.208333333336</c:v>
                </c:pt>
                <c:pt idx="33505">
                  <c:v>45958.25</c:v>
                </c:pt>
                <c:pt idx="33506">
                  <c:v>45958.291666666664</c:v>
                </c:pt>
                <c:pt idx="33507">
                  <c:v>45958.333333333336</c:v>
                </c:pt>
                <c:pt idx="33508">
                  <c:v>45958.375</c:v>
                </c:pt>
                <c:pt idx="33509">
                  <c:v>45958.416666666664</c:v>
                </c:pt>
                <c:pt idx="33510">
                  <c:v>45958.458333333336</c:v>
                </c:pt>
                <c:pt idx="33511">
                  <c:v>45958.5</c:v>
                </c:pt>
                <c:pt idx="33512">
                  <c:v>45958.541666666664</c:v>
                </c:pt>
                <c:pt idx="33513">
                  <c:v>45958.583333333336</c:v>
                </c:pt>
                <c:pt idx="33514">
                  <c:v>45958.625</c:v>
                </c:pt>
                <c:pt idx="33515">
                  <c:v>45958.666666666664</c:v>
                </c:pt>
                <c:pt idx="33516">
                  <c:v>45958.708333333336</c:v>
                </c:pt>
                <c:pt idx="33517">
                  <c:v>45958.75</c:v>
                </c:pt>
                <c:pt idx="33518">
                  <c:v>45958.791666666664</c:v>
                </c:pt>
                <c:pt idx="33519">
                  <c:v>45958.833333333336</c:v>
                </c:pt>
                <c:pt idx="33520">
                  <c:v>45958.875</c:v>
                </c:pt>
                <c:pt idx="33521">
                  <c:v>45958.916666666664</c:v>
                </c:pt>
                <c:pt idx="33522">
                  <c:v>45958.958333333336</c:v>
                </c:pt>
                <c:pt idx="33523">
                  <c:v>45959</c:v>
                </c:pt>
                <c:pt idx="33524">
                  <c:v>45959.041666666664</c:v>
                </c:pt>
                <c:pt idx="33525">
                  <c:v>45959.083333333336</c:v>
                </c:pt>
                <c:pt idx="33526">
                  <c:v>45959.125</c:v>
                </c:pt>
                <c:pt idx="33527">
                  <c:v>45959.166666666664</c:v>
                </c:pt>
                <c:pt idx="33528">
                  <c:v>45959.208333333336</c:v>
                </c:pt>
                <c:pt idx="33529">
                  <c:v>45959.25</c:v>
                </c:pt>
                <c:pt idx="33530">
                  <c:v>45959.291666666664</c:v>
                </c:pt>
                <c:pt idx="33531">
                  <c:v>45959.333333333336</c:v>
                </c:pt>
                <c:pt idx="33532">
                  <c:v>45959.375</c:v>
                </c:pt>
                <c:pt idx="33533">
                  <c:v>45959.416666666664</c:v>
                </c:pt>
                <c:pt idx="33534">
                  <c:v>45959.458333333336</c:v>
                </c:pt>
                <c:pt idx="33535">
                  <c:v>45959.5</c:v>
                </c:pt>
                <c:pt idx="33536">
                  <c:v>45959.541666666664</c:v>
                </c:pt>
                <c:pt idx="33537">
                  <c:v>45959.583333333336</c:v>
                </c:pt>
                <c:pt idx="33538">
                  <c:v>45959.625</c:v>
                </c:pt>
                <c:pt idx="33539">
                  <c:v>45959.666666666664</c:v>
                </c:pt>
                <c:pt idx="33540">
                  <c:v>45959.708333333336</c:v>
                </c:pt>
                <c:pt idx="33541">
                  <c:v>45959.75</c:v>
                </c:pt>
                <c:pt idx="33542">
                  <c:v>45959.791666666664</c:v>
                </c:pt>
                <c:pt idx="33543">
                  <c:v>45959.833333333336</c:v>
                </c:pt>
                <c:pt idx="33544">
                  <c:v>45959.875</c:v>
                </c:pt>
                <c:pt idx="33545">
                  <c:v>45959.916666666664</c:v>
                </c:pt>
                <c:pt idx="33546">
                  <c:v>45959.958333333336</c:v>
                </c:pt>
                <c:pt idx="33547">
                  <c:v>45960</c:v>
                </c:pt>
                <c:pt idx="33548">
                  <c:v>45960.041666666664</c:v>
                </c:pt>
                <c:pt idx="33549">
                  <c:v>45960.083333333336</c:v>
                </c:pt>
                <c:pt idx="33550">
                  <c:v>45960.125</c:v>
                </c:pt>
                <c:pt idx="33551">
                  <c:v>45960.166666666664</c:v>
                </c:pt>
                <c:pt idx="33552">
                  <c:v>45960.208333333336</c:v>
                </c:pt>
                <c:pt idx="33553">
                  <c:v>45960.25</c:v>
                </c:pt>
                <c:pt idx="33554">
                  <c:v>45960.291666666664</c:v>
                </c:pt>
                <c:pt idx="33555">
                  <c:v>45960.333333333336</c:v>
                </c:pt>
                <c:pt idx="33556">
                  <c:v>45960.375</c:v>
                </c:pt>
                <c:pt idx="33557">
                  <c:v>45960.416666666664</c:v>
                </c:pt>
                <c:pt idx="33558">
                  <c:v>45960.458333333336</c:v>
                </c:pt>
                <c:pt idx="33559">
                  <c:v>45960.5</c:v>
                </c:pt>
                <c:pt idx="33560">
                  <c:v>45960.541666666664</c:v>
                </c:pt>
                <c:pt idx="33561">
                  <c:v>45960.583333333336</c:v>
                </c:pt>
                <c:pt idx="33562">
                  <c:v>45960.625</c:v>
                </c:pt>
                <c:pt idx="33563">
                  <c:v>45960.666666666664</c:v>
                </c:pt>
                <c:pt idx="33564">
                  <c:v>45960.708333333336</c:v>
                </c:pt>
                <c:pt idx="33565">
                  <c:v>45960.75</c:v>
                </c:pt>
                <c:pt idx="33566">
                  <c:v>45960.791666666664</c:v>
                </c:pt>
                <c:pt idx="33567">
                  <c:v>45960.833333333336</c:v>
                </c:pt>
                <c:pt idx="33568">
                  <c:v>45960.875</c:v>
                </c:pt>
                <c:pt idx="33569">
                  <c:v>45960.916666666664</c:v>
                </c:pt>
                <c:pt idx="33570">
                  <c:v>45960.958333333336</c:v>
                </c:pt>
                <c:pt idx="33571">
                  <c:v>45961</c:v>
                </c:pt>
                <c:pt idx="33572">
                  <c:v>45961.041666666664</c:v>
                </c:pt>
                <c:pt idx="33573">
                  <c:v>45961.083333333336</c:v>
                </c:pt>
                <c:pt idx="33574">
                  <c:v>45961.125</c:v>
                </c:pt>
                <c:pt idx="33575">
                  <c:v>45961.166666666664</c:v>
                </c:pt>
                <c:pt idx="33576">
                  <c:v>45961.208333333336</c:v>
                </c:pt>
                <c:pt idx="33577">
                  <c:v>45961.25</c:v>
                </c:pt>
                <c:pt idx="33578">
                  <c:v>45961.291666666664</c:v>
                </c:pt>
                <c:pt idx="33579">
                  <c:v>45961.333333333336</c:v>
                </c:pt>
                <c:pt idx="33580">
                  <c:v>45961.375</c:v>
                </c:pt>
                <c:pt idx="33581">
                  <c:v>45961.416666666664</c:v>
                </c:pt>
                <c:pt idx="33582">
                  <c:v>45961.458333333336</c:v>
                </c:pt>
                <c:pt idx="33583">
                  <c:v>45961.5</c:v>
                </c:pt>
                <c:pt idx="33584">
                  <c:v>45961.541666666664</c:v>
                </c:pt>
                <c:pt idx="33585">
                  <c:v>45961.583333333336</c:v>
                </c:pt>
                <c:pt idx="33586">
                  <c:v>45961.625</c:v>
                </c:pt>
                <c:pt idx="33587">
                  <c:v>45961.666666666664</c:v>
                </c:pt>
                <c:pt idx="33588">
                  <c:v>45961.708333333336</c:v>
                </c:pt>
                <c:pt idx="33589">
                  <c:v>45961.75</c:v>
                </c:pt>
                <c:pt idx="33590">
                  <c:v>45961.791666666664</c:v>
                </c:pt>
                <c:pt idx="33591">
                  <c:v>45961.833333333336</c:v>
                </c:pt>
                <c:pt idx="33592">
                  <c:v>45961.875</c:v>
                </c:pt>
                <c:pt idx="33593">
                  <c:v>45961.916666666664</c:v>
                </c:pt>
                <c:pt idx="33594">
                  <c:v>45961.958333333336</c:v>
                </c:pt>
                <c:pt idx="33595">
                  <c:v>45962</c:v>
                </c:pt>
                <c:pt idx="33596">
                  <c:v>45962.041666666664</c:v>
                </c:pt>
                <c:pt idx="33597">
                  <c:v>45962.083333333336</c:v>
                </c:pt>
                <c:pt idx="33598">
                  <c:v>45962.125</c:v>
                </c:pt>
                <c:pt idx="33599">
                  <c:v>45962.166666666664</c:v>
                </c:pt>
                <c:pt idx="33600">
                  <c:v>45962.208333333336</c:v>
                </c:pt>
                <c:pt idx="33601">
                  <c:v>45962.25</c:v>
                </c:pt>
                <c:pt idx="33602">
                  <c:v>45962.291666666664</c:v>
                </c:pt>
                <c:pt idx="33603">
                  <c:v>45962.333333333336</c:v>
                </c:pt>
                <c:pt idx="33604">
                  <c:v>45962.375</c:v>
                </c:pt>
                <c:pt idx="33605">
                  <c:v>45962.416666666664</c:v>
                </c:pt>
                <c:pt idx="33606">
                  <c:v>45962.458333333336</c:v>
                </c:pt>
                <c:pt idx="33607">
                  <c:v>45962.5</c:v>
                </c:pt>
                <c:pt idx="33608">
                  <c:v>45962.541666666664</c:v>
                </c:pt>
                <c:pt idx="33609">
                  <c:v>45962.583333333336</c:v>
                </c:pt>
                <c:pt idx="33610">
                  <c:v>45962.625</c:v>
                </c:pt>
                <c:pt idx="33611">
                  <c:v>45962.666666666664</c:v>
                </c:pt>
                <c:pt idx="33612">
                  <c:v>45962.708333333336</c:v>
                </c:pt>
                <c:pt idx="33613">
                  <c:v>45962.75</c:v>
                </c:pt>
                <c:pt idx="33614">
                  <c:v>45962.791666666664</c:v>
                </c:pt>
                <c:pt idx="33615">
                  <c:v>45962.833333333336</c:v>
                </c:pt>
                <c:pt idx="33616">
                  <c:v>45962.875</c:v>
                </c:pt>
                <c:pt idx="33617">
                  <c:v>45962.916666666664</c:v>
                </c:pt>
                <c:pt idx="33618">
                  <c:v>45962.958333333336</c:v>
                </c:pt>
                <c:pt idx="33619">
                  <c:v>45963</c:v>
                </c:pt>
                <c:pt idx="33620">
                  <c:v>45963.041666666664</c:v>
                </c:pt>
                <c:pt idx="33621">
                  <c:v>45963.083333333336</c:v>
                </c:pt>
                <c:pt idx="33622">
                  <c:v>45963.125</c:v>
                </c:pt>
                <c:pt idx="33623">
                  <c:v>45963.166666666664</c:v>
                </c:pt>
                <c:pt idx="33624">
                  <c:v>45963.208333333336</c:v>
                </c:pt>
                <c:pt idx="33625">
                  <c:v>45963.25</c:v>
                </c:pt>
                <c:pt idx="33626">
                  <c:v>45963.291666666664</c:v>
                </c:pt>
                <c:pt idx="33627">
                  <c:v>45963.333333333336</c:v>
                </c:pt>
                <c:pt idx="33628">
                  <c:v>45963.375</c:v>
                </c:pt>
                <c:pt idx="33629">
                  <c:v>45963.416666666664</c:v>
                </c:pt>
                <c:pt idx="33630">
                  <c:v>45963.458333333336</c:v>
                </c:pt>
                <c:pt idx="33631">
                  <c:v>45963.5</c:v>
                </c:pt>
                <c:pt idx="33632">
                  <c:v>45963.541666666664</c:v>
                </c:pt>
                <c:pt idx="33633">
                  <c:v>45963.583333333336</c:v>
                </c:pt>
                <c:pt idx="33634">
                  <c:v>45963.625</c:v>
                </c:pt>
                <c:pt idx="33635">
                  <c:v>45963.666666666664</c:v>
                </c:pt>
                <c:pt idx="33636">
                  <c:v>45963.708333333336</c:v>
                </c:pt>
                <c:pt idx="33637">
                  <c:v>45963.75</c:v>
                </c:pt>
                <c:pt idx="33638">
                  <c:v>45963.791666666664</c:v>
                </c:pt>
                <c:pt idx="33639">
                  <c:v>45963.833333333336</c:v>
                </c:pt>
                <c:pt idx="33640">
                  <c:v>45963.875</c:v>
                </c:pt>
                <c:pt idx="33641">
                  <c:v>45963.916666666664</c:v>
                </c:pt>
                <c:pt idx="33642">
                  <c:v>45963.958333333336</c:v>
                </c:pt>
                <c:pt idx="33643">
                  <c:v>45964</c:v>
                </c:pt>
                <c:pt idx="33644">
                  <c:v>45964.041666666664</c:v>
                </c:pt>
                <c:pt idx="33645">
                  <c:v>45964.083333333336</c:v>
                </c:pt>
                <c:pt idx="33646">
                  <c:v>45964.125</c:v>
                </c:pt>
                <c:pt idx="33647">
                  <c:v>45964.166666666664</c:v>
                </c:pt>
                <c:pt idx="33648">
                  <c:v>45964.208333333336</c:v>
                </c:pt>
                <c:pt idx="33649">
                  <c:v>45964.25</c:v>
                </c:pt>
                <c:pt idx="33650">
                  <c:v>45964.291666666664</c:v>
                </c:pt>
                <c:pt idx="33651">
                  <c:v>45964.333333333336</c:v>
                </c:pt>
                <c:pt idx="33652">
                  <c:v>45964.375</c:v>
                </c:pt>
                <c:pt idx="33653">
                  <c:v>45964.416666666664</c:v>
                </c:pt>
                <c:pt idx="33654">
                  <c:v>45964.458333333336</c:v>
                </c:pt>
                <c:pt idx="33655">
                  <c:v>45964.5</c:v>
                </c:pt>
                <c:pt idx="33656">
                  <c:v>45964.541666666664</c:v>
                </c:pt>
                <c:pt idx="33657">
                  <c:v>45964.583333333336</c:v>
                </c:pt>
                <c:pt idx="33658">
                  <c:v>45964.625</c:v>
                </c:pt>
                <c:pt idx="33659">
                  <c:v>45964.666666666664</c:v>
                </c:pt>
                <c:pt idx="33660">
                  <c:v>45964.708333333336</c:v>
                </c:pt>
                <c:pt idx="33661">
                  <c:v>45964.75</c:v>
                </c:pt>
                <c:pt idx="33662">
                  <c:v>45964.791666666664</c:v>
                </c:pt>
                <c:pt idx="33663">
                  <c:v>45964.833333333336</c:v>
                </c:pt>
                <c:pt idx="33664">
                  <c:v>45964.875</c:v>
                </c:pt>
                <c:pt idx="33665">
                  <c:v>45964.916666666664</c:v>
                </c:pt>
                <c:pt idx="33666">
                  <c:v>45964.958333333336</c:v>
                </c:pt>
                <c:pt idx="33667">
                  <c:v>45965</c:v>
                </c:pt>
                <c:pt idx="33668">
                  <c:v>45965.041666666664</c:v>
                </c:pt>
                <c:pt idx="33669">
                  <c:v>45965.083333333336</c:v>
                </c:pt>
                <c:pt idx="33670">
                  <c:v>45965.125</c:v>
                </c:pt>
                <c:pt idx="33671">
                  <c:v>45965.166666666664</c:v>
                </c:pt>
                <c:pt idx="33672">
                  <c:v>45965.208333333336</c:v>
                </c:pt>
                <c:pt idx="33673">
                  <c:v>45965.25</c:v>
                </c:pt>
                <c:pt idx="33674">
                  <c:v>45965.291666666664</c:v>
                </c:pt>
                <c:pt idx="33675">
                  <c:v>45965.333333333336</c:v>
                </c:pt>
                <c:pt idx="33676">
                  <c:v>45965.375</c:v>
                </c:pt>
                <c:pt idx="33677">
                  <c:v>45965.416666666664</c:v>
                </c:pt>
                <c:pt idx="33678">
                  <c:v>45965.458333333336</c:v>
                </c:pt>
                <c:pt idx="33679">
                  <c:v>45965.5</c:v>
                </c:pt>
                <c:pt idx="33680">
                  <c:v>45965.541666666664</c:v>
                </c:pt>
                <c:pt idx="33681">
                  <c:v>45965.583333333336</c:v>
                </c:pt>
                <c:pt idx="33682">
                  <c:v>45965.625</c:v>
                </c:pt>
                <c:pt idx="33683">
                  <c:v>45965.666666666664</c:v>
                </c:pt>
                <c:pt idx="33684">
                  <c:v>45965.708333333336</c:v>
                </c:pt>
                <c:pt idx="33685">
                  <c:v>45965.75</c:v>
                </c:pt>
                <c:pt idx="33686">
                  <c:v>45965.791666666664</c:v>
                </c:pt>
                <c:pt idx="33687">
                  <c:v>45965.833333333336</c:v>
                </c:pt>
                <c:pt idx="33688">
                  <c:v>45965.875</c:v>
                </c:pt>
                <c:pt idx="33689">
                  <c:v>45965.916666666664</c:v>
                </c:pt>
                <c:pt idx="33690">
                  <c:v>45965.958333333336</c:v>
                </c:pt>
                <c:pt idx="33691">
                  <c:v>45966</c:v>
                </c:pt>
                <c:pt idx="33692">
                  <c:v>45966.041666666664</c:v>
                </c:pt>
                <c:pt idx="33693">
                  <c:v>45966.083333333336</c:v>
                </c:pt>
                <c:pt idx="33694">
                  <c:v>45966.125</c:v>
                </c:pt>
                <c:pt idx="33695">
                  <c:v>45966.166666666664</c:v>
                </c:pt>
                <c:pt idx="33696">
                  <c:v>45966.208333333336</c:v>
                </c:pt>
                <c:pt idx="33697">
                  <c:v>45966.25</c:v>
                </c:pt>
                <c:pt idx="33698">
                  <c:v>45966.291666666664</c:v>
                </c:pt>
                <c:pt idx="33699">
                  <c:v>45966.333333333336</c:v>
                </c:pt>
                <c:pt idx="33700">
                  <c:v>45966.375</c:v>
                </c:pt>
                <c:pt idx="33701">
                  <c:v>45966.416666666664</c:v>
                </c:pt>
                <c:pt idx="33702">
                  <c:v>45966.458333333336</c:v>
                </c:pt>
                <c:pt idx="33703">
                  <c:v>45966.5</c:v>
                </c:pt>
                <c:pt idx="33704">
                  <c:v>45966.541666666664</c:v>
                </c:pt>
                <c:pt idx="33705">
                  <c:v>45966.583333333336</c:v>
                </c:pt>
                <c:pt idx="33706">
                  <c:v>45966.625</c:v>
                </c:pt>
                <c:pt idx="33707">
                  <c:v>45966.666666666664</c:v>
                </c:pt>
                <c:pt idx="33708">
                  <c:v>45966.708333333336</c:v>
                </c:pt>
                <c:pt idx="33709">
                  <c:v>45966.75</c:v>
                </c:pt>
                <c:pt idx="33710">
                  <c:v>45966.791666666664</c:v>
                </c:pt>
                <c:pt idx="33711">
                  <c:v>45966.833333333336</c:v>
                </c:pt>
                <c:pt idx="33712">
                  <c:v>45966.875</c:v>
                </c:pt>
                <c:pt idx="33713">
                  <c:v>45966.916666666664</c:v>
                </c:pt>
                <c:pt idx="33714">
                  <c:v>45966.958333333336</c:v>
                </c:pt>
                <c:pt idx="33715">
                  <c:v>45967</c:v>
                </c:pt>
                <c:pt idx="33716">
                  <c:v>45967.041666666664</c:v>
                </c:pt>
                <c:pt idx="33717">
                  <c:v>45967.083333333336</c:v>
                </c:pt>
                <c:pt idx="33718">
                  <c:v>45967.125</c:v>
                </c:pt>
                <c:pt idx="33719">
                  <c:v>45967.166666666664</c:v>
                </c:pt>
                <c:pt idx="33720">
                  <c:v>45967.208333333336</c:v>
                </c:pt>
                <c:pt idx="33721">
                  <c:v>45967.25</c:v>
                </c:pt>
                <c:pt idx="33722">
                  <c:v>45967.291666666664</c:v>
                </c:pt>
                <c:pt idx="33723">
                  <c:v>45967.333333333336</c:v>
                </c:pt>
                <c:pt idx="33724">
                  <c:v>45967.375</c:v>
                </c:pt>
                <c:pt idx="33725">
                  <c:v>45967.416666666664</c:v>
                </c:pt>
                <c:pt idx="33726">
                  <c:v>45967.458333333336</c:v>
                </c:pt>
                <c:pt idx="33727">
                  <c:v>45967.5</c:v>
                </c:pt>
                <c:pt idx="33728">
                  <c:v>45967.541666666664</c:v>
                </c:pt>
                <c:pt idx="33729">
                  <c:v>45967.583333333336</c:v>
                </c:pt>
                <c:pt idx="33730">
                  <c:v>45967.625</c:v>
                </c:pt>
                <c:pt idx="33731">
                  <c:v>45967.666666666664</c:v>
                </c:pt>
                <c:pt idx="33732">
                  <c:v>45967.708333333336</c:v>
                </c:pt>
                <c:pt idx="33733">
                  <c:v>45967.75</c:v>
                </c:pt>
                <c:pt idx="33734">
                  <c:v>45967.791666666664</c:v>
                </c:pt>
                <c:pt idx="33735">
                  <c:v>45967.833333333336</c:v>
                </c:pt>
                <c:pt idx="33736">
                  <c:v>45967.875</c:v>
                </c:pt>
                <c:pt idx="33737">
                  <c:v>45967.916666666664</c:v>
                </c:pt>
                <c:pt idx="33738">
                  <c:v>45967.958333333336</c:v>
                </c:pt>
                <c:pt idx="33739">
                  <c:v>45968</c:v>
                </c:pt>
                <c:pt idx="33740">
                  <c:v>45968.041666666664</c:v>
                </c:pt>
                <c:pt idx="33741">
                  <c:v>45968.083333333336</c:v>
                </c:pt>
                <c:pt idx="33742">
                  <c:v>45968.125</c:v>
                </c:pt>
                <c:pt idx="33743">
                  <c:v>45968.166666666664</c:v>
                </c:pt>
                <c:pt idx="33744">
                  <c:v>45968.208333333336</c:v>
                </c:pt>
                <c:pt idx="33745">
                  <c:v>45968.25</c:v>
                </c:pt>
                <c:pt idx="33746">
                  <c:v>45968.291666666664</c:v>
                </c:pt>
                <c:pt idx="33747">
                  <c:v>45968.333333333336</c:v>
                </c:pt>
                <c:pt idx="33748">
                  <c:v>45968.375</c:v>
                </c:pt>
                <c:pt idx="33749">
                  <c:v>45968.416666666664</c:v>
                </c:pt>
                <c:pt idx="33750">
                  <c:v>45968.458333333336</c:v>
                </c:pt>
                <c:pt idx="33751">
                  <c:v>45968.5</c:v>
                </c:pt>
                <c:pt idx="33752">
                  <c:v>45968.541666666664</c:v>
                </c:pt>
                <c:pt idx="33753">
                  <c:v>45968.583333333336</c:v>
                </c:pt>
                <c:pt idx="33754">
                  <c:v>45968.625</c:v>
                </c:pt>
                <c:pt idx="33755">
                  <c:v>45968.666666666664</c:v>
                </c:pt>
                <c:pt idx="33756">
                  <c:v>45968.708333333336</c:v>
                </c:pt>
                <c:pt idx="33757">
                  <c:v>45968.75</c:v>
                </c:pt>
                <c:pt idx="33758">
                  <c:v>45968.791666666664</c:v>
                </c:pt>
                <c:pt idx="33759">
                  <c:v>45968.833333333336</c:v>
                </c:pt>
                <c:pt idx="33760">
                  <c:v>45968.875</c:v>
                </c:pt>
                <c:pt idx="33761">
                  <c:v>45968.916666666664</c:v>
                </c:pt>
                <c:pt idx="33762">
                  <c:v>45968.958333333336</c:v>
                </c:pt>
                <c:pt idx="33763">
                  <c:v>45969</c:v>
                </c:pt>
                <c:pt idx="33764">
                  <c:v>45969.041666666664</c:v>
                </c:pt>
                <c:pt idx="33765">
                  <c:v>45969.083333333336</c:v>
                </c:pt>
                <c:pt idx="33766">
                  <c:v>45969.125</c:v>
                </c:pt>
                <c:pt idx="33767">
                  <c:v>45969.166666666664</c:v>
                </c:pt>
                <c:pt idx="33768">
                  <c:v>45969.208333333336</c:v>
                </c:pt>
                <c:pt idx="33769">
                  <c:v>45969.25</c:v>
                </c:pt>
                <c:pt idx="33770">
                  <c:v>45969.291666666664</c:v>
                </c:pt>
                <c:pt idx="33771">
                  <c:v>45969.333333333336</c:v>
                </c:pt>
                <c:pt idx="33772">
                  <c:v>45969.375</c:v>
                </c:pt>
                <c:pt idx="33773">
                  <c:v>45969.416666666664</c:v>
                </c:pt>
                <c:pt idx="33774">
                  <c:v>45969.458333333336</c:v>
                </c:pt>
                <c:pt idx="33775">
                  <c:v>45969.5</c:v>
                </c:pt>
                <c:pt idx="33776">
                  <c:v>45969.541666666664</c:v>
                </c:pt>
                <c:pt idx="33777">
                  <c:v>45969.583333333336</c:v>
                </c:pt>
                <c:pt idx="33778">
                  <c:v>45969.625</c:v>
                </c:pt>
                <c:pt idx="33779">
                  <c:v>45969.666666666664</c:v>
                </c:pt>
                <c:pt idx="33780">
                  <c:v>45969.708333333336</c:v>
                </c:pt>
                <c:pt idx="33781">
                  <c:v>45969.75</c:v>
                </c:pt>
                <c:pt idx="33782">
                  <c:v>45969.791666666664</c:v>
                </c:pt>
                <c:pt idx="33783">
                  <c:v>45969.833333333336</c:v>
                </c:pt>
                <c:pt idx="33784">
                  <c:v>45969.875</c:v>
                </c:pt>
                <c:pt idx="33785">
                  <c:v>45969.916666666664</c:v>
                </c:pt>
                <c:pt idx="33786">
                  <c:v>45969.958333333336</c:v>
                </c:pt>
                <c:pt idx="33787">
                  <c:v>45970</c:v>
                </c:pt>
                <c:pt idx="33788">
                  <c:v>45970.041666666664</c:v>
                </c:pt>
                <c:pt idx="33789">
                  <c:v>45970.083333333336</c:v>
                </c:pt>
                <c:pt idx="33790">
                  <c:v>45970.125</c:v>
                </c:pt>
                <c:pt idx="33791">
                  <c:v>45970.166666666664</c:v>
                </c:pt>
                <c:pt idx="33792">
                  <c:v>45970.208333333336</c:v>
                </c:pt>
                <c:pt idx="33793">
                  <c:v>45970.25</c:v>
                </c:pt>
                <c:pt idx="33794">
                  <c:v>45970.291666666664</c:v>
                </c:pt>
                <c:pt idx="33795">
                  <c:v>45970.333333333336</c:v>
                </c:pt>
                <c:pt idx="33796">
                  <c:v>45970.375</c:v>
                </c:pt>
                <c:pt idx="33797">
                  <c:v>45970.416666666664</c:v>
                </c:pt>
                <c:pt idx="33798">
                  <c:v>45970.458333333336</c:v>
                </c:pt>
                <c:pt idx="33799">
                  <c:v>45970.5</c:v>
                </c:pt>
                <c:pt idx="33800">
                  <c:v>45970.541666666664</c:v>
                </c:pt>
                <c:pt idx="33801">
                  <c:v>45970.583333333336</c:v>
                </c:pt>
                <c:pt idx="33802">
                  <c:v>45970.625</c:v>
                </c:pt>
                <c:pt idx="33803">
                  <c:v>45970.666666666664</c:v>
                </c:pt>
                <c:pt idx="33804">
                  <c:v>45970.708333333336</c:v>
                </c:pt>
                <c:pt idx="33805">
                  <c:v>45970.75</c:v>
                </c:pt>
                <c:pt idx="33806">
                  <c:v>45970.791666666664</c:v>
                </c:pt>
                <c:pt idx="33807">
                  <c:v>45970.833333333336</c:v>
                </c:pt>
                <c:pt idx="33808">
                  <c:v>45970.875</c:v>
                </c:pt>
                <c:pt idx="33809">
                  <c:v>45970.916666666664</c:v>
                </c:pt>
                <c:pt idx="33810">
                  <c:v>45970.958333333336</c:v>
                </c:pt>
                <c:pt idx="33811">
                  <c:v>45971</c:v>
                </c:pt>
                <c:pt idx="33812">
                  <c:v>45971.041666666664</c:v>
                </c:pt>
                <c:pt idx="33813">
                  <c:v>45971.083333333336</c:v>
                </c:pt>
                <c:pt idx="33814">
                  <c:v>45971.125</c:v>
                </c:pt>
                <c:pt idx="33815">
                  <c:v>45971.166666666664</c:v>
                </c:pt>
                <c:pt idx="33816">
                  <c:v>45971.208333333336</c:v>
                </c:pt>
                <c:pt idx="33817">
                  <c:v>45971.25</c:v>
                </c:pt>
                <c:pt idx="33818">
                  <c:v>45971.291666666664</c:v>
                </c:pt>
                <c:pt idx="33819">
                  <c:v>45971.333333333336</c:v>
                </c:pt>
                <c:pt idx="33820">
                  <c:v>45971.375</c:v>
                </c:pt>
                <c:pt idx="33821">
                  <c:v>45971.416666666664</c:v>
                </c:pt>
                <c:pt idx="33822">
                  <c:v>45971.458333333336</c:v>
                </c:pt>
                <c:pt idx="33823">
                  <c:v>45971.5</c:v>
                </c:pt>
                <c:pt idx="33824">
                  <c:v>45971.541666666664</c:v>
                </c:pt>
                <c:pt idx="33825">
                  <c:v>45971.583333333336</c:v>
                </c:pt>
                <c:pt idx="33826">
                  <c:v>45971.625</c:v>
                </c:pt>
                <c:pt idx="33827">
                  <c:v>45971.666666666664</c:v>
                </c:pt>
                <c:pt idx="33828">
                  <c:v>45971.708333333336</c:v>
                </c:pt>
                <c:pt idx="33829">
                  <c:v>45971.75</c:v>
                </c:pt>
                <c:pt idx="33830">
                  <c:v>45971.791666666664</c:v>
                </c:pt>
                <c:pt idx="33831">
                  <c:v>45971.833333333336</c:v>
                </c:pt>
                <c:pt idx="33832">
                  <c:v>45971.875</c:v>
                </c:pt>
                <c:pt idx="33833">
                  <c:v>45971.916666666664</c:v>
                </c:pt>
                <c:pt idx="33834">
                  <c:v>45971.958333333336</c:v>
                </c:pt>
                <c:pt idx="33835">
                  <c:v>45972</c:v>
                </c:pt>
                <c:pt idx="33836">
                  <c:v>45972.041666666664</c:v>
                </c:pt>
                <c:pt idx="33837">
                  <c:v>45972.083333333336</c:v>
                </c:pt>
                <c:pt idx="33838">
                  <c:v>45972.125</c:v>
                </c:pt>
                <c:pt idx="33839">
                  <c:v>45972.166666666664</c:v>
                </c:pt>
                <c:pt idx="33840">
                  <c:v>45972.208333333336</c:v>
                </c:pt>
                <c:pt idx="33841">
                  <c:v>45972.25</c:v>
                </c:pt>
                <c:pt idx="33842">
                  <c:v>45972.291666666664</c:v>
                </c:pt>
                <c:pt idx="33843">
                  <c:v>45972.333333333336</c:v>
                </c:pt>
                <c:pt idx="33844">
                  <c:v>45972.375</c:v>
                </c:pt>
                <c:pt idx="33845">
                  <c:v>45972.416666666664</c:v>
                </c:pt>
                <c:pt idx="33846">
                  <c:v>45972.458333333336</c:v>
                </c:pt>
                <c:pt idx="33847">
                  <c:v>45972.5</c:v>
                </c:pt>
                <c:pt idx="33848">
                  <c:v>45972.541666666664</c:v>
                </c:pt>
                <c:pt idx="33849">
                  <c:v>45972.583333333336</c:v>
                </c:pt>
                <c:pt idx="33850">
                  <c:v>45972.625</c:v>
                </c:pt>
                <c:pt idx="33851">
                  <c:v>45972.666666666664</c:v>
                </c:pt>
                <c:pt idx="33852">
                  <c:v>45972.708333333336</c:v>
                </c:pt>
                <c:pt idx="33853">
                  <c:v>45972.75</c:v>
                </c:pt>
                <c:pt idx="33854">
                  <c:v>45972.791666666664</c:v>
                </c:pt>
                <c:pt idx="33855">
                  <c:v>45972.833333333336</c:v>
                </c:pt>
                <c:pt idx="33856">
                  <c:v>45972.875</c:v>
                </c:pt>
                <c:pt idx="33857">
                  <c:v>45972.916666666664</c:v>
                </c:pt>
                <c:pt idx="33858">
                  <c:v>45972.958333333336</c:v>
                </c:pt>
                <c:pt idx="33859">
                  <c:v>45973</c:v>
                </c:pt>
                <c:pt idx="33860">
                  <c:v>45973.041666666664</c:v>
                </c:pt>
                <c:pt idx="33861">
                  <c:v>45973.083333333336</c:v>
                </c:pt>
                <c:pt idx="33862">
                  <c:v>45973.125</c:v>
                </c:pt>
                <c:pt idx="33863">
                  <c:v>45973.166666666664</c:v>
                </c:pt>
                <c:pt idx="33864">
                  <c:v>45973.208333333336</c:v>
                </c:pt>
                <c:pt idx="33865">
                  <c:v>45973.25</c:v>
                </c:pt>
                <c:pt idx="33866">
                  <c:v>45973.291666666664</c:v>
                </c:pt>
                <c:pt idx="33867">
                  <c:v>45973.333333333336</c:v>
                </c:pt>
                <c:pt idx="33868">
                  <c:v>45973.375</c:v>
                </c:pt>
                <c:pt idx="33869">
                  <c:v>45973.416666666664</c:v>
                </c:pt>
                <c:pt idx="33870">
                  <c:v>45973.458333333336</c:v>
                </c:pt>
                <c:pt idx="33871">
                  <c:v>45973.5</c:v>
                </c:pt>
                <c:pt idx="33872">
                  <c:v>45973.541666666664</c:v>
                </c:pt>
                <c:pt idx="33873">
                  <c:v>45973.583333333336</c:v>
                </c:pt>
                <c:pt idx="33874">
                  <c:v>45973.625</c:v>
                </c:pt>
                <c:pt idx="33875">
                  <c:v>45973.666666666664</c:v>
                </c:pt>
                <c:pt idx="33876">
                  <c:v>45973.708333333336</c:v>
                </c:pt>
                <c:pt idx="33877">
                  <c:v>45973.75</c:v>
                </c:pt>
                <c:pt idx="33878">
                  <c:v>45973.791666666664</c:v>
                </c:pt>
                <c:pt idx="33879">
                  <c:v>45973.833333333336</c:v>
                </c:pt>
                <c:pt idx="33880">
                  <c:v>45973.875</c:v>
                </c:pt>
                <c:pt idx="33881">
                  <c:v>45973.916666666664</c:v>
                </c:pt>
                <c:pt idx="33882">
                  <c:v>45973.958333333336</c:v>
                </c:pt>
                <c:pt idx="33883">
                  <c:v>45974</c:v>
                </c:pt>
                <c:pt idx="33884">
                  <c:v>45974.041666666664</c:v>
                </c:pt>
                <c:pt idx="33885">
                  <c:v>45974.083333333336</c:v>
                </c:pt>
                <c:pt idx="33886">
                  <c:v>45974.125</c:v>
                </c:pt>
                <c:pt idx="33887">
                  <c:v>45974.166666666664</c:v>
                </c:pt>
                <c:pt idx="33888">
                  <c:v>45974.208333333336</c:v>
                </c:pt>
                <c:pt idx="33889">
                  <c:v>45974.25</c:v>
                </c:pt>
                <c:pt idx="33890">
                  <c:v>45974.291666666664</c:v>
                </c:pt>
                <c:pt idx="33891">
                  <c:v>45974.333333333336</c:v>
                </c:pt>
                <c:pt idx="33892">
                  <c:v>45974.375</c:v>
                </c:pt>
                <c:pt idx="33893">
                  <c:v>45974.416666666664</c:v>
                </c:pt>
                <c:pt idx="33894">
                  <c:v>45974.458333333336</c:v>
                </c:pt>
                <c:pt idx="33895">
                  <c:v>45974.5</c:v>
                </c:pt>
                <c:pt idx="33896">
                  <c:v>45974.541666666664</c:v>
                </c:pt>
                <c:pt idx="33897">
                  <c:v>45974.583333333336</c:v>
                </c:pt>
                <c:pt idx="33898">
                  <c:v>45974.625</c:v>
                </c:pt>
                <c:pt idx="33899">
                  <c:v>45974.666666666664</c:v>
                </c:pt>
                <c:pt idx="33900">
                  <c:v>45974.708333333336</c:v>
                </c:pt>
                <c:pt idx="33901">
                  <c:v>45974.75</c:v>
                </c:pt>
                <c:pt idx="33902">
                  <c:v>45974.791666666664</c:v>
                </c:pt>
                <c:pt idx="33903">
                  <c:v>45974.833333333336</c:v>
                </c:pt>
                <c:pt idx="33904">
                  <c:v>45974.875</c:v>
                </c:pt>
                <c:pt idx="33905">
                  <c:v>45974.916666666664</c:v>
                </c:pt>
                <c:pt idx="33906">
                  <c:v>45974.958333333336</c:v>
                </c:pt>
                <c:pt idx="33907">
                  <c:v>45975</c:v>
                </c:pt>
                <c:pt idx="33908">
                  <c:v>45975.041666666664</c:v>
                </c:pt>
                <c:pt idx="33909">
                  <c:v>45975.083333333336</c:v>
                </c:pt>
                <c:pt idx="33910">
                  <c:v>45975.125</c:v>
                </c:pt>
                <c:pt idx="33911">
                  <c:v>45975.166666666664</c:v>
                </c:pt>
                <c:pt idx="33912">
                  <c:v>45975.208333333336</c:v>
                </c:pt>
                <c:pt idx="33913">
                  <c:v>45975.25</c:v>
                </c:pt>
                <c:pt idx="33914">
                  <c:v>45975.291666666664</c:v>
                </c:pt>
                <c:pt idx="33915">
                  <c:v>45975.333333333336</c:v>
                </c:pt>
                <c:pt idx="33916">
                  <c:v>45975.375</c:v>
                </c:pt>
                <c:pt idx="33917">
                  <c:v>45975.416666666664</c:v>
                </c:pt>
                <c:pt idx="33918">
                  <c:v>45975.458333333336</c:v>
                </c:pt>
                <c:pt idx="33919">
                  <c:v>45975.5</c:v>
                </c:pt>
                <c:pt idx="33920">
                  <c:v>45975.541666666664</c:v>
                </c:pt>
                <c:pt idx="33921">
                  <c:v>45975.583333333336</c:v>
                </c:pt>
                <c:pt idx="33922">
                  <c:v>45975.625</c:v>
                </c:pt>
                <c:pt idx="33923">
                  <c:v>45975.666666666664</c:v>
                </c:pt>
                <c:pt idx="33924">
                  <c:v>45975.708333333336</c:v>
                </c:pt>
                <c:pt idx="33925">
                  <c:v>45975.75</c:v>
                </c:pt>
                <c:pt idx="33926">
                  <c:v>45975.791666666664</c:v>
                </c:pt>
                <c:pt idx="33927">
                  <c:v>45975.833333333336</c:v>
                </c:pt>
                <c:pt idx="33928">
                  <c:v>45975.875</c:v>
                </c:pt>
                <c:pt idx="33929">
                  <c:v>45975.916666666664</c:v>
                </c:pt>
                <c:pt idx="33930">
                  <c:v>45975.958333333336</c:v>
                </c:pt>
                <c:pt idx="33931">
                  <c:v>45976</c:v>
                </c:pt>
                <c:pt idx="33932">
                  <c:v>45976.041666666664</c:v>
                </c:pt>
                <c:pt idx="33933">
                  <c:v>45976.083333333336</c:v>
                </c:pt>
                <c:pt idx="33934">
                  <c:v>45976.125</c:v>
                </c:pt>
                <c:pt idx="33935">
                  <c:v>45976.166666666664</c:v>
                </c:pt>
                <c:pt idx="33936">
                  <c:v>45976.208333333336</c:v>
                </c:pt>
                <c:pt idx="33937">
                  <c:v>45976.25</c:v>
                </c:pt>
                <c:pt idx="33938">
                  <c:v>45976.291666666664</c:v>
                </c:pt>
                <c:pt idx="33939">
                  <c:v>45976.333333333336</c:v>
                </c:pt>
                <c:pt idx="33940">
                  <c:v>45976.375</c:v>
                </c:pt>
                <c:pt idx="33941">
                  <c:v>45976.416666666664</c:v>
                </c:pt>
                <c:pt idx="33942">
                  <c:v>45976.458333333336</c:v>
                </c:pt>
                <c:pt idx="33943">
                  <c:v>45976.5</c:v>
                </c:pt>
                <c:pt idx="33944">
                  <c:v>45976.541666666664</c:v>
                </c:pt>
                <c:pt idx="33945">
                  <c:v>45976.583333333336</c:v>
                </c:pt>
                <c:pt idx="33946">
                  <c:v>45976.625</c:v>
                </c:pt>
                <c:pt idx="33947">
                  <c:v>45976.666666666664</c:v>
                </c:pt>
                <c:pt idx="33948">
                  <c:v>45976.708333333336</c:v>
                </c:pt>
                <c:pt idx="33949">
                  <c:v>45976.75</c:v>
                </c:pt>
                <c:pt idx="33950">
                  <c:v>45976.791666666664</c:v>
                </c:pt>
                <c:pt idx="33951">
                  <c:v>45976.833333333336</c:v>
                </c:pt>
                <c:pt idx="33952">
                  <c:v>45976.875</c:v>
                </c:pt>
                <c:pt idx="33953">
                  <c:v>45976.916666666664</c:v>
                </c:pt>
                <c:pt idx="33954">
                  <c:v>45976.958333333336</c:v>
                </c:pt>
                <c:pt idx="33955">
                  <c:v>45977</c:v>
                </c:pt>
                <c:pt idx="33956">
                  <c:v>45977.041666666664</c:v>
                </c:pt>
                <c:pt idx="33957">
                  <c:v>45977.083333333336</c:v>
                </c:pt>
                <c:pt idx="33958">
                  <c:v>45977.125</c:v>
                </c:pt>
                <c:pt idx="33959">
                  <c:v>45977.166666666664</c:v>
                </c:pt>
                <c:pt idx="33960">
                  <c:v>45977.208333333336</c:v>
                </c:pt>
                <c:pt idx="33961">
                  <c:v>45977.25</c:v>
                </c:pt>
                <c:pt idx="33962">
                  <c:v>45977.291666666664</c:v>
                </c:pt>
                <c:pt idx="33963">
                  <c:v>45977.333333333336</c:v>
                </c:pt>
                <c:pt idx="33964">
                  <c:v>45977.375</c:v>
                </c:pt>
                <c:pt idx="33965">
                  <c:v>45977.416666666664</c:v>
                </c:pt>
                <c:pt idx="33966">
                  <c:v>45977.458333333336</c:v>
                </c:pt>
                <c:pt idx="33967">
                  <c:v>45977.5</c:v>
                </c:pt>
                <c:pt idx="33968">
                  <c:v>45977.541666666664</c:v>
                </c:pt>
                <c:pt idx="33969">
                  <c:v>45977.583333333336</c:v>
                </c:pt>
                <c:pt idx="33970">
                  <c:v>45977.625</c:v>
                </c:pt>
                <c:pt idx="33971">
                  <c:v>45977.666666666664</c:v>
                </c:pt>
                <c:pt idx="33972">
                  <c:v>45977.708333333336</c:v>
                </c:pt>
                <c:pt idx="33973">
                  <c:v>45977.75</c:v>
                </c:pt>
                <c:pt idx="33974">
                  <c:v>45977.791666666664</c:v>
                </c:pt>
                <c:pt idx="33975">
                  <c:v>45977.833333333336</c:v>
                </c:pt>
                <c:pt idx="33976">
                  <c:v>45977.875</c:v>
                </c:pt>
                <c:pt idx="33977">
                  <c:v>45977.916666666664</c:v>
                </c:pt>
                <c:pt idx="33978">
                  <c:v>45977.958333333336</c:v>
                </c:pt>
                <c:pt idx="33979">
                  <c:v>45978</c:v>
                </c:pt>
                <c:pt idx="33980">
                  <c:v>45978.041666666664</c:v>
                </c:pt>
                <c:pt idx="33981">
                  <c:v>45978.083333333336</c:v>
                </c:pt>
                <c:pt idx="33982">
                  <c:v>45978.125</c:v>
                </c:pt>
                <c:pt idx="33983">
                  <c:v>45978.166666666664</c:v>
                </c:pt>
                <c:pt idx="33984">
                  <c:v>45978.208333333336</c:v>
                </c:pt>
                <c:pt idx="33985">
                  <c:v>45978.25</c:v>
                </c:pt>
                <c:pt idx="33986">
                  <c:v>45978.291666666664</c:v>
                </c:pt>
                <c:pt idx="33987">
                  <c:v>45978.333333333336</c:v>
                </c:pt>
                <c:pt idx="33988">
                  <c:v>45978.375</c:v>
                </c:pt>
                <c:pt idx="33989">
                  <c:v>45978.416666666664</c:v>
                </c:pt>
                <c:pt idx="33990">
                  <c:v>45978.458333333336</c:v>
                </c:pt>
                <c:pt idx="33991">
                  <c:v>45978.5</c:v>
                </c:pt>
                <c:pt idx="33992">
                  <c:v>45978.541666666664</c:v>
                </c:pt>
                <c:pt idx="33993">
                  <c:v>45978.583333333336</c:v>
                </c:pt>
                <c:pt idx="33994">
                  <c:v>45978.625</c:v>
                </c:pt>
                <c:pt idx="33995">
                  <c:v>45978.666666666664</c:v>
                </c:pt>
                <c:pt idx="33996">
                  <c:v>45978.708333333336</c:v>
                </c:pt>
                <c:pt idx="33997">
                  <c:v>45978.75</c:v>
                </c:pt>
                <c:pt idx="33998">
                  <c:v>45978.791666666664</c:v>
                </c:pt>
                <c:pt idx="33999">
                  <c:v>45978.833333333336</c:v>
                </c:pt>
                <c:pt idx="34000">
                  <c:v>45978.875</c:v>
                </c:pt>
                <c:pt idx="34001">
                  <c:v>45978.916666666664</c:v>
                </c:pt>
                <c:pt idx="34002">
                  <c:v>45978.958333333336</c:v>
                </c:pt>
                <c:pt idx="34003">
                  <c:v>45979</c:v>
                </c:pt>
                <c:pt idx="34004">
                  <c:v>45979.041666666664</c:v>
                </c:pt>
                <c:pt idx="34005">
                  <c:v>45979.083333333336</c:v>
                </c:pt>
                <c:pt idx="34006">
                  <c:v>45979.125</c:v>
                </c:pt>
                <c:pt idx="34007">
                  <c:v>45979.166666666664</c:v>
                </c:pt>
                <c:pt idx="34008">
                  <c:v>45979.208333333336</c:v>
                </c:pt>
                <c:pt idx="34009">
                  <c:v>45979.25</c:v>
                </c:pt>
                <c:pt idx="34010">
                  <c:v>45979.291666666664</c:v>
                </c:pt>
                <c:pt idx="34011">
                  <c:v>45979.333333333336</c:v>
                </c:pt>
                <c:pt idx="34012">
                  <c:v>45979.375</c:v>
                </c:pt>
                <c:pt idx="34013">
                  <c:v>45979.416666666664</c:v>
                </c:pt>
                <c:pt idx="34014">
                  <c:v>45979.458333333336</c:v>
                </c:pt>
                <c:pt idx="34015">
                  <c:v>45979.5</c:v>
                </c:pt>
                <c:pt idx="34016">
                  <c:v>45979.541666666664</c:v>
                </c:pt>
                <c:pt idx="34017">
                  <c:v>45979.583333333336</c:v>
                </c:pt>
                <c:pt idx="34018">
                  <c:v>45979.625</c:v>
                </c:pt>
                <c:pt idx="34019">
                  <c:v>45979.666666666664</c:v>
                </c:pt>
                <c:pt idx="34020">
                  <c:v>45979.708333333336</c:v>
                </c:pt>
                <c:pt idx="34021">
                  <c:v>45979.75</c:v>
                </c:pt>
                <c:pt idx="34022">
                  <c:v>45979.791666666664</c:v>
                </c:pt>
                <c:pt idx="34023">
                  <c:v>45979.833333333336</c:v>
                </c:pt>
                <c:pt idx="34024">
                  <c:v>45979.875</c:v>
                </c:pt>
                <c:pt idx="34025">
                  <c:v>45979.916666666664</c:v>
                </c:pt>
                <c:pt idx="34026">
                  <c:v>45979.958333333336</c:v>
                </c:pt>
                <c:pt idx="34027">
                  <c:v>45980</c:v>
                </c:pt>
                <c:pt idx="34028">
                  <c:v>45980.041666666664</c:v>
                </c:pt>
                <c:pt idx="34029">
                  <c:v>45980.083333333336</c:v>
                </c:pt>
                <c:pt idx="34030">
                  <c:v>45980.125</c:v>
                </c:pt>
                <c:pt idx="34031">
                  <c:v>45980.166666666664</c:v>
                </c:pt>
                <c:pt idx="34032">
                  <c:v>45980.208333333336</c:v>
                </c:pt>
                <c:pt idx="34033">
                  <c:v>45980.25</c:v>
                </c:pt>
                <c:pt idx="34034">
                  <c:v>45980.291666666664</c:v>
                </c:pt>
                <c:pt idx="34035">
                  <c:v>45980.333333333336</c:v>
                </c:pt>
                <c:pt idx="34036">
                  <c:v>45980.375</c:v>
                </c:pt>
                <c:pt idx="34037">
                  <c:v>45980.416666666664</c:v>
                </c:pt>
                <c:pt idx="34038">
                  <c:v>45980.458333333336</c:v>
                </c:pt>
                <c:pt idx="34039">
                  <c:v>45980.5</c:v>
                </c:pt>
                <c:pt idx="34040">
                  <c:v>45980.541666666664</c:v>
                </c:pt>
                <c:pt idx="34041">
                  <c:v>45980.583333333336</c:v>
                </c:pt>
                <c:pt idx="34042">
                  <c:v>45980.625</c:v>
                </c:pt>
                <c:pt idx="34043">
                  <c:v>45980.666666666664</c:v>
                </c:pt>
                <c:pt idx="34044">
                  <c:v>45980.708333333336</c:v>
                </c:pt>
                <c:pt idx="34045">
                  <c:v>45980.75</c:v>
                </c:pt>
                <c:pt idx="34046">
                  <c:v>45980.791666666664</c:v>
                </c:pt>
                <c:pt idx="34047">
                  <c:v>45980.833333333336</c:v>
                </c:pt>
                <c:pt idx="34048">
                  <c:v>45980.875</c:v>
                </c:pt>
                <c:pt idx="34049">
                  <c:v>45980.916666666664</c:v>
                </c:pt>
                <c:pt idx="34050">
                  <c:v>45980.958333333336</c:v>
                </c:pt>
                <c:pt idx="34051">
                  <c:v>45981</c:v>
                </c:pt>
                <c:pt idx="34052">
                  <c:v>45981.041666666664</c:v>
                </c:pt>
                <c:pt idx="34053">
                  <c:v>45981.083333333336</c:v>
                </c:pt>
                <c:pt idx="34054">
                  <c:v>45981.125</c:v>
                </c:pt>
                <c:pt idx="34055">
                  <c:v>45981.166666666664</c:v>
                </c:pt>
                <c:pt idx="34056">
                  <c:v>45981.208333333336</c:v>
                </c:pt>
                <c:pt idx="34057">
                  <c:v>45981.25</c:v>
                </c:pt>
                <c:pt idx="34058">
                  <c:v>45981.291666666664</c:v>
                </c:pt>
                <c:pt idx="34059">
                  <c:v>45981.333333333336</c:v>
                </c:pt>
                <c:pt idx="34060">
                  <c:v>45981.375</c:v>
                </c:pt>
                <c:pt idx="34061">
                  <c:v>45981.416666666664</c:v>
                </c:pt>
                <c:pt idx="34062">
                  <c:v>45981.458333333336</c:v>
                </c:pt>
                <c:pt idx="34063">
                  <c:v>45981.5</c:v>
                </c:pt>
                <c:pt idx="34064">
                  <c:v>45981.541666666664</c:v>
                </c:pt>
                <c:pt idx="34065">
                  <c:v>45981.583333333336</c:v>
                </c:pt>
                <c:pt idx="34066">
                  <c:v>45981.625</c:v>
                </c:pt>
                <c:pt idx="34067">
                  <c:v>45981.666666666664</c:v>
                </c:pt>
                <c:pt idx="34068">
                  <c:v>45981.708333333336</c:v>
                </c:pt>
                <c:pt idx="34069">
                  <c:v>45981.75</c:v>
                </c:pt>
                <c:pt idx="34070">
                  <c:v>45981.791666666664</c:v>
                </c:pt>
                <c:pt idx="34071">
                  <c:v>45981.833333333336</c:v>
                </c:pt>
                <c:pt idx="34072">
                  <c:v>45981.875</c:v>
                </c:pt>
                <c:pt idx="34073">
                  <c:v>45981.916666666664</c:v>
                </c:pt>
                <c:pt idx="34074">
                  <c:v>45981.958333333336</c:v>
                </c:pt>
                <c:pt idx="34075">
                  <c:v>45982</c:v>
                </c:pt>
                <c:pt idx="34076">
                  <c:v>45982.041666666664</c:v>
                </c:pt>
                <c:pt idx="34077">
                  <c:v>45982.083333333336</c:v>
                </c:pt>
                <c:pt idx="34078">
                  <c:v>45982.125</c:v>
                </c:pt>
                <c:pt idx="34079">
                  <c:v>45982.166666666664</c:v>
                </c:pt>
                <c:pt idx="34080">
                  <c:v>45982.208333333336</c:v>
                </c:pt>
                <c:pt idx="34081">
                  <c:v>45982.25</c:v>
                </c:pt>
                <c:pt idx="34082">
                  <c:v>45982.291666666664</c:v>
                </c:pt>
                <c:pt idx="34083">
                  <c:v>45982.333333333336</c:v>
                </c:pt>
                <c:pt idx="34084">
                  <c:v>45982.375</c:v>
                </c:pt>
                <c:pt idx="34085">
                  <c:v>45982.416666666664</c:v>
                </c:pt>
                <c:pt idx="34086">
                  <c:v>45982.458333333336</c:v>
                </c:pt>
                <c:pt idx="34087">
                  <c:v>45982.5</c:v>
                </c:pt>
                <c:pt idx="34088">
                  <c:v>45982.541666666664</c:v>
                </c:pt>
                <c:pt idx="34089">
                  <c:v>45982.583333333336</c:v>
                </c:pt>
                <c:pt idx="34090">
                  <c:v>45982.625</c:v>
                </c:pt>
                <c:pt idx="34091">
                  <c:v>45982.666666666664</c:v>
                </c:pt>
                <c:pt idx="34092">
                  <c:v>45982.708333333336</c:v>
                </c:pt>
                <c:pt idx="34093">
                  <c:v>45982.75</c:v>
                </c:pt>
                <c:pt idx="34094">
                  <c:v>45982.791666666664</c:v>
                </c:pt>
                <c:pt idx="34095">
                  <c:v>45982.833333333336</c:v>
                </c:pt>
                <c:pt idx="34096">
                  <c:v>45982.875</c:v>
                </c:pt>
                <c:pt idx="34097">
                  <c:v>45982.916666666664</c:v>
                </c:pt>
                <c:pt idx="34098">
                  <c:v>45982.958333333336</c:v>
                </c:pt>
                <c:pt idx="34099">
                  <c:v>45983</c:v>
                </c:pt>
                <c:pt idx="34100">
                  <c:v>45983.041666666664</c:v>
                </c:pt>
                <c:pt idx="34101">
                  <c:v>45983.083333333336</c:v>
                </c:pt>
                <c:pt idx="34102">
                  <c:v>45983.125</c:v>
                </c:pt>
                <c:pt idx="34103">
                  <c:v>45983.166666666664</c:v>
                </c:pt>
                <c:pt idx="34104">
                  <c:v>45983.208333333336</c:v>
                </c:pt>
                <c:pt idx="34105">
                  <c:v>45983.25</c:v>
                </c:pt>
                <c:pt idx="34106">
                  <c:v>45983.291666666664</c:v>
                </c:pt>
                <c:pt idx="34107">
                  <c:v>45983.333333333336</c:v>
                </c:pt>
                <c:pt idx="34108">
                  <c:v>45983.375</c:v>
                </c:pt>
                <c:pt idx="34109">
                  <c:v>45983.416666666664</c:v>
                </c:pt>
                <c:pt idx="34110">
                  <c:v>45983.458333333336</c:v>
                </c:pt>
                <c:pt idx="34111">
                  <c:v>45983.5</c:v>
                </c:pt>
                <c:pt idx="34112">
                  <c:v>45983.541666666664</c:v>
                </c:pt>
                <c:pt idx="34113">
                  <c:v>45983.583333333336</c:v>
                </c:pt>
                <c:pt idx="34114">
                  <c:v>45983.625</c:v>
                </c:pt>
                <c:pt idx="34115">
                  <c:v>45983.666666666664</c:v>
                </c:pt>
                <c:pt idx="34116">
                  <c:v>45983.708333333336</c:v>
                </c:pt>
                <c:pt idx="34117">
                  <c:v>45983.75</c:v>
                </c:pt>
                <c:pt idx="34118">
                  <c:v>45983.791666666664</c:v>
                </c:pt>
                <c:pt idx="34119">
                  <c:v>45983.833333333336</c:v>
                </c:pt>
                <c:pt idx="34120">
                  <c:v>45983.875</c:v>
                </c:pt>
                <c:pt idx="34121">
                  <c:v>45983.916666666664</c:v>
                </c:pt>
                <c:pt idx="34122">
                  <c:v>45983.958333333336</c:v>
                </c:pt>
                <c:pt idx="34123">
                  <c:v>45984</c:v>
                </c:pt>
                <c:pt idx="34124">
                  <c:v>45984.041666666664</c:v>
                </c:pt>
                <c:pt idx="34125">
                  <c:v>45984.083333333336</c:v>
                </c:pt>
                <c:pt idx="34126">
                  <c:v>45984.125</c:v>
                </c:pt>
                <c:pt idx="34127">
                  <c:v>45984.166666666664</c:v>
                </c:pt>
                <c:pt idx="34128">
                  <c:v>45984.208333333336</c:v>
                </c:pt>
                <c:pt idx="34129">
                  <c:v>45984.25</c:v>
                </c:pt>
                <c:pt idx="34130">
                  <c:v>45984.291666666664</c:v>
                </c:pt>
                <c:pt idx="34131">
                  <c:v>45984.333333333336</c:v>
                </c:pt>
                <c:pt idx="34132">
                  <c:v>45984.375</c:v>
                </c:pt>
                <c:pt idx="34133">
                  <c:v>45984.416666666664</c:v>
                </c:pt>
                <c:pt idx="34134">
                  <c:v>45984.458333333336</c:v>
                </c:pt>
                <c:pt idx="34135">
                  <c:v>45984.5</c:v>
                </c:pt>
                <c:pt idx="34136">
                  <c:v>45984.541666666664</c:v>
                </c:pt>
                <c:pt idx="34137">
                  <c:v>45984.583333333336</c:v>
                </c:pt>
                <c:pt idx="34138">
                  <c:v>45984.625</c:v>
                </c:pt>
                <c:pt idx="34139">
                  <c:v>45984.666666666664</c:v>
                </c:pt>
                <c:pt idx="34140">
                  <c:v>45984.708333333336</c:v>
                </c:pt>
                <c:pt idx="34141">
                  <c:v>45984.75</c:v>
                </c:pt>
                <c:pt idx="34142">
                  <c:v>45984.791666666664</c:v>
                </c:pt>
                <c:pt idx="34143">
                  <c:v>45984.833333333336</c:v>
                </c:pt>
                <c:pt idx="34144">
                  <c:v>45984.875</c:v>
                </c:pt>
                <c:pt idx="34145">
                  <c:v>45984.916666666664</c:v>
                </c:pt>
                <c:pt idx="34146">
                  <c:v>45984.958333333336</c:v>
                </c:pt>
                <c:pt idx="34147">
                  <c:v>45985</c:v>
                </c:pt>
                <c:pt idx="34148">
                  <c:v>45985.041666666664</c:v>
                </c:pt>
                <c:pt idx="34149">
                  <c:v>45985.083333333336</c:v>
                </c:pt>
                <c:pt idx="34150">
                  <c:v>45985.125</c:v>
                </c:pt>
                <c:pt idx="34151">
                  <c:v>45985.166666666664</c:v>
                </c:pt>
                <c:pt idx="34152">
                  <c:v>45985.208333333336</c:v>
                </c:pt>
                <c:pt idx="34153">
                  <c:v>45985.25</c:v>
                </c:pt>
                <c:pt idx="34154">
                  <c:v>45985.291666666664</c:v>
                </c:pt>
                <c:pt idx="34155">
                  <c:v>45985.333333333336</c:v>
                </c:pt>
                <c:pt idx="34156">
                  <c:v>45985.375</c:v>
                </c:pt>
                <c:pt idx="34157">
                  <c:v>45985.416666666664</c:v>
                </c:pt>
                <c:pt idx="34158">
                  <c:v>45985.458333333336</c:v>
                </c:pt>
                <c:pt idx="34159">
                  <c:v>45985.5</c:v>
                </c:pt>
                <c:pt idx="34160">
                  <c:v>45985.541666666664</c:v>
                </c:pt>
                <c:pt idx="34161">
                  <c:v>45985.583333333336</c:v>
                </c:pt>
                <c:pt idx="34162">
                  <c:v>45985.625</c:v>
                </c:pt>
                <c:pt idx="34163">
                  <c:v>45985.666666666664</c:v>
                </c:pt>
                <c:pt idx="34164">
                  <c:v>45985.708333333336</c:v>
                </c:pt>
                <c:pt idx="34165">
                  <c:v>45985.75</c:v>
                </c:pt>
                <c:pt idx="34166">
                  <c:v>45985.791666666664</c:v>
                </c:pt>
                <c:pt idx="34167">
                  <c:v>45985.833333333336</c:v>
                </c:pt>
                <c:pt idx="34168">
                  <c:v>45985.875</c:v>
                </c:pt>
                <c:pt idx="34169">
                  <c:v>45985.916666666664</c:v>
                </c:pt>
                <c:pt idx="34170">
                  <c:v>45985.958333333336</c:v>
                </c:pt>
                <c:pt idx="34171">
                  <c:v>45986</c:v>
                </c:pt>
                <c:pt idx="34172">
                  <c:v>45986.041666666664</c:v>
                </c:pt>
                <c:pt idx="34173">
                  <c:v>45986.083333333336</c:v>
                </c:pt>
                <c:pt idx="34174">
                  <c:v>45986.125</c:v>
                </c:pt>
                <c:pt idx="34175">
                  <c:v>45986.166666666664</c:v>
                </c:pt>
                <c:pt idx="34176">
                  <c:v>45986.208333333336</c:v>
                </c:pt>
                <c:pt idx="34177">
                  <c:v>45986.25</c:v>
                </c:pt>
                <c:pt idx="34178">
                  <c:v>45986.291666666664</c:v>
                </c:pt>
                <c:pt idx="34179">
                  <c:v>45986.333333333336</c:v>
                </c:pt>
                <c:pt idx="34180">
                  <c:v>45986.375</c:v>
                </c:pt>
                <c:pt idx="34181">
                  <c:v>45986.416666666664</c:v>
                </c:pt>
                <c:pt idx="34182">
                  <c:v>45986.458333333336</c:v>
                </c:pt>
                <c:pt idx="34183">
                  <c:v>45986.5</c:v>
                </c:pt>
                <c:pt idx="34184">
                  <c:v>45986.541666666664</c:v>
                </c:pt>
                <c:pt idx="34185">
                  <c:v>45986.583333333336</c:v>
                </c:pt>
                <c:pt idx="34186">
                  <c:v>45986.625</c:v>
                </c:pt>
                <c:pt idx="34187">
                  <c:v>45986.666666666664</c:v>
                </c:pt>
                <c:pt idx="34188">
                  <c:v>45986.708333333336</c:v>
                </c:pt>
                <c:pt idx="34189">
                  <c:v>45986.75</c:v>
                </c:pt>
                <c:pt idx="34190">
                  <c:v>45986.791666666664</c:v>
                </c:pt>
                <c:pt idx="34191">
                  <c:v>45986.833333333336</c:v>
                </c:pt>
                <c:pt idx="34192">
                  <c:v>45986.875</c:v>
                </c:pt>
                <c:pt idx="34193">
                  <c:v>45986.916666666664</c:v>
                </c:pt>
                <c:pt idx="34194">
                  <c:v>45986.958333333336</c:v>
                </c:pt>
                <c:pt idx="34195">
                  <c:v>45987</c:v>
                </c:pt>
                <c:pt idx="34196">
                  <c:v>45987.041666666664</c:v>
                </c:pt>
                <c:pt idx="34197">
                  <c:v>45987.083333333336</c:v>
                </c:pt>
                <c:pt idx="34198">
                  <c:v>45987.125</c:v>
                </c:pt>
                <c:pt idx="34199">
                  <c:v>45987.166666666664</c:v>
                </c:pt>
                <c:pt idx="34200">
                  <c:v>45987.208333333336</c:v>
                </c:pt>
                <c:pt idx="34201">
                  <c:v>45987.25</c:v>
                </c:pt>
                <c:pt idx="34202">
                  <c:v>45987.291666666664</c:v>
                </c:pt>
                <c:pt idx="34203">
                  <c:v>45987.333333333336</c:v>
                </c:pt>
                <c:pt idx="34204">
                  <c:v>45987.375</c:v>
                </c:pt>
                <c:pt idx="34205">
                  <c:v>45987.416666666664</c:v>
                </c:pt>
                <c:pt idx="34206">
                  <c:v>45987.458333333336</c:v>
                </c:pt>
                <c:pt idx="34207">
                  <c:v>45987.5</c:v>
                </c:pt>
                <c:pt idx="34208">
                  <c:v>45987.541666666664</c:v>
                </c:pt>
                <c:pt idx="34209">
                  <c:v>45987.583333333336</c:v>
                </c:pt>
                <c:pt idx="34210">
                  <c:v>45987.625</c:v>
                </c:pt>
                <c:pt idx="34211">
                  <c:v>45987.666666666664</c:v>
                </c:pt>
                <c:pt idx="34212">
                  <c:v>45987.708333333336</c:v>
                </c:pt>
                <c:pt idx="34213">
                  <c:v>45987.75</c:v>
                </c:pt>
                <c:pt idx="34214">
                  <c:v>45987.791666666664</c:v>
                </c:pt>
                <c:pt idx="34215">
                  <c:v>45987.833333333336</c:v>
                </c:pt>
                <c:pt idx="34216">
                  <c:v>45987.875</c:v>
                </c:pt>
                <c:pt idx="34217">
                  <c:v>45987.916666666664</c:v>
                </c:pt>
                <c:pt idx="34218">
                  <c:v>45987.958333333336</c:v>
                </c:pt>
                <c:pt idx="34219">
                  <c:v>45988</c:v>
                </c:pt>
                <c:pt idx="34220">
                  <c:v>45988.041666666664</c:v>
                </c:pt>
                <c:pt idx="34221">
                  <c:v>45988.083333333336</c:v>
                </c:pt>
                <c:pt idx="34222">
                  <c:v>45988.125</c:v>
                </c:pt>
                <c:pt idx="34223">
                  <c:v>45988.166666666664</c:v>
                </c:pt>
                <c:pt idx="34224">
                  <c:v>45988.208333333336</c:v>
                </c:pt>
                <c:pt idx="34225">
                  <c:v>45988.25</c:v>
                </c:pt>
                <c:pt idx="34226">
                  <c:v>45988.291666666664</c:v>
                </c:pt>
                <c:pt idx="34227">
                  <c:v>45988.333333333336</c:v>
                </c:pt>
                <c:pt idx="34228">
                  <c:v>45988.375</c:v>
                </c:pt>
                <c:pt idx="34229">
                  <c:v>45988.416666666664</c:v>
                </c:pt>
                <c:pt idx="34230">
                  <c:v>45988.458333333336</c:v>
                </c:pt>
                <c:pt idx="34231">
                  <c:v>45988.5</c:v>
                </c:pt>
                <c:pt idx="34232">
                  <c:v>45988.541666666664</c:v>
                </c:pt>
                <c:pt idx="34233">
                  <c:v>45988.583333333336</c:v>
                </c:pt>
                <c:pt idx="34234">
                  <c:v>45988.625</c:v>
                </c:pt>
                <c:pt idx="34235">
                  <c:v>45988.666666666664</c:v>
                </c:pt>
                <c:pt idx="34236">
                  <c:v>45988.708333333336</c:v>
                </c:pt>
                <c:pt idx="34237">
                  <c:v>45988.75</c:v>
                </c:pt>
                <c:pt idx="34238">
                  <c:v>45988.791666666664</c:v>
                </c:pt>
                <c:pt idx="34239">
                  <c:v>45988.833333333336</c:v>
                </c:pt>
                <c:pt idx="34240">
                  <c:v>45988.875</c:v>
                </c:pt>
                <c:pt idx="34241">
                  <c:v>45988.916666666664</c:v>
                </c:pt>
                <c:pt idx="34242">
                  <c:v>45988.958333333336</c:v>
                </c:pt>
                <c:pt idx="34243">
                  <c:v>45989</c:v>
                </c:pt>
                <c:pt idx="34244">
                  <c:v>45989.041666666664</c:v>
                </c:pt>
                <c:pt idx="34245">
                  <c:v>45989.083333333336</c:v>
                </c:pt>
                <c:pt idx="34246">
                  <c:v>45989.125</c:v>
                </c:pt>
                <c:pt idx="34247">
                  <c:v>45989.166666666664</c:v>
                </c:pt>
                <c:pt idx="34248">
                  <c:v>45989.208333333336</c:v>
                </c:pt>
                <c:pt idx="34249">
                  <c:v>45989.25</c:v>
                </c:pt>
                <c:pt idx="34250">
                  <c:v>45989.291666666664</c:v>
                </c:pt>
                <c:pt idx="34251">
                  <c:v>45989.333333333336</c:v>
                </c:pt>
                <c:pt idx="34252">
                  <c:v>45989.375</c:v>
                </c:pt>
                <c:pt idx="34253">
                  <c:v>45989.416666666664</c:v>
                </c:pt>
                <c:pt idx="34254">
                  <c:v>45989.458333333336</c:v>
                </c:pt>
                <c:pt idx="34255">
                  <c:v>45989.5</c:v>
                </c:pt>
                <c:pt idx="34256">
                  <c:v>45989.541666666664</c:v>
                </c:pt>
                <c:pt idx="34257">
                  <c:v>45989.583333333336</c:v>
                </c:pt>
                <c:pt idx="34258">
                  <c:v>45989.625</c:v>
                </c:pt>
                <c:pt idx="34259">
                  <c:v>45989.666666666664</c:v>
                </c:pt>
                <c:pt idx="34260">
                  <c:v>45989.708333333336</c:v>
                </c:pt>
                <c:pt idx="34261">
                  <c:v>45989.75</c:v>
                </c:pt>
                <c:pt idx="34262">
                  <c:v>45989.791666666664</c:v>
                </c:pt>
                <c:pt idx="34263">
                  <c:v>45989.833333333336</c:v>
                </c:pt>
                <c:pt idx="34264">
                  <c:v>45989.875</c:v>
                </c:pt>
                <c:pt idx="34265">
                  <c:v>45989.916666666664</c:v>
                </c:pt>
                <c:pt idx="34266">
                  <c:v>45989.958333333336</c:v>
                </c:pt>
                <c:pt idx="34267">
                  <c:v>45990</c:v>
                </c:pt>
                <c:pt idx="34268">
                  <c:v>45990.041666666664</c:v>
                </c:pt>
                <c:pt idx="34269">
                  <c:v>45990.083333333336</c:v>
                </c:pt>
                <c:pt idx="34270">
                  <c:v>45990.125</c:v>
                </c:pt>
                <c:pt idx="34271">
                  <c:v>45990.166666666664</c:v>
                </c:pt>
                <c:pt idx="34272">
                  <c:v>45990.208333333336</c:v>
                </c:pt>
                <c:pt idx="34273">
                  <c:v>45990.25</c:v>
                </c:pt>
                <c:pt idx="34274">
                  <c:v>45990.291666666664</c:v>
                </c:pt>
                <c:pt idx="34275">
                  <c:v>45990.333333333336</c:v>
                </c:pt>
                <c:pt idx="34276">
                  <c:v>45990.375</c:v>
                </c:pt>
                <c:pt idx="34277">
                  <c:v>45990.416666666664</c:v>
                </c:pt>
                <c:pt idx="34278">
                  <c:v>45990.458333333336</c:v>
                </c:pt>
                <c:pt idx="34279">
                  <c:v>45990.5</c:v>
                </c:pt>
                <c:pt idx="34280">
                  <c:v>45990.541666666664</c:v>
                </c:pt>
                <c:pt idx="34281">
                  <c:v>45990.583333333336</c:v>
                </c:pt>
                <c:pt idx="34282">
                  <c:v>45990.625</c:v>
                </c:pt>
                <c:pt idx="34283">
                  <c:v>45990.666666666664</c:v>
                </c:pt>
                <c:pt idx="34284">
                  <c:v>45990.708333333336</c:v>
                </c:pt>
                <c:pt idx="34285">
                  <c:v>45990.75</c:v>
                </c:pt>
                <c:pt idx="34286">
                  <c:v>45990.791666666664</c:v>
                </c:pt>
                <c:pt idx="34287">
                  <c:v>45990.833333333336</c:v>
                </c:pt>
                <c:pt idx="34288">
                  <c:v>45990.875</c:v>
                </c:pt>
                <c:pt idx="34289">
                  <c:v>45990.916666666664</c:v>
                </c:pt>
                <c:pt idx="34290">
                  <c:v>45990.958333333336</c:v>
                </c:pt>
                <c:pt idx="34291">
                  <c:v>45991</c:v>
                </c:pt>
                <c:pt idx="34292">
                  <c:v>45991.041666666664</c:v>
                </c:pt>
                <c:pt idx="34293">
                  <c:v>45991.083333333336</c:v>
                </c:pt>
                <c:pt idx="34294">
                  <c:v>45991.125</c:v>
                </c:pt>
                <c:pt idx="34295">
                  <c:v>45991.166666666664</c:v>
                </c:pt>
                <c:pt idx="34296">
                  <c:v>45991.208333333336</c:v>
                </c:pt>
                <c:pt idx="34297">
                  <c:v>45991.25</c:v>
                </c:pt>
                <c:pt idx="34298">
                  <c:v>45991.291666666664</c:v>
                </c:pt>
                <c:pt idx="34299">
                  <c:v>45991.333333333336</c:v>
                </c:pt>
                <c:pt idx="34300">
                  <c:v>45991.375</c:v>
                </c:pt>
                <c:pt idx="34301">
                  <c:v>45991.416666666664</c:v>
                </c:pt>
                <c:pt idx="34302">
                  <c:v>45991.458333333336</c:v>
                </c:pt>
                <c:pt idx="34303">
                  <c:v>45991.5</c:v>
                </c:pt>
                <c:pt idx="34304">
                  <c:v>45991.541666666664</c:v>
                </c:pt>
                <c:pt idx="34305">
                  <c:v>45991.583333333336</c:v>
                </c:pt>
                <c:pt idx="34306">
                  <c:v>45991.625</c:v>
                </c:pt>
                <c:pt idx="34307">
                  <c:v>45991.666666666664</c:v>
                </c:pt>
                <c:pt idx="34308">
                  <c:v>45991.708333333336</c:v>
                </c:pt>
                <c:pt idx="34309">
                  <c:v>45991.75</c:v>
                </c:pt>
                <c:pt idx="34310">
                  <c:v>45991.791666666664</c:v>
                </c:pt>
                <c:pt idx="34311">
                  <c:v>45991.833333333336</c:v>
                </c:pt>
                <c:pt idx="34312">
                  <c:v>45991.875</c:v>
                </c:pt>
                <c:pt idx="34313">
                  <c:v>45991.916666666664</c:v>
                </c:pt>
                <c:pt idx="34314">
                  <c:v>45991.958333333336</c:v>
                </c:pt>
                <c:pt idx="34315">
                  <c:v>45992</c:v>
                </c:pt>
                <c:pt idx="34316">
                  <c:v>45992.041666666664</c:v>
                </c:pt>
                <c:pt idx="34317">
                  <c:v>45992.083333333336</c:v>
                </c:pt>
                <c:pt idx="34318">
                  <c:v>45992.125</c:v>
                </c:pt>
                <c:pt idx="34319">
                  <c:v>45992.166666666664</c:v>
                </c:pt>
                <c:pt idx="34320">
                  <c:v>45992.208333333336</c:v>
                </c:pt>
                <c:pt idx="34321">
                  <c:v>45992.25</c:v>
                </c:pt>
                <c:pt idx="34322">
                  <c:v>45992.291666666664</c:v>
                </c:pt>
                <c:pt idx="34323">
                  <c:v>45992.333333333336</c:v>
                </c:pt>
                <c:pt idx="34324">
                  <c:v>45992.375</c:v>
                </c:pt>
                <c:pt idx="34325">
                  <c:v>45992.416666666664</c:v>
                </c:pt>
                <c:pt idx="34326">
                  <c:v>45992.458333333336</c:v>
                </c:pt>
                <c:pt idx="34327">
                  <c:v>45992.5</c:v>
                </c:pt>
                <c:pt idx="34328">
                  <c:v>45992.541666666664</c:v>
                </c:pt>
                <c:pt idx="34329">
                  <c:v>45992.583333333336</c:v>
                </c:pt>
                <c:pt idx="34330">
                  <c:v>45992.625</c:v>
                </c:pt>
                <c:pt idx="34331">
                  <c:v>45992.666666666664</c:v>
                </c:pt>
                <c:pt idx="34332">
                  <c:v>45992.708333333336</c:v>
                </c:pt>
                <c:pt idx="34333">
                  <c:v>45992.75</c:v>
                </c:pt>
                <c:pt idx="34334">
                  <c:v>45992.791666666664</c:v>
                </c:pt>
                <c:pt idx="34335">
                  <c:v>45992.833333333336</c:v>
                </c:pt>
                <c:pt idx="34336">
                  <c:v>45992.875</c:v>
                </c:pt>
                <c:pt idx="34337">
                  <c:v>45992.916666666664</c:v>
                </c:pt>
                <c:pt idx="34338">
                  <c:v>45992.958333333336</c:v>
                </c:pt>
                <c:pt idx="34339">
                  <c:v>45993</c:v>
                </c:pt>
                <c:pt idx="34340">
                  <c:v>45993.041666666664</c:v>
                </c:pt>
                <c:pt idx="34341">
                  <c:v>45993.083333333336</c:v>
                </c:pt>
                <c:pt idx="34342">
                  <c:v>45993.125</c:v>
                </c:pt>
                <c:pt idx="34343">
                  <c:v>45993.166666666664</c:v>
                </c:pt>
                <c:pt idx="34344">
                  <c:v>45993.208333333336</c:v>
                </c:pt>
                <c:pt idx="34345">
                  <c:v>45993.25</c:v>
                </c:pt>
                <c:pt idx="34346">
                  <c:v>45993.291666666664</c:v>
                </c:pt>
                <c:pt idx="34347">
                  <c:v>45993.333333333336</c:v>
                </c:pt>
                <c:pt idx="34348">
                  <c:v>45993.375</c:v>
                </c:pt>
                <c:pt idx="34349">
                  <c:v>45993.416666666664</c:v>
                </c:pt>
                <c:pt idx="34350">
                  <c:v>45993.458333333336</c:v>
                </c:pt>
                <c:pt idx="34351">
                  <c:v>45993.5</c:v>
                </c:pt>
                <c:pt idx="34352">
                  <c:v>45993.541666666664</c:v>
                </c:pt>
                <c:pt idx="34353">
                  <c:v>45993.583333333336</c:v>
                </c:pt>
                <c:pt idx="34354">
                  <c:v>45993.625</c:v>
                </c:pt>
                <c:pt idx="34355">
                  <c:v>45993.666666666664</c:v>
                </c:pt>
                <c:pt idx="34356">
                  <c:v>45993.708333333336</c:v>
                </c:pt>
                <c:pt idx="34357">
                  <c:v>45993.75</c:v>
                </c:pt>
                <c:pt idx="34358">
                  <c:v>45993.791666666664</c:v>
                </c:pt>
                <c:pt idx="34359">
                  <c:v>45993.833333333336</c:v>
                </c:pt>
                <c:pt idx="34360">
                  <c:v>45993.875</c:v>
                </c:pt>
                <c:pt idx="34361">
                  <c:v>45993.916666666664</c:v>
                </c:pt>
                <c:pt idx="34362">
                  <c:v>45993.958333333336</c:v>
                </c:pt>
                <c:pt idx="34363">
                  <c:v>45994</c:v>
                </c:pt>
                <c:pt idx="34364">
                  <c:v>45994.041666666664</c:v>
                </c:pt>
                <c:pt idx="34365">
                  <c:v>45994.083333333336</c:v>
                </c:pt>
                <c:pt idx="34366">
                  <c:v>45994.125</c:v>
                </c:pt>
                <c:pt idx="34367">
                  <c:v>45994.166666666664</c:v>
                </c:pt>
                <c:pt idx="34368">
                  <c:v>45994.208333333336</c:v>
                </c:pt>
                <c:pt idx="34369">
                  <c:v>45994.25</c:v>
                </c:pt>
                <c:pt idx="34370">
                  <c:v>45994.291666666664</c:v>
                </c:pt>
                <c:pt idx="34371">
                  <c:v>45994.333333333336</c:v>
                </c:pt>
                <c:pt idx="34372">
                  <c:v>45994.375</c:v>
                </c:pt>
                <c:pt idx="34373">
                  <c:v>45994.416666666664</c:v>
                </c:pt>
                <c:pt idx="34374">
                  <c:v>45994.458333333336</c:v>
                </c:pt>
                <c:pt idx="34375">
                  <c:v>45994.5</c:v>
                </c:pt>
                <c:pt idx="34376">
                  <c:v>45994.541666666664</c:v>
                </c:pt>
                <c:pt idx="34377">
                  <c:v>45994.583333333336</c:v>
                </c:pt>
                <c:pt idx="34378">
                  <c:v>45994.625</c:v>
                </c:pt>
                <c:pt idx="34379">
                  <c:v>45994.666666666664</c:v>
                </c:pt>
                <c:pt idx="34380">
                  <c:v>45994.708333333336</c:v>
                </c:pt>
                <c:pt idx="34381">
                  <c:v>45994.75</c:v>
                </c:pt>
                <c:pt idx="34382">
                  <c:v>45994.791666666664</c:v>
                </c:pt>
                <c:pt idx="34383">
                  <c:v>45994.833333333336</c:v>
                </c:pt>
                <c:pt idx="34384">
                  <c:v>45994.875</c:v>
                </c:pt>
                <c:pt idx="34385">
                  <c:v>45994.916666666664</c:v>
                </c:pt>
                <c:pt idx="34386">
                  <c:v>45994.958333333336</c:v>
                </c:pt>
                <c:pt idx="34387">
                  <c:v>45995</c:v>
                </c:pt>
                <c:pt idx="34388">
                  <c:v>45995.041666666664</c:v>
                </c:pt>
                <c:pt idx="34389">
                  <c:v>45995.083333333336</c:v>
                </c:pt>
                <c:pt idx="34390">
                  <c:v>45995.125</c:v>
                </c:pt>
                <c:pt idx="34391">
                  <c:v>45995.166666666664</c:v>
                </c:pt>
                <c:pt idx="34392">
                  <c:v>45995.208333333336</c:v>
                </c:pt>
                <c:pt idx="34393">
                  <c:v>45995.25</c:v>
                </c:pt>
                <c:pt idx="34394">
                  <c:v>45995.291666666664</c:v>
                </c:pt>
                <c:pt idx="34395">
                  <c:v>45995.333333333336</c:v>
                </c:pt>
                <c:pt idx="34396">
                  <c:v>45995.375</c:v>
                </c:pt>
                <c:pt idx="34397">
                  <c:v>45995.416666666664</c:v>
                </c:pt>
                <c:pt idx="34398">
                  <c:v>45995.458333333336</c:v>
                </c:pt>
                <c:pt idx="34399">
                  <c:v>45995.5</c:v>
                </c:pt>
                <c:pt idx="34400">
                  <c:v>45995.541666666664</c:v>
                </c:pt>
                <c:pt idx="34401">
                  <c:v>45995.583333333336</c:v>
                </c:pt>
                <c:pt idx="34402">
                  <c:v>45995.625</c:v>
                </c:pt>
                <c:pt idx="34403">
                  <c:v>45995.666666666664</c:v>
                </c:pt>
                <c:pt idx="34404">
                  <c:v>45995.708333333336</c:v>
                </c:pt>
                <c:pt idx="34405">
                  <c:v>45995.75</c:v>
                </c:pt>
                <c:pt idx="34406">
                  <c:v>45995.791666666664</c:v>
                </c:pt>
                <c:pt idx="34407">
                  <c:v>45995.833333333336</c:v>
                </c:pt>
                <c:pt idx="34408">
                  <c:v>45995.875</c:v>
                </c:pt>
                <c:pt idx="34409">
                  <c:v>45995.916666666664</c:v>
                </c:pt>
                <c:pt idx="34410">
                  <c:v>45995.958333333336</c:v>
                </c:pt>
                <c:pt idx="34411">
                  <c:v>45996</c:v>
                </c:pt>
                <c:pt idx="34412">
                  <c:v>45996.041666666664</c:v>
                </c:pt>
                <c:pt idx="34413">
                  <c:v>45996.083333333336</c:v>
                </c:pt>
                <c:pt idx="34414">
                  <c:v>45996.125</c:v>
                </c:pt>
                <c:pt idx="34415">
                  <c:v>45996.166666666664</c:v>
                </c:pt>
                <c:pt idx="34416">
                  <c:v>45996.208333333336</c:v>
                </c:pt>
                <c:pt idx="34417">
                  <c:v>45996.25</c:v>
                </c:pt>
                <c:pt idx="34418">
                  <c:v>45996.291666666664</c:v>
                </c:pt>
                <c:pt idx="34419">
                  <c:v>45996.333333333336</c:v>
                </c:pt>
                <c:pt idx="34420">
                  <c:v>45996.375</c:v>
                </c:pt>
                <c:pt idx="34421">
                  <c:v>45996.416666666664</c:v>
                </c:pt>
                <c:pt idx="34422">
                  <c:v>45996.458333333336</c:v>
                </c:pt>
                <c:pt idx="34423">
                  <c:v>45996.5</c:v>
                </c:pt>
                <c:pt idx="34424">
                  <c:v>45996.541666666664</c:v>
                </c:pt>
                <c:pt idx="34425">
                  <c:v>45996.583333333336</c:v>
                </c:pt>
                <c:pt idx="34426">
                  <c:v>45996.625</c:v>
                </c:pt>
                <c:pt idx="34427">
                  <c:v>45996.666666666664</c:v>
                </c:pt>
                <c:pt idx="34428">
                  <c:v>45996.708333333336</c:v>
                </c:pt>
                <c:pt idx="34429">
                  <c:v>45996.75</c:v>
                </c:pt>
                <c:pt idx="34430">
                  <c:v>45996.791666666664</c:v>
                </c:pt>
                <c:pt idx="34431">
                  <c:v>45996.833333333336</c:v>
                </c:pt>
                <c:pt idx="34432">
                  <c:v>45996.875</c:v>
                </c:pt>
                <c:pt idx="34433">
                  <c:v>45996.916666666664</c:v>
                </c:pt>
                <c:pt idx="34434">
                  <c:v>45996.958333333336</c:v>
                </c:pt>
                <c:pt idx="34435">
                  <c:v>45997</c:v>
                </c:pt>
                <c:pt idx="34436">
                  <c:v>45997.041666666664</c:v>
                </c:pt>
                <c:pt idx="34437">
                  <c:v>45997.083333333336</c:v>
                </c:pt>
                <c:pt idx="34438">
                  <c:v>45997.125</c:v>
                </c:pt>
                <c:pt idx="34439">
                  <c:v>45997.166666666664</c:v>
                </c:pt>
                <c:pt idx="34440">
                  <c:v>45997.208333333336</c:v>
                </c:pt>
                <c:pt idx="34441">
                  <c:v>45997.25</c:v>
                </c:pt>
                <c:pt idx="34442">
                  <c:v>45997.291666666664</c:v>
                </c:pt>
                <c:pt idx="34443">
                  <c:v>45997.333333333336</c:v>
                </c:pt>
                <c:pt idx="34444">
                  <c:v>45997.375</c:v>
                </c:pt>
                <c:pt idx="34445">
                  <c:v>45997.416666666664</c:v>
                </c:pt>
                <c:pt idx="34446">
                  <c:v>45997.458333333336</c:v>
                </c:pt>
                <c:pt idx="34447">
                  <c:v>45997.5</c:v>
                </c:pt>
                <c:pt idx="34448">
                  <c:v>45997.541666666664</c:v>
                </c:pt>
                <c:pt idx="34449">
                  <c:v>45997.583333333336</c:v>
                </c:pt>
                <c:pt idx="34450">
                  <c:v>45997.625</c:v>
                </c:pt>
                <c:pt idx="34451">
                  <c:v>45997.666666666664</c:v>
                </c:pt>
                <c:pt idx="34452">
                  <c:v>45997.708333333336</c:v>
                </c:pt>
                <c:pt idx="34453">
                  <c:v>45997.75</c:v>
                </c:pt>
                <c:pt idx="34454">
                  <c:v>45997.791666666664</c:v>
                </c:pt>
                <c:pt idx="34455">
                  <c:v>45997.833333333336</c:v>
                </c:pt>
                <c:pt idx="34456">
                  <c:v>45997.875</c:v>
                </c:pt>
                <c:pt idx="34457">
                  <c:v>45997.916666666664</c:v>
                </c:pt>
                <c:pt idx="34458">
                  <c:v>45997.958333333336</c:v>
                </c:pt>
                <c:pt idx="34459">
                  <c:v>45998</c:v>
                </c:pt>
                <c:pt idx="34460">
                  <c:v>45998.041666666664</c:v>
                </c:pt>
                <c:pt idx="34461">
                  <c:v>45998.083333333336</c:v>
                </c:pt>
                <c:pt idx="34462">
                  <c:v>45998.125</c:v>
                </c:pt>
                <c:pt idx="34463">
                  <c:v>45998.166666666664</c:v>
                </c:pt>
                <c:pt idx="34464">
                  <c:v>45998.208333333336</c:v>
                </c:pt>
                <c:pt idx="34465">
                  <c:v>45998.25</c:v>
                </c:pt>
                <c:pt idx="34466">
                  <c:v>45998.291666666664</c:v>
                </c:pt>
                <c:pt idx="34467">
                  <c:v>45998.333333333336</c:v>
                </c:pt>
                <c:pt idx="34468">
                  <c:v>45998.375</c:v>
                </c:pt>
                <c:pt idx="34469">
                  <c:v>45998.416666666664</c:v>
                </c:pt>
                <c:pt idx="34470">
                  <c:v>45998.458333333336</c:v>
                </c:pt>
                <c:pt idx="34471">
                  <c:v>45998.5</c:v>
                </c:pt>
                <c:pt idx="34472">
                  <c:v>45998.541666666664</c:v>
                </c:pt>
                <c:pt idx="34473">
                  <c:v>45998.583333333336</c:v>
                </c:pt>
                <c:pt idx="34474">
                  <c:v>45998.625</c:v>
                </c:pt>
                <c:pt idx="34475">
                  <c:v>45998.666666666664</c:v>
                </c:pt>
                <c:pt idx="34476">
                  <c:v>45998.708333333336</c:v>
                </c:pt>
                <c:pt idx="34477">
                  <c:v>45998.75</c:v>
                </c:pt>
                <c:pt idx="34478">
                  <c:v>45998.791666666664</c:v>
                </c:pt>
                <c:pt idx="34479">
                  <c:v>45998.833333333336</c:v>
                </c:pt>
                <c:pt idx="34480">
                  <c:v>45998.875</c:v>
                </c:pt>
                <c:pt idx="34481">
                  <c:v>45998.916666666664</c:v>
                </c:pt>
                <c:pt idx="34482">
                  <c:v>45998.958333333336</c:v>
                </c:pt>
                <c:pt idx="34483">
                  <c:v>45999</c:v>
                </c:pt>
                <c:pt idx="34484">
                  <c:v>45999.041666666664</c:v>
                </c:pt>
                <c:pt idx="34485">
                  <c:v>45999.083333333336</c:v>
                </c:pt>
                <c:pt idx="34486">
                  <c:v>45999.125</c:v>
                </c:pt>
                <c:pt idx="34487">
                  <c:v>45999.166666666664</c:v>
                </c:pt>
                <c:pt idx="34488">
                  <c:v>45999.208333333336</c:v>
                </c:pt>
                <c:pt idx="34489">
                  <c:v>45999.25</c:v>
                </c:pt>
                <c:pt idx="34490">
                  <c:v>45999.291666666664</c:v>
                </c:pt>
                <c:pt idx="34491">
                  <c:v>45999.333333333336</c:v>
                </c:pt>
                <c:pt idx="34492">
                  <c:v>45999.375</c:v>
                </c:pt>
                <c:pt idx="34493">
                  <c:v>45999.416666666664</c:v>
                </c:pt>
                <c:pt idx="34494">
                  <c:v>45999.458333333336</c:v>
                </c:pt>
                <c:pt idx="34495">
                  <c:v>45999.5</c:v>
                </c:pt>
                <c:pt idx="34496">
                  <c:v>45999.541666666664</c:v>
                </c:pt>
                <c:pt idx="34497">
                  <c:v>45999.583333333336</c:v>
                </c:pt>
                <c:pt idx="34498">
                  <c:v>45999.625</c:v>
                </c:pt>
                <c:pt idx="34499">
                  <c:v>45999.666666666664</c:v>
                </c:pt>
                <c:pt idx="34500">
                  <c:v>45999.708333333336</c:v>
                </c:pt>
                <c:pt idx="34501">
                  <c:v>45999.75</c:v>
                </c:pt>
                <c:pt idx="34502">
                  <c:v>45999.791666666664</c:v>
                </c:pt>
                <c:pt idx="34503">
                  <c:v>45999.833333333336</c:v>
                </c:pt>
                <c:pt idx="34504">
                  <c:v>45999.875</c:v>
                </c:pt>
                <c:pt idx="34505">
                  <c:v>45999.916666666664</c:v>
                </c:pt>
                <c:pt idx="34506">
                  <c:v>45999.958333333336</c:v>
                </c:pt>
                <c:pt idx="34507">
                  <c:v>46000</c:v>
                </c:pt>
                <c:pt idx="34508">
                  <c:v>46000.041666666664</c:v>
                </c:pt>
                <c:pt idx="34509">
                  <c:v>46000.083333333336</c:v>
                </c:pt>
                <c:pt idx="34510">
                  <c:v>46000.125</c:v>
                </c:pt>
                <c:pt idx="34511">
                  <c:v>46000.166666666664</c:v>
                </c:pt>
                <c:pt idx="34512">
                  <c:v>46000.208333333336</c:v>
                </c:pt>
                <c:pt idx="34513">
                  <c:v>46000.25</c:v>
                </c:pt>
                <c:pt idx="34514">
                  <c:v>46000.291666666664</c:v>
                </c:pt>
                <c:pt idx="34515">
                  <c:v>46000.333333333336</c:v>
                </c:pt>
                <c:pt idx="34516">
                  <c:v>46000.375</c:v>
                </c:pt>
                <c:pt idx="34517">
                  <c:v>46000.416666666664</c:v>
                </c:pt>
                <c:pt idx="34518">
                  <c:v>46000.458333333336</c:v>
                </c:pt>
                <c:pt idx="34519">
                  <c:v>46000.5</c:v>
                </c:pt>
                <c:pt idx="34520">
                  <c:v>46000.541666666664</c:v>
                </c:pt>
                <c:pt idx="34521">
                  <c:v>46000.583333333336</c:v>
                </c:pt>
                <c:pt idx="34522">
                  <c:v>46000.625</c:v>
                </c:pt>
                <c:pt idx="34523">
                  <c:v>46000.666666666664</c:v>
                </c:pt>
                <c:pt idx="34524">
                  <c:v>46000.708333333336</c:v>
                </c:pt>
                <c:pt idx="34525">
                  <c:v>46000.75</c:v>
                </c:pt>
                <c:pt idx="34526">
                  <c:v>46000.791666666664</c:v>
                </c:pt>
                <c:pt idx="34527">
                  <c:v>46000.833333333336</c:v>
                </c:pt>
                <c:pt idx="34528">
                  <c:v>46000.875</c:v>
                </c:pt>
                <c:pt idx="34529">
                  <c:v>46000.916666666664</c:v>
                </c:pt>
                <c:pt idx="34530">
                  <c:v>46000.958333333336</c:v>
                </c:pt>
                <c:pt idx="34531">
                  <c:v>46001</c:v>
                </c:pt>
                <c:pt idx="34532">
                  <c:v>46001.041666666664</c:v>
                </c:pt>
                <c:pt idx="34533">
                  <c:v>46001.083333333336</c:v>
                </c:pt>
                <c:pt idx="34534">
                  <c:v>46001.125</c:v>
                </c:pt>
                <c:pt idx="34535">
                  <c:v>46001.166666666664</c:v>
                </c:pt>
                <c:pt idx="34536">
                  <c:v>46001.208333333336</c:v>
                </c:pt>
                <c:pt idx="34537">
                  <c:v>46001.25</c:v>
                </c:pt>
                <c:pt idx="34538">
                  <c:v>46001.291666666664</c:v>
                </c:pt>
                <c:pt idx="34539">
                  <c:v>46001.333333333336</c:v>
                </c:pt>
                <c:pt idx="34540">
                  <c:v>46001.375</c:v>
                </c:pt>
                <c:pt idx="34541">
                  <c:v>46001.416666666664</c:v>
                </c:pt>
                <c:pt idx="34542">
                  <c:v>46001.458333333336</c:v>
                </c:pt>
                <c:pt idx="34543">
                  <c:v>46001.5</c:v>
                </c:pt>
                <c:pt idx="34544">
                  <c:v>46001.541666666664</c:v>
                </c:pt>
                <c:pt idx="34545">
                  <c:v>46001.583333333336</c:v>
                </c:pt>
                <c:pt idx="34546">
                  <c:v>46001.625</c:v>
                </c:pt>
                <c:pt idx="34547">
                  <c:v>46001.666666666664</c:v>
                </c:pt>
                <c:pt idx="34548">
                  <c:v>46001.708333333336</c:v>
                </c:pt>
                <c:pt idx="34549">
                  <c:v>46001.75</c:v>
                </c:pt>
                <c:pt idx="34550">
                  <c:v>46001.791666666664</c:v>
                </c:pt>
                <c:pt idx="34551">
                  <c:v>46001.833333333336</c:v>
                </c:pt>
                <c:pt idx="34552">
                  <c:v>46001.875</c:v>
                </c:pt>
                <c:pt idx="34553">
                  <c:v>46001.916666666664</c:v>
                </c:pt>
                <c:pt idx="34554">
                  <c:v>46001.958333333336</c:v>
                </c:pt>
                <c:pt idx="34555">
                  <c:v>46002</c:v>
                </c:pt>
                <c:pt idx="34556">
                  <c:v>46002.041666666664</c:v>
                </c:pt>
                <c:pt idx="34557">
                  <c:v>46002.083333333336</c:v>
                </c:pt>
                <c:pt idx="34558">
                  <c:v>46002.125</c:v>
                </c:pt>
                <c:pt idx="34559">
                  <c:v>46002.166666666664</c:v>
                </c:pt>
                <c:pt idx="34560">
                  <c:v>46002.208333333336</c:v>
                </c:pt>
                <c:pt idx="34561">
                  <c:v>46002.25</c:v>
                </c:pt>
                <c:pt idx="34562">
                  <c:v>46002.291666666664</c:v>
                </c:pt>
                <c:pt idx="34563">
                  <c:v>46002.333333333336</c:v>
                </c:pt>
                <c:pt idx="34564">
                  <c:v>46002.375</c:v>
                </c:pt>
                <c:pt idx="34565">
                  <c:v>46002.416666666664</c:v>
                </c:pt>
                <c:pt idx="34566">
                  <c:v>46002.458333333336</c:v>
                </c:pt>
                <c:pt idx="34567">
                  <c:v>46002.5</c:v>
                </c:pt>
                <c:pt idx="34568">
                  <c:v>46002.541666666664</c:v>
                </c:pt>
                <c:pt idx="34569">
                  <c:v>46002.583333333336</c:v>
                </c:pt>
                <c:pt idx="34570">
                  <c:v>46002.625</c:v>
                </c:pt>
                <c:pt idx="34571">
                  <c:v>46002.666666666664</c:v>
                </c:pt>
                <c:pt idx="34572">
                  <c:v>46002.708333333336</c:v>
                </c:pt>
                <c:pt idx="34573">
                  <c:v>46002.75</c:v>
                </c:pt>
                <c:pt idx="34574">
                  <c:v>46002.791666666664</c:v>
                </c:pt>
                <c:pt idx="34575">
                  <c:v>46002.833333333336</c:v>
                </c:pt>
                <c:pt idx="34576">
                  <c:v>46002.875</c:v>
                </c:pt>
                <c:pt idx="34577">
                  <c:v>46002.916666666664</c:v>
                </c:pt>
                <c:pt idx="34578">
                  <c:v>46002.958333333336</c:v>
                </c:pt>
                <c:pt idx="34579">
                  <c:v>46003</c:v>
                </c:pt>
                <c:pt idx="34580">
                  <c:v>46003.041666666664</c:v>
                </c:pt>
                <c:pt idx="34581">
                  <c:v>46003.083333333336</c:v>
                </c:pt>
                <c:pt idx="34582">
                  <c:v>46003.125</c:v>
                </c:pt>
                <c:pt idx="34583">
                  <c:v>46003.166666666664</c:v>
                </c:pt>
                <c:pt idx="34584">
                  <c:v>46003.208333333336</c:v>
                </c:pt>
                <c:pt idx="34585">
                  <c:v>46003.25</c:v>
                </c:pt>
                <c:pt idx="34586">
                  <c:v>46003.291666666664</c:v>
                </c:pt>
                <c:pt idx="34587">
                  <c:v>46003.333333333336</c:v>
                </c:pt>
                <c:pt idx="34588">
                  <c:v>46003.375</c:v>
                </c:pt>
                <c:pt idx="34589">
                  <c:v>46003.416666666664</c:v>
                </c:pt>
                <c:pt idx="34590">
                  <c:v>46003.458333333336</c:v>
                </c:pt>
                <c:pt idx="34591">
                  <c:v>46003.5</c:v>
                </c:pt>
                <c:pt idx="34592">
                  <c:v>46003.541666666664</c:v>
                </c:pt>
                <c:pt idx="34593">
                  <c:v>46003.583333333336</c:v>
                </c:pt>
                <c:pt idx="34594">
                  <c:v>46003.625</c:v>
                </c:pt>
                <c:pt idx="34595">
                  <c:v>46003.666666666664</c:v>
                </c:pt>
                <c:pt idx="34596">
                  <c:v>46003.708333333336</c:v>
                </c:pt>
                <c:pt idx="34597">
                  <c:v>46003.75</c:v>
                </c:pt>
                <c:pt idx="34598">
                  <c:v>46003.791666666664</c:v>
                </c:pt>
                <c:pt idx="34599">
                  <c:v>46003.833333333336</c:v>
                </c:pt>
                <c:pt idx="34600">
                  <c:v>46003.875</c:v>
                </c:pt>
                <c:pt idx="34601">
                  <c:v>46003.916666666664</c:v>
                </c:pt>
                <c:pt idx="34602">
                  <c:v>46003.958333333336</c:v>
                </c:pt>
                <c:pt idx="34603">
                  <c:v>46004</c:v>
                </c:pt>
                <c:pt idx="34604">
                  <c:v>46004.041666666664</c:v>
                </c:pt>
                <c:pt idx="34605">
                  <c:v>46004.083333333336</c:v>
                </c:pt>
                <c:pt idx="34606">
                  <c:v>46004.125</c:v>
                </c:pt>
                <c:pt idx="34607">
                  <c:v>46004.166666666664</c:v>
                </c:pt>
                <c:pt idx="34608">
                  <c:v>46004.208333333336</c:v>
                </c:pt>
                <c:pt idx="34609">
                  <c:v>46004.25</c:v>
                </c:pt>
                <c:pt idx="34610">
                  <c:v>46004.291666666664</c:v>
                </c:pt>
                <c:pt idx="34611">
                  <c:v>46004.333333333336</c:v>
                </c:pt>
                <c:pt idx="34612">
                  <c:v>46004.375</c:v>
                </c:pt>
                <c:pt idx="34613">
                  <c:v>46004.416666666664</c:v>
                </c:pt>
                <c:pt idx="34614">
                  <c:v>46004.458333333336</c:v>
                </c:pt>
                <c:pt idx="34615">
                  <c:v>46004.5</c:v>
                </c:pt>
                <c:pt idx="34616">
                  <c:v>46004.541666666664</c:v>
                </c:pt>
                <c:pt idx="34617">
                  <c:v>46004.583333333336</c:v>
                </c:pt>
                <c:pt idx="34618">
                  <c:v>46004.625</c:v>
                </c:pt>
                <c:pt idx="34619">
                  <c:v>46004.666666666664</c:v>
                </c:pt>
                <c:pt idx="34620">
                  <c:v>46004.708333333336</c:v>
                </c:pt>
                <c:pt idx="34621">
                  <c:v>46004.75</c:v>
                </c:pt>
                <c:pt idx="34622">
                  <c:v>46004.791666666664</c:v>
                </c:pt>
                <c:pt idx="34623">
                  <c:v>46004.833333333336</c:v>
                </c:pt>
                <c:pt idx="34624">
                  <c:v>46004.875</c:v>
                </c:pt>
                <c:pt idx="34625">
                  <c:v>46004.916666666664</c:v>
                </c:pt>
                <c:pt idx="34626">
                  <c:v>46004.958333333336</c:v>
                </c:pt>
                <c:pt idx="34627">
                  <c:v>46005</c:v>
                </c:pt>
                <c:pt idx="34628">
                  <c:v>46005.041666666664</c:v>
                </c:pt>
                <c:pt idx="34629">
                  <c:v>46005.083333333336</c:v>
                </c:pt>
                <c:pt idx="34630">
                  <c:v>46005.125</c:v>
                </c:pt>
                <c:pt idx="34631">
                  <c:v>46005.166666666664</c:v>
                </c:pt>
                <c:pt idx="34632">
                  <c:v>46005.208333333336</c:v>
                </c:pt>
                <c:pt idx="34633">
                  <c:v>46005.25</c:v>
                </c:pt>
                <c:pt idx="34634">
                  <c:v>46005.291666666664</c:v>
                </c:pt>
                <c:pt idx="34635">
                  <c:v>46005.333333333336</c:v>
                </c:pt>
                <c:pt idx="34636">
                  <c:v>46005.375</c:v>
                </c:pt>
                <c:pt idx="34637">
                  <c:v>46005.416666666664</c:v>
                </c:pt>
                <c:pt idx="34638">
                  <c:v>46005.458333333336</c:v>
                </c:pt>
                <c:pt idx="34639">
                  <c:v>46005.5</c:v>
                </c:pt>
                <c:pt idx="34640">
                  <c:v>46005.541666666664</c:v>
                </c:pt>
                <c:pt idx="34641">
                  <c:v>46005.583333333336</c:v>
                </c:pt>
                <c:pt idx="34642">
                  <c:v>46005.625</c:v>
                </c:pt>
                <c:pt idx="34643">
                  <c:v>46005.666666666664</c:v>
                </c:pt>
                <c:pt idx="34644">
                  <c:v>46005.708333333336</c:v>
                </c:pt>
                <c:pt idx="34645">
                  <c:v>46005.75</c:v>
                </c:pt>
                <c:pt idx="34646">
                  <c:v>46005.791666666664</c:v>
                </c:pt>
                <c:pt idx="34647">
                  <c:v>46005.833333333336</c:v>
                </c:pt>
                <c:pt idx="34648">
                  <c:v>46005.875</c:v>
                </c:pt>
                <c:pt idx="34649">
                  <c:v>46005.916666666664</c:v>
                </c:pt>
                <c:pt idx="34650">
                  <c:v>46005.958333333336</c:v>
                </c:pt>
                <c:pt idx="34651">
                  <c:v>46006</c:v>
                </c:pt>
                <c:pt idx="34652">
                  <c:v>46006.041666666664</c:v>
                </c:pt>
                <c:pt idx="34653">
                  <c:v>46006.083333333336</c:v>
                </c:pt>
                <c:pt idx="34654">
                  <c:v>46006.125</c:v>
                </c:pt>
                <c:pt idx="34655">
                  <c:v>46006.166666666664</c:v>
                </c:pt>
                <c:pt idx="34656">
                  <c:v>46006.208333333336</c:v>
                </c:pt>
                <c:pt idx="34657">
                  <c:v>46006.25</c:v>
                </c:pt>
                <c:pt idx="34658">
                  <c:v>46006.291666666664</c:v>
                </c:pt>
                <c:pt idx="34659">
                  <c:v>46006.333333333336</c:v>
                </c:pt>
                <c:pt idx="34660">
                  <c:v>46006.375</c:v>
                </c:pt>
                <c:pt idx="34661">
                  <c:v>46006.416666666664</c:v>
                </c:pt>
                <c:pt idx="34662">
                  <c:v>46006.458333333336</c:v>
                </c:pt>
                <c:pt idx="34663">
                  <c:v>46006.5</c:v>
                </c:pt>
                <c:pt idx="34664">
                  <c:v>46006.541666666664</c:v>
                </c:pt>
                <c:pt idx="34665">
                  <c:v>46006.583333333336</c:v>
                </c:pt>
                <c:pt idx="34666">
                  <c:v>46006.625</c:v>
                </c:pt>
                <c:pt idx="34667">
                  <c:v>46006.666666666664</c:v>
                </c:pt>
                <c:pt idx="34668">
                  <c:v>46006.708333333336</c:v>
                </c:pt>
                <c:pt idx="34669">
                  <c:v>46006.75</c:v>
                </c:pt>
                <c:pt idx="34670">
                  <c:v>46006.791666666664</c:v>
                </c:pt>
                <c:pt idx="34671">
                  <c:v>46006.833333333336</c:v>
                </c:pt>
                <c:pt idx="34672">
                  <c:v>46006.875</c:v>
                </c:pt>
                <c:pt idx="34673">
                  <c:v>46006.916666666664</c:v>
                </c:pt>
                <c:pt idx="34674">
                  <c:v>46006.958333333336</c:v>
                </c:pt>
                <c:pt idx="34675">
                  <c:v>46007</c:v>
                </c:pt>
                <c:pt idx="34676">
                  <c:v>46007.041666666664</c:v>
                </c:pt>
                <c:pt idx="34677">
                  <c:v>46007.083333333336</c:v>
                </c:pt>
                <c:pt idx="34678">
                  <c:v>46007.125</c:v>
                </c:pt>
                <c:pt idx="34679">
                  <c:v>46007.166666666664</c:v>
                </c:pt>
                <c:pt idx="34680">
                  <c:v>46007.208333333336</c:v>
                </c:pt>
                <c:pt idx="34681">
                  <c:v>46007.25</c:v>
                </c:pt>
                <c:pt idx="34682">
                  <c:v>46007.291666666664</c:v>
                </c:pt>
                <c:pt idx="34683">
                  <c:v>46007.333333333336</c:v>
                </c:pt>
                <c:pt idx="34684">
                  <c:v>46007.375</c:v>
                </c:pt>
                <c:pt idx="34685">
                  <c:v>46007.416666666664</c:v>
                </c:pt>
                <c:pt idx="34686">
                  <c:v>46007.458333333336</c:v>
                </c:pt>
                <c:pt idx="34687">
                  <c:v>46007.5</c:v>
                </c:pt>
                <c:pt idx="34688">
                  <c:v>46007.541666666664</c:v>
                </c:pt>
                <c:pt idx="34689">
                  <c:v>46007.583333333336</c:v>
                </c:pt>
                <c:pt idx="34690">
                  <c:v>46007.625</c:v>
                </c:pt>
                <c:pt idx="34691">
                  <c:v>46007.666666666664</c:v>
                </c:pt>
                <c:pt idx="34692">
                  <c:v>46007.708333333336</c:v>
                </c:pt>
                <c:pt idx="34693">
                  <c:v>46007.75</c:v>
                </c:pt>
                <c:pt idx="34694">
                  <c:v>46007.791666666664</c:v>
                </c:pt>
                <c:pt idx="34695">
                  <c:v>46007.833333333336</c:v>
                </c:pt>
                <c:pt idx="34696">
                  <c:v>46007.875</c:v>
                </c:pt>
                <c:pt idx="34697">
                  <c:v>46007.916666666664</c:v>
                </c:pt>
                <c:pt idx="34698">
                  <c:v>46007.958333333336</c:v>
                </c:pt>
                <c:pt idx="34699">
                  <c:v>46008</c:v>
                </c:pt>
                <c:pt idx="34700">
                  <c:v>46008.041666666664</c:v>
                </c:pt>
                <c:pt idx="34701">
                  <c:v>46008.083333333336</c:v>
                </c:pt>
                <c:pt idx="34702">
                  <c:v>46008.125</c:v>
                </c:pt>
                <c:pt idx="34703">
                  <c:v>46008.166666666664</c:v>
                </c:pt>
                <c:pt idx="34704">
                  <c:v>46008.208333333336</c:v>
                </c:pt>
                <c:pt idx="34705">
                  <c:v>46008.25</c:v>
                </c:pt>
                <c:pt idx="34706">
                  <c:v>46008.291666666664</c:v>
                </c:pt>
                <c:pt idx="34707">
                  <c:v>46008.333333333336</c:v>
                </c:pt>
                <c:pt idx="34708">
                  <c:v>46008.375</c:v>
                </c:pt>
                <c:pt idx="34709">
                  <c:v>46008.416666666664</c:v>
                </c:pt>
                <c:pt idx="34710">
                  <c:v>46008.458333333336</c:v>
                </c:pt>
                <c:pt idx="34711">
                  <c:v>46008.5</c:v>
                </c:pt>
                <c:pt idx="34712">
                  <c:v>46008.541666666664</c:v>
                </c:pt>
                <c:pt idx="34713">
                  <c:v>46008.583333333336</c:v>
                </c:pt>
                <c:pt idx="34714">
                  <c:v>46008.625</c:v>
                </c:pt>
                <c:pt idx="34715">
                  <c:v>46008.666666666664</c:v>
                </c:pt>
                <c:pt idx="34716">
                  <c:v>46008.708333333336</c:v>
                </c:pt>
                <c:pt idx="34717">
                  <c:v>46008.75</c:v>
                </c:pt>
                <c:pt idx="34718">
                  <c:v>46008.791666666664</c:v>
                </c:pt>
                <c:pt idx="34719">
                  <c:v>46008.833333333336</c:v>
                </c:pt>
                <c:pt idx="34720">
                  <c:v>46008.875</c:v>
                </c:pt>
                <c:pt idx="34721">
                  <c:v>46008.916666666664</c:v>
                </c:pt>
                <c:pt idx="34722">
                  <c:v>46008.958333333336</c:v>
                </c:pt>
                <c:pt idx="34723">
                  <c:v>46009</c:v>
                </c:pt>
                <c:pt idx="34724">
                  <c:v>46009.041666666664</c:v>
                </c:pt>
                <c:pt idx="34725">
                  <c:v>46009.083333333336</c:v>
                </c:pt>
                <c:pt idx="34726">
                  <c:v>46009.125</c:v>
                </c:pt>
                <c:pt idx="34727">
                  <c:v>46009.166666666664</c:v>
                </c:pt>
                <c:pt idx="34728">
                  <c:v>46009.208333333336</c:v>
                </c:pt>
                <c:pt idx="34729">
                  <c:v>46009.25</c:v>
                </c:pt>
                <c:pt idx="34730">
                  <c:v>46009.291666666664</c:v>
                </c:pt>
                <c:pt idx="34731">
                  <c:v>46009.333333333336</c:v>
                </c:pt>
                <c:pt idx="34732">
                  <c:v>46009.375</c:v>
                </c:pt>
                <c:pt idx="34733">
                  <c:v>46009.416666666664</c:v>
                </c:pt>
                <c:pt idx="34734">
                  <c:v>46009.458333333336</c:v>
                </c:pt>
                <c:pt idx="34735">
                  <c:v>46009.5</c:v>
                </c:pt>
                <c:pt idx="34736">
                  <c:v>46009.541666666664</c:v>
                </c:pt>
                <c:pt idx="34737">
                  <c:v>46009.583333333336</c:v>
                </c:pt>
                <c:pt idx="34738">
                  <c:v>46009.625</c:v>
                </c:pt>
                <c:pt idx="34739">
                  <c:v>46009.666666666664</c:v>
                </c:pt>
                <c:pt idx="34740">
                  <c:v>46009.708333333336</c:v>
                </c:pt>
                <c:pt idx="34741">
                  <c:v>46009.75</c:v>
                </c:pt>
                <c:pt idx="34742">
                  <c:v>46009.791666666664</c:v>
                </c:pt>
                <c:pt idx="34743">
                  <c:v>46009.833333333336</c:v>
                </c:pt>
                <c:pt idx="34744">
                  <c:v>46009.875</c:v>
                </c:pt>
                <c:pt idx="34745">
                  <c:v>46009.916666666664</c:v>
                </c:pt>
                <c:pt idx="34746">
                  <c:v>46009.958333333336</c:v>
                </c:pt>
                <c:pt idx="34747">
                  <c:v>46010</c:v>
                </c:pt>
                <c:pt idx="34748">
                  <c:v>46010.041666666664</c:v>
                </c:pt>
                <c:pt idx="34749">
                  <c:v>46010.083333333336</c:v>
                </c:pt>
                <c:pt idx="34750">
                  <c:v>46010.125</c:v>
                </c:pt>
                <c:pt idx="34751">
                  <c:v>46010.166666666664</c:v>
                </c:pt>
                <c:pt idx="34752">
                  <c:v>46010.208333333336</c:v>
                </c:pt>
                <c:pt idx="34753">
                  <c:v>46010.25</c:v>
                </c:pt>
                <c:pt idx="34754">
                  <c:v>46010.291666666664</c:v>
                </c:pt>
                <c:pt idx="34755">
                  <c:v>46010.333333333336</c:v>
                </c:pt>
                <c:pt idx="34756">
                  <c:v>46010.375</c:v>
                </c:pt>
                <c:pt idx="34757">
                  <c:v>46010.416666666664</c:v>
                </c:pt>
                <c:pt idx="34758">
                  <c:v>46010.458333333336</c:v>
                </c:pt>
                <c:pt idx="34759">
                  <c:v>46010.5</c:v>
                </c:pt>
                <c:pt idx="34760">
                  <c:v>46010.541666666664</c:v>
                </c:pt>
                <c:pt idx="34761">
                  <c:v>46010.583333333336</c:v>
                </c:pt>
                <c:pt idx="34762">
                  <c:v>46010.625</c:v>
                </c:pt>
                <c:pt idx="34763">
                  <c:v>46010.666666666664</c:v>
                </c:pt>
                <c:pt idx="34764">
                  <c:v>46010.708333333336</c:v>
                </c:pt>
                <c:pt idx="34765">
                  <c:v>46010.75</c:v>
                </c:pt>
                <c:pt idx="34766">
                  <c:v>46010.791666666664</c:v>
                </c:pt>
                <c:pt idx="34767">
                  <c:v>46010.833333333336</c:v>
                </c:pt>
                <c:pt idx="34768">
                  <c:v>46010.875</c:v>
                </c:pt>
                <c:pt idx="34769">
                  <c:v>46010.916666666664</c:v>
                </c:pt>
                <c:pt idx="34770">
                  <c:v>46010.958333333336</c:v>
                </c:pt>
                <c:pt idx="34771">
                  <c:v>46011</c:v>
                </c:pt>
                <c:pt idx="34772">
                  <c:v>46011.041666666664</c:v>
                </c:pt>
                <c:pt idx="34773">
                  <c:v>46011.083333333336</c:v>
                </c:pt>
                <c:pt idx="34774">
                  <c:v>46011.125</c:v>
                </c:pt>
                <c:pt idx="34775">
                  <c:v>46011.166666666664</c:v>
                </c:pt>
                <c:pt idx="34776">
                  <c:v>46011.208333333336</c:v>
                </c:pt>
                <c:pt idx="34777">
                  <c:v>46011.25</c:v>
                </c:pt>
                <c:pt idx="34778">
                  <c:v>46011.291666666664</c:v>
                </c:pt>
                <c:pt idx="34779">
                  <c:v>46011.333333333336</c:v>
                </c:pt>
                <c:pt idx="34780">
                  <c:v>46011.375</c:v>
                </c:pt>
                <c:pt idx="34781">
                  <c:v>46011.416666666664</c:v>
                </c:pt>
                <c:pt idx="34782">
                  <c:v>46011.458333333336</c:v>
                </c:pt>
                <c:pt idx="34783">
                  <c:v>46011.5</c:v>
                </c:pt>
                <c:pt idx="34784">
                  <c:v>46011.541666666664</c:v>
                </c:pt>
                <c:pt idx="34785">
                  <c:v>46011.583333333336</c:v>
                </c:pt>
                <c:pt idx="34786">
                  <c:v>46011.625</c:v>
                </c:pt>
                <c:pt idx="34787">
                  <c:v>46011.666666666664</c:v>
                </c:pt>
                <c:pt idx="34788">
                  <c:v>46011.708333333336</c:v>
                </c:pt>
                <c:pt idx="34789">
                  <c:v>46011.75</c:v>
                </c:pt>
                <c:pt idx="34790">
                  <c:v>46011.791666666664</c:v>
                </c:pt>
                <c:pt idx="34791">
                  <c:v>46011.833333333336</c:v>
                </c:pt>
                <c:pt idx="34792">
                  <c:v>46011.875</c:v>
                </c:pt>
                <c:pt idx="34793">
                  <c:v>46011.916666666664</c:v>
                </c:pt>
                <c:pt idx="34794">
                  <c:v>46011.958333333336</c:v>
                </c:pt>
                <c:pt idx="34795">
                  <c:v>46012</c:v>
                </c:pt>
                <c:pt idx="34796">
                  <c:v>46012.041666666664</c:v>
                </c:pt>
                <c:pt idx="34797">
                  <c:v>46012.083333333336</c:v>
                </c:pt>
                <c:pt idx="34798">
                  <c:v>46012.125</c:v>
                </c:pt>
                <c:pt idx="34799">
                  <c:v>46012.166666666664</c:v>
                </c:pt>
                <c:pt idx="34800">
                  <c:v>46012.208333333336</c:v>
                </c:pt>
                <c:pt idx="34801">
                  <c:v>46012.25</c:v>
                </c:pt>
                <c:pt idx="34802">
                  <c:v>46012.291666666664</c:v>
                </c:pt>
                <c:pt idx="34803">
                  <c:v>46012.333333333336</c:v>
                </c:pt>
                <c:pt idx="34804">
                  <c:v>46012.375</c:v>
                </c:pt>
                <c:pt idx="34805">
                  <c:v>46012.416666666664</c:v>
                </c:pt>
                <c:pt idx="34806">
                  <c:v>46012.458333333336</c:v>
                </c:pt>
                <c:pt idx="34807">
                  <c:v>46012.5</c:v>
                </c:pt>
                <c:pt idx="34808">
                  <c:v>46012.541666666664</c:v>
                </c:pt>
                <c:pt idx="34809">
                  <c:v>46012.583333333336</c:v>
                </c:pt>
                <c:pt idx="34810">
                  <c:v>46012.625</c:v>
                </c:pt>
                <c:pt idx="34811">
                  <c:v>46012.666666666664</c:v>
                </c:pt>
                <c:pt idx="34812">
                  <c:v>46012.708333333336</c:v>
                </c:pt>
                <c:pt idx="34813">
                  <c:v>46012.75</c:v>
                </c:pt>
                <c:pt idx="34814">
                  <c:v>46012.791666666664</c:v>
                </c:pt>
                <c:pt idx="34815">
                  <c:v>46012.833333333336</c:v>
                </c:pt>
                <c:pt idx="34816">
                  <c:v>46012.875</c:v>
                </c:pt>
                <c:pt idx="34817">
                  <c:v>46012.916666666664</c:v>
                </c:pt>
                <c:pt idx="34818">
                  <c:v>46012.958333333336</c:v>
                </c:pt>
                <c:pt idx="34819">
                  <c:v>46013</c:v>
                </c:pt>
                <c:pt idx="34820">
                  <c:v>46013.041666666664</c:v>
                </c:pt>
                <c:pt idx="34821">
                  <c:v>46013.083333333336</c:v>
                </c:pt>
                <c:pt idx="34822">
                  <c:v>46013.125</c:v>
                </c:pt>
                <c:pt idx="34823">
                  <c:v>46013.166666666664</c:v>
                </c:pt>
                <c:pt idx="34824">
                  <c:v>46013.208333333336</c:v>
                </c:pt>
                <c:pt idx="34825">
                  <c:v>46013.25</c:v>
                </c:pt>
                <c:pt idx="34826">
                  <c:v>46013.291666666664</c:v>
                </c:pt>
                <c:pt idx="34827">
                  <c:v>46013.333333333336</c:v>
                </c:pt>
                <c:pt idx="34828">
                  <c:v>46013.375</c:v>
                </c:pt>
                <c:pt idx="34829">
                  <c:v>46013.416666666664</c:v>
                </c:pt>
                <c:pt idx="34830">
                  <c:v>46013.458333333336</c:v>
                </c:pt>
                <c:pt idx="34831">
                  <c:v>46013.5</c:v>
                </c:pt>
                <c:pt idx="34832">
                  <c:v>46013.541666666664</c:v>
                </c:pt>
                <c:pt idx="34833">
                  <c:v>46013.583333333336</c:v>
                </c:pt>
                <c:pt idx="34834">
                  <c:v>46013.625</c:v>
                </c:pt>
                <c:pt idx="34835">
                  <c:v>46013.666666666664</c:v>
                </c:pt>
                <c:pt idx="34836">
                  <c:v>46013.708333333336</c:v>
                </c:pt>
                <c:pt idx="34837">
                  <c:v>46013.75</c:v>
                </c:pt>
                <c:pt idx="34838">
                  <c:v>46013.791666666664</c:v>
                </c:pt>
                <c:pt idx="34839">
                  <c:v>46013.833333333336</c:v>
                </c:pt>
                <c:pt idx="34840">
                  <c:v>46013.875</c:v>
                </c:pt>
                <c:pt idx="34841">
                  <c:v>46013.916666666664</c:v>
                </c:pt>
                <c:pt idx="34842">
                  <c:v>46013.958333333336</c:v>
                </c:pt>
                <c:pt idx="34843">
                  <c:v>46014</c:v>
                </c:pt>
                <c:pt idx="34844">
                  <c:v>46014.041666666664</c:v>
                </c:pt>
                <c:pt idx="34845">
                  <c:v>46014.083333333336</c:v>
                </c:pt>
                <c:pt idx="34846">
                  <c:v>46014.125</c:v>
                </c:pt>
                <c:pt idx="34847">
                  <c:v>46014.166666666664</c:v>
                </c:pt>
                <c:pt idx="34848">
                  <c:v>46014.208333333336</c:v>
                </c:pt>
                <c:pt idx="34849">
                  <c:v>46014.25</c:v>
                </c:pt>
                <c:pt idx="34850">
                  <c:v>46014.291666666664</c:v>
                </c:pt>
                <c:pt idx="34851">
                  <c:v>46014.333333333336</c:v>
                </c:pt>
                <c:pt idx="34852">
                  <c:v>46014.375</c:v>
                </c:pt>
                <c:pt idx="34853">
                  <c:v>46014.416666666664</c:v>
                </c:pt>
                <c:pt idx="34854">
                  <c:v>46014.458333333336</c:v>
                </c:pt>
                <c:pt idx="34855">
                  <c:v>46014.5</c:v>
                </c:pt>
                <c:pt idx="34856">
                  <c:v>46014.541666666664</c:v>
                </c:pt>
                <c:pt idx="34857">
                  <c:v>46014.583333333336</c:v>
                </c:pt>
                <c:pt idx="34858">
                  <c:v>46014.625</c:v>
                </c:pt>
                <c:pt idx="34859">
                  <c:v>46014.666666666664</c:v>
                </c:pt>
                <c:pt idx="34860">
                  <c:v>46014.708333333336</c:v>
                </c:pt>
                <c:pt idx="34861">
                  <c:v>46014.75</c:v>
                </c:pt>
                <c:pt idx="34862">
                  <c:v>46014.791666666664</c:v>
                </c:pt>
                <c:pt idx="34863">
                  <c:v>46014.833333333336</c:v>
                </c:pt>
                <c:pt idx="34864">
                  <c:v>46014.875</c:v>
                </c:pt>
                <c:pt idx="34865">
                  <c:v>46014.916666666664</c:v>
                </c:pt>
                <c:pt idx="34866">
                  <c:v>46014.958333333336</c:v>
                </c:pt>
                <c:pt idx="34867">
                  <c:v>46015</c:v>
                </c:pt>
                <c:pt idx="34868">
                  <c:v>46015.041666666664</c:v>
                </c:pt>
                <c:pt idx="34869">
                  <c:v>46015.083333333336</c:v>
                </c:pt>
                <c:pt idx="34870">
                  <c:v>46015.125</c:v>
                </c:pt>
                <c:pt idx="34871">
                  <c:v>46015.166666666664</c:v>
                </c:pt>
                <c:pt idx="34872">
                  <c:v>46015.208333333336</c:v>
                </c:pt>
                <c:pt idx="34873">
                  <c:v>46015.25</c:v>
                </c:pt>
                <c:pt idx="34874">
                  <c:v>46015.291666666664</c:v>
                </c:pt>
                <c:pt idx="34875">
                  <c:v>46015.333333333336</c:v>
                </c:pt>
                <c:pt idx="34876">
                  <c:v>46015.375</c:v>
                </c:pt>
                <c:pt idx="34877">
                  <c:v>46015.416666666664</c:v>
                </c:pt>
                <c:pt idx="34878">
                  <c:v>46015.458333333336</c:v>
                </c:pt>
                <c:pt idx="34879">
                  <c:v>46015.5</c:v>
                </c:pt>
                <c:pt idx="34880">
                  <c:v>46015.541666666664</c:v>
                </c:pt>
                <c:pt idx="34881">
                  <c:v>46015.583333333336</c:v>
                </c:pt>
                <c:pt idx="34882">
                  <c:v>46015.625</c:v>
                </c:pt>
                <c:pt idx="34883">
                  <c:v>46015.666666666664</c:v>
                </c:pt>
                <c:pt idx="34884">
                  <c:v>46015.708333333336</c:v>
                </c:pt>
                <c:pt idx="34885">
                  <c:v>46015.75</c:v>
                </c:pt>
                <c:pt idx="34886">
                  <c:v>46015.791666666664</c:v>
                </c:pt>
                <c:pt idx="34887">
                  <c:v>46015.833333333336</c:v>
                </c:pt>
                <c:pt idx="34888">
                  <c:v>46015.875</c:v>
                </c:pt>
                <c:pt idx="34889">
                  <c:v>46015.916666666664</c:v>
                </c:pt>
                <c:pt idx="34890">
                  <c:v>46015.958333333336</c:v>
                </c:pt>
                <c:pt idx="34891">
                  <c:v>46016</c:v>
                </c:pt>
                <c:pt idx="34892">
                  <c:v>46016.041666666664</c:v>
                </c:pt>
                <c:pt idx="34893">
                  <c:v>46016.083333333336</c:v>
                </c:pt>
                <c:pt idx="34894">
                  <c:v>46016.125</c:v>
                </c:pt>
                <c:pt idx="34895">
                  <c:v>46016.166666666664</c:v>
                </c:pt>
                <c:pt idx="34896">
                  <c:v>46016.208333333336</c:v>
                </c:pt>
                <c:pt idx="34897">
                  <c:v>46016.25</c:v>
                </c:pt>
                <c:pt idx="34898">
                  <c:v>46016.291666666664</c:v>
                </c:pt>
                <c:pt idx="34899">
                  <c:v>46016.333333333336</c:v>
                </c:pt>
                <c:pt idx="34900">
                  <c:v>46016.375</c:v>
                </c:pt>
                <c:pt idx="34901">
                  <c:v>46016.416666666664</c:v>
                </c:pt>
                <c:pt idx="34902">
                  <c:v>46016.458333333336</c:v>
                </c:pt>
                <c:pt idx="34903">
                  <c:v>46016.5</c:v>
                </c:pt>
                <c:pt idx="34904">
                  <c:v>46016.541666666664</c:v>
                </c:pt>
                <c:pt idx="34905">
                  <c:v>46016.583333333336</c:v>
                </c:pt>
                <c:pt idx="34906">
                  <c:v>46016.625</c:v>
                </c:pt>
                <c:pt idx="34907">
                  <c:v>46016.666666666664</c:v>
                </c:pt>
                <c:pt idx="34908">
                  <c:v>46016.708333333336</c:v>
                </c:pt>
                <c:pt idx="34909">
                  <c:v>46016.75</c:v>
                </c:pt>
                <c:pt idx="34910">
                  <c:v>46016.791666666664</c:v>
                </c:pt>
                <c:pt idx="34911">
                  <c:v>46016.833333333336</c:v>
                </c:pt>
                <c:pt idx="34912">
                  <c:v>46016.875</c:v>
                </c:pt>
                <c:pt idx="34913">
                  <c:v>46016.916666666664</c:v>
                </c:pt>
                <c:pt idx="34914">
                  <c:v>46016.958333333336</c:v>
                </c:pt>
                <c:pt idx="34915">
                  <c:v>46017</c:v>
                </c:pt>
                <c:pt idx="34916">
                  <c:v>46017.041666666664</c:v>
                </c:pt>
                <c:pt idx="34917">
                  <c:v>46017.083333333336</c:v>
                </c:pt>
                <c:pt idx="34918">
                  <c:v>46017.125</c:v>
                </c:pt>
                <c:pt idx="34919">
                  <c:v>46017.166666666664</c:v>
                </c:pt>
                <c:pt idx="34920">
                  <c:v>46017.208333333336</c:v>
                </c:pt>
                <c:pt idx="34921">
                  <c:v>46017.25</c:v>
                </c:pt>
                <c:pt idx="34922">
                  <c:v>46017.291666666664</c:v>
                </c:pt>
                <c:pt idx="34923">
                  <c:v>46017.333333333336</c:v>
                </c:pt>
                <c:pt idx="34924">
                  <c:v>46017.375</c:v>
                </c:pt>
                <c:pt idx="34925">
                  <c:v>46017.416666666664</c:v>
                </c:pt>
                <c:pt idx="34926">
                  <c:v>46017.458333333336</c:v>
                </c:pt>
                <c:pt idx="34927">
                  <c:v>46017.5</c:v>
                </c:pt>
                <c:pt idx="34928">
                  <c:v>46017.541666666664</c:v>
                </c:pt>
                <c:pt idx="34929">
                  <c:v>46017.583333333336</c:v>
                </c:pt>
                <c:pt idx="34930">
                  <c:v>46017.625</c:v>
                </c:pt>
                <c:pt idx="34931">
                  <c:v>46017.666666666664</c:v>
                </c:pt>
                <c:pt idx="34932">
                  <c:v>46017.708333333336</c:v>
                </c:pt>
                <c:pt idx="34933">
                  <c:v>46017.75</c:v>
                </c:pt>
                <c:pt idx="34934">
                  <c:v>46017.791666666664</c:v>
                </c:pt>
                <c:pt idx="34935">
                  <c:v>46017.833333333336</c:v>
                </c:pt>
                <c:pt idx="34936">
                  <c:v>46017.875</c:v>
                </c:pt>
                <c:pt idx="34937">
                  <c:v>46017.916666666664</c:v>
                </c:pt>
                <c:pt idx="34938">
                  <c:v>46017.958333333336</c:v>
                </c:pt>
                <c:pt idx="34939">
                  <c:v>46018</c:v>
                </c:pt>
                <c:pt idx="34940">
                  <c:v>46018.041666666664</c:v>
                </c:pt>
                <c:pt idx="34941">
                  <c:v>46018.083333333336</c:v>
                </c:pt>
                <c:pt idx="34942">
                  <c:v>46018.125</c:v>
                </c:pt>
                <c:pt idx="34943">
                  <c:v>46018.166666666664</c:v>
                </c:pt>
                <c:pt idx="34944">
                  <c:v>46018.208333333336</c:v>
                </c:pt>
                <c:pt idx="34945">
                  <c:v>46018.25</c:v>
                </c:pt>
                <c:pt idx="34946">
                  <c:v>46018.291666666664</c:v>
                </c:pt>
                <c:pt idx="34947">
                  <c:v>46018.333333333336</c:v>
                </c:pt>
                <c:pt idx="34948">
                  <c:v>46018.375</c:v>
                </c:pt>
                <c:pt idx="34949">
                  <c:v>46018.416666666664</c:v>
                </c:pt>
                <c:pt idx="34950">
                  <c:v>46018.458333333336</c:v>
                </c:pt>
                <c:pt idx="34951">
                  <c:v>46018.5</c:v>
                </c:pt>
                <c:pt idx="34952">
                  <c:v>46018.541666666664</c:v>
                </c:pt>
                <c:pt idx="34953">
                  <c:v>46018.583333333336</c:v>
                </c:pt>
                <c:pt idx="34954">
                  <c:v>46018.625</c:v>
                </c:pt>
                <c:pt idx="34955">
                  <c:v>46018.666666666664</c:v>
                </c:pt>
                <c:pt idx="34956">
                  <c:v>46018.708333333336</c:v>
                </c:pt>
                <c:pt idx="34957">
                  <c:v>46018.75</c:v>
                </c:pt>
                <c:pt idx="34958">
                  <c:v>46018.791666666664</c:v>
                </c:pt>
                <c:pt idx="34959">
                  <c:v>46018.833333333336</c:v>
                </c:pt>
                <c:pt idx="34960">
                  <c:v>46018.875</c:v>
                </c:pt>
                <c:pt idx="34961">
                  <c:v>46018.916666666664</c:v>
                </c:pt>
                <c:pt idx="34962">
                  <c:v>46018.958333333336</c:v>
                </c:pt>
                <c:pt idx="34963">
                  <c:v>46019</c:v>
                </c:pt>
                <c:pt idx="34964">
                  <c:v>46019.041666666664</c:v>
                </c:pt>
                <c:pt idx="34965">
                  <c:v>46019.083333333336</c:v>
                </c:pt>
                <c:pt idx="34966">
                  <c:v>46019.125</c:v>
                </c:pt>
                <c:pt idx="34967">
                  <c:v>46019.166666666664</c:v>
                </c:pt>
                <c:pt idx="34968">
                  <c:v>46019.208333333336</c:v>
                </c:pt>
                <c:pt idx="34969">
                  <c:v>46019.25</c:v>
                </c:pt>
                <c:pt idx="34970">
                  <c:v>46019.291666666664</c:v>
                </c:pt>
                <c:pt idx="34971">
                  <c:v>46019.333333333336</c:v>
                </c:pt>
                <c:pt idx="34972">
                  <c:v>46019.375</c:v>
                </c:pt>
                <c:pt idx="34973">
                  <c:v>46019.416666666664</c:v>
                </c:pt>
                <c:pt idx="34974">
                  <c:v>46019.458333333336</c:v>
                </c:pt>
                <c:pt idx="34975">
                  <c:v>46019.5</c:v>
                </c:pt>
                <c:pt idx="34976">
                  <c:v>46019.541666666664</c:v>
                </c:pt>
                <c:pt idx="34977">
                  <c:v>46019.583333333336</c:v>
                </c:pt>
                <c:pt idx="34978">
                  <c:v>46019.625</c:v>
                </c:pt>
                <c:pt idx="34979">
                  <c:v>46019.666666666664</c:v>
                </c:pt>
                <c:pt idx="34980">
                  <c:v>46019.708333333336</c:v>
                </c:pt>
                <c:pt idx="34981">
                  <c:v>46019.75</c:v>
                </c:pt>
                <c:pt idx="34982">
                  <c:v>46019.791666666664</c:v>
                </c:pt>
                <c:pt idx="34983">
                  <c:v>46019.833333333336</c:v>
                </c:pt>
                <c:pt idx="34984">
                  <c:v>46019.875</c:v>
                </c:pt>
                <c:pt idx="34985">
                  <c:v>46019.916666666664</c:v>
                </c:pt>
                <c:pt idx="34986">
                  <c:v>46019.958333333336</c:v>
                </c:pt>
                <c:pt idx="34987">
                  <c:v>46020</c:v>
                </c:pt>
                <c:pt idx="34988">
                  <c:v>46020.041666666664</c:v>
                </c:pt>
                <c:pt idx="34989">
                  <c:v>46020.083333333336</c:v>
                </c:pt>
                <c:pt idx="34990">
                  <c:v>46020.125</c:v>
                </c:pt>
                <c:pt idx="34991">
                  <c:v>46020.166666666664</c:v>
                </c:pt>
                <c:pt idx="34992">
                  <c:v>46020.208333333336</c:v>
                </c:pt>
                <c:pt idx="34993">
                  <c:v>46020.25</c:v>
                </c:pt>
                <c:pt idx="34994">
                  <c:v>46020.291666666664</c:v>
                </c:pt>
                <c:pt idx="34995">
                  <c:v>46020.333333333336</c:v>
                </c:pt>
                <c:pt idx="34996">
                  <c:v>46020.375</c:v>
                </c:pt>
                <c:pt idx="34997">
                  <c:v>46020.416666666664</c:v>
                </c:pt>
                <c:pt idx="34998">
                  <c:v>46020.458333333336</c:v>
                </c:pt>
                <c:pt idx="34999">
                  <c:v>46020.5</c:v>
                </c:pt>
                <c:pt idx="35000">
                  <c:v>46020.541666666664</c:v>
                </c:pt>
                <c:pt idx="35001">
                  <c:v>46020.583333333336</c:v>
                </c:pt>
                <c:pt idx="35002">
                  <c:v>46020.625</c:v>
                </c:pt>
                <c:pt idx="35003">
                  <c:v>46020.666666666664</c:v>
                </c:pt>
                <c:pt idx="35004">
                  <c:v>46020.708333333336</c:v>
                </c:pt>
                <c:pt idx="35005">
                  <c:v>46020.75</c:v>
                </c:pt>
                <c:pt idx="35006">
                  <c:v>46020.791666666664</c:v>
                </c:pt>
                <c:pt idx="35007">
                  <c:v>46020.833333333336</c:v>
                </c:pt>
                <c:pt idx="35008">
                  <c:v>46020.875</c:v>
                </c:pt>
                <c:pt idx="35009">
                  <c:v>46020.916666666664</c:v>
                </c:pt>
                <c:pt idx="35010">
                  <c:v>46020.958333333336</c:v>
                </c:pt>
                <c:pt idx="35011">
                  <c:v>46021</c:v>
                </c:pt>
                <c:pt idx="35012">
                  <c:v>46021.041666666664</c:v>
                </c:pt>
                <c:pt idx="35013">
                  <c:v>46021.083333333336</c:v>
                </c:pt>
                <c:pt idx="35014">
                  <c:v>46021.125</c:v>
                </c:pt>
                <c:pt idx="35015">
                  <c:v>46021.166666666664</c:v>
                </c:pt>
                <c:pt idx="35016">
                  <c:v>46021.208333333336</c:v>
                </c:pt>
                <c:pt idx="35017">
                  <c:v>46021.25</c:v>
                </c:pt>
                <c:pt idx="35018">
                  <c:v>46021.291666666664</c:v>
                </c:pt>
                <c:pt idx="35019">
                  <c:v>46021.333333333336</c:v>
                </c:pt>
                <c:pt idx="35020">
                  <c:v>46021.375</c:v>
                </c:pt>
                <c:pt idx="35021">
                  <c:v>46021.416666666664</c:v>
                </c:pt>
                <c:pt idx="35022">
                  <c:v>46021.458333333336</c:v>
                </c:pt>
                <c:pt idx="35023">
                  <c:v>46021.5</c:v>
                </c:pt>
                <c:pt idx="35024">
                  <c:v>46021.541666666664</c:v>
                </c:pt>
                <c:pt idx="35025">
                  <c:v>46021.583333333336</c:v>
                </c:pt>
                <c:pt idx="35026">
                  <c:v>46021.625</c:v>
                </c:pt>
                <c:pt idx="35027">
                  <c:v>46021.666666666664</c:v>
                </c:pt>
                <c:pt idx="35028">
                  <c:v>46021.708333333336</c:v>
                </c:pt>
                <c:pt idx="35029">
                  <c:v>46021.75</c:v>
                </c:pt>
                <c:pt idx="35030">
                  <c:v>46021.791666666664</c:v>
                </c:pt>
                <c:pt idx="35031">
                  <c:v>46021.833333333336</c:v>
                </c:pt>
                <c:pt idx="35032">
                  <c:v>46021.875</c:v>
                </c:pt>
                <c:pt idx="35033">
                  <c:v>46021.916666666664</c:v>
                </c:pt>
                <c:pt idx="35034">
                  <c:v>46021.958333333336</c:v>
                </c:pt>
                <c:pt idx="35035">
                  <c:v>46022</c:v>
                </c:pt>
                <c:pt idx="35036">
                  <c:v>46022.041666666664</c:v>
                </c:pt>
                <c:pt idx="35037">
                  <c:v>46022.083333333336</c:v>
                </c:pt>
                <c:pt idx="35038">
                  <c:v>46022.125</c:v>
                </c:pt>
                <c:pt idx="35039">
                  <c:v>46022.166666666664</c:v>
                </c:pt>
                <c:pt idx="35040">
                  <c:v>46022.208333333336</c:v>
                </c:pt>
                <c:pt idx="35041">
                  <c:v>46022.25</c:v>
                </c:pt>
                <c:pt idx="35042">
                  <c:v>46022.291666666664</c:v>
                </c:pt>
                <c:pt idx="35043">
                  <c:v>46022.333333333336</c:v>
                </c:pt>
                <c:pt idx="35044">
                  <c:v>46022.375</c:v>
                </c:pt>
                <c:pt idx="35045">
                  <c:v>46022.416666666664</c:v>
                </c:pt>
                <c:pt idx="35046">
                  <c:v>46022.458333333336</c:v>
                </c:pt>
                <c:pt idx="35047">
                  <c:v>46022.5</c:v>
                </c:pt>
                <c:pt idx="35048">
                  <c:v>46022.541666666664</c:v>
                </c:pt>
                <c:pt idx="35049">
                  <c:v>46022.583333333336</c:v>
                </c:pt>
                <c:pt idx="35050">
                  <c:v>46022.625</c:v>
                </c:pt>
                <c:pt idx="35051">
                  <c:v>46022.666666666664</c:v>
                </c:pt>
                <c:pt idx="35052">
                  <c:v>46022.708333333336</c:v>
                </c:pt>
                <c:pt idx="35053">
                  <c:v>46022.75</c:v>
                </c:pt>
                <c:pt idx="35054">
                  <c:v>46022.791666666664</c:v>
                </c:pt>
                <c:pt idx="35055">
                  <c:v>46022.833333333336</c:v>
                </c:pt>
                <c:pt idx="35056">
                  <c:v>46022.875</c:v>
                </c:pt>
                <c:pt idx="35057">
                  <c:v>46022.916666666664</c:v>
                </c:pt>
                <c:pt idx="35058">
                  <c:v>46022.958333333336</c:v>
                </c:pt>
                <c:pt idx="35059">
                  <c:v>46023</c:v>
                </c:pt>
                <c:pt idx="35060">
                  <c:v>46023.041666666664</c:v>
                </c:pt>
                <c:pt idx="35061">
                  <c:v>46023.083333333336</c:v>
                </c:pt>
                <c:pt idx="35062">
                  <c:v>46023.125</c:v>
                </c:pt>
                <c:pt idx="35063">
                  <c:v>46023.166666666664</c:v>
                </c:pt>
                <c:pt idx="35064">
                  <c:v>46023.208333333336</c:v>
                </c:pt>
                <c:pt idx="35065">
                  <c:v>46023.25</c:v>
                </c:pt>
                <c:pt idx="35066">
                  <c:v>46023.291666666664</c:v>
                </c:pt>
                <c:pt idx="35067">
                  <c:v>46023.333333333336</c:v>
                </c:pt>
                <c:pt idx="35068">
                  <c:v>46023.375</c:v>
                </c:pt>
                <c:pt idx="35069">
                  <c:v>46023.416666666664</c:v>
                </c:pt>
                <c:pt idx="35070">
                  <c:v>46023.458333333336</c:v>
                </c:pt>
                <c:pt idx="35071">
                  <c:v>46023.5</c:v>
                </c:pt>
                <c:pt idx="35072">
                  <c:v>46023.541666666664</c:v>
                </c:pt>
                <c:pt idx="35073">
                  <c:v>46023.583333333336</c:v>
                </c:pt>
                <c:pt idx="35074">
                  <c:v>46023.625</c:v>
                </c:pt>
                <c:pt idx="35075">
                  <c:v>46023.666666666664</c:v>
                </c:pt>
                <c:pt idx="35076">
                  <c:v>46023.708333333336</c:v>
                </c:pt>
                <c:pt idx="35077">
                  <c:v>46023.75</c:v>
                </c:pt>
                <c:pt idx="35078">
                  <c:v>46023.791666666664</c:v>
                </c:pt>
                <c:pt idx="35079">
                  <c:v>46023.833333333336</c:v>
                </c:pt>
                <c:pt idx="35080">
                  <c:v>46023.875</c:v>
                </c:pt>
                <c:pt idx="35081">
                  <c:v>46023.916666666664</c:v>
                </c:pt>
                <c:pt idx="35082">
                  <c:v>46023.958333333336</c:v>
                </c:pt>
                <c:pt idx="35083">
                  <c:v>46024</c:v>
                </c:pt>
                <c:pt idx="35084">
                  <c:v>46024.041666666664</c:v>
                </c:pt>
                <c:pt idx="35085">
                  <c:v>46024.083333333336</c:v>
                </c:pt>
                <c:pt idx="35086">
                  <c:v>46024.125</c:v>
                </c:pt>
                <c:pt idx="35087">
                  <c:v>46024.166666666664</c:v>
                </c:pt>
                <c:pt idx="35088">
                  <c:v>46024.208333333336</c:v>
                </c:pt>
                <c:pt idx="35089">
                  <c:v>46024.25</c:v>
                </c:pt>
                <c:pt idx="35090">
                  <c:v>46024.291666666664</c:v>
                </c:pt>
                <c:pt idx="35091">
                  <c:v>46024.333333333336</c:v>
                </c:pt>
                <c:pt idx="35092">
                  <c:v>46024.375</c:v>
                </c:pt>
                <c:pt idx="35093">
                  <c:v>46024.416666666664</c:v>
                </c:pt>
                <c:pt idx="35094">
                  <c:v>46024.458333333336</c:v>
                </c:pt>
                <c:pt idx="35095">
                  <c:v>46024.5</c:v>
                </c:pt>
                <c:pt idx="35096">
                  <c:v>46024.541666666664</c:v>
                </c:pt>
                <c:pt idx="35097">
                  <c:v>46024.583333333336</c:v>
                </c:pt>
                <c:pt idx="35098">
                  <c:v>46024.625</c:v>
                </c:pt>
                <c:pt idx="35099">
                  <c:v>46024.666666666664</c:v>
                </c:pt>
                <c:pt idx="35100">
                  <c:v>46024.708333333336</c:v>
                </c:pt>
                <c:pt idx="35101">
                  <c:v>46024.75</c:v>
                </c:pt>
                <c:pt idx="35102">
                  <c:v>46024.791666666664</c:v>
                </c:pt>
                <c:pt idx="35103">
                  <c:v>46024.833333333336</c:v>
                </c:pt>
                <c:pt idx="35104">
                  <c:v>46024.875</c:v>
                </c:pt>
                <c:pt idx="35105">
                  <c:v>46024.916666666664</c:v>
                </c:pt>
                <c:pt idx="35106">
                  <c:v>46024.958333333336</c:v>
                </c:pt>
                <c:pt idx="35107">
                  <c:v>46025</c:v>
                </c:pt>
                <c:pt idx="35108">
                  <c:v>46025.041666666664</c:v>
                </c:pt>
                <c:pt idx="35109">
                  <c:v>46025.083333333336</c:v>
                </c:pt>
                <c:pt idx="35110">
                  <c:v>46025.125</c:v>
                </c:pt>
                <c:pt idx="35111">
                  <c:v>46025.166666666664</c:v>
                </c:pt>
                <c:pt idx="35112">
                  <c:v>46025.208333333336</c:v>
                </c:pt>
                <c:pt idx="35113">
                  <c:v>46025.25</c:v>
                </c:pt>
                <c:pt idx="35114">
                  <c:v>46025.291666666664</c:v>
                </c:pt>
                <c:pt idx="35115">
                  <c:v>46025.333333333336</c:v>
                </c:pt>
                <c:pt idx="35116">
                  <c:v>46025.375</c:v>
                </c:pt>
                <c:pt idx="35117">
                  <c:v>46025.416666666664</c:v>
                </c:pt>
                <c:pt idx="35118">
                  <c:v>46025.458333333336</c:v>
                </c:pt>
                <c:pt idx="35119">
                  <c:v>46025.5</c:v>
                </c:pt>
                <c:pt idx="35120">
                  <c:v>46025.541666666664</c:v>
                </c:pt>
                <c:pt idx="35121">
                  <c:v>46025.583333333336</c:v>
                </c:pt>
                <c:pt idx="35122">
                  <c:v>46025.625</c:v>
                </c:pt>
                <c:pt idx="35123">
                  <c:v>46025.666666666664</c:v>
                </c:pt>
                <c:pt idx="35124">
                  <c:v>46025.708333333336</c:v>
                </c:pt>
                <c:pt idx="35125">
                  <c:v>46025.75</c:v>
                </c:pt>
                <c:pt idx="35126">
                  <c:v>46025.791666666664</c:v>
                </c:pt>
                <c:pt idx="35127">
                  <c:v>46025.833333333336</c:v>
                </c:pt>
                <c:pt idx="35128">
                  <c:v>46025.875</c:v>
                </c:pt>
                <c:pt idx="35129">
                  <c:v>46025.916666666664</c:v>
                </c:pt>
                <c:pt idx="35130">
                  <c:v>46025.958333333336</c:v>
                </c:pt>
                <c:pt idx="35131">
                  <c:v>46026</c:v>
                </c:pt>
                <c:pt idx="35132">
                  <c:v>46026.041666666664</c:v>
                </c:pt>
                <c:pt idx="35133">
                  <c:v>46026.083333333336</c:v>
                </c:pt>
                <c:pt idx="35134">
                  <c:v>46026.125</c:v>
                </c:pt>
                <c:pt idx="35135">
                  <c:v>46026.166666666664</c:v>
                </c:pt>
                <c:pt idx="35136">
                  <c:v>46026.208333333336</c:v>
                </c:pt>
                <c:pt idx="35137">
                  <c:v>46026.25</c:v>
                </c:pt>
                <c:pt idx="35138">
                  <c:v>46026.291666666664</c:v>
                </c:pt>
                <c:pt idx="35139">
                  <c:v>46026.333333333336</c:v>
                </c:pt>
                <c:pt idx="35140">
                  <c:v>46026.375</c:v>
                </c:pt>
                <c:pt idx="35141">
                  <c:v>46026.416666666664</c:v>
                </c:pt>
                <c:pt idx="35142">
                  <c:v>46026.458333333336</c:v>
                </c:pt>
                <c:pt idx="35143">
                  <c:v>46026.5</c:v>
                </c:pt>
                <c:pt idx="35144">
                  <c:v>46026.541666666664</c:v>
                </c:pt>
                <c:pt idx="35145">
                  <c:v>46026.583333333336</c:v>
                </c:pt>
                <c:pt idx="35146">
                  <c:v>46026.625</c:v>
                </c:pt>
                <c:pt idx="35147">
                  <c:v>46026.666666666664</c:v>
                </c:pt>
                <c:pt idx="35148">
                  <c:v>46026.708333333336</c:v>
                </c:pt>
                <c:pt idx="35149">
                  <c:v>46026.75</c:v>
                </c:pt>
                <c:pt idx="35150">
                  <c:v>46026.791666666664</c:v>
                </c:pt>
                <c:pt idx="35151">
                  <c:v>46026.833333333336</c:v>
                </c:pt>
                <c:pt idx="35152">
                  <c:v>46026.875</c:v>
                </c:pt>
                <c:pt idx="35153">
                  <c:v>46026.916666666664</c:v>
                </c:pt>
                <c:pt idx="35154">
                  <c:v>46026.958333333336</c:v>
                </c:pt>
                <c:pt idx="35155">
                  <c:v>46027</c:v>
                </c:pt>
                <c:pt idx="35156">
                  <c:v>46027.041666666664</c:v>
                </c:pt>
                <c:pt idx="35157">
                  <c:v>46027.083333333336</c:v>
                </c:pt>
                <c:pt idx="35158">
                  <c:v>46027.125</c:v>
                </c:pt>
                <c:pt idx="35159">
                  <c:v>46027.166666666664</c:v>
                </c:pt>
                <c:pt idx="35160">
                  <c:v>46027.208333333336</c:v>
                </c:pt>
                <c:pt idx="35161">
                  <c:v>46027.25</c:v>
                </c:pt>
                <c:pt idx="35162">
                  <c:v>46027.291666666664</c:v>
                </c:pt>
                <c:pt idx="35163">
                  <c:v>46027.333333333336</c:v>
                </c:pt>
                <c:pt idx="35164">
                  <c:v>46027.375</c:v>
                </c:pt>
                <c:pt idx="35165">
                  <c:v>46027.416666666664</c:v>
                </c:pt>
                <c:pt idx="35166">
                  <c:v>46027.458333333336</c:v>
                </c:pt>
                <c:pt idx="35167">
                  <c:v>46027.5</c:v>
                </c:pt>
                <c:pt idx="35168">
                  <c:v>46027.541666666664</c:v>
                </c:pt>
                <c:pt idx="35169">
                  <c:v>46027.583333333336</c:v>
                </c:pt>
                <c:pt idx="35170">
                  <c:v>46027.625</c:v>
                </c:pt>
                <c:pt idx="35171">
                  <c:v>46027.666666666664</c:v>
                </c:pt>
                <c:pt idx="35172">
                  <c:v>46027.708333333336</c:v>
                </c:pt>
                <c:pt idx="35173">
                  <c:v>46027.75</c:v>
                </c:pt>
                <c:pt idx="35174">
                  <c:v>46027.791666666664</c:v>
                </c:pt>
                <c:pt idx="35175">
                  <c:v>46027.833333333336</c:v>
                </c:pt>
                <c:pt idx="35176">
                  <c:v>46027.875</c:v>
                </c:pt>
                <c:pt idx="35177">
                  <c:v>46027.916666666664</c:v>
                </c:pt>
                <c:pt idx="35178">
                  <c:v>46027.958333333336</c:v>
                </c:pt>
                <c:pt idx="35179">
                  <c:v>46028</c:v>
                </c:pt>
                <c:pt idx="35180">
                  <c:v>46028.041666666664</c:v>
                </c:pt>
                <c:pt idx="35181">
                  <c:v>46028.083333333336</c:v>
                </c:pt>
                <c:pt idx="35182">
                  <c:v>46028.125</c:v>
                </c:pt>
                <c:pt idx="35183">
                  <c:v>46028.166666666664</c:v>
                </c:pt>
                <c:pt idx="35184">
                  <c:v>46028.208333333336</c:v>
                </c:pt>
                <c:pt idx="35185">
                  <c:v>46028.25</c:v>
                </c:pt>
                <c:pt idx="35186">
                  <c:v>46028.291666666664</c:v>
                </c:pt>
                <c:pt idx="35187">
                  <c:v>46028.333333333336</c:v>
                </c:pt>
                <c:pt idx="35188">
                  <c:v>46028.375</c:v>
                </c:pt>
                <c:pt idx="35189">
                  <c:v>46028.416666666664</c:v>
                </c:pt>
                <c:pt idx="35190">
                  <c:v>46028.458333333336</c:v>
                </c:pt>
                <c:pt idx="35191">
                  <c:v>46028.5</c:v>
                </c:pt>
                <c:pt idx="35192">
                  <c:v>46028.541666666664</c:v>
                </c:pt>
                <c:pt idx="35193">
                  <c:v>46028.583333333336</c:v>
                </c:pt>
                <c:pt idx="35194">
                  <c:v>46028.625</c:v>
                </c:pt>
                <c:pt idx="35195">
                  <c:v>46028.666666666664</c:v>
                </c:pt>
                <c:pt idx="35196">
                  <c:v>46028.708333333336</c:v>
                </c:pt>
                <c:pt idx="35197">
                  <c:v>46028.75</c:v>
                </c:pt>
                <c:pt idx="35198">
                  <c:v>46028.791666666664</c:v>
                </c:pt>
                <c:pt idx="35199">
                  <c:v>46028.833333333336</c:v>
                </c:pt>
                <c:pt idx="35200">
                  <c:v>46028.875</c:v>
                </c:pt>
                <c:pt idx="35201">
                  <c:v>46028.916666666664</c:v>
                </c:pt>
                <c:pt idx="35202">
                  <c:v>46028.958333333336</c:v>
                </c:pt>
                <c:pt idx="35203">
                  <c:v>46029</c:v>
                </c:pt>
                <c:pt idx="35204">
                  <c:v>46029.041666666664</c:v>
                </c:pt>
                <c:pt idx="35205">
                  <c:v>46029.083333333336</c:v>
                </c:pt>
                <c:pt idx="35206">
                  <c:v>46029.125</c:v>
                </c:pt>
                <c:pt idx="35207">
                  <c:v>46029.166666666664</c:v>
                </c:pt>
                <c:pt idx="35208">
                  <c:v>46029.208333333336</c:v>
                </c:pt>
                <c:pt idx="35209">
                  <c:v>46029.25</c:v>
                </c:pt>
                <c:pt idx="35210">
                  <c:v>46029.291666666664</c:v>
                </c:pt>
                <c:pt idx="35211">
                  <c:v>46029.333333333336</c:v>
                </c:pt>
                <c:pt idx="35212">
                  <c:v>46029.375</c:v>
                </c:pt>
                <c:pt idx="35213">
                  <c:v>46029.416666666664</c:v>
                </c:pt>
                <c:pt idx="35214">
                  <c:v>46029.458333333336</c:v>
                </c:pt>
                <c:pt idx="35215">
                  <c:v>46029.5</c:v>
                </c:pt>
                <c:pt idx="35216">
                  <c:v>46029.541666666664</c:v>
                </c:pt>
                <c:pt idx="35217">
                  <c:v>46029.583333333336</c:v>
                </c:pt>
                <c:pt idx="35218">
                  <c:v>46029.625</c:v>
                </c:pt>
                <c:pt idx="35219">
                  <c:v>46029.666666666664</c:v>
                </c:pt>
                <c:pt idx="35220">
                  <c:v>46029.708333333336</c:v>
                </c:pt>
                <c:pt idx="35221">
                  <c:v>46029.75</c:v>
                </c:pt>
                <c:pt idx="35222">
                  <c:v>46029.791666666664</c:v>
                </c:pt>
                <c:pt idx="35223">
                  <c:v>46029.833333333336</c:v>
                </c:pt>
                <c:pt idx="35224">
                  <c:v>46029.875</c:v>
                </c:pt>
                <c:pt idx="35225">
                  <c:v>46029.916666666664</c:v>
                </c:pt>
                <c:pt idx="35226">
                  <c:v>46029.958333333336</c:v>
                </c:pt>
                <c:pt idx="35227">
                  <c:v>46030</c:v>
                </c:pt>
                <c:pt idx="35228">
                  <c:v>46030.041666666664</c:v>
                </c:pt>
                <c:pt idx="35229">
                  <c:v>46030.083333333336</c:v>
                </c:pt>
                <c:pt idx="35230">
                  <c:v>46030.125</c:v>
                </c:pt>
                <c:pt idx="35231">
                  <c:v>46030.166666666664</c:v>
                </c:pt>
                <c:pt idx="35232">
                  <c:v>46030.208333333336</c:v>
                </c:pt>
                <c:pt idx="35233">
                  <c:v>46030.25</c:v>
                </c:pt>
                <c:pt idx="35234">
                  <c:v>46030.291666666664</c:v>
                </c:pt>
                <c:pt idx="35235">
                  <c:v>46030.333333333336</c:v>
                </c:pt>
                <c:pt idx="35236">
                  <c:v>46030.375</c:v>
                </c:pt>
                <c:pt idx="35237">
                  <c:v>46030.416666666664</c:v>
                </c:pt>
                <c:pt idx="35238">
                  <c:v>46030.458333333336</c:v>
                </c:pt>
                <c:pt idx="35239">
                  <c:v>46030.5</c:v>
                </c:pt>
                <c:pt idx="35240">
                  <c:v>46030.541666666664</c:v>
                </c:pt>
                <c:pt idx="35241">
                  <c:v>46030.583333333336</c:v>
                </c:pt>
                <c:pt idx="35242">
                  <c:v>46030.625</c:v>
                </c:pt>
                <c:pt idx="35243">
                  <c:v>46030.666666666664</c:v>
                </c:pt>
                <c:pt idx="35244">
                  <c:v>46030.708333333336</c:v>
                </c:pt>
                <c:pt idx="35245">
                  <c:v>46030.75</c:v>
                </c:pt>
                <c:pt idx="35246">
                  <c:v>46030.791666666664</c:v>
                </c:pt>
                <c:pt idx="35247">
                  <c:v>46030.833333333336</c:v>
                </c:pt>
                <c:pt idx="35248">
                  <c:v>46030.875</c:v>
                </c:pt>
                <c:pt idx="35249">
                  <c:v>46030.916666666664</c:v>
                </c:pt>
                <c:pt idx="35250">
                  <c:v>46030.958333333336</c:v>
                </c:pt>
                <c:pt idx="35251">
                  <c:v>46031</c:v>
                </c:pt>
                <c:pt idx="35252">
                  <c:v>46031.041666666664</c:v>
                </c:pt>
                <c:pt idx="35253">
                  <c:v>46031.083333333336</c:v>
                </c:pt>
                <c:pt idx="35254">
                  <c:v>46031.125</c:v>
                </c:pt>
                <c:pt idx="35255">
                  <c:v>46031.166666666664</c:v>
                </c:pt>
                <c:pt idx="35256">
                  <c:v>46031.208333333336</c:v>
                </c:pt>
                <c:pt idx="35257">
                  <c:v>46031.25</c:v>
                </c:pt>
                <c:pt idx="35258">
                  <c:v>46031.291666666664</c:v>
                </c:pt>
                <c:pt idx="35259">
                  <c:v>46031.333333333336</c:v>
                </c:pt>
                <c:pt idx="35260">
                  <c:v>46031.375</c:v>
                </c:pt>
                <c:pt idx="35261">
                  <c:v>46031.416666666664</c:v>
                </c:pt>
                <c:pt idx="35262">
                  <c:v>46031.458333333336</c:v>
                </c:pt>
                <c:pt idx="35263">
                  <c:v>46031.5</c:v>
                </c:pt>
                <c:pt idx="35264">
                  <c:v>46031.541666666664</c:v>
                </c:pt>
                <c:pt idx="35265">
                  <c:v>46031.583333333336</c:v>
                </c:pt>
                <c:pt idx="35266">
                  <c:v>46031.625</c:v>
                </c:pt>
                <c:pt idx="35267">
                  <c:v>46031.666666666664</c:v>
                </c:pt>
                <c:pt idx="35268">
                  <c:v>46031.708333333336</c:v>
                </c:pt>
                <c:pt idx="35269">
                  <c:v>46031.75</c:v>
                </c:pt>
                <c:pt idx="35270">
                  <c:v>46031.791666666664</c:v>
                </c:pt>
                <c:pt idx="35271">
                  <c:v>46031.833333333336</c:v>
                </c:pt>
                <c:pt idx="35272">
                  <c:v>46031.875</c:v>
                </c:pt>
                <c:pt idx="35273">
                  <c:v>46031.916666666664</c:v>
                </c:pt>
                <c:pt idx="35274">
                  <c:v>46031.958333333336</c:v>
                </c:pt>
                <c:pt idx="35275">
                  <c:v>46032</c:v>
                </c:pt>
                <c:pt idx="35276">
                  <c:v>46032.041666666664</c:v>
                </c:pt>
                <c:pt idx="35277">
                  <c:v>46032.083333333336</c:v>
                </c:pt>
                <c:pt idx="35278">
                  <c:v>46032.125</c:v>
                </c:pt>
                <c:pt idx="35279">
                  <c:v>46032.166666666664</c:v>
                </c:pt>
                <c:pt idx="35280">
                  <c:v>46032.208333333336</c:v>
                </c:pt>
                <c:pt idx="35281">
                  <c:v>46032.25</c:v>
                </c:pt>
                <c:pt idx="35282">
                  <c:v>46032.291666666664</c:v>
                </c:pt>
                <c:pt idx="35283">
                  <c:v>46032.333333333336</c:v>
                </c:pt>
                <c:pt idx="35284">
                  <c:v>46032.375</c:v>
                </c:pt>
                <c:pt idx="35285">
                  <c:v>46032.416666666664</c:v>
                </c:pt>
                <c:pt idx="35286">
                  <c:v>46032.458333333336</c:v>
                </c:pt>
                <c:pt idx="35287">
                  <c:v>46032.5</c:v>
                </c:pt>
                <c:pt idx="35288">
                  <c:v>46032.541666666664</c:v>
                </c:pt>
                <c:pt idx="35289">
                  <c:v>46032.583333333336</c:v>
                </c:pt>
                <c:pt idx="35290">
                  <c:v>46032.625</c:v>
                </c:pt>
                <c:pt idx="35291">
                  <c:v>46032.666666666664</c:v>
                </c:pt>
                <c:pt idx="35292">
                  <c:v>46032.708333333336</c:v>
                </c:pt>
                <c:pt idx="35293">
                  <c:v>46032.75</c:v>
                </c:pt>
                <c:pt idx="35294">
                  <c:v>46032.791666666664</c:v>
                </c:pt>
                <c:pt idx="35295">
                  <c:v>46032.833333333336</c:v>
                </c:pt>
                <c:pt idx="35296">
                  <c:v>46032.875</c:v>
                </c:pt>
                <c:pt idx="35297">
                  <c:v>46032.916666666664</c:v>
                </c:pt>
                <c:pt idx="35298">
                  <c:v>46032.958333333336</c:v>
                </c:pt>
                <c:pt idx="35299">
                  <c:v>46033</c:v>
                </c:pt>
                <c:pt idx="35300">
                  <c:v>46033.041666666664</c:v>
                </c:pt>
                <c:pt idx="35301">
                  <c:v>46033.083333333336</c:v>
                </c:pt>
                <c:pt idx="35302">
                  <c:v>46033.125</c:v>
                </c:pt>
                <c:pt idx="35303">
                  <c:v>46033.166666666664</c:v>
                </c:pt>
                <c:pt idx="35304">
                  <c:v>46033.208333333336</c:v>
                </c:pt>
                <c:pt idx="35305">
                  <c:v>46033.25</c:v>
                </c:pt>
                <c:pt idx="35306">
                  <c:v>46033.291666666664</c:v>
                </c:pt>
                <c:pt idx="35307">
                  <c:v>46033.333333333336</c:v>
                </c:pt>
                <c:pt idx="35308">
                  <c:v>46033.375</c:v>
                </c:pt>
                <c:pt idx="35309">
                  <c:v>46033.416666666664</c:v>
                </c:pt>
                <c:pt idx="35310">
                  <c:v>46033.458333333336</c:v>
                </c:pt>
                <c:pt idx="35311">
                  <c:v>46033.5</c:v>
                </c:pt>
                <c:pt idx="35312">
                  <c:v>46033.541666666664</c:v>
                </c:pt>
                <c:pt idx="35313">
                  <c:v>46033.583333333336</c:v>
                </c:pt>
                <c:pt idx="35314">
                  <c:v>46033.625</c:v>
                </c:pt>
                <c:pt idx="35315">
                  <c:v>46033.666666666664</c:v>
                </c:pt>
                <c:pt idx="35316">
                  <c:v>46033.708333333336</c:v>
                </c:pt>
                <c:pt idx="35317">
                  <c:v>46033.75</c:v>
                </c:pt>
                <c:pt idx="35318">
                  <c:v>46033.791666666664</c:v>
                </c:pt>
                <c:pt idx="35319">
                  <c:v>46033.833333333336</c:v>
                </c:pt>
                <c:pt idx="35320">
                  <c:v>46033.875</c:v>
                </c:pt>
                <c:pt idx="35321">
                  <c:v>46033.916666666664</c:v>
                </c:pt>
                <c:pt idx="35322">
                  <c:v>46033.958333333336</c:v>
                </c:pt>
                <c:pt idx="35323">
                  <c:v>46034</c:v>
                </c:pt>
                <c:pt idx="35324">
                  <c:v>46034.041666666664</c:v>
                </c:pt>
                <c:pt idx="35325">
                  <c:v>46034.083333333336</c:v>
                </c:pt>
                <c:pt idx="35326">
                  <c:v>46034.125</c:v>
                </c:pt>
                <c:pt idx="35327">
                  <c:v>46034.166666666664</c:v>
                </c:pt>
                <c:pt idx="35328">
                  <c:v>46034.208333333336</c:v>
                </c:pt>
                <c:pt idx="35329">
                  <c:v>46034.25</c:v>
                </c:pt>
                <c:pt idx="35330">
                  <c:v>46034.291666666664</c:v>
                </c:pt>
                <c:pt idx="35331">
                  <c:v>46034.333333333336</c:v>
                </c:pt>
                <c:pt idx="35332">
                  <c:v>46034.375</c:v>
                </c:pt>
                <c:pt idx="35333">
                  <c:v>46034.416666666664</c:v>
                </c:pt>
                <c:pt idx="35334">
                  <c:v>46034.458333333336</c:v>
                </c:pt>
                <c:pt idx="35335">
                  <c:v>46034.5</c:v>
                </c:pt>
                <c:pt idx="35336">
                  <c:v>46034.541666666664</c:v>
                </c:pt>
                <c:pt idx="35337">
                  <c:v>46034.583333333336</c:v>
                </c:pt>
                <c:pt idx="35338">
                  <c:v>46034.625</c:v>
                </c:pt>
                <c:pt idx="35339">
                  <c:v>46034.666666666664</c:v>
                </c:pt>
                <c:pt idx="35340">
                  <c:v>46034.708333333336</c:v>
                </c:pt>
                <c:pt idx="35341">
                  <c:v>46034.75</c:v>
                </c:pt>
                <c:pt idx="35342">
                  <c:v>46034.791666666664</c:v>
                </c:pt>
                <c:pt idx="35343">
                  <c:v>46034.833333333336</c:v>
                </c:pt>
                <c:pt idx="35344">
                  <c:v>46034.875</c:v>
                </c:pt>
                <c:pt idx="35345">
                  <c:v>46034.916666666664</c:v>
                </c:pt>
                <c:pt idx="35346">
                  <c:v>46034.958333333336</c:v>
                </c:pt>
                <c:pt idx="35347">
                  <c:v>46035</c:v>
                </c:pt>
                <c:pt idx="35348">
                  <c:v>46035.041666666664</c:v>
                </c:pt>
                <c:pt idx="35349">
                  <c:v>46035.083333333336</c:v>
                </c:pt>
                <c:pt idx="35350">
                  <c:v>46035.125</c:v>
                </c:pt>
                <c:pt idx="35351">
                  <c:v>46035.166666666664</c:v>
                </c:pt>
                <c:pt idx="35352">
                  <c:v>46035.208333333336</c:v>
                </c:pt>
                <c:pt idx="35353">
                  <c:v>46035.25</c:v>
                </c:pt>
                <c:pt idx="35354">
                  <c:v>46035.291666666664</c:v>
                </c:pt>
                <c:pt idx="35355">
                  <c:v>46035.333333333336</c:v>
                </c:pt>
                <c:pt idx="35356">
                  <c:v>46035.375</c:v>
                </c:pt>
                <c:pt idx="35357">
                  <c:v>46035.416666666664</c:v>
                </c:pt>
                <c:pt idx="35358">
                  <c:v>46035.458333333336</c:v>
                </c:pt>
                <c:pt idx="35359">
                  <c:v>46035.5</c:v>
                </c:pt>
                <c:pt idx="35360">
                  <c:v>46035.541666666664</c:v>
                </c:pt>
                <c:pt idx="35361">
                  <c:v>46035.583333333336</c:v>
                </c:pt>
                <c:pt idx="35362">
                  <c:v>46035.625</c:v>
                </c:pt>
                <c:pt idx="35363">
                  <c:v>46035.666666666664</c:v>
                </c:pt>
                <c:pt idx="35364">
                  <c:v>46035.708333333336</c:v>
                </c:pt>
                <c:pt idx="35365">
                  <c:v>46035.75</c:v>
                </c:pt>
                <c:pt idx="35366">
                  <c:v>46035.791666666664</c:v>
                </c:pt>
                <c:pt idx="35367">
                  <c:v>46035.833333333336</c:v>
                </c:pt>
                <c:pt idx="35368">
                  <c:v>46035.875</c:v>
                </c:pt>
                <c:pt idx="35369">
                  <c:v>46035.916666666664</c:v>
                </c:pt>
                <c:pt idx="35370">
                  <c:v>46035.958333333336</c:v>
                </c:pt>
                <c:pt idx="35371">
                  <c:v>46036</c:v>
                </c:pt>
                <c:pt idx="35372">
                  <c:v>46036.041666666664</c:v>
                </c:pt>
                <c:pt idx="35373">
                  <c:v>46036.083333333336</c:v>
                </c:pt>
                <c:pt idx="35374">
                  <c:v>46036.125</c:v>
                </c:pt>
                <c:pt idx="35375">
                  <c:v>46036.166666666664</c:v>
                </c:pt>
                <c:pt idx="35376">
                  <c:v>46036.208333333336</c:v>
                </c:pt>
                <c:pt idx="35377">
                  <c:v>46036.25</c:v>
                </c:pt>
                <c:pt idx="35378">
                  <c:v>46036.291666666664</c:v>
                </c:pt>
                <c:pt idx="35379">
                  <c:v>46036.333333333336</c:v>
                </c:pt>
                <c:pt idx="35380">
                  <c:v>46036.375</c:v>
                </c:pt>
                <c:pt idx="35381">
                  <c:v>46036.416666666664</c:v>
                </c:pt>
                <c:pt idx="35382">
                  <c:v>46036.458333333336</c:v>
                </c:pt>
                <c:pt idx="35383">
                  <c:v>46036.5</c:v>
                </c:pt>
                <c:pt idx="35384">
                  <c:v>46036.541666666664</c:v>
                </c:pt>
                <c:pt idx="35385">
                  <c:v>46036.583333333336</c:v>
                </c:pt>
                <c:pt idx="35386">
                  <c:v>46036.625</c:v>
                </c:pt>
                <c:pt idx="35387">
                  <c:v>46036.666666666664</c:v>
                </c:pt>
                <c:pt idx="35388">
                  <c:v>46036.708333333336</c:v>
                </c:pt>
                <c:pt idx="35389">
                  <c:v>46036.75</c:v>
                </c:pt>
                <c:pt idx="35390">
                  <c:v>46036.791666666664</c:v>
                </c:pt>
                <c:pt idx="35391">
                  <c:v>46036.833333333336</c:v>
                </c:pt>
                <c:pt idx="35392">
                  <c:v>46036.875</c:v>
                </c:pt>
                <c:pt idx="35393">
                  <c:v>46036.916666666664</c:v>
                </c:pt>
                <c:pt idx="35394">
                  <c:v>46036.958333333336</c:v>
                </c:pt>
                <c:pt idx="35395">
                  <c:v>46037</c:v>
                </c:pt>
                <c:pt idx="35396">
                  <c:v>46037.041666666664</c:v>
                </c:pt>
                <c:pt idx="35397">
                  <c:v>46037.083333333336</c:v>
                </c:pt>
                <c:pt idx="35398">
                  <c:v>46037.125</c:v>
                </c:pt>
                <c:pt idx="35399">
                  <c:v>46037.166666666664</c:v>
                </c:pt>
                <c:pt idx="35400">
                  <c:v>46037.208333333336</c:v>
                </c:pt>
                <c:pt idx="35401">
                  <c:v>46037.25</c:v>
                </c:pt>
                <c:pt idx="35402">
                  <c:v>46037.291666666664</c:v>
                </c:pt>
                <c:pt idx="35403">
                  <c:v>46037.333333333336</c:v>
                </c:pt>
                <c:pt idx="35404">
                  <c:v>46037.375</c:v>
                </c:pt>
                <c:pt idx="35405">
                  <c:v>46037.416666666664</c:v>
                </c:pt>
                <c:pt idx="35406">
                  <c:v>46037.458333333336</c:v>
                </c:pt>
                <c:pt idx="35407">
                  <c:v>46037.5</c:v>
                </c:pt>
                <c:pt idx="35408">
                  <c:v>46037.541666666664</c:v>
                </c:pt>
                <c:pt idx="35409">
                  <c:v>46037.583333333336</c:v>
                </c:pt>
                <c:pt idx="35410">
                  <c:v>46037.625</c:v>
                </c:pt>
                <c:pt idx="35411">
                  <c:v>46037.666666666664</c:v>
                </c:pt>
                <c:pt idx="35412">
                  <c:v>46037.708333333336</c:v>
                </c:pt>
                <c:pt idx="35413">
                  <c:v>46037.75</c:v>
                </c:pt>
                <c:pt idx="35414">
                  <c:v>46037.791666666664</c:v>
                </c:pt>
                <c:pt idx="35415">
                  <c:v>46037.833333333336</c:v>
                </c:pt>
                <c:pt idx="35416">
                  <c:v>46037.875</c:v>
                </c:pt>
                <c:pt idx="35417">
                  <c:v>46037.916666666664</c:v>
                </c:pt>
                <c:pt idx="35418">
                  <c:v>46037.958333333336</c:v>
                </c:pt>
                <c:pt idx="35419">
                  <c:v>46038</c:v>
                </c:pt>
                <c:pt idx="35420">
                  <c:v>46038.041666666664</c:v>
                </c:pt>
                <c:pt idx="35421">
                  <c:v>46038.083333333336</c:v>
                </c:pt>
                <c:pt idx="35422">
                  <c:v>46038.125</c:v>
                </c:pt>
                <c:pt idx="35423">
                  <c:v>46038.166666666664</c:v>
                </c:pt>
                <c:pt idx="35424">
                  <c:v>46038.208333333336</c:v>
                </c:pt>
                <c:pt idx="35425">
                  <c:v>46038.25</c:v>
                </c:pt>
                <c:pt idx="35426">
                  <c:v>46038.291666666664</c:v>
                </c:pt>
                <c:pt idx="35427">
                  <c:v>46038.333333333336</c:v>
                </c:pt>
                <c:pt idx="35428">
                  <c:v>46038.375</c:v>
                </c:pt>
                <c:pt idx="35429">
                  <c:v>46038.416666666664</c:v>
                </c:pt>
                <c:pt idx="35430">
                  <c:v>46038.458333333336</c:v>
                </c:pt>
                <c:pt idx="35431">
                  <c:v>46038.5</c:v>
                </c:pt>
                <c:pt idx="35432">
                  <c:v>46038.541666666664</c:v>
                </c:pt>
                <c:pt idx="35433">
                  <c:v>46038.583333333336</c:v>
                </c:pt>
                <c:pt idx="35434">
                  <c:v>46038.625</c:v>
                </c:pt>
                <c:pt idx="35435">
                  <c:v>46038.666666666664</c:v>
                </c:pt>
                <c:pt idx="35436">
                  <c:v>46038.708333333336</c:v>
                </c:pt>
                <c:pt idx="35437">
                  <c:v>46038.75</c:v>
                </c:pt>
                <c:pt idx="35438">
                  <c:v>46038.791666666664</c:v>
                </c:pt>
                <c:pt idx="35439">
                  <c:v>46038.833333333336</c:v>
                </c:pt>
                <c:pt idx="35440">
                  <c:v>46038.875</c:v>
                </c:pt>
                <c:pt idx="35441">
                  <c:v>46038.916666666664</c:v>
                </c:pt>
                <c:pt idx="35442">
                  <c:v>46038.958333333336</c:v>
                </c:pt>
                <c:pt idx="35443">
                  <c:v>46039</c:v>
                </c:pt>
                <c:pt idx="35444">
                  <c:v>46039.041666666664</c:v>
                </c:pt>
                <c:pt idx="35445">
                  <c:v>46039.083333333336</c:v>
                </c:pt>
                <c:pt idx="35446">
                  <c:v>46039.125</c:v>
                </c:pt>
                <c:pt idx="35447">
                  <c:v>46039.166666666664</c:v>
                </c:pt>
                <c:pt idx="35448">
                  <c:v>46039.208333333336</c:v>
                </c:pt>
                <c:pt idx="35449">
                  <c:v>46039.25</c:v>
                </c:pt>
                <c:pt idx="35450">
                  <c:v>46039.291666666664</c:v>
                </c:pt>
                <c:pt idx="35451">
                  <c:v>46039.333333333336</c:v>
                </c:pt>
                <c:pt idx="35452">
                  <c:v>46039.375</c:v>
                </c:pt>
                <c:pt idx="35453">
                  <c:v>46039.416666666664</c:v>
                </c:pt>
                <c:pt idx="35454">
                  <c:v>46039.458333333336</c:v>
                </c:pt>
                <c:pt idx="35455">
                  <c:v>46039.5</c:v>
                </c:pt>
                <c:pt idx="35456">
                  <c:v>46039.541666666664</c:v>
                </c:pt>
                <c:pt idx="35457">
                  <c:v>46039.583333333336</c:v>
                </c:pt>
                <c:pt idx="35458">
                  <c:v>46039.625</c:v>
                </c:pt>
                <c:pt idx="35459">
                  <c:v>46039.666666666664</c:v>
                </c:pt>
                <c:pt idx="35460">
                  <c:v>46039.708333333336</c:v>
                </c:pt>
                <c:pt idx="35461">
                  <c:v>46039.75</c:v>
                </c:pt>
                <c:pt idx="35462">
                  <c:v>46039.791666666664</c:v>
                </c:pt>
                <c:pt idx="35463">
                  <c:v>46039.833333333336</c:v>
                </c:pt>
                <c:pt idx="35464">
                  <c:v>46039.875</c:v>
                </c:pt>
                <c:pt idx="35465">
                  <c:v>46039.916666666664</c:v>
                </c:pt>
                <c:pt idx="35466">
                  <c:v>46039.958333333336</c:v>
                </c:pt>
                <c:pt idx="35467">
                  <c:v>46040</c:v>
                </c:pt>
                <c:pt idx="35468">
                  <c:v>46040.041666666664</c:v>
                </c:pt>
                <c:pt idx="35469">
                  <c:v>46040.083333333336</c:v>
                </c:pt>
                <c:pt idx="35470">
                  <c:v>46040.125</c:v>
                </c:pt>
                <c:pt idx="35471">
                  <c:v>46040.166666666664</c:v>
                </c:pt>
                <c:pt idx="35472">
                  <c:v>46040.208333333336</c:v>
                </c:pt>
                <c:pt idx="35473">
                  <c:v>46040.25</c:v>
                </c:pt>
                <c:pt idx="35474">
                  <c:v>46040.291666666664</c:v>
                </c:pt>
                <c:pt idx="35475">
                  <c:v>46040.333333333336</c:v>
                </c:pt>
                <c:pt idx="35476">
                  <c:v>46040.375</c:v>
                </c:pt>
                <c:pt idx="35477">
                  <c:v>46040.416666666664</c:v>
                </c:pt>
                <c:pt idx="35478">
                  <c:v>46040.458333333336</c:v>
                </c:pt>
                <c:pt idx="35479">
                  <c:v>46040.5</c:v>
                </c:pt>
                <c:pt idx="35480">
                  <c:v>46040.541666666664</c:v>
                </c:pt>
                <c:pt idx="35481">
                  <c:v>46040.583333333336</c:v>
                </c:pt>
                <c:pt idx="35482">
                  <c:v>46040.625</c:v>
                </c:pt>
                <c:pt idx="35483">
                  <c:v>46040.666666666664</c:v>
                </c:pt>
                <c:pt idx="35484">
                  <c:v>46040.708333333336</c:v>
                </c:pt>
                <c:pt idx="35485">
                  <c:v>46040.75</c:v>
                </c:pt>
                <c:pt idx="35486">
                  <c:v>46040.791666666664</c:v>
                </c:pt>
                <c:pt idx="35487">
                  <c:v>46040.833333333336</c:v>
                </c:pt>
                <c:pt idx="35488">
                  <c:v>46040.875</c:v>
                </c:pt>
                <c:pt idx="35489">
                  <c:v>46040.916666666664</c:v>
                </c:pt>
                <c:pt idx="35490">
                  <c:v>46040.958333333336</c:v>
                </c:pt>
                <c:pt idx="35491">
                  <c:v>46041</c:v>
                </c:pt>
                <c:pt idx="35492">
                  <c:v>46041.041666666664</c:v>
                </c:pt>
                <c:pt idx="35493">
                  <c:v>46041.083333333336</c:v>
                </c:pt>
                <c:pt idx="35494">
                  <c:v>46041.125</c:v>
                </c:pt>
                <c:pt idx="35495">
                  <c:v>46041.166666666664</c:v>
                </c:pt>
                <c:pt idx="35496">
                  <c:v>46041.208333333336</c:v>
                </c:pt>
                <c:pt idx="35497">
                  <c:v>46041.25</c:v>
                </c:pt>
                <c:pt idx="35498">
                  <c:v>46041.291666666664</c:v>
                </c:pt>
                <c:pt idx="35499">
                  <c:v>46041.333333333336</c:v>
                </c:pt>
                <c:pt idx="35500">
                  <c:v>46041.375</c:v>
                </c:pt>
                <c:pt idx="35501">
                  <c:v>46041.416666666664</c:v>
                </c:pt>
                <c:pt idx="35502">
                  <c:v>46041.458333333336</c:v>
                </c:pt>
                <c:pt idx="35503">
                  <c:v>46041.5</c:v>
                </c:pt>
                <c:pt idx="35504">
                  <c:v>46041.541666666664</c:v>
                </c:pt>
                <c:pt idx="35505">
                  <c:v>46041.583333333336</c:v>
                </c:pt>
                <c:pt idx="35506">
                  <c:v>46041.625</c:v>
                </c:pt>
                <c:pt idx="35507">
                  <c:v>46041.666666666664</c:v>
                </c:pt>
                <c:pt idx="35508">
                  <c:v>46041.708333333336</c:v>
                </c:pt>
                <c:pt idx="35509">
                  <c:v>46041.75</c:v>
                </c:pt>
                <c:pt idx="35510">
                  <c:v>46041.791666666664</c:v>
                </c:pt>
                <c:pt idx="35511">
                  <c:v>46041.833333333336</c:v>
                </c:pt>
                <c:pt idx="35512">
                  <c:v>46041.875</c:v>
                </c:pt>
                <c:pt idx="35513">
                  <c:v>46041.916666666664</c:v>
                </c:pt>
                <c:pt idx="35514">
                  <c:v>46041.958333333336</c:v>
                </c:pt>
                <c:pt idx="35515">
                  <c:v>46042</c:v>
                </c:pt>
                <c:pt idx="35516">
                  <c:v>46042.041666666664</c:v>
                </c:pt>
                <c:pt idx="35517">
                  <c:v>46042.083333333336</c:v>
                </c:pt>
                <c:pt idx="35518">
                  <c:v>46042.125</c:v>
                </c:pt>
                <c:pt idx="35519">
                  <c:v>46042.166666666664</c:v>
                </c:pt>
                <c:pt idx="35520">
                  <c:v>46042.208333333336</c:v>
                </c:pt>
                <c:pt idx="35521">
                  <c:v>46042.25</c:v>
                </c:pt>
                <c:pt idx="35522">
                  <c:v>46042.291666666664</c:v>
                </c:pt>
                <c:pt idx="35523">
                  <c:v>46042.333333333336</c:v>
                </c:pt>
                <c:pt idx="35524">
                  <c:v>46042.375</c:v>
                </c:pt>
                <c:pt idx="35525">
                  <c:v>46042.416666666664</c:v>
                </c:pt>
                <c:pt idx="35526">
                  <c:v>46042.458333333336</c:v>
                </c:pt>
                <c:pt idx="35527">
                  <c:v>46042.5</c:v>
                </c:pt>
                <c:pt idx="35528">
                  <c:v>46042.541666666664</c:v>
                </c:pt>
                <c:pt idx="35529">
                  <c:v>46042.583333333336</c:v>
                </c:pt>
                <c:pt idx="35530">
                  <c:v>46042.625</c:v>
                </c:pt>
                <c:pt idx="35531">
                  <c:v>46042.666666666664</c:v>
                </c:pt>
                <c:pt idx="35532">
                  <c:v>46042.708333333336</c:v>
                </c:pt>
                <c:pt idx="35533">
                  <c:v>46042.75</c:v>
                </c:pt>
                <c:pt idx="35534">
                  <c:v>46042.791666666664</c:v>
                </c:pt>
                <c:pt idx="35535">
                  <c:v>46042.833333333336</c:v>
                </c:pt>
                <c:pt idx="35536">
                  <c:v>46042.875</c:v>
                </c:pt>
                <c:pt idx="35537">
                  <c:v>46042.916666666664</c:v>
                </c:pt>
                <c:pt idx="35538">
                  <c:v>46042.958333333336</c:v>
                </c:pt>
                <c:pt idx="35539">
                  <c:v>46043</c:v>
                </c:pt>
                <c:pt idx="35540">
                  <c:v>46043.041666666664</c:v>
                </c:pt>
                <c:pt idx="35541">
                  <c:v>46043.083333333336</c:v>
                </c:pt>
                <c:pt idx="35542">
                  <c:v>46043.125</c:v>
                </c:pt>
                <c:pt idx="35543">
                  <c:v>46043.166666666664</c:v>
                </c:pt>
                <c:pt idx="35544">
                  <c:v>46043.208333333336</c:v>
                </c:pt>
                <c:pt idx="35545">
                  <c:v>46043.25</c:v>
                </c:pt>
                <c:pt idx="35546">
                  <c:v>46043.291666666664</c:v>
                </c:pt>
                <c:pt idx="35547">
                  <c:v>46043.333333333336</c:v>
                </c:pt>
                <c:pt idx="35548">
                  <c:v>46043.375</c:v>
                </c:pt>
                <c:pt idx="35549">
                  <c:v>46043.416666666664</c:v>
                </c:pt>
                <c:pt idx="35550">
                  <c:v>46043.458333333336</c:v>
                </c:pt>
                <c:pt idx="35551">
                  <c:v>46043.5</c:v>
                </c:pt>
                <c:pt idx="35552">
                  <c:v>46043.541666666664</c:v>
                </c:pt>
                <c:pt idx="35553">
                  <c:v>46043.583333333336</c:v>
                </c:pt>
                <c:pt idx="35554">
                  <c:v>46043.625</c:v>
                </c:pt>
                <c:pt idx="35555">
                  <c:v>46043.666666666664</c:v>
                </c:pt>
                <c:pt idx="35556">
                  <c:v>46043.708333333336</c:v>
                </c:pt>
                <c:pt idx="35557">
                  <c:v>46043.75</c:v>
                </c:pt>
                <c:pt idx="35558">
                  <c:v>46043.791666666664</c:v>
                </c:pt>
                <c:pt idx="35559">
                  <c:v>46043.833333333336</c:v>
                </c:pt>
                <c:pt idx="35560">
                  <c:v>46043.875</c:v>
                </c:pt>
                <c:pt idx="35561">
                  <c:v>46043.916666666664</c:v>
                </c:pt>
                <c:pt idx="35562">
                  <c:v>46043.958333333336</c:v>
                </c:pt>
                <c:pt idx="35563">
                  <c:v>46044</c:v>
                </c:pt>
                <c:pt idx="35564">
                  <c:v>46044.041666666664</c:v>
                </c:pt>
                <c:pt idx="35565">
                  <c:v>46044.083333333336</c:v>
                </c:pt>
                <c:pt idx="35566">
                  <c:v>46044.125</c:v>
                </c:pt>
                <c:pt idx="35567">
                  <c:v>46044.166666666664</c:v>
                </c:pt>
                <c:pt idx="35568">
                  <c:v>46044.208333333336</c:v>
                </c:pt>
                <c:pt idx="35569">
                  <c:v>46044.25</c:v>
                </c:pt>
                <c:pt idx="35570">
                  <c:v>46044.291666666664</c:v>
                </c:pt>
                <c:pt idx="35571">
                  <c:v>46044.333333333336</c:v>
                </c:pt>
                <c:pt idx="35572">
                  <c:v>46044.375</c:v>
                </c:pt>
                <c:pt idx="35573">
                  <c:v>46044.416666666664</c:v>
                </c:pt>
                <c:pt idx="35574">
                  <c:v>46044.458333333336</c:v>
                </c:pt>
                <c:pt idx="35575">
                  <c:v>46044.5</c:v>
                </c:pt>
                <c:pt idx="35576">
                  <c:v>46044.541666666664</c:v>
                </c:pt>
                <c:pt idx="35577">
                  <c:v>46044.583333333336</c:v>
                </c:pt>
                <c:pt idx="35578">
                  <c:v>46044.625</c:v>
                </c:pt>
                <c:pt idx="35579">
                  <c:v>46044.666666666664</c:v>
                </c:pt>
                <c:pt idx="35580">
                  <c:v>46044.708333333336</c:v>
                </c:pt>
                <c:pt idx="35581">
                  <c:v>46044.75</c:v>
                </c:pt>
                <c:pt idx="35582">
                  <c:v>46044.791666666664</c:v>
                </c:pt>
                <c:pt idx="35583">
                  <c:v>46044.833333333336</c:v>
                </c:pt>
                <c:pt idx="35584">
                  <c:v>46044.875</c:v>
                </c:pt>
                <c:pt idx="35585">
                  <c:v>46044.916666666664</c:v>
                </c:pt>
                <c:pt idx="35586">
                  <c:v>46044.958333333336</c:v>
                </c:pt>
                <c:pt idx="35587">
                  <c:v>46045</c:v>
                </c:pt>
                <c:pt idx="35588">
                  <c:v>46045.041666666664</c:v>
                </c:pt>
                <c:pt idx="35589">
                  <c:v>46045.083333333336</c:v>
                </c:pt>
                <c:pt idx="35590">
                  <c:v>46045.125</c:v>
                </c:pt>
                <c:pt idx="35591">
                  <c:v>46045.166666666664</c:v>
                </c:pt>
                <c:pt idx="35592">
                  <c:v>46045.208333333336</c:v>
                </c:pt>
                <c:pt idx="35593">
                  <c:v>46045.25</c:v>
                </c:pt>
                <c:pt idx="35594">
                  <c:v>46045.291666666664</c:v>
                </c:pt>
                <c:pt idx="35595">
                  <c:v>46045.333333333336</c:v>
                </c:pt>
                <c:pt idx="35596">
                  <c:v>46045.375</c:v>
                </c:pt>
                <c:pt idx="35597">
                  <c:v>46045.416666666664</c:v>
                </c:pt>
                <c:pt idx="35598">
                  <c:v>46045.458333333336</c:v>
                </c:pt>
                <c:pt idx="35599">
                  <c:v>46045.5</c:v>
                </c:pt>
                <c:pt idx="35600">
                  <c:v>46045.541666666664</c:v>
                </c:pt>
                <c:pt idx="35601">
                  <c:v>46045.583333333336</c:v>
                </c:pt>
                <c:pt idx="35602">
                  <c:v>46045.625</c:v>
                </c:pt>
                <c:pt idx="35603">
                  <c:v>46045.666666666664</c:v>
                </c:pt>
                <c:pt idx="35604">
                  <c:v>46045.708333333336</c:v>
                </c:pt>
                <c:pt idx="35605">
                  <c:v>46045.75</c:v>
                </c:pt>
                <c:pt idx="35606">
                  <c:v>46045.791666666664</c:v>
                </c:pt>
                <c:pt idx="35607">
                  <c:v>46045.833333333336</c:v>
                </c:pt>
                <c:pt idx="35608">
                  <c:v>46045.875</c:v>
                </c:pt>
                <c:pt idx="35609">
                  <c:v>46045.916666666664</c:v>
                </c:pt>
                <c:pt idx="35610">
                  <c:v>46045.958333333336</c:v>
                </c:pt>
                <c:pt idx="35611">
                  <c:v>46046</c:v>
                </c:pt>
                <c:pt idx="35612">
                  <c:v>46046.041666666664</c:v>
                </c:pt>
                <c:pt idx="35613">
                  <c:v>46046.083333333336</c:v>
                </c:pt>
                <c:pt idx="35614">
                  <c:v>46046.125</c:v>
                </c:pt>
                <c:pt idx="35615">
                  <c:v>46046.166666666664</c:v>
                </c:pt>
                <c:pt idx="35616">
                  <c:v>46046.208333333336</c:v>
                </c:pt>
                <c:pt idx="35617">
                  <c:v>46046.25</c:v>
                </c:pt>
                <c:pt idx="35618">
                  <c:v>46046.291666666664</c:v>
                </c:pt>
                <c:pt idx="35619">
                  <c:v>46046.333333333336</c:v>
                </c:pt>
                <c:pt idx="35620">
                  <c:v>46046.375</c:v>
                </c:pt>
                <c:pt idx="35621">
                  <c:v>46046.416666666664</c:v>
                </c:pt>
                <c:pt idx="35622">
                  <c:v>46046.458333333336</c:v>
                </c:pt>
                <c:pt idx="35623">
                  <c:v>46046.5</c:v>
                </c:pt>
                <c:pt idx="35624">
                  <c:v>46046.541666666664</c:v>
                </c:pt>
                <c:pt idx="35625">
                  <c:v>46046.583333333336</c:v>
                </c:pt>
                <c:pt idx="35626">
                  <c:v>46046.625</c:v>
                </c:pt>
                <c:pt idx="35627">
                  <c:v>46046.666666666664</c:v>
                </c:pt>
                <c:pt idx="35628">
                  <c:v>46046.708333333336</c:v>
                </c:pt>
                <c:pt idx="35629">
                  <c:v>46046.75</c:v>
                </c:pt>
                <c:pt idx="35630">
                  <c:v>46046.791666666664</c:v>
                </c:pt>
                <c:pt idx="35631">
                  <c:v>46046.833333333336</c:v>
                </c:pt>
                <c:pt idx="35632">
                  <c:v>46046.875</c:v>
                </c:pt>
                <c:pt idx="35633">
                  <c:v>46046.916666666664</c:v>
                </c:pt>
                <c:pt idx="35634">
                  <c:v>46046.958333333336</c:v>
                </c:pt>
                <c:pt idx="35635">
                  <c:v>46047</c:v>
                </c:pt>
                <c:pt idx="35636">
                  <c:v>46047.041666666664</c:v>
                </c:pt>
                <c:pt idx="35637">
                  <c:v>46047.083333333336</c:v>
                </c:pt>
                <c:pt idx="35638">
                  <c:v>46047.125</c:v>
                </c:pt>
                <c:pt idx="35639">
                  <c:v>46047.166666666664</c:v>
                </c:pt>
                <c:pt idx="35640">
                  <c:v>46047.208333333336</c:v>
                </c:pt>
                <c:pt idx="35641">
                  <c:v>46047.25</c:v>
                </c:pt>
                <c:pt idx="35642">
                  <c:v>46047.291666666664</c:v>
                </c:pt>
                <c:pt idx="35643">
                  <c:v>46047.333333333336</c:v>
                </c:pt>
                <c:pt idx="35644">
                  <c:v>46047.375</c:v>
                </c:pt>
                <c:pt idx="35645">
                  <c:v>46047.416666666664</c:v>
                </c:pt>
                <c:pt idx="35646">
                  <c:v>46047.458333333336</c:v>
                </c:pt>
                <c:pt idx="35647">
                  <c:v>46047.5</c:v>
                </c:pt>
                <c:pt idx="35648">
                  <c:v>46047.541666666664</c:v>
                </c:pt>
                <c:pt idx="35649">
                  <c:v>46047.583333333336</c:v>
                </c:pt>
                <c:pt idx="35650">
                  <c:v>46047.625</c:v>
                </c:pt>
                <c:pt idx="35651">
                  <c:v>46047.666666666664</c:v>
                </c:pt>
                <c:pt idx="35652">
                  <c:v>46047.708333333336</c:v>
                </c:pt>
                <c:pt idx="35653">
                  <c:v>46047.75</c:v>
                </c:pt>
                <c:pt idx="35654">
                  <c:v>46047.791666666664</c:v>
                </c:pt>
                <c:pt idx="35655">
                  <c:v>46047.833333333336</c:v>
                </c:pt>
                <c:pt idx="35656">
                  <c:v>46047.875</c:v>
                </c:pt>
                <c:pt idx="35657">
                  <c:v>46047.916666666664</c:v>
                </c:pt>
                <c:pt idx="35658">
                  <c:v>46047.958333333336</c:v>
                </c:pt>
                <c:pt idx="35659">
                  <c:v>46048</c:v>
                </c:pt>
                <c:pt idx="35660">
                  <c:v>46048.041666666664</c:v>
                </c:pt>
                <c:pt idx="35661">
                  <c:v>46048.083333333336</c:v>
                </c:pt>
                <c:pt idx="35662">
                  <c:v>46048.125</c:v>
                </c:pt>
                <c:pt idx="35663">
                  <c:v>46048.166666666664</c:v>
                </c:pt>
                <c:pt idx="35664">
                  <c:v>46048.208333333336</c:v>
                </c:pt>
                <c:pt idx="35665">
                  <c:v>46048.25</c:v>
                </c:pt>
                <c:pt idx="35666">
                  <c:v>46048.291666666664</c:v>
                </c:pt>
                <c:pt idx="35667">
                  <c:v>46048.333333333336</c:v>
                </c:pt>
                <c:pt idx="35668">
                  <c:v>46048.375</c:v>
                </c:pt>
                <c:pt idx="35669">
                  <c:v>46048.416666666664</c:v>
                </c:pt>
                <c:pt idx="35670">
                  <c:v>46048.458333333336</c:v>
                </c:pt>
                <c:pt idx="35671">
                  <c:v>46048.5</c:v>
                </c:pt>
                <c:pt idx="35672">
                  <c:v>46048.541666666664</c:v>
                </c:pt>
                <c:pt idx="35673">
                  <c:v>46048.583333333336</c:v>
                </c:pt>
                <c:pt idx="35674">
                  <c:v>46048.625</c:v>
                </c:pt>
                <c:pt idx="35675">
                  <c:v>46048.666666666664</c:v>
                </c:pt>
                <c:pt idx="35676">
                  <c:v>46048.708333333336</c:v>
                </c:pt>
                <c:pt idx="35677">
                  <c:v>46048.75</c:v>
                </c:pt>
                <c:pt idx="35678">
                  <c:v>46048.791666666664</c:v>
                </c:pt>
                <c:pt idx="35679">
                  <c:v>46048.833333333336</c:v>
                </c:pt>
                <c:pt idx="35680">
                  <c:v>46048.875</c:v>
                </c:pt>
                <c:pt idx="35681">
                  <c:v>46048.916666666664</c:v>
                </c:pt>
                <c:pt idx="35682">
                  <c:v>46048.958333333336</c:v>
                </c:pt>
                <c:pt idx="35683">
                  <c:v>46049</c:v>
                </c:pt>
                <c:pt idx="35684">
                  <c:v>46049.041666666664</c:v>
                </c:pt>
                <c:pt idx="35685">
                  <c:v>46049.083333333336</c:v>
                </c:pt>
                <c:pt idx="35686">
                  <c:v>46049.125</c:v>
                </c:pt>
                <c:pt idx="35687">
                  <c:v>46049.166666666664</c:v>
                </c:pt>
                <c:pt idx="35688">
                  <c:v>46049.208333333336</c:v>
                </c:pt>
                <c:pt idx="35689">
                  <c:v>46049.25</c:v>
                </c:pt>
                <c:pt idx="35690">
                  <c:v>46049.291666666664</c:v>
                </c:pt>
                <c:pt idx="35691">
                  <c:v>46049.333333333336</c:v>
                </c:pt>
                <c:pt idx="35692">
                  <c:v>46049.375</c:v>
                </c:pt>
                <c:pt idx="35693">
                  <c:v>46049.416666666664</c:v>
                </c:pt>
                <c:pt idx="35694">
                  <c:v>46049.458333333336</c:v>
                </c:pt>
                <c:pt idx="35695">
                  <c:v>46049.5</c:v>
                </c:pt>
                <c:pt idx="35696">
                  <c:v>46049.541666666664</c:v>
                </c:pt>
                <c:pt idx="35697">
                  <c:v>46049.583333333336</c:v>
                </c:pt>
                <c:pt idx="35698">
                  <c:v>46049.625</c:v>
                </c:pt>
                <c:pt idx="35699">
                  <c:v>46049.666666666664</c:v>
                </c:pt>
                <c:pt idx="35700">
                  <c:v>46049.708333333336</c:v>
                </c:pt>
                <c:pt idx="35701">
                  <c:v>46049.75</c:v>
                </c:pt>
                <c:pt idx="35702">
                  <c:v>46049.791666666664</c:v>
                </c:pt>
                <c:pt idx="35703">
                  <c:v>46049.833333333336</c:v>
                </c:pt>
                <c:pt idx="35704">
                  <c:v>46049.875</c:v>
                </c:pt>
                <c:pt idx="35705">
                  <c:v>46049.916666666664</c:v>
                </c:pt>
                <c:pt idx="35706">
                  <c:v>46049.958333333336</c:v>
                </c:pt>
                <c:pt idx="35707">
                  <c:v>46050</c:v>
                </c:pt>
                <c:pt idx="35708">
                  <c:v>46050.041666666664</c:v>
                </c:pt>
                <c:pt idx="35709">
                  <c:v>46050.083333333336</c:v>
                </c:pt>
                <c:pt idx="35710">
                  <c:v>46050.125</c:v>
                </c:pt>
                <c:pt idx="35711">
                  <c:v>46050.166666666664</c:v>
                </c:pt>
                <c:pt idx="35712">
                  <c:v>46050.208333333336</c:v>
                </c:pt>
                <c:pt idx="35713">
                  <c:v>46050.25</c:v>
                </c:pt>
                <c:pt idx="35714">
                  <c:v>46050.291666666664</c:v>
                </c:pt>
                <c:pt idx="35715">
                  <c:v>46050.333333333336</c:v>
                </c:pt>
                <c:pt idx="35716">
                  <c:v>46050.375</c:v>
                </c:pt>
                <c:pt idx="35717">
                  <c:v>46050.416666666664</c:v>
                </c:pt>
                <c:pt idx="35718">
                  <c:v>46050.458333333336</c:v>
                </c:pt>
                <c:pt idx="35719">
                  <c:v>46050.5</c:v>
                </c:pt>
                <c:pt idx="35720">
                  <c:v>46050.541666666664</c:v>
                </c:pt>
                <c:pt idx="35721">
                  <c:v>46050.583333333336</c:v>
                </c:pt>
                <c:pt idx="35722">
                  <c:v>46050.625</c:v>
                </c:pt>
                <c:pt idx="35723">
                  <c:v>46050.666666666664</c:v>
                </c:pt>
                <c:pt idx="35724">
                  <c:v>46050.708333333336</c:v>
                </c:pt>
                <c:pt idx="35725">
                  <c:v>46050.75</c:v>
                </c:pt>
                <c:pt idx="35726">
                  <c:v>46050.791666666664</c:v>
                </c:pt>
                <c:pt idx="35727">
                  <c:v>46050.833333333336</c:v>
                </c:pt>
                <c:pt idx="35728">
                  <c:v>46050.875</c:v>
                </c:pt>
                <c:pt idx="35729">
                  <c:v>46050.916666666664</c:v>
                </c:pt>
                <c:pt idx="35730">
                  <c:v>46050.958333333336</c:v>
                </c:pt>
                <c:pt idx="35731">
                  <c:v>46051</c:v>
                </c:pt>
                <c:pt idx="35732">
                  <c:v>46051.041666666664</c:v>
                </c:pt>
                <c:pt idx="35733">
                  <c:v>46051.083333333336</c:v>
                </c:pt>
                <c:pt idx="35734">
                  <c:v>46051.125</c:v>
                </c:pt>
                <c:pt idx="35735">
                  <c:v>46051.166666666664</c:v>
                </c:pt>
                <c:pt idx="35736">
                  <c:v>46051.208333333336</c:v>
                </c:pt>
                <c:pt idx="35737">
                  <c:v>46051.25</c:v>
                </c:pt>
                <c:pt idx="35738">
                  <c:v>46051.291666666664</c:v>
                </c:pt>
                <c:pt idx="35739">
                  <c:v>46051.333333333336</c:v>
                </c:pt>
                <c:pt idx="35740">
                  <c:v>46051.375</c:v>
                </c:pt>
                <c:pt idx="35741">
                  <c:v>46051.416666666664</c:v>
                </c:pt>
                <c:pt idx="35742">
                  <c:v>46051.458333333336</c:v>
                </c:pt>
                <c:pt idx="35743">
                  <c:v>46051.5</c:v>
                </c:pt>
                <c:pt idx="35744">
                  <c:v>46051.541666666664</c:v>
                </c:pt>
                <c:pt idx="35745">
                  <c:v>46051.583333333336</c:v>
                </c:pt>
                <c:pt idx="35746">
                  <c:v>46051.625</c:v>
                </c:pt>
                <c:pt idx="35747">
                  <c:v>46051.666666666664</c:v>
                </c:pt>
                <c:pt idx="35748">
                  <c:v>46051.708333333336</c:v>
                </c:pt>
                <c:pt idx="35749">
                  <c:v>46051.75</c:v>
                </c:pt>
                <c:pt idx="35750">
                  <c:v>46051.791666666664</c:v>
                </c:pt>
                <c:pt idx="35751">
                  <c:v>46051.833333333336</c:v>
                </c:pt>
                <c:pt idx="35752">
                  <c:v>46051.875</c:v>
                </c:pt>
                <c:pt idx="35753">
                  <c:v>46051.916666666664</c:v>
                </c:pt>
                <c:pt idx="35754">
                  <c:v>46051.958333333336</c:v>
                </c:pt>
                <c:pt idx="35755">
                  <c:v>46052</c:v>
                </c:pt>
                <c:pt idx="35756">
                  <c:v>46052.041666666664</c:v>
                </c:pt>
                <c:pt idx="35757">
                  <c:v>46052.083333333336</c:v>
                </c:pt>
                <c:pt idx="35758">
                  <c:v>46052.125</c:v>
                </c:pt>
                <c:pt idx="35759">
                  <c:v>46052.166666666664</c:v>
                </c:pt>
                <c:pt idx="35760">
                  <c:v>46052.208333333336</c:v>
                </c:pt>
                <c:pt idx="35761">
                  <c:v>46052.25</c:v>
                </c:pt>
                <c:pt idx="35762">
                  <c:v>46052.291666666664</c:v>
                </c:pt>
                <c:pt idx="35763">
                  <c:v>46052.333333333336</c:v>
                </c:pt>
                <c:pt idx="35764">
                  <c:v>46052.375</c:v>
                </c:pt>
                <c:pt idx="35765">
                  <c:v>46052.416666666664</c:v>
                </c:pt>
                <c:pt idx="35766">
                  <c:v>46052.458333333336</c:v>
                </c:pt>
                <c:pt idx="35767">
                  <c:v>46052.5</c:v>
                </c:pt>
                <c:pt idx="35768">
                  <c:v>46052.541666666664</c:v>
                </c:pt>
                <c:pt idx="35769">
                  <c:v>46052.583333333336</c:v>
                </c:pt>
                <c:pt idx="35770">
                  <c:v>46052.625</c:v>
                </c:pt>
                <c:pt idx="35771">
                  <c:v>46052.666666666664</c:v>
                </c:pt>
                <c:pt idx="35772">
                  <c:v>46052.708333333336</c:v>
                </c:pt>
                <c:pt idx="35773">
                  <c:v>46052.75</c:v>
                </c:pt>
                <c:pt idx="35774">
                  <c:v>46052.791666666664</c:v>
                </c:pt>
                <c:pt idx="35775">
                  <c:v>46052.833333333336</c:v>
                </c:pt>
                <c:pt idx="35776">
                  <c:v>46052.875</c:v>
                </c:pt>
                <c:pt idx="35777">
                  <c:v>46052.916666666664</c:v>
                </c:pt>
                <c:pt idx="35778">
                  <c:v>46052.958333333336</c:v>
                </c:pt>
                <c:pt idx="35779">
                  <c:v>46053</c:v>
                </c:pt>
                <c:pt idx="35780">
                  <c:v>46053.041666666664</c:v>
                </c:pt>
                <c:pt idx="35781">
                  <c:v>46053.083333333336</c:v>
                </c:pt>
                <c:pt idx="35782">
                  <c:v>46053.125</c:v>
                </c:pt>
                <c:pt idx="35783">
                  <c:v>46053.166666666664</c:v>
                </c:pt>
                <c:pt idx="35784">
                  <c:v>46053.208333333336</c:v>
                </c:pt>
                <c:pt idx="35785">
                  <c:v>46053.25</c:v>
                </c:pt>
                <c:pt idx="35786">
                  <c:v>46053.291666666664</c:v>
                </c:pt>
                <c:pt idx="35787">
                  <c:v>46053.333333333336</c:v>
                </c:pt>
                <c:pt idx="35788">
                  <c:v>46053.375</c:v>
                </c:pt>
                <c:pt idx="35789">
                  <c:v>46053.416666666664</c:v>
                </c:pt>
                <c:pt idx="35790">
                  <c:v>46053.458333333336</c:v>
                </c:pt>
                <c:pt idx="35791">
                  <c:v>46053.5</c:v>
                </c:pt>
                <c:pt idx="35792">
                  <c:v>46053.541666666664</c:v>
                </c:pt>
                <c:pt idx="35793">
                  <c:v>46053.583333333336</c:v>
                </c:pt>
                <c:pt idx="35794">
                  <c:v>46053.625</c:v>
                </c:pt>
                <c:pt idx="35795">
                  <c:v>46053.666666666664</c:v>
                </c:pt>
                <c:pt idx="35796">
                  <c:v>46053.708333333336</c:v>
                </c:pt>
                <c:pt idx="35797">
                  <c:v>46053.75</c:v>
                </c:pt>
                <c:pt idx="35798">
                  <c:v>46053.791666666664</c:v>
                </c:pt>
                <c:pt idx="35799">
                  <c:v>46053.833333333336</c:v>
                </c:pt>
                <c:pt idx="35800">
                  <c:v>46053.875</c:v>
                </c:pt>
                <c:pt idx="35801">
                  <c:v>46053.916666666664</c:v>
                </c:pt>
                <c:pt idx="35802">
                  <c:v>46053.958333333336</c:v>
                </c:pt>
                <c:pt idx="35803">
                  <c:v>46054</c:v>
                </c:pt>
                <c:pt idx="35804">
                  <c:v>46054.041666666664</c:v>
                </c:pt>
                <c:pt idx="35805">
                  <c:v>46054.083333333336</c:v>
                </c:pt>
                <c:pt idx="35806">
                  <c:v>46054.125</c:v>
                </c:pt>
                <c:pt idx="35807">
                  <c:v>46054.166666666664</c:v>
                </c:pt>
                <c:pt idx="35808">
                  <c:v>46054.208333333336</c:v>
                </c:pt>
                <c:pt idx="35809">
                  <c:v>46054.25</c:v>
                </c:pt>
                <c:pt idx="35810">
                  <c:v>46054.291666666664</c:v>
                </c:pt>
                <c:pt idx="35811">
                  <c:v>46054.333333333336</c:v>
                </c:pt>
                <c:pt idx="35812">
                  <c:v>46054.375</c:v>
                </c:pt>
                <c:pt idx="35813">
                  <c:v>46054.416666666664</c:v>
                </c:pt>
                <c:pt idx="35814">
                  <c:v>46054.458333333336</c:v>
                </c:pt>
                <c:pt idx="35815">
                  <c:v>46054.5</c:v>
                </c:pt>
                <c:pt idx="35816">
                  <c:v>46054.541666666664</c:v>
                </c:pt>
                <c:pt idx="35817">
                  <c:v>46054.583333333336</c:v>
                </c:pt>
                <c:pt idx="35818">
                  <c:v>46054.625</c:v>
                </c:pt>
                <c:pt idx="35819">
                  <c:v>46054.666666666664</c:v>
                </c:pt>
                <c:pt idx="35820">
                  <c:v>46054.708333333336</c:v>
                </c:pt>
                <c:pt idx="35821">
                  <c:v>46054.75</c:v>
                </c:pt>
                <c:pt idx="35822">
                  <c:v>46054.791666666664</c:v>
                </c:pt>
                <c:pt idx="35823">
                  <c:v>46054.833333333336</c:v>
                </c:pt>
                <c:pt idx="35824">
                  <c:v>46054.875</c:v>
                </c:pt>
                <c:pt idx="35825">
                  <c:v>46054.916666666664</c:v>
                </c:pt>
                <c:pt idx="35826">
                  <c:v>46054.958333333336</c:v>
                </c:pt>
                <c:pt idx="35827">
                  <c:v>46055</c:v>
                </c:pt>
                <c:pt idx="35828">
                  <c:v>46055.041666666664</c:v>
                </c:pt>
                <c:pt idx="35829">
                  <c:v>46055.083333333336</c:v>
                </c:pt>
                <c:pt idx="35830">
                  <c:v>46055.125</c:v>
                </c:pt>
                <c:pt idx="35831">
                  <c:v>46055.166666666664</c:v>
                </c:pt>
                <c:pt idx="35832">
                  <c:v>46055.208333333336</c:v>
                </c:pt>
                <c:pt idx="35833">
                  <c:v>46055.25</c:v>
                </c:pt>
                <c:pt idx="35834">
                  <c:v>46055.291666666664</c:v>
                </c:pt>
                <c:pt idx="35835">
                  <c:v>46055.333333333336</c:v>
                </c:pt>
                <c:pt idx="35836">
                  <c:v>46055.375</c:v>
                </c:pt>
                <c:pt idx="35837">
                  <c:v>46055.416666666664</c:v>
                </c:pt>
                <c:pt idx="35838">
                  <c:v>46055.458333333336</c:v>
                </c:pt>
                <c:pt idx="35839">
                  <c:v>46055.5</c:v>
                </c:pt>
                <c:pt idx="35840">
                  <c:v>46055.541666666664</c:v>
                </c:pt>
                <c:pt idx="35841">
                  <c:v>46055.583333333336</c:v>
                </c:pt>
                <c:pt idx="35842">
                  <c:v>46055.625</c:v>
                </c:pt>
                <c:pt idx="35843">
                  <c:v>46055.666666666664</c:v>
                </c:pt>
                <c:pt idx="35844">
                  <c:v>46055.708333333336</c:v>
                </c:pt>
                <c:pt idx="35845">
                  <c:v>46055.75</c:v>
                </c:pt>
                <c:pt idx="35846">
                  <c:v>46055.791666666664</c:v>
                </c:pt>
                <c:pt idx="35847">
                  <c:v>46055.833333333336</c:v>
                </c:pt>
                <c:pt idx="35848">
                  <c:v>46055.875</c:v>
                </c:pt>
                <c:pt idx="35849">
                  <c:v>46055.916666666664</c:v>
                </c:pt>
                <c:pt idx="35850">
                  <c:v>46055.958333333336</c:v>
                </c:pt>
                <c:pt idx="35851">
                  <c:v>46056</c:v>
                </c:pt>
                <c:pt idx="35852">
                  <c:v>46056.041666666664</c:v>
                </c:pt>
                <c:pt idx="35853">
                  <c:v>46056.083333333336</c:v>
                </c:pt>
                <c:pt idx="35854">
                  <c:v>46056.125</c:v>
                </c:pt>
                <c:pt idx="35855">
                  <c:v>46056.166666666664</c:v>
                </c:pt>
                <c:pt idx="35856">
                  <c:v>46056.208333333336</c:v>
                </c:pt>
                <c:pt idx="35857">
                  <c:v>46056.25</c:v>
                </c:pt>
                <c:pt idx="35858">
                  <c:v>46056.291666666664</c:v>
                </c:pt>
                <c:pt idx="35859">
                  <c:v>46056.333333333336</c:v>
                </c:pt>
                <c:pt idx="35860">
                  <c:v>46056.375</c:v>
                </c:pt>
                <c:pt idx="35861">
                  <c:v>46056.416666666664</c:v>
                </c:pt>
                <c:pt idx="35862">
                  <c:v>46056.458333333336</c:v>
                </c:pt>
                <c:pt idx="35863">
                  <c:v>46056.5</c:v>
                </c:pt>
                <c:pt idx="35864">
                  <c:v>46056.541666666664</c:v>
                </c:pt>
                <c:pt idx="35865">
                  <c:v>46056.583333333336</c:v>
                </c:pt>
                <c:pt idx="35866">
                  <c:v>46056.625</c:v>
                </c:pt>
                <c:pt idx="35867">
                  <c:v>46056.666666666664</c:v>
                </c:pt>
                <c:pt idx="35868">
                  <c:v>46056.708333333336</c:v>
                </c:pt>
                <c:pt idx="35869">
                  <c:v>46056.75</c:v>
                </c:pt>
                <c:pt idx="35870">
                  <c:v>46056.791666666664</c:v>
                </c:pt>
                <c:pt idx="35871">
                  <c:v>46056.833333333336</c:v>
                </c:pt>
                <c:pt idx="35872">
                  <c:v>46056.875</c:v>
                </c:pt>
                <c:pt idx="35873">
                  <c:v>46056.916666666664</c:v>
                </c:pt>
                <c:pt idx="35874">
                  <c:v>46056.958333333336</c:v>
                </c:pt>
                <c:pt idx="35875">
                  <c:v>46057</c:v>
                </c:pt>
                <c:pt idx="35876">
                  <c:v>46057.041666666664</c:v>
                </c:pt>
                <c:pt idx="35877">
                  <c:v>46057.083333333336</c:v>
                </c:pt>
                <c:pt idx="35878">
                  <c:v>46057.125</c:v>
                </c:pt>
                <c:pt idx="35879">
                  <c:v>46057.166666666664</c:v>
                </c:pt>
                <c:pt idx="35880">
                  <c:v>46057.208333333336</c:v>
                </c:pt>
                <c:pt idx="35881">
                  <c:v>46057.25</c:v>
                </c:pt>
                <c:pt idx="35882">
                  <c:v>46057.291666666664</c:v>
                </c:pt>
                <c:pt idx="35883">
                  <c:v>46057.333333333336</c:v>
                </c:pt>
                <c:pt idx="35884">
                  <c:v>46057.375</c:v>
                </c:pt>
                <c:pt idx="35885">
                  <c:v>46057.416666666664</c:v>
                </c:pt>
                <c:pt idx="35886">
                  <c:v>46057.458333333336</c:v>
                </c:pt>
                <c:pt idx="35887">
                  <c:v>46057.5</c:v>
                </c:pt>
                <c:pt idx="35888">
                  <c:v>46057.541666666664</c:v>
                </c:pt>
                <c:pt idx="35889">
                  <c:v>46057.583333333336</c:v>
                </c:pt>
                <c:pt idx="35890">
                  <c:v>46057.625</c:v>
                </c:pt>
                <c:pt idx="35891">
                  <c:v>46057.666666666664</c:v>
                </c:pt>
                <c:pt idx="35892">
                  <c:v>46057.708333333336</c:v>
                </c:pt>
                <c:pt idx="35893">
                  <c:v>46057.75</c:v>
                </c:pt>
                <c:pt idx="35894">
                  <c:v>46057.791666666664</c:v>
                </c:pt>
                <c:pt idx="35895">
                  <c:v>46057.833333333336</c:v>
                </c:pt>
                <c:pt idx="35896">
                  <c:v>46057.875</c:v>
                </c:pt>
                <c:pt idx="35897">
                  <c:v>46057.916666666664</c:v>
                </c:pt>
                <c:pt idx="35898">
                  <c:v>46057.958333333336</c:v>
                </c:pt>
                <c:pt idx="35899">
                  <c:v>46058</c:v>
                </c:pt>
                <c:pt idx="35900">
                  <c:v>46058.041666666664</c:v>
                </c:pt>
                <c:pt idx="35901">
                  <c:v>46058.083333333336</c:v>
                </c:pt>
                <c:pt idx="35902">
                  <c:v>46058.125</c:v>
                </c:pt>
                <c:pt idx="35903">
                  <c:v>46058.166666666664</c:v>
                </c:pt>
                <c:pt idx="35904">
                  <c:v>46058.208333333336</c:v>
                </c:pt>
                <c:pt idx="35905">
                  <c:v>46058.25</c:v>
                </c:pt>
                <c:pt idx="35906">
                  <c:v>46058.291666666664</c:v>
                </c:pt>
                <c:pt idx="35907">
                  <c:v>46058.333333333336</c:v>
                </c:pt>
                <c:pt idx="35908">
                  <c:v>46058.375</c:v>
                </c:pt>
                <c:pt idx="35909">
                  <c:v>46058.416666666664</c:v>
                </c:pt>
                <c:pt idx="35910">
                  <c:v>46058.458333333336</c:v>
                </c:pt>
                <c:pt idx="35911">
                  <c:v>46058.5</c:v>
                </c:pt>
                <c:pt idx="35912">
                  <c:v>46058.541666666664</c:v>
                </c:pt>
                <c:pt idx="35913">
                  <c:v>46058.583333333336</c:v>
                </c:pt>
                <c:pt idx="35914">
                  <c:v>46058.625</c:v>
                </c:pt>
                <c:pt idx="35915">
                  <c:v>46058.666666666664</c:v>
                </c:pt>
                <c:pt idx="35916">
                  <c:v>46058.708333333336</c:v>
                </c:pt>
                <c:pt idx="35917">
                  <c:v>46058.75</c:v>
                </c:pt>
                <c:pt idx="35918">
                  <c:v>46058.791666666664</c:v>
                </c:pt>
                <c:pt idx="35919">
                  <c:v>46058.833333333336</c:v>
                </c:pt>
                <c:pt idx="35920">
                  <c:v>46058.875</c:v>
                </c:pt>
                <c:pt idx="35921">
                  <c:v>46058.916666666664</c:v>
                </c:pt>
                <c:pt idx="35922">
                  <c:v>46058.958333333336</c:v>
                </c:pt>
                <c:pt idx="35923">
                  <c:v>46059</c:v>
                </c:pt>
                <c:pt idx="35924">
                  <c:v>46059.041666666664</c:v>
                </c:pt>
                <c:pt idx="35925">
                  <c:v>46059.083333333336</c:v>
                </c:pt>
                <c:pt idx="35926">
                  <c:v>46059.125</c:v>
                </c:pt>
                <c:pt idx="35927">
                  <c:v>46059.166666666664</c:v>
                </c:pt>
                <c:pt idx="35928">
                  <c:v>46059.208333333336</c:v>
                </c:pt>
                <c:pt idx="35929">
                  <c:v>46059.25</c:v>
                </c:pt>
                <c:pt idx="35930">
                  <c:v>46059.291666666664</c:v>
                </c:pt>
                <c:pt idx="35931">
                  <c:v>46059.333333333336</c:v>
                </c:pt>
                <c:pt idx="35932">
                  <c:v>46059.375</c:v>
                </c:pt>
                <c:pt idx="35933">
                  <c:v>46059.416666666664</c:v>
                </c:pt>
                <c:pt idx="35934">
                  <c:v>46059.458333333336</c:v>
                </c:pt>
                <c:pt idx="35935">
                  <c:v>46059.5</c:v>
                </c:pt>
                <c:pt idx="35936">
                  <c:v>46059.541666666664</c:v>
                </c:pt>
                <c:pt idx="35937">
                  <c:v>46059.583333333336</c:v>
                </c:pt>
                <c:pt idx="35938">
                  <c:v>46059.625</c:v>
                </c:pt>
                <c:pt idx="35939">
                  <c:v>46059.666666666664</c:v>
                </c:pt>
                <c:pt idx="35940">
                  <c:v>46059.708333333336</c:v>
                </c:pt>
                <c:pt idx="35941">
                  <c:v>46059.75</c:v>
                </c:pt>
                <c:pt idx="35942">
                  <c:v>46059.791666666664</c:v>
                </c:pt>
                <c:pt idx="35943">
                  <c:v>46059.833333333336</c:v>
                </c:pt>
                <c:pt idx="35944">
                  <c:v>46059.875</c:v>
                </c:pt>
                <c:pt idx="35945">
                  <c:v>46059.916666666664</c:v>
                </c:pt>
                <c:pt idx="35946">
                  <c:v>46059.958333333336</c:v>
                </c:pt>
                <c:pt idx="35947">
                  <c:v>46060</c:v>
                </c:pt>
                <c:pt idx="35948">
                  <c:v>46060.041666666664</c:v>
                </c:pt>
                <c:pt idx="35949">
                  <c:v>46060.083333333336</c:v>
                </c:pt>
                <c:pt idx="35950">
                  <c:v>46060.125</c:v>
                </c:pt>
                <c:pt idx="35951">
                  <c:v>46060.166666666664</c:v>
                </c:pt>
                <c:pt idx="35952">
                  <c:v>46060.208333333336</c:v>
                </c:pt>
                <c:pt idx="35953">
                  <c:v>46060.25</c:v>
                </c:pt>
                <c:pt idx="35954">
                  <c:v>46060.291666666664</c:v>
                </c:pt>
                <c:pt idx="35955">
                  <c:v>46060.333333333336</c:v>
                </c:pt>
                <c:pt idx="35956">
                  <c:v>46060.375</c:v>
                </c:pt>
                <c:pt idx="35957">
                  <c:v>46060.416666666664</c:v>
                </c:pt>
                <c:pt idx="35958">
                  <c:v>46060.458333333336</c:v>
                </c:pt>
                <c:pt idx="35959">
                  <c:v>46060.5</c:v>
                </c:pt>
                <c:pt idx="35960">
                  <c:v>46060.541666666664</c:v>
                </c:pt>
                <c:pt idx="35961">
                  <c:v>46060.583333333336</c:v>
                </c:pt>
                <c:pt idx="35962">
                  <c:v>46060.625</c:v>
                </c:pt>
                <c:pt idx="35963">
                  <c:v>46060.666666666664</c:v>
                </c:pt>
                <c:pt idx="35964">
                  <c:v>46060.708333333336</c:v>
                </c:pt>
                <c:pt idx="35965">
                  <c:v>46060.75</c:v>
                </c:pt>
                <c:pt idx="35966">
                  <c:v>46060.791666666664</c:v>
                </c:pt>
                <c:pt idx="35967">
                  <c:v>46060.833333333336</c:v>
                </c:pt>
                <c:pt idx="35968">
                  <c:v>46060.875</c:v>
                </c:pt>
                <c:pt idx="35969">
                  <c:v>46060.916666666664</c:v>
                </c:pt>
                <c:pt idx="35970">
                  <c:v>46060.958333333336</c:v>
                </c:pt>
                <c:pt idx="35971">
                  <c:v>46061</c:v>
                </c:pt>
                <c:pt idx="35972">
                  <c:v>46061.041666666664</c:v>
                </c:pt>
                <c:pt idx="35973">
                  <c:v>46061.083333333336</c:v>
                </c:pt>
                <c:pt idx="35974">
                  <c:v>46061.125</c:v>
                </c:pt>
                <c:pt idx="35975">
                  <c:v>46061.166666666664</c:v>
                </c:pt>
                <c:pt idx="35976">
                  <c:v>46061.208333333336</c:v>
                </c:pt>
                <c:pt idx="35977">
                  <c:v>46061.25</c:v>
                </c:pt>
                <c:pt idx="35978">
                  <c:v>46061.291666666664</c:v>
                </c:pt>
                <c:pt idx="35979">
                  <c:v>46061.333333333336</c:v>
                </c:pt>
                <c:pt idx="35980">
                  <c:v>46061.375</c:v>
                </c:pt>
                <c:pt idx="35981">
                  <c:v>46061.416666666664</c:v>
                </c:pt>
                <c:pt idx="35982">
                  <c:v>46061.458333333336</c:v>
                </c:pt>
                <c:pt idx="35983">
                  <c:v>46061.5</c:v>
                </c:pt>
                <c:pt idx="35984">
                  <c:v>46061.541666666664</c:v>
                </c:pt>
                <c:pt idx="35985">
                  <c:v>46061.583333333336</c:v>
                </c:pt>
                <c:pt idx="35986">
                  <c:v>46061.625</c:v>
                </c:pt>
                <c:pt idx="35987">
                  <c:v>46061.666666666664</c:v>
                </c:pt>
                <c:pt idx="35988">
                  <c:v>46061.708333333336</c:v>
                </c:pt>
                <c:pt idx="35989">
                  <c:v>46061.75</c:v>
                </c:pt>
                <c:pt idx="35990">
                  <c:v>46061.791666666664</c:v>
                </c:pt>
                <c:pt idx="35991">
                  <c:v>46061.833333333336</c:v>
                </c:pt>
                <c:pt idx="35992">
                  <c:v>46061.875</c:v>
                </c:pt>
                <c:pt idx="35993">
                  <c:v>46061.916666666664</c:v>
                </c:pt>
                <c:pt idx="35994">
                  <c:v>46061.958333333336</c:v>
                </c:pt>
                <c:pt idx="35995">
                  <c:v>46062</c:v>
                </c:pt>
                <c:pt idx="35996">
                  <c:v>46062.041666666664</c:v>
                </c:pt>
                <c:pt idx="35997">
                  <c:v>46062.083333333336</c:v>
                </c:pt>
                <c:pt idx="35998">
                  <c:v>46062.125</c:v>
                </c:pt>
                <c:pt idx="35999">
                  <c:v>46062.166666666664</c:v>
                </c:pt>
                <c:pt idx="36000">
                  <c:v>46062.208333333336</c:v>
                </c:pt>
                <c:pt idx="36001">
                  <c:v>46062.25</c:v>
                </c:pt>
                <c:pt idx="36002">
                  <c:v>46062.291666666664</c:v>
                </c:pt>
                <c:pt idx="36003">
                  <c:v>46062.333333333336</c:v>
                </c:pt>
                <c:pt idx="36004">
                  <c:v>46062.375</c:v>
                </c:pt>
                <c:pt idx="36005">
                  <c:v>46062.416666666664</c:v>
                </c:pt>
                <c:pt idx="36006">
                  <c:v>46062.458333333336</c:v>
                </c:pt>
                <c:pt idx="36007">
                  <c:v>46062.5</c:v>
                </c:pt>
                <c:pt idx="36008">
                  <c:v>46062.541666666664</c:v>
                </c:pt>
                <c:pt idx="36009">
                  <c:v>46062.583333333336</c:v>
                </c:pt>
                <c:pt idx="36010">
                  <c:v>46062.625</c:v>
                </c:pt>
                <c:pt idx="36011">
                  <c:v>46062.666666666664</c:v>
                </c:pt>
                <c:pt idx="36012">
                  <c:v>46062.708333333336</c:v>
                </c:pt>
                <c:pt idx="36013">
                  <c:v>46062.75</c:v>
                </c:pt>
                <c:pt idx="36014">
                  <c:v>46062.791666666664</c:v>
                </c:pt>
                <c:pt idx="36015">
                  <c:v>46062.833333333336</c:v>
                </c:pt>
                <c:pt idx="36016">
                  <c:v>46062.875</c:v>
                </c:pt>
                <c:pt idx="36017">
                  <c:v>46062.916666666664</c:v>
                </c:pt>
                <c:pt idx="36018">
                  <c:v>46062.958333333336</c:v>
                </c:pt>
                <c:pt idx="36019">
                  <c:v>46063</c:v>
                </c:pt>
                <c:pt idx="36020">
                  <c:v>46063.041666666664</c:v>
                </c:pt>
                <c:pt idx="36021">
                  <c:v>46063.083333333336</c:v>
                </c:pt>
                <c:pt idx="36022">
                  <c:v>46063.125</c:v>
                </c:pt>
                <c:pt idx="36023">
                  <c:v>46063.166666666664</c:v>
                </c:pt>
                <c:pt idx="36024">
                  <c:v>46063.208333333336</c:v>
                </c:pt>
                <c:pt idx="36025">
                  <c:v>46063.25</c:v>
                </c:pt>
                <c:pt idx="36026">
                  <c:v>46063.291666666664</c:v>
                </c:pt>
                <c:pt idx="36027">
                  <c:v>46063.333333333336</c:v>
                </c:pt>
                <c:pt idx="36028">
                  <c:v>46063.375</c:v>
                </c:pt>
                <c:pt idx="36029">
                  <c:v>46063.416666666664</c:v>
                </c:pt>
                <c:pt idx="36030">
                  <c:v>46063.458333333336</c:v>
                </c:pt>
                <c:pt idx="36031">
                  <c:v>46063.5</c:v>
                </c:pt>
                <c:pt idx="36032">
                  <c:v>46063.541666666664</c:v>
                </c:pt>
                <c:pt idx="36033">
                  <c:v>46063.583333333336</c:v>
                </c:pt>
                <c:pt idx="36034">
                  <c:v>46063.625</c:v>
                </c:pt>
                <c:pt idx="36035">
                  <c:v>46063.666666666664</c:v>
                </c:pt>
                <c:pt idx="36036">
                  <c:v>46063.708333333336</c:v>
                </c:pt>
                <c:pt idx="36037">
                  <c:v>46063.75</c:v>
                </c:pt>
                <c:pt idx="36038">
                  <c:v>46063.791666666664</c:v>
                </c:pt>
                <c:pt idx="36039">
                  <c:v>46063.833333333336</c:v>
                </c:pt>
                <c:pt idx="36040">
                  <c:v>46063.875</c:v>
                </c:pt>
                <c:pt idx="36041">
                  <c:v>46063.916666666664</c:v>
                </c:pt>
                <c:pt idx="36042">
                  <c:v>46063.958333333336</c:v>
                </c:pt>
                <c:pt idx="36043">
                  <c:v>46064</c:v>
                </c:pt>
                <c:pt idx="36044">
                  <c:v>46064.041666666664</c:v>
                </c:pt>
                <c:pt idx="36045">
                  <c:v>46064.083333333336</c:v>
                </c:pt>
                <c:pt idx="36046">
                  <c:v>46064.125</c:v>
                </c:pt>
                <c:pt idx="36047">
                  <c:v>46064.166666666664</c:v>
                </c:pt>
                <c:pt idx="36048">
                  <c:v>46064.208333333336</c:v>
                </c:pt>
                <c:pt idx="36049">
                  <c:v>46064.25</c:v>
                </c:pt>
                <c:pt idx="36050">
                  <c:v>46064.291666666664</c:v>
                </c:pt>
                <c:pt idx="36051">
                  <c:v>46064.333333333336</c:v>
                </c:pt>
                <c:pt idx="36052">
                  <c:v>46064.375</c:v>
                </c:pt>
                <c:pt idx="36053">
                  <c:v>46064.416666666664</c:v>
                </c:pt>
                <c:pt idx="36054">
                  <c:v>46064.458333333336</c:v>
                </c:pt>
                <c:pt idx="36055">
                  <c:v>46064.5</c:v>
                </c:pt>
                <c:pt idx="36056">
                  <c:v>46064.541666666664</c:v>
                </c:pt>
                <c:pt idx="36057">
                  <c:v>46064.583333333336</c:v>
                </c:pt>
                <c:pt idx="36058">
                  <c:v>46064.625</c:v>
                </c:pt>
                <c:pt idx="36059">
                  <c:v>46064.666666666664</c:v>
                </c:pt>
                <c:pt idx="36060">
                  <c:v>46064.708333333336</c:v>
                </c:pt>
                <c:pt idx="36061">
                  <c:v>46064.75</c:v>
                </c:pt>
                <c:pt idx="36062">
                  <c:v>46064.791666666664</c:v>
                </c:pt>
                <c:pt idx="36063">
                  <c:v>46064.833333333336</c:v>
                </c:pt>
                <c:pt idx="36064">
                  <c:v>46064.875</c:v>
                </c:pt>
                <c:pt idx="36065">
                  <c:v>46064.916666666664</c:v>
                </c:pt>
                <c:pt idx="36066">
                  <c:v>46064.958333333336</c:v>
                </c:pt>
                <c:pt idx="36067">
                  <c:v>46065</c:v>
                </c:pt>
                <c:pt idx="36068">
                  <c:v>46065.041666666664</c:v>
                </c:pt>
                <c:pt idx="36069">
                  <c:v>46065.083333333336</c:v>
                </c:pt>
                <c:pt idx="36070">
                  <c:v>46065.125</c:v>
                </c:pt>
                <c:pt idx="36071">
                  <c:v>46065.166666666664</c:v>
                </c:pt>
                <c:pt idx="36072">
                  <c:v>46065.208333333336</c:v>
                </c:pt>
                <c:pt idx="36073">
                  <c:v>46065.25</c:v>
                </c:pt>
                <c:pt idx="36074">
                  <c:v>46065.291666666664</c:v>
                </c:pt>
                <c:pt idx="36075">
                  <c:v>46065.333333333336</c:v>
                </c:pt>
                <c:pt idx="36076">
                  <c:v>46065.375</c:v>
                </c:pt>
                <c:pt idx="36077">
                  <c:v>46065.416666666664</c:v>
                </c:pt>
                <c:pt idx="36078">
                  <c:v>46065.458333333336</c:v>
                </c:pt>
                <c:pt idx="36079">
                  <c:v>46065.5</c:v>
                </c:pt>
                <c:pt idx="36080">
                  <c:v>46065.541666666664</c:v>
                </c:pt>
                <c:pt idx="36081">
                  <c:v>46065.583333333336</c:v>
                </c:pt>
                <c:pt idx="36082">
                  <c:v>46065.625</c:v>
                </c:pt>
                <c:pt idx="36083">
                  <c:v>46065.666666666664</c:v>
                </c:pt>
                <c:pt idx="36084">
                  <c:v>46065.708333333336</c:v>
                </c:pt>
                <c:pt idx="36085">
                  <c:v>46065.75</c:v>
                </c:pt>
                <c:pt idx="36086">
                  <c:v>46065.791666666664</c:v>
                </c:pt>
                <c:pt idx="36087">
                  <c:v>46065.833333333336</c:v>
                </c:pt>
                <c:pt idx="36088">
                  <c:v>46065.875</c:v>
                </c:pt>
                <c:pt idx="36089">
                  <c:v>46065.916666666664</c:v>
                </c:pt>
                <c:pt idx="36090">
                  <c:v>46065.958333333336</c:v>
                </c:pt>
                <c:pt idx="36091">
                  <c:v>46066</c:v>
                </c:pt>
                <c:pt idx="36092">
                  <c:v>46066.041666666664</c:v>
                </c:pt>
                <c:pt idx="36093">
                  <c:v>46066.083333333336</c:v>
                </c:pt>
                <c:pt idx="36094">
                  <c:v>46066.125</c:v>
                </c:pt>
                <c:pt idx="36095">
                  <c:v>46066.166666666664</c:v>
                </c:pt>
                <c:pt idx="36096">
                  <c:v>46066.208333333336</c:v>
                </c:pt>
                <c:pt idx="36097">
                  <c:v>46066.25</c:v>
                </c:pt>
                <c:pt idx="36098">
                  <c:v>46066.291666666664</c:v>
                </c:pt>
                <c:pt idx="36099">
                  <c:v>46066.333333333336</c:v>
                </c:pt>
                <c:pt idx="36100">
                  <c:v>46066.375</c:v>
                </c:pt>
                <c:pt idx="36101">
                  <c:v>46066.416666666664</c:v>
                </c:pt>
                <c:pt idx="36102">
                  <c:v>46066.458333333336</c:v>
                </c:pt>
                <c:pt idx="36103">
                  <c:v>46066.5</c:v>
                </c:pt>
                <c:pt idx="36104">
                  <c:v>46066.541666666664</c:v>
                </c:pt>
                <c:pt idx="36105">
                  <c:v>46066.583333333336</c:v>
                </c:pt>
                <c:pt idx="36106">
                  <c:v>46066.625</c:v>
                </c:pt>
                <c:pt idx="36107">
                  <c:v>46066.666666666664</c:v>
                </c:pt>
                <c:pt idx="36108">
                  <c:v>46066.708333333336</c:v>
                </c:pt>
                <c:pt idx="36109">
                  <c:v>46066.75</c:v>
                </c:pt>
                <c:pt idx="36110">
                  <c:v>46066.791666666664</c:v>
                </c:pt>
                <c:pt idx="36111">
                  <c:v>46066.833333333336</c:v>
                </c:pt>
                <c:pt idx="36112">
                  <c:v>46066.875</c:v>
                </c:pt>
                <c:pt idx="36113">
                  <c:v>46066.916666666664</c:v>
                </c:pt>
                <c:pt idx="36114">
                  <c:v>46066.958333333336</c:v>
                </c:pt>
                <c:pt idx="36115">
                  <c:v>46067</c:v>
                </c:pt>
                <c:pt idx="36116">
                  <c:v>46067.041666666664</c:v>
                </c:pt>
                <c:pt idx="36117">
                  <c:v>46067.083333333336</c:v>
                </c:pt>
                <c:pt idx="36118">
                  <c:v>46067.125</c:v>
                </c:pt>
                <c:pt idx="36119">
                  <c:v>46067.166666666664</c:v>
                </c:pt>
                <c:pt idx="36120">
                  <c:v>46067.208333333336</c:v>
                </c:pt>
                <c:pt idx="36121">
                  <c:v>46067.25</c:v>
                </c:pt>
                <c:pt idx="36122">
                  <c:v>46067.291666666664</c:v>
                </c:pt>
                <c:pt idx="36123">
                  <c:v>46067.333333333336</c:v>
                </c:pt>
                <c:pt idx="36124">
                  <c:v>46067.375</c:v>
                </c:pt>
                <c:pt idx="36125">
                  <c:v>46067.416666666664</c:v>
                </c:pt>
                <c:pt idx="36126">
                  <c:v>46067.458333333336</c:v>
                </c:pt>
                <c:pt idx="36127">
                  <c:v>46067.5</c:v>
                </c:pt>
                <c:pt idx="36128">
                  <c:v>46067.541666666664</c:v>
                </c:pt>
                <c:pt idx="36129">
                  <c:v>46067.583333333336</c:v>
                </c:pt>
                <c:pt idx="36130">
                  <c:v>46067.625</c:v>
                </c:pt>
                <c:pt idx="36131">
                  <c:v>46067.666666666664</c:v>
                </c:pt>
                <c:pt idx="36132">
                  <c:v>46067.708333333336</c:v>
                </c:pt>
                <c:pt idx="36133">
                  <c:v>46067.75</c:v>
                </c:pt>
                <c:pt idx="36134">
                  <c:v>46067.791666666664</c:v>
                </c:pt>
                <c:pt idx="36135">
                  <c:v>46067.833333333336</c:v>
                </c:pt>
                <c:pt idx="36136">
                  <c:v>46067.875</c:v>
                </c:pt>
                <c:pt idx="36137">
                  <c:v>46067.916666666664</c:v>
                </c:pt>
                <c:pt idx="36138">
                  <c:v>46067.958333333336</c:v>
                </c:pt>
                <c:pt idx="36139">
                  <c:v>46068</c:v>
                </c:pt>
                <c:pt idx="36140">
                  <c:v>46068.041666666664</c:v>
                </c:pt>
                <c:pt idx="36141">
                  <c:v>46068.083333333336</c:v>
                </c:pt>
                <c:pt idx="36142">
                  <c:v>46068.125</c:v>
                </c:pt>
                <c:pt idx="36143">
                  <c:v>46068.166666666664</c:v>
                </c:pt>
                <c:pt idx="36144">
                  <c:v>46068.208333333336</c:v>
                </c:pt>
                <c:pt idx="36145">
                  <c:v>46068.25</c:v>
                </c:pt>
                <c:pt idx="36146">
                  <c:v>46068.291666666664</c:v>
                </c:pt>
                <c:pt idx="36147">
                  <c:v>46068.333333333336</c:v>
                </c:pt>
                <c:pt idx="36148">
                  <c:v>46068.375</c:v>
                </c:pt>
                <c:pt idx="36149">
                  <c:v>46068.416666666664</c:v>
                </c:pt>
                <c:pt idx="36150">
                  <c:v>46068.458333333336</c:v>
                </c:pt>
                <c:pt idx="36151">
                  <c:v>46068.5</c:v>
                </c:pt>
                <c:pt idx="36152">
                  <c:v>46068.541666666664</c:v>
                </c:pt>
                <c:pt idx="36153">
                  <c:v>46068.583333333336</c:v>
                </c:pt>
                <c:pt idx="36154">
                  <c:v>46068.625</c:v>
                </c:pt>
                <c:pt idx="36155">
                  <c:v>46068.666666666664</c:v>
                </c:pt>
                <c:pt idx="36156">
                  <c:v>46068.708333333336</c:v>
                </c:pt>
                <c:pt idx="36157">
                  <c:v>46068.75</c:v>
                </c:pt>
                <c:pt idx="36158">
                  <c:v>46068.791666666664</c:v>
                </c:pt>
                <c:pt idx="36159">
                  <c:v>46068.833333333336</c:v>
                </c:pt>
                <c:pt idx="36160">
                  <c:v>46068.875</c:v>
                </c:pt>
                <c:pt idx="36161">
                  <c:v>46068.916666666664</c:v>
                </c:pt>
                <c:pt idx="36162">
                  <c:v>46068.958333333336</c:v>
                </c:pt>
                <c:pt idx="36163">
                  <c:v>46069</c:v>
                </c:pt>
                <c:pt idx="36164">
                  <c:v>46069.041666666664</c:v>
                </c:pt>
                <c:pt idx="36165">
                  <c:v>46069.083333333336</c:v>
                </c:pt>
                <c:pt idx="36166">
                  <c:v>46069.125</c:v>
                </c:pt>
                <c:pt idx="36167">
                  <c:v>46069.166666666664</c:v>
                </c:pt>
                <c:pt idx="36168">
                  <c:v>46069.208333333336</c:v>
                </c:pt>
                <c:pt idx="36169">
                  <c:v>46069.25</c:v>
                </c:pt>
                <c:pt idx="36170">
                  <c:v>46069.291666666664</c:v>
                </c:pt>
                <c:pt idx="36171">
                  <c:v>46069.333333333336</c:v>
                </c:pt>
                <c:pt idx="36172">
                  <c:v>46069.375</c:v>
                </c:pt>
                <c:pt idx="36173">
                  <c:v>46069.416666666664</c:v>
                </c:pt>
                <c:pt idx="36174">
                  <c:v>46069.458333333336</c:v>
                </c:pt>
                <c:pt idx="36175">
                  <c:v>46069.5</c:v>
                </c:pt>
                <c:pt idx="36176">
                  <c:v>46069.541666666664</c:v>
                </c:pt>
                <c:pt idx="36177">
                  <c:v>46069.583333333336</c:v>
                </c:pt>
                <c:pt idx="36178">
                  <c:v>46069.625</c:v>
                </c:pt>
                <c:pt idx="36179">
                  <c:v>46069.666666666664</c:v>
                </c:pt>
                <c:pt idx="36180">
                  <c:v>46069.708333333336</c:v>
                </c:pt>
                <c:pt idx="36181">
                  <c:v>46069.75</c:v>
                </c:pt>
                <c:pt idx="36182">
                  <c:v>46069.791666666664</c:v>
                </c:pt>
                <c:pt idx="36183">
                  <c:v>46069.833333333336</c:v>
                </c:pt>
                <c:pt idx="36184">
                  <c:v>46069.875</c:v>
                </c:pt>
                <c:pt idx="36185">
                  <c:v>46069.916666666664</c:v>
                </c:pt>
                <c:pt idx="36186">
                  <c:v>46069.958333333336</c:v>
                </c:pt>
                <c:pt idx="36187">
                  <c:v>46070</c:v>
                </c:pt>
                <c:pt idx="36188">
                  <c:v>46070.041666666664</c:v>
                </c:pt>
                <c:pt idx="36189">
                  <c:v>46070.083333333336</c:v>
                </c:pt>
                <c:pt idx="36190">
                  <c:v>46070.125</c:v>
                </c:pt>
                <c:pt idx="36191">
                  <c:v>46070.166666666664</c:v>
                </c:pt>
                <c:pt idx="36192">
                  <c:v>46070.208333333336</c:v>
                </c:pt>
                <c:pt idx="36193">
                  <c:v>46070.25</c:v>
                </c:pt>
                <c:pt idx="36194">
                  <c:v>46070.291666666664</c:v>
                </c:pt>
                <c:pt idx="36195">
                  <c:v>46070.333333333336</c:v>
                </c:pt>
                <c:pt idx="36196">
                  <c:v>46070.375</c:v>
                </c:pt>
                <c:pt idx="36197">
                  <c:v>46070.416666666664</c:v>
                </c:pt>
                <c:pt idx="36198">
                  <c:v>46070.458333333336</c:v>
                </c:pt>
                <c:pt idx="36199">
                  <c:v>46070.5</c:v>
                </c:pt>
                <c:pt idx="36200">
                  <c:v>46070.541666666664</c:v>
                </c:pt>
                <c:pt idx="36201">
                  <c:v>46070.583333333336</c:v>
                </c:pt>
                <c:pt idx="36202">
                  <c:v>46070.625</c:v>
                </c:pt>
                <c:pt idx="36203">
                  <c:v>46070.666666666664</c:v>
                </c:pt>
                <c:pt idx="36204">
                  <c:v>46070.708333333336</c:v>
                </c:pt>
                <c:pt idx="36205">
                  <c:v>46070.75</c:v>
                </c:pt>
                <c:pt idx="36206">
                  <c:v>46070.791666666664</c:v>
                </c:pt>
                <c:pt idx="36207">
                  <c:v>46070.833333333336</c:v>
                </c:pt>
                <c:pt idx="36208">
                  <c:v>46070.875</c:v>
                </c:pt>
                <c:pt idx="36209">
                  <c:v>46070.916666666664</c:v>
                </c:pt>
                <c:pt idx="36210">
                  <c:v>46070.958333333336</c:v>
                </c:pt>
                <c:pt idx="36211">
                  <c:v>46071</c:v>
                </c:pt>
                <c:pt idx="36212">
                  <c:v>46071.041666666664</c:v>
                </c:pt>
                <c:pt idx="36213">
                  <c:v>46071.083333333336</c:v>
                </c:pt>
                <c:pt idx="36214">
                  <c:v>46071.125</c:v>
                </c:pt>
                <c:pt idx="36215">
                  <c:v>46071.166666666664</c:v>
                </c:pt>
                <c:pt idx="36216">
                  <c:v>46071.208333333336</c:v>
                </c:pt>
                <c:pt idx="36217">
                  <c:v>46071.25</c:v>
                </c:pt>
                <c:pt idx="36218">
                  <c:v>46071.291666666664</c:v>
                </c:pt>
                <c:pt idx="36219">
                  <c:v>46071.333333333336</c:v>
                </c:pt>
                <c:pt idx="36220">
                  <c:v>46071.375</c:v>
                </c:pt>
                <c:pt idx="36221">
                  <c:v>46071.416666666664</c:v>
                </c:pt>
                <c:pt idx="36222">
                  <c:v>46071.458333333336</c:v>
                </c:pt>
                <c:pt idx="36223">
                  <c:v>46071.5</c:v>
                </c:pt>
                <c:pt idx="36224">
                  <c:v>46071.541666666664</c:v>
                </c:pt>
                <c:pt idx="36225">
                  <c:v>46071.583333333336</c:v>
                </c:pt>
                <c:pt idx="36226">
                  <c:v>46071.625</c:v>
                </c:pt>
                <c:pt idx="36227">
                  <c:v>46071.666666666664</c:v>
                </c:pt>
                <c:pt idx="36228">
                  <c:v>46071.708333333336</c:v>
                </c:pt>
                <c:pt idx="36229">
                  <c:v>46071.75</c:v>
                </c:pt>
                <c:pt idx="36230">
                  <c:v>46071.791666666664</c:v>
                </c:pt>
                <c:pt idx="36231">
                  <c:v>46071.833333333336</c:v>
                </c:pt>
                <c:pt idx="36232">
                  <c:v>46071.875</c:v>
                </c:pt>
                <c:pt idx="36233">
                  <c:v>46071.916666666664</c:v>
                </c:pt>
                <c:pt idx="36234">
                  <c:v>46071.958333333336</c:v>
                </c:pt>
                <c:pt idx="36235">
                  <c:v>46072</c:v>
                </c:pt>
                <c:pt idx="36236">
                  <c:v>46072.041666666664</c:v>
                </c:pt>
                <c:pt idx="36237">
                  <c:v>46072.083333333336</c:v>
                </c:pt>
                <c:pt idx="36238">
                  <c:v>46072.125</c:v>
                </c:pt>
                <c:pt idx="36239">
                  <c:v>46072.166666666664</c:v>
                </c:pt>
                <c:pt idx="36240">
                  <c:v>46072.208333333336</c:v>
                </c:pt>
                <c:pt idx="36241">
                  <c:v>46072.25</c:v>
                </c:pt>
                <c:pt idx="36242">
                  <c:v>46072.291666666664</c:v>
                </c:pt>
                <c:pt idx="36243">
                  <c:v>46072.333333333336</c:v>
                </c:pt>
                <c:pt idx="36244">
                  <c:v>46072.375</c:v>
                </c:pt>
                <c:pt idx="36245">
                  <c:v>46072.416666666664</c:v>
                </c:pt>
                <c:pt idx="36246">
                  <c:v>46072.458333333336</c:v>
                </c:pt>
                <c:pt idx="36247">
                  <c:v>46072.5</c:v>
                </c:pt>
                <c:pt idx="36248">
                  <c:v>46072.541666666664</c:v>
                </c:pt>
                <c:pt idx="36249">
                  <c:v>46072.583333333336</c:v>
                </c:pt>
                <c:pt idx="36250">
                  <c:v>46072.625</c:v>
                </c:pt>
                <c:pt idx="36251">
                  <c:v>46072.666666666664</c:v>
                </c:pt>
                <c:pt idx="36252">
                  <c:v>46072.708333333336</c:v>
                </c:pt>
                <c:pt idx="36253">
                  <c:v>46072.75</c:v>
                </c:pt>
                <c:pt idx="36254">
                  <c:v>46072.791666666664</c:v>
                </c:pt>
                <c:pt idx="36255">
                  <c:v>46072.833333333336</c:v>
                </c:pt>
                <c:pt idx="36256">
                  <c:v>46072.875</c:v>
                </c:pt>
                <c:pt idx="36257">
                  <c:v>46072.916666666664</c:v>
                </c:pt>
                <c:pt idx="36258">
                  <c:v>46072.958333333336</c:v>
                </c:pt>
                <c:pt idx="36259">
                  <c:v>46073</c:v>
                </c:pt>
                <c:pt idx="36260">
                  <c:v>46073.041666666664</c:v>
                </c:pt>
                <c:pt idx="36261">
                  <c:v>46073.083333333336</c:v>
                </c:pt>
                <c:pt idx="36262">
                  <c:v>46073.125</c:v>
                </c:pt>
                <c:pt idx="36263">
                  <c:v>46073.166666666664</c:v>
                </c:pt>
                <c:pt idx="36264">
                  <c:v>46073.208333333336</c:v>
                </c:pt>
                <c:pt idx="36265">
                  <c:v>46073.25</c:v>
                </c:pt>
                <c:pt idx="36266">
                  <c:v>46073.291666666664</c:v>
                </c:pt>
                <c:pt idx="36267">
                  <c:v>46073.333333333336</c:v>
                </c:pt>
                <c:pt idx="36268">
                  <c:v>46073.375</c:v>
                </c:pt>
                <c:pt idx="36269">
                  <c:v>46073.416666666664</c:v>
                </c:pt>
                <c:pt idx="36270">
                  <c:v>46073.458333333336</c:v>
                </c:pt>
                <c:pt idx="36271">
                  <c:v>46073.5</c:v>
                </c:pt>
                <c:pt idx="36272">
                  <c:v>46073.541666666664</c:v>
                </c:pt>
                <c:pt idx="36273">
                  <c:v>46073.583333333336</c:v>
                </c:pt>
                <c:pt idx="36274">
                  <c:v>46073.625</c:v>
                </c:pt>
                <c:pt idx="36275">
                  <c:v>46073.666666666664</c:v>
                </c:pt>
                <c:pt idx="36276">
                  <c:v>46073.708333333336</c:v>
                </c:pt>
                <c:pt idx="36277">
                  <c:v>46073.75</c:v>
                </c:pt>
                <c:pt idx="36278">
                  <c:v>46073.791666666664</c:v>
                </c:pt>
                <c:pt idx="36279">
                  <c:v>46073.833333333336</c:v>
                </c:pt>
                <c:pt idx="36280">
                  <c:v>46073.875</c:v>
                </c:pt>
                <c:pt idx="36281">
                  <c:v>46073.916666666664</c:v>
                </c:pt>
                <c:pt idx="36282">
                  <c:v>46073.958333333336</c:v>
                </c:pt>
                <c:pt idx="36283">
                  <c:v>46074</c:v>
                </c:pt>
                <c:pt idx="36284">
                  <c:v>46074.041666666664</c:v>
                </c:pt>
                <c:pt idx="36285">
                  <c:v>46074.083333333336</c:v>
                </c:pt>
                <c:pt idx="36286">
                  <c:v>46074.125</c:v>
                </c:pt>
                <c:pt idx="36287">
                  <c:v>46074.166666666664</c:v>
                </c:pt>
                <c:pt idx="36288">
                  <c:v>46074.208333333336</c:v>
                </c:pt>
                <c:pt idx="36289">
                  <c:v>46074.25</c:v>
                </c:pt>
                <c:pt idx="36290">
                  <c:v>46074.291666666664</c:v>
                </c:pt>
                <c:pt idx="36291">
                  <c:v>46074.333333333336</c:v>
                </c:pt>
                <c:pt idx="36292">
                  <c:v>46074.375</c:v>
                </c:pt>
                <c:pt idx="36293">
                  <c:v>46074.416666666664</c:v>
                </c:pt>
                <c:pt idx="36294">
                  <c:v>46074.458333333336</c:v>
                </c:pt>
                <c:pt idx="36295">
                  <c:v>46074.5</c:v>
                </c:pt>
                <c:pt idx="36296">
                  <c:v>46074.541666666664</c:v>
                </c:pt>
                <c:pt idx="36297">
                  <c:v>46074.583333333336</c:v>
                </c:pt>
                <c:pt idx="36298">
                  <c:v>46074.625</c:v>
                </c:pt>
                <c:pt idx="36299">
                  <c:v>46074.666666666664</c:v>
                </c:pt>
                <c:pt idx="36300">
                  <c:v>46074.708333333336</c:v>
                </c:pt>
                <c:pt idx="36301">
                  <c:v>46074.75</c:v>
                </c:pt>
                <c:pt idx="36302">
                  <c:v>46074.791666666664</c:v>
                </c:pt>
                <c:pt idx="36303">
                  <c:v>46074.833333333336</c:v>
                </c:pt>
                <c:pt idx="36304">
                  <c:v>46074.875</c:v>
                </c:pt>
                <c:pt idx="36305">
                  <c:v>46074.916666666664</c:v>
                </c:pt>
                <c:pt idx="36306">
                  <c:v>46074.958333333336</c:v>
                </c:pt>
                <c:pt idx="36307">
                  <c:v>46075</c:v>
                </c:pt>
                <c:pt idx="36308">
                  <c:v>46075.041666666664</c:v>
                </c:pt>
                <c:pt idx="36309">
                  <c:v>46075.083333333336</c:v>
                </c:pt>
                <c:pt idx="36310">
                  <c:v>46075.125</c:v>
                </c:pt>
                <c:pt idx="36311">
                  <c:v>46075.166666666664</c:v>
                </c:pt>
                <c:pt idx="36312">
                  <c:v>46075.208333333336</c:v>
                </c:pt>
                <c:pt idx="36313">
                  <c:v>46075.25</c:v>
                </c:pt>
                <c:pt idx="36314">
                  <c:v>46075.291666666664</c:v>
                </c:pt>
                <c:pt idx="36315">
                  <c:v>46075.333333333336</c:v>
                </c:pt>
                <c:pt idx="36316">
                  <c:v>46075.375</c:v>
                </c:pt>
                <c:pt idx="36317">
                  <c:v>46075.416666666664</c:v>
                </c:pt>
                <c:pt idx="36318">
                  <c:v>46075.458333333336</c:v>
                </c:pt>
                <c:pt idx="36319">
                  <c:v>46075.5</c:v>
                </c:pt>
                <c:pt idx="36320">
                  <c:v>46075.541666666664</c:v>
                </c:pt>
                <c:pt idx="36321">
                  <c:v>46075.583333333336</c:v>
                </c:pt>
                <c:pt idx="36322">
                  <c:v>46075.625</c:v>
                </c:pt>
                <c:pt idx="36323">
                  <c:v>46075.666666666664</c:v>
                </c:pt>
                <c:pt idx="36324">
                  <c:v>46075.708333333336</c:v>
                </c:pt>
                <c:pt idx="36325">
                  <c:v>46075.75</c:v>
                </c:pt>
                <c:pt idx="36326">
                  <c:v>46075.791666666664</c:v>
                </c:pt>
                <c:pt idx="36327">
                  <c:v>46075.833333333336</c:v>
                </c:pt>
                <c:pt idx="36328">
                  <c:v>46075.875</c:v>
                </c:pt>
                <c:pt idx="36329">
                  <c:v>46075.916666666664</c:v>
                </c:pt>
                <c:pt idx="36330">
                  <c:v>46075.958333333336</c:v>
                </c:pt>
                <c:pt idx="36331">
                  <c:v>46076</c:v>
                </c:pt>
                <c:pt idx="36332">
                  <c:v>46076.041666666664</c:v>
                </c:pt>
                <c:pt idx="36333">
                  <c:v>46076.083333333336</c:v>
                </c:pt>
                <c:pt idx="36334">
                  <c:v>46076.125</c:v>
                </c:pt>
                <c:pt idx="36335">
                  <c:v>46076.166666666664</c:v>
                </c:pt>
                <c:pt idx="36336">
                  <c:v>46076.208333333336</c:v>
                </c:pt>
                <c:pt idx="36337">
                  <c:v>46076.25</c:v>
                </c:pt>
                <c:pt idx="36338">
                  <c:v>46076.291666666664</c:v>
                </c:pt>
                <c:pt idx="36339">
                  <c:v>46076.333333333336</c:v>
                </c:pt>
                <c:pt idx="36340">
                  <c:v>46076.375</c:v>
                </c:pt>
                <c:pt idx="36341">
                  <c:v>46076.416666666664</c:v>
                </c:pt>
                <c:pt idx="36342">
                  <c:v>46076.458333333336</c:v>
                </c:pt>
                <c:pt idx="36343">
                  <c:v>46076.5</c:v>
                </c:pt>
                <c:pt idx="36344">
                  <c:v>46076.541666666664</c:v>
                </c:pt>
                <c:pt idx="36345">
                  <c:v>46076.583333333336</c:v>
                </c:pt>
                <c:pt idx="36346">
                  <c:v>46076.625</c:v>
                </c:pt>
                <c:pt idx="36347">
                  <c:v>46076.666666666664</c:v>
                </c:pt>
                <c:pt idx="36348">
                  <c:v>46076.708333333336</c:v>
                </c:pt>
                <c:pt idx="36349">
                  <c:v>46076.75</c:v>
                </c:pt>
                <c:pt idx="36350">
                  <c:v>46076.791666666664</c:v>
                </c:pt>
                <c:pt idx="36351">
                  <c:v>46076.833333333336</c:v>
                </c:pt>
                <c:pt idx="36352">
                  <c:v>46076.875</c:v>
                </c:pt>
                <c:pt idx="36353">
                  <c:v>46076.916666666664</c:v>
                </c:pt>
                <c:pt idx="36354">
                  <c:v>46076.958333333336</c:v>
                </c:pt>
                <c:pt idx="36355">
                  <c:v>46077</c:v>
                </c:pt>
                <c:pt idx="36356">
                  <c:v>46077.041666666664</c:v>
                </c:pt>
                <c:pt idx="36357">
                  <c:v>46077.083333333336</c:v>
                </c:pt>
                <c:pt idx="36358">
                  <c:v>46077.125</c:v>
                </c:pt>
                <c:pt idx="36359">
                  <c:v>46077.166666666664</c:v>
                </c:pt>
                <c:pt idx="36360">
                  <c:v>46077.208333333336</c:v>
                </c:pt>
                <c:pt idx="36361">
                  <c:v>46077.25</c:v>
                </c:pt>
                <c:pt idx="36362">
                  <c:v>46077.291666666664</c:v>
                </c:pt>
                <c:pt idx="36363">
                  <c:v>46077.333333333336</c:v>
                </c:pt>
                <c:pt idx="36364">
                  <c:v>46077.375</c:v>
                </c:pt>
                <c:pt idx="36365">
                  <c:v>46077.416666666664</c:v>
                </c:pt>
                <c:pt idx="36366">
                  <c:v>46077.458333333336</c:v>
                </c:pt>
                <c:pt idx="36367">
                  <c:v>46077.5</c:v>
                </c:pt>
                <c:pt idx="36368">
                  <c:v>46077.541666666664</c:v>
                </c:pt>
                <c:pt idx="36369">
                  <c:v>46077.583333333336</c:v>
                </c:pt>
                <c:pt idx="36370">
                  <c:v>46077.625</c:v>
                </c:pt>
                <c:pt idx="36371">
                  <c:v>46077.666666666664</c:v>
                </c:pt>
                <c:pt idx="36372">
                  <c:v>46077.708333333336</c:v>
                </c:pt>
                <c:pt idx="36373">
                  <c:v>46077.75</c:v>
                </c:pt>
                <c:pt idx="36374">
                  <c:v>46077.791666666664</c:v>
                </c:pt>
                <c:pt idx="36375">
                  <c:v>46077.833333333336</c:v>
                </c:pt>
                <c:pt idx="36376">
                  <c:v>46077.875</c:v>
                </c:pt>
                <c:pt idx="36377">
                  <c:v>46077.916666666664</c:v>
                </c:pt>
                <c:pt idx="36378">
                  <c:v>46077.958333333336</c:v>
                </c:pt>
                <c:pt idx="36379">
                  <c:v>46078</c:v>
                </c:pt>
                <c:pt idx="36380">
                  <c:v>46078.041666666664</c:v>
                </c:pt>
                <c:pt idx="36381">
                  <c:v>46078.083333333336</c:v>
                </c:pt>
                <c:pt idx="36382">
                  <c:v>46078.125</c:v>
                </c:pt>
                <c:pt idx="36383">
                  <c:v>46078.166666666664</c:v>
                </c:pt>
                <c:pt idx="36384">
                  <c:v>46078.208333333336</c:v>
                </c:pt>
                <c:pt idx="36385">
                  <c:v>46078.25</c:v>
                </c:pt>
                <c:pt idx="36386">
                  <c:v>46078.291666666664</c:v>
                </c:pt>
                <c:pt idx="36387">
                  <c:v>46078.333333333336</c:v>
                </c:pt>
                <c:pt idx="36388">
                  <c:v>46078.375</c:v>
                </c:pt>
                <c:pt idx="36389">
                  <c:v>46078.416666666664</c:v>
                </c:pt>
                <c:pt idx="36390">
                  <c:v>46078.458333333336</c:v>
                </c:pt>
                <c:pt idx="36391">
                  <c:v>46078.5</c:v>
                </c:pt>
                <c:pt idx="36392">
                  <c:v>46078.541666666664</c:v>
                </c:pt>
                <c:pt idx="36393">
                  <c:v>46078.583333333336</c:v>
                </c:pt>
                <c:pt idx="36394">
                  <c:v>46078.625</c:v>
                </c:pt>
                <c:pt idx="36395">
                  <c:v>46078.666666666664</c:v>
                </c:pt>
                <c:pt idx="36396">
                  <c:v>46078.708333333336</c:v>
                </c:pt>
                <c:pt idx="36397">
                  <c:v>46078.75</c:v>
                </c:pt>
                <c:pt idx="36398">
                  <c:v>46078.791666666664</c:v>
                </c:pt>
                <c:pt idx="36399">
                  <c:v>46078.833333333336</c:v>
                </c:pt>
                <c:pt idx="36400">
                  <c:v>46078.875</c:v>
                </c:pt>
                <c:pt idx="36401">
                  <c:v>46078.916666666664</c:v>
                </c:pt>
                <c:pt idx="36402">
                  <c:v>46078.958333333336</c:v>
                </c:pt>
                <c:pt idx="36403">
                  <c:v>46079</c:v>
                </c:pt>
                <c:pt idx="36404">
                  <c:v>46079.041666666664</c:v>
                </c:pt>
                <c:pt idx="36405">
                  <c:v>46079.083333333336</c:v>
                </c:pt>
                <c:pt idx="36406">
                  <c:v>46079.125</c:v>
                </c:pt>
                <c:pt idx="36407">
                  <c:v>46079.166666666664</c:v>
                </c:pt>
                <c:pt idx="36408">
                  <c:v>46079.208333333336</c:v>
                </c:pt>
                <c:pt idx="36409">
                  <c:v>46079.25</c:v>
                </c:pt>
                <c:pt idx="36410">
                  <c:v>46079.291666666664</c:v>
                </c:pt>
                <c:pt idx="36411">
                  <c:v>46079.333333333336</c:v>
                </c:pt>
                <c:pt idx="36412">
                  <c:v>46079.375</c:v>
                </c:pt>
                <c:pt idx="36413">
                  <c:v>46079.416666666664</c:v>
                </c:pt>
                <c:pt idx="36414">
                  <c:v>46079.458333333336</c:v>
                </c:pt>
                <c:pt idx="36415">
                  <c:v>46079.5</c:v>
                </c:pt>
                <c:pt idx="36416">
                  <c:v>46079.541666666664</c:v>
                </c:pt>
                <c:pt idx="36417">
                  <c:v>46079.583333333336</c:v>
                </c:pt>
                <c:pt idx="36418">
                  <c:v>46079.625</c:v>
                </c:pt>
                <c:pt idx="36419">
                  <c:v>46079.666666666664</c:v>
                </c:pt>
                <c:pt idx="36420">
                  <c:v>46079.708333333336</c:v>
                </c:pt>
                <c:pt idx="36421">
                  <c:v>46079.75</c:v>
                </c:pt>
                <c:pt idx="36422">
                  <c:v>46079.791666666664</c:v>
                </c:pt>
                <c:pt idx="36423">
                  <c:v>46079.833333333336</c:v>
                </c:pt>
                <c:pt idx="36424">
                  <c:v>46079.875</c:v>
                </c:pt>
                <c:pt idx="36425">
                  <c:v>46079.916666666664</c:v>
                </c:pt>
                <c:pt idx="36426">
                  <c:v>46079.958333333336</c:v>
                </c:pt>
                <c:pt idx="36427">
                  <c:v>46080</c:v>
                </c:pt>
                <c:pt idx="36428">
                  <c:v>46080.041666666664</c:v>
                </c:pt>
                <c:pt idx="36429">
                  <c:v>46080.083333333336</c:v>
                </c:pt>
                <c:pt idx="36430">
                  <c:v>46080.125</c:v>
                </c:pt>
                <c:pt idx="36431">
                  <c:v>46080.166666666664</c:v>
                </c:pt>
                <c:pt idx="36432">
                  <c:v>46080.208333333336</c:v>
                </c:pt>
                <c:pt idx="36433">
                  <c:v>46080.25</c:v>
                </c:pt>
                <c:pt idx="36434">
                  <c:v>46080.291666666664</c:v>
                </c:pt>
                <c:pt idx="36435">
                  <c:v>46080.333333333336</c:v>
                </c:pt>
                <c:pt idx="36436">
                  <c:v>46080.375</c:v>
                </c:pt>
                <c:pt idx="36437">
                  <c:v>46080.416666666664</c:v>
                </c:pt>
                <c:pt idx="36438">
                  <c:v>46080.458333333336</c:v>
                </c:pt>
                <c:pt idx="36439">
                  <c:v>46080.5</c:v>
                </c:pt>
                <c:pt idx="36440">
                  <c:v>46080.541666666664</c:v>
                </c:pt>
                <c:pt idx="36441">
                  <c:v>46080.583333333336</c:v>
                </c:pt>
                <c:pt idx="36442">
                  <c:v>46080.625</c:v>
                </c:pt>
                <c:pt idx="36443">
                  <c:v>46080.666666666664</c:v>
                </c:pt>
                <c:pt idx="36444">
                  <c:v>46080.708333333336</c:v>
                </c:pt>
                <c:pt idx="36445">
                  <c:v>46080.75</c:v>
                </c:pt>
                <c:pt idx="36446">
                  <c:v>46080.791666666664</c:v>
                </c:pt>
                <c:pt idx="36447">
                  <c:v>46080.833333333336</c:v>
                </c:pt>
                <c:pt idx="36448">
                  <c:v>46080.875</c:v>
                </c:pt>
                <c:pt idx="36449">
                  <c:v>46080.916666666664</c:v>
                </c:pt>
                <c:pt idx="36450">
                  <c:v>46080.958333333336</c:v>
                </c:pt>
                <c:pt idx="36451">
                  <c:v>46081</c:v>
                </c:pt>
                <c:pt idx="36452">
                  <c:v>46081.041666666664</c:v>
                </c:pt>
                <c:pt idx="36453">
                  <c:v>46081.083333333336</c:v>
                </c:pt>
                <c:pt idx="36454">
                  <c:v>46081.125</c:v>
                </c:pt>
                <c:pt idx="36455">
                  <c:v>46081.166666666664</c:v>
                </c:pt>
                <c:pt idx="36456">
                  <c:v>46081.208333333336</c:v>
                </c:pt>
                <c:pt idx="36457">
                  <c:v>46081.25</c:v>
                </c:pt>
                <c:pt idx="36458">
                  <c:v>46081.291666666664</c:v>
                </c:pt>
                <c:pt idx="36459">
                  <c:v>46081.333333333336</c:v>
                </c:pt>
                <c:pt idx="36460">
                  <c:v>46081.375</c:v>
                </c:pt>
                <c:pt idx="36461">
                  <c:v>46081.416666666664</c:v>
                </c:pt>
                <c:pt idx="36462">
                  <c:v>46081.458333333336</c:v>
                </c:pt>
                <c:pt idx="36463">
                  <c:v>46081.5</c:v>
                </c:pt>
                <c:pt idx="36464">
                  <c:v>46081.541666666664</c:v>
                </c:pt>
                <c:pt idx="36465">
                  <c:v>46081.583333333336</c:v>
                </c:pt>
                <c:pt idx="36466">
                  <c:v>46081.625</c:v>
                </c:pt>
                <c:pt idx="36467">
                  <c:v>46081.666666666664</c:v>
                </c:pt>
                <c:pt idx="36468">
                  <c:v>46081.708333333336</c:v>
                </c:pt>
                <c:pt idx="36469">
                  <c:v>46081.75</c:v>
                </c:pt>
                <c:pt idx="36470">
                  <c:v>46081.791666666664</c:v>
                </c:pt>
                <c:pt idx="36471">
                  <c:v>46081.833333333336</c:v>
                </c:pt>
                <c:pt idx="36472">
                  <c:v>46081.875</c:v>
                </c:pt>
                <c:pt idx="36473">
                  <c:v>46081.916666666664</c:v>
                </c:pt>
                <c:pt idx="36474">
                  <c:v>46081.958333333336</c:v>
                </c:pt>
                <c:pt idx="36475">
                  <c:v>46082</c:v>
                </c:pt>
                <c:pt idx="36476">
                  <c:v>46082.041666666664</c:v>
                </c:pt>
                <c:pt idx="36477">
                  <c:v>46082.083333333336</c:v>
                </c:pt>
                <c:pt idx="36478">
                  <c:v>46082.125</c:v>
                </c:pt>
                <c:pt idx="36479">
                  <c:v>46082.166666666664</c:v>
                </c:pt>
                <c:pt idx="36480">
                  <c:v>46082.208333333336</c:v>
                </c:pt>
                <c:pt idx="36481">
                  <c:v>46082.25</c:v>
                </c:pt>
                <c:pt idx="36482">
                  <c:v>46082.291666666664</c:v>
                </c:pt>
                <c:pt idx="36483">
                  <c:v>46082.333333333336</c:v>
                </c:pt>
                <c:pt idx="36484">
                  <c:v>46082.375</c:v>
                </c:pt>
                <c:pt idx="36485">
                  <c:v>46082.416666666664</c:v>
                </c:pt>
                <c:pt idx="36486">
                  <c:v>46082.458333333336</c:v>
                </c:pt>
                <c:pt idx="36487">
                  <c:v>46082.5</c:v>
                </c:pt>
                <c:pt idx="36488">
                  <c:v>46082.541666666664</c:v>
                </c:pt>
                <c:pt idx="36489">
                  <c:v>46082.583333333336</c:v>
                </c:pt>
                <c:pt idx="36490">
                  <c:v>46082.625</c:v>
                </c:pt>
                <c:pt idx="36491">
                  <c:v>46082.666666666664</c:v>
                </c:pt>
                <c:pt idx="36492">
                  <c:v>46082.708333333336</c:v>
                </c:pt>
                <c:pt idx="36493">
                  <c:v>46082.75</c:v>
                </c:pt>
                <c:pt idx="36494">
                  <c:v>46082.791666666664</c:v>
                </c:pt>
                <c:pt idx="36495">
                  <c:v>46082.833333333336</c:v>
                </c:pt>
                <c:pt idx="36496">
                  <c:v>46082.875</c:v>
                </c:pt>
                <c:pt idx="36497">
                  <c:v>46082.916666666664</c:v>
                </c:pt>
                <c:pt idx="36498">
                  <c:v>46082.958333333336</c:v>
                </c:pt>
                <c:pt idx="36499">
                  <c:v>46083</c:v>
                </c:pt>
                <c:pt idx="36500">
                  <c:v>46083.041666666664</c:v>
                </c:pt>
                <c:pt idx="36501">
                  <c:v>46083.083333333336</c:v>
                </c:pt>
                <c:pt idx="36502">
                  <c:v>46083.125</c:v>
                </c:pt>
                <c:pt idx="36503">
                  <c:v>46083.166666666664</c:v>
                </c:pt>
                <c:pt idx="36504">
                  <c:v>46083.208333333336</c:v>
                </c:pt>
                <c:pt idx="36505">
                  <c:v>46083.25</c:v>
                </c:pt>
                <c:pt idx="36506">
                  <c:v>46083.291666666664</c:v>
                </c:pt>
                <c:pt idx="36507">
                  <c:v>46083.333333333336</c:v>
                </c:pt>
                <c:pt idx="36508">
                  <c:v>46083.375</c:v>
                </c:pt>
                <c:pt idx="36509">
                  <c:v>46083.416666666664</c:v>
                </c:pt>
                <c:pt idx="36510">
                  <c:v>46083.458333333336</c:v>
                </c:pt>
                <c:pt idx="36511">
                  <c:v>46083.5</c:v>
                </c:pt>
                <c:pt idx="36512">
                  <c:v>46083.541666666664</c:v>
                </c:pt>
                <c:pt idx="36513">
                  <c:v>46083.583333333336</c:v>
                </c:pt>
                <c:pt idx="36514">
                  <c:v>46083.625</c:v>
                </c:pt>
                <c:pt idx="36515">
                  <c:v>46083.666666666664</c:v>
                </c:pt>
                <c:pt idx="36516">
                  <c:v>46083.708333333336</c:v>
                </c:pt>
                <c:pt idx="36517">
                  <c:v>46083.75</c:v>
                </c:pt>
                <c:pt idx="36518">
                  <c:v>46083.791666666664</c:v>
                </c:pt>
                <c:pt idx="36519">
                  <c:v>46083.833333333336</c:v>
                </c:pt>
                <c:pt idx="36520">
                  <c:v>46083.875</c:v>
                </c:pt>
                <c:pt idx="36521">
                  <c:v>46083.916666666664</c:v>
                </c:pt>
                <c:pt idx="36522">
                  <c:v>46083.958333333336</c:v>
                </c:pt>
                <c:pt idx="36523">
                  <c:v>46084</c:v>
                </c:pt>
                <c:pt idx="36524">
                  <c:v>46084.041666666664</c:v>
                </c:pt>
                <c:pt idx="36525">
                  <c:v>46084.083333333336</c:v>
                </c:pt>
                <c:pt idx="36526">
                  <c:v>46084.125</c:v>
                </c:pt>
                <c:pt idx="36527">
                  <c:v>46084.166666666664</c:v>
                </c:pt>
                <c:pt idx="36528">
                  <c:v>46084.208333333336</c:v>
                </c:pt>
                <c:pt idx="36529">
                  <c:v>46084.25</c:v>
                </c:pt>
                <c:pt idx="36530">
                  <c:v>46084.291666666664</c:v>
                </c:pt>
                <c:pt idx="36531">
                  <c:v>46084.333333333336</c:v>
                </c:pt>
                <c:pt idx="36532">
                  <c:v>46084.375</c:v>
                </c:pt>
                <c:pt idx="36533">
                  <c:v>46084.416666666664</c:v>
                </c:pt>
                <c:pt idx="36534">
                  <c:v>46084.458333333336</c:v>
                </c:pt>
                <c:pt idx="36535">
                  <c:v>46084.5</c:v>
                </c:pt>
                <c:pt idx="36536">
                  <c:v>46084.541666666664</c:v>
                </c:pt>
                <c:pt idx="36537">
                  <c:v>46084.583333333336</c:v>
                </c:pt>
                <c:pt idx="36538">
                  <c:v>46084.625</c:v>
                </c:pt>
                <c:pt idx="36539">
                  <c:v>46084.666666666664</c:v>
                </c:pt>
                <c:pt idx="36540">
                  <c:v>46084.708333333336</c:v>
                </c:pt>
                <c:pt idx="36541">
                  <c:v>46084.75</c:v>
                </c:pt>
                <c:pt idx="36542">
                  <c:v>46084.791666666664</c:v>
                </c:pt>
                <c:pt idx="36543">
                  <c:v>46084.833333333336</c:v>
                </c:pt>
                <c:pt idx="36544">
                  <c:v>46084.875</c:v>
                </c:pt>
                <c:pt idx="36545">
                  <c:v>46084.916666666664</c:v>
                </c:pt>
                <c:pt idx="36546">
                  <c:v>46084.958333333336</c:v>
                </c:pt>
                <c:pt idx="36547">
                  <c:v>46085</c:v>
                </c:pt>
                <c:pt idx="36548">
                  <c:v>46085.041666666664</c:v>
                </c:pt>
                <c:pt idx="36549">
                  <c:v>46085.083333333336</c:v>
                </c:pt>
                <c:pt idx="36550">
                  <c:v>46085.125</c:v>
                </c:pt>
                <c:pt idx="36551">
                  <c:v>46085.166666666664</c:v>
                </c:pt>
                <c:pt idx="36552">
                  <c:v>46085.208333333336</c:v>
                </c:pt>
                <c:pt idx="36553">
                  <c:v>46085.25</c:v>
                </c:pt>
                <c:pt idx="36554">
                  <c:v>46085.291666666664</c:v>
                </c:pt>
                <c:pt idx="36555">
                  <c:v>46085.333333333336</c:v>
                </c:pt>
                <c:pt idx="36556">
                  <c:v>46085.375</c:v>
                </c:pt>
                <c:pt idx="36557">
                  <c:v>46085.416666666664</c:v>
                </c:pt>
                <c:pt idx="36558">
                  <c:v>46085.458333333336</c:v>
                </c:pt>
                <c:pt idx="36559">
                  <c:v>46085.5</c:v>
                </c:pt>
                <c:pt idx="36560">
                  <c:v>46085.541666666664</c:v>
                </c:pt>
                <c:pt idx="36561">
                  <c:v>46085.583333333336</c:v>
                </c:pt>
                <c:pt idx="36562">
                  <c:v>46085.625</c:v>
                </c:pt>
                <c:pt idx="36563">
                  <c:v>46085.666666666664</c:v>
                </c:pt>
                <c:pt idx="36564">
                  <c:v>46085.708333333336</c:v>
                </c:pt>
                <c:pt idx="36565">
                  <c:v>46085.75</c:v>
                </c:pt>
                <c:pt idx="36566">
                  <c:v>46085.791666666664</c:v>
                </c:pt>
                <c:pt idx="36567">
                  <c:v>46085.833333333336</c:v>
                </c:pt>
                <c:pt idx="36568">
                  <c:v>46085.875</c:v>
                </c:pt>
                <c:pt idx="36569">
                  <c:v>46085.916666666664</c:v>
                </c:pt>
                <c:pt idx="36570">
                  <c:v>46085.958333333336</c:v>
                </c:pt>
                <c:pt idx="36571">
                  <c:v>46086</c:v>
                </c:pt>
                <c:pt idx="36572">
                  <c:v>46086.041666666664</c:v>
                </c:pt>
                <c:pt idx="36573">
                  <c:v>46086.083333333336</c:v>
                </c:pt>
                <c:pt idx="36574">
                  <c:v>46086.125</c:v>
                </c:pt>
                <c:pt idx="36575">
                  <c:v>46086.166666666664</c:v>
                </c:pt>
                <c:pt idx="36576">
                  <c:v>46086.208333333336</c:v>
                </c:pt>
                <c:pt idx="36577">
                  <c:v>46086.25</c:v>
                </c:pt>
                <c:pt idx="36578">
                  <c:v>46086.291666666664</c:v>
                </c:pt>
                <c:pt idx="36579">
                  <c:v>46086.333333333336</c:v>
                </c:pt>
                <c:pt idx="36580">
                  <c:v>46086.375</c:v>
                </c:pt>
                <c:pt idx="36581">
                  <c:v>46086.416666666664</c:v>
                </c:pt>
                <c:pt idx="36582">
                  <c:v>46086.458333333336</c:v>
                </c:pt>
                <c:pt idx="36583">
                  <c:v>46086.5</c:v>
                </c:pt>
                <c:pt idx="36584">
                  <c:v>46086.541666666664</c:v>
                </c:pt>
                <c:pt idx="36585">
                  <c:v>46086.583333333336</c:v>
                </c:pt>
                <c:pt idx="36586">
                  <c:v>46086.625</c:v>
                </c:pt>
                <c:pt idx="36587">
                  <c:v>46086.666666666664</c:v>
                </c:pt>
                <c:pt idx="36588">
                  <c:v>46086.708333333336</c:v>
                </c:pt>
                <c:pt idx="36589">
                  <c:v>46086.75</c:v>
                </c:pt>
                <c:pt idx="36590">
                  <c:v>46086.791666666664</c:v>
                </c:pt>
                <c:pt idx="36591">
                  <c:v>46086.833333333336</c:v>
                </c:pt>
                <c:pt idx="36592">
                  <c:v>46086.875</c:v>
                </c:pt>
                <c:pt idx="36593">
                  <c:v>46086.916666666664</c:v>
                </c:pt>
                <c:pt idx="36594">
                  <c:v>46086.958333333336</c:v>
                </c:pt>
                <c:pt idx="36595">
                  <c:v>46087</c:v>
                </c:pt>
                <c:pt idx="36596">
                  <c:v>46087.041666666664</c:v>
                </c:pt>
                <c:pt idx="36597">
                  <c:v>46087.083333333336</c:v>
                </c:pt>
                <c:pt idx="36598">
                  <c:v>46087.125</c:v>
                </c:pt>
                <c:pt idx="36599">
                  <c:v>46087.166666666664</c:v>
                </c:pt>
                <c:pt idx="36600">
                  <c:v>46087.208333333336</c:v>
                </c:pt>
                <c:pt idx="36601">
                  <c:v>46087.25</c:v>
                </c:pt>
                <c:pt idx="36602">
                  <c:v>46087.291666666664</c:v>
                </c:pt>
                <c:pt idx="36603">
                  <c:v>46087.333333333336</c:v>
                </c:pt>
                <c:pt idx="36604">
                  <c:v>46087.375</c:v>
                </c:pt>
                <c:pt idx="36605">
                  <c:v>46087.416666666664</c:v>
                </c:pt>
                <c:pt idx="36606">
                  <c:v>46087.458333333336</c:v>
                </c:pt>
                <c:pt idx="36607">
                  <c:v>46087.5</c:v>
                </c:pt>
                <c:pt idx="36608">
                  <c:v>46087.541666666664</c:v>
                </c:pt>
                <c:pt idx="36609">
                  <c:v>46087.583333333336</c:v>
                </c:pt>
                <c:pt idx="36610">
                  <c:v>46087.625</c:v>
                </c:pt>
                <c:pt idx="36611">
                  <c:v>46087.666666666664</c:v>
                </c:pt>
                <c:pt idx="36612">
                  <c:v>46087.708333333336</c:v>
                </c:pt>
                <c:pt idx="36613">
                  <c:v>46087.75</c:v>
                </c:pt>
                <c:pt idx="36614">
                  <c:v>46087.791666666664</c:v>
                </c:pt>
                <c:pt idx="36615">
                  <c:v>46087.833333333336</c:v>
                </c:pt>
                <c:pt idx="36616">
                  <c:v>46087.875</c:v>
                </c:pt>
                <c:pt idx="36617">
                  <c:v>46087.916666666664</c:v>
                </c:pt>
                <c:pt idx="36618">
                  <c:v>46087.958333333336</c:v>
                </c:pt>
                <c:pt idx="36619">
                  <c:v>46088</c:v>
                </c:pt>
                <c:pt idx="36620">
                  <c:v>46088.041666666664</c:v>
                </c:pt>
                <c:pt idx="36621">
                  <c:v>46088.083333333336</c:v>
                </c:pt>
                <c:pt idx="36622">
                  <c:v>46088.125</c:v>
                </c:pt>
                <c:pt idx="36623">
                  <c:v>46088.166666666664</c:v>
                </c:pt>
                <c:pt idx="36624">
                  <c:v>46088.208333333336</c:v>
                </c:pt>
                <c:pt idx="36625">
                  <c:v>46088.25</c:v>
                </c:pt>
                <c:pt idx="36626">
                  <c:v>46088.291666666664</c:v>
                </c:pt>
                <c:pt idx="36627">
                  <c:v>46088.333333333336</c:v>
                </c:pt>
                <c:pt idx="36628">
                  <c:v>46088.375</c:v>
                </c:pt>
                <c:pt idx="36629">
                  <c:v>46088.416666666664</c:v>
                </c:pt>
                <c:pt idx="36630">
                  <c:v>46088.458333333336</c:v>
                </c:pt>
                <c:pt idx="36631">
                  <c:v>46088.5</c:v>
                </c:pt>
                <c:pt idx="36632">
                  <c:v>46088.541666666664</c:v>
                </c:pt>
                <c:pt idx="36633">
                  <c:v>46088.583333333336</c:v>
                </c:pt>
                <c:pt idx="36634">
                  <c:v>46088.625</c:v>
                </c:pt>
                <c:pt idx="36635">
                  <c:v>46088.666666666664</c:v>
                </c:pt>
                <c:pt idx="36636">
                  <c:v>46088.708333333336</c:v>
                </c:pt>
                <c:pt idx="36637">
                  <c:v>46088.75</c:v>
                </c:pt>
                <c:pt idx="36638">
                  <c:v>46088.791666666664</c:v>
                </c:pt>
                <c:pt idx="36639">
                  <c:v>46088.833333333336</c:v>
                </c:pt>
                <c:pt idx="36640">
                  <c:v>46088.875</c:v>
                </c:pt>
                <c:pt idx="36641">
                  <c:v>46088.916666666664</c:v>
                </c:pt>
                <c:pt idx="36642">
                  <c:v>46088.958333333336</c:v>
                </c:pt>
                <c:pt idx="36643">
                  <c:v>46089</c:v>
                </c:pt>
                <c:pt idx="36644">
                  <c:v>46089.041666666664</c:v>
                </c:pt>
                <c:pt idx="36645">
                  <c:v>46089.083333333336</c:v>
                </c:pt>
                <c:pt idx="36646">
                  <c:v>46089.166666666664</c:v>
                </c:pt>
                <c:pt idx="36647">
                  <c:v>46089.208333333336</c:v>
                </c:pt>
                <c:pt idx="36648">
                  <c:v>46089.25</c:v>
                </c:pt>
                <c:pt idx="36649">
                  <c:v>46089.291666666664</c:v>
                </c:pt>
                <c:pt idx="36650">
                  <c:v>46089.333333333336</c:v>
                </c:pt>
                <c:pt idx="36651">
                  <c:v>46089.375</c:v>
                </c:pt>
                <c:pt idx="36652">
                  <c:v>46089.416666666664</c:v>
                </c:pt>
                <c:pt idx="36653">
                  <c:v>46089.458333333336</c:v>
                </c:pt>
                <c:pt idx="36654">
                  <c:v>46089.5</c:v>
                </c:pt>
                <c:pt idx="36655">
                  <c:v>46089.541666666664</c:v>
                </c:pt>
                <c:pt idx="36656">
                  <c:v>46089.583333333336</c:v>
                </c:pt>
                <c:pt idx="36657">
                  <c:v>46089.625</c:v>
                </c:pt>
                <c:pt idx="36658">
                  <c:v>46089.666666666664</c:v>
                </c:pt>
                <c:pt idx="36659">
                  <c:v>46089.708333333336</c:v>
                </c:pt>
                <c:pt idx="36660">
                  <c:v>46089.75</c:v>
                </c:pt>
                <c:pt idx="36661">
                  <c:v>46089.791666666664</c:v>
                </c:pt>
                <c:pt idx="36662">
                  <c:v>46089.833333333336</c:v>
                </c:pt>
                <c:pt idx="36663">
                  <c:v>46089.875</c:v>
                </c:pt>
                <c:pt idx="36664">
                  <c:v>46089.916666666664</c:v>
                </c:pt>
                <c:pt idx="36665">
                  <c:v>46089.958333333336</c:v>
                </c:pt>
                <c:pt idx="36666">
                  <c:v>46090</c:v>
                </c:pt>
                <c:pt idx="36667">
                  <c:v>46090.041666666664</c:v>
                </c:pt>
                <c:pt idx="36668">
                  <c:v>46090.083333333336</c:v>
                </c:pt>
                <c:pt idx="36669">
                  <c:v>46090.125</c:v>
                </c:pt>
                <c:pt idx="36670">
                  <c:v>46090.166666666664</c:v>
                </c:pt>
                <c:pt idx="36671">
                  <c:v>46090.208333333336</c:v>
                </c:pt>
                <c:pt idx="36672">
                  <c:v>46090.25</c:v>
                </c:pt>
                <c:pt idx="36673">
                  <c:v>46090.291666666664</c:v>
                </c:pt>
                <c:pt idx="36674">
                  <c:v>46090.333333333336</c:v>
                </c:pt>
                <c:pt idx="36675">
                  <c:v>46090.375</c:v>
                </c:pt>
                <c:pt idx="36676">
                  <c:v>46090.416666666664</c:v>
                </c:pt>
                <c:pt idx="36677">
                  <c:v>46090.458333333336</c:v>
                </c:pt>
                <c:pt idx="36678">
                  <c:v>46090.5</c:v>
                </c:pt>
                <c:pt idx="36679">
                  <c:v>46090.541666666664</c:v>
                </c:pt>
                <c:pt idx="36680">
                  <c:v>46090.583333333336</c:v>
                </c:pt>
                <c:pt idx="36681">
                  <c:v>46090.625</c:v>
                </c:pt>
                <c:pt idx="36682">
                  <c:v>46090.666666666664</c:v>
                </c:pt>
                <c:pt idx="36683">
                  <c:v>46090.708333333336</c:v>
                </c:pt>
                <c:pt idx="36684">
                  <c:v>46090.75</c:v>
                </c:pt>
                <c:pt idx="36685">
                  <c:v>46090.791666666664</c:v>
                </c:pt>
                <c:pt idx="36686">
                  <c:v>46090.833333333336</c:v>
                </c:pt>
                <c:pt idx="36687">
                  <c:v>46090.875</c:v>
                </c:pt>
                <c:pt idx="36688">
                  <c:v>46090.916666666664</c:v>
                </c:pt>
                <c:pt idx="36689">
                  <c:v>46090.958333333336</c:v>
                </c:pt>
                <c:pt idx="36690">
                  <c:v>46091</c:v>
                </c:pt>
                <c:pt idx="36691">
                  <c:v>46091.041666666664</c:v>
                </c:pt>
                <c:pt idx="36692">
                  <c:v>46091.083333333336</c:v>
                </c:pt>
                <c:pt idx="36693">
                  <c:v>46091.125</c:v>
                </c:pt>
                <c:pt idx="36694">
                  <c:v>46091.166666666664</c:v>
                </c:pt>
                <c:pt idx="36695">
                  <c:v>46091.208333333336</c:v>
                </c:pt>
                <c:pt idx="36696">
                  <c:v>46091.25</c:v>
                </c:pt>
                <c:pt idx="36697">
                  <c:v>46091.291666666664</c:v>
                </c:pt>
                <c:pt idx="36698">
                  <c:v>46091.333333333336</c:v>
                </c:pt>
                <c:pt idx="36699">
                  <c:v>46091.375</c:v>
                </c:pt>
                <c:pt idx="36700">
                  <c:v>46091.416666666664</c:v>
                </c:pt>
                <c:pt idx="36701">
                  <c:v>46091.458333333336</c:v>
                </c:pt>
                <c:pt idx="36702">
                  <c:v>46091.5</c:v>
                </c:pt>
                <c:pt idx="36703">
                  <c:v>46091.541666666664</c:v>
                </c:pt>
                <c:pt idx="36704">
                  <c:v>46091.583333333336</c:v>
                </c:pt>
                <c:pt idx="36705">
                  <c:v>46091.625</c:v>
                </c:pt>
                <c:pt idx="36706">
                  <c:v>46091.666666666664</c:v>
                </c:pt>
                <c:pt idx="36707">
                  <c:v>46091.708333333336</c:v>
                </c:pt>
                <c:pt idx="36708">
                  <c:v>46091.75</c:v>
                </c:pt>
                <c:pt idx="36709">
                  <c:v>46091.791666666664</c:v>
                </c:pt>
                <c:pt idx="36710">
                  <c:v>46091.833333333336</c:v>
                </c:pt>
                <c:pt idx="36711">
                  <c:v>46091.875</c:v>
                </c:pt>
                <c:pt idx="36712">
                  <c:v>46091.916666666664</c:v>
                </c:pt>
                <c:pt idx="36713">
                  <c:v>46091.958333333336</c:v>
                </c:pt>
                <c:pt idx="36714">
                  <c:v>46092</c:v>
                </c:pt>
                <c:pt idx="36715">
                  <c:v>46092.041666666664</c:v>
                </c:pt>
                <c:pt idx="36716">
                  <c:v>46092.083333333336</c:v>
                </c:pt>
                <c:pt idx="36717">
                  <c:v>46092.125</c:v>
                </c:pt>
                <c:pt idx="36718">
                  <c:v>46092.166666666664</c:v>
                </c:pt>
                <c:pt idx="36719">
                  <c:v>46092.208333333336</c:v>
                </c:pt>
                <c:pt idx="36720">
                  <c:v>46092.25</c:v>
                </c:pt>
                <c:pt idx="36721">
                  <c:v>46092.291666666664</c:v>
                </c:pt>
                <c:pt idx="36722">
                  <c:v>46092.333333333336</c:v>
                </c:pt>
                <c:pt idx="36723">
                  <c:v>46092.375</c:v>
                </c:pt>
                <c:pt idx="36724">
                  <c:v>46092.416666666664</c:v>
                </c:pt>
                <c:pt idx="36725">
                  <c:v>46092.458333333336</c:v>
                </c:pt>
                <c:pt idx="36726">
                  <c:v>46092.5</c:v>
                </c:pt>
                <c:pt idx="36727">
                  <c:v>46092.541666666664</c:v>
                </c:pt>
                <c:pt idx="36728">
                  <c:v>46092.583333333336</c:v>
                </c:pt>
                <c:pt idx="36729">
                  <c:v>46092.625</c:v>
                </c:pt>
                <c:pt idx="36730">
                  <c:v>46092.666666666664</c:v>
                </c:pt>
                <c:pt idx="36731">
                  <c:v>46092.708333333336</c:v>
                </c:pt>
                <c:pt idx="36732">
                  <c:v>46092.75</c:v>
                </c:pt>
                <c:pt idx="36733">
                  <c:v>46092.791666666664</c:v>
                </c:pt>
                <c:pt idx="36734">
                  <c:v>46092.833333333336</c:v>
                </c:pt>
                <c:pt idx="36735">
                  <c:v>46092.875</c:v>
                </c:pt>
                <c:pt idx="36736">
                  <c:v>46092.916666666664</c:v>
                </c:pt>
                <c:pt idx="36737">
                  <c:v>46092.958333333336</c:v>
                </c:pt>
                <c:pt idx="36738">
                  <c:v>46093</c:v>
                </c:pt>
                <c:pt idx="36739">
                  <c:v>46093.041666666664</c:v>
                </c:pt>
                <c:pt idx="36740">
                  <c:v>46093.083333333336</c:v>
                </c:pt>
                <c:pt idx="36741">
                  <c:v>46093.125</c:v>
                </c:pt>
                <c:pt idx="36742">
                  <c:v>46093.166666666664</c:v>
                </c:pt>
                <c:pt idx="36743">
                  <c:v>46093.208333333336</c:v>
                </c:pt>
                <c:pt idx="36744">
                  <c:v>46093.25</c:v>
                </c:pt>
                <c:pt idx="36745">
                  <c:v>46093.291666666664</c:v>
                </c:pt>
                <c:pt idx="36746">
                  <c:v>46093.333333333336</c:v>
                </c:pt>
                <c:pt idx="36747">
                  <c:v>46093.375</c:v>
                </c:pt>
                <c:pt idx="36748">
                  <c:v>46093.416666666664</c:v>
                </c:pt>
                <c:pt idx="36749">
                  <c:v>46093.458333333336</c:v>
                </c:pt>
                <c:pt idx="36750">
                  <c:v>46093.5</c:v>
                </c:pt>
                <c:pt idx="36751">
                  <c:v>46093.541666666664</c:v>
                </c:pt>
                <c:pt idx="36752">
                  <c:v>46093.583333333336</c:v>
                </c:pt>
                <c:pt idx="36753">
                  <c:v>46093.625</c:v>
                </c:pt>
                <c:pt idx="36754">
                  <c:v>46093.666666666664</c:v>
                </c:pt>
                <c:pt idx="36755">
                  <c:v>46093.708333333336</c:v>
                </c:pt>
                <c:pt idx="36756">
                  <c:v>46093.75</c:v>
                </c:pt>
                <c:pt idx="36757">
                  <c:v>46093.791666666664</c:v>
                </c:pt>
                <c:pt idx="36758">
                  <c:v>46093.833333333336</c:v>
                </c:pt>
                <c:pt idx="36759">
                  <c:v>46093.875</c:v>
                </c:pt>
                <c:pt idx="36760">
                  <c:v>46093.916666666664</c:v>
                </c:pt>
                <c:pt idx="36761">
                  <c:v>46093.958333333336</c:v>
                </c:pt>
                <c:pt idx="36762">
                  <c:v>46094</c:v>
                </c:pt>
                <c:pt idx="36763">
                  <c:v>46094.041666666664</c:v>
                </c:pt>
                <c:pt idx="36764">
                  <c:v>46094.083333333336</c:v>
                </c:pt>
                <c:pt idx="36765">
                  <c:v>46094.125</c:v>
                </c:pt>
                <c:pt idx="36766">
                  <c:v>46094.166666666664</c:v>
                </c:pt>
                <c:pt idx="36767">
                  <c:v>46094.208333333336</c:v>
                </c:pt>
                <c:pt idx="36768">
                  <c:v>46094.25</c:v>
                </c:pt>
                <c:pt idx="36769">
                  <c:v>46094.291666666664</c:v>
                </c:pt>
                <c:pt idx="36770">
                  <c:v>46094.333333333336</c:v>
                </c:pt>
                <c:pt idx="36771">
                  <c:v>46094.375</c:v>
                </c:pt>
                <c:pt idx="36772">
                  <c:v>46094.416666666664</c:v>
                </c:pt>
                <c:pt idx="36773">
                  <c:v>46094.458333333336</c:v>
                </c:pt>
                <c:pt idx="36774">
                  <c:v>46094.5</c:v>
                </c:pt>
                <c:pt idx="36775">
                  <c:v>46094.541666666664</c:v>
                </c:pt>
                <c:pt idx="36776">
                  <c:v>46094.583333333336</c:v>
                </c:pt>
                <c:pt idx="36777">
                  <c:v>46094.625</c:v>
                </c:pt>
                <c:pt idx="36778">
                  <c:v>46094.666666666664</c:v>
                </c:pt>
                <c:pt idx="36779">
                  <c:v>46094.708333333336</c:v>
                </c:pt>
                <c:pt idx="36780">
                  <c:v>46094.75</c:v>
                </c:pt>
                <c:pt idx="36781">
                  <c:v>46094.791666666664</c:v>
                </c:pt>
                <c:pt idx="36782">
                  <c:v>46094.833333333336</c:v>
                </c:pt>
                <c:pt idx="36783">
                  <c:v>46094.875</c:v>
                </c:pt>
                <c:pt idx="36784">
                  <c:v>46094.916666666664</c:v>
                </c:pt>
                <c:pt idx="36785">
                  <c:v>46094.958333333336</c:v>
                </c:pt>
                <c:pt idx="36786">
                  <c:v>46095</c:v>
                </c:pt>
                <c:pt idx="36787">
                  <c:v>46095.041666666664</c:v>
                </c:pt>
                <c:pt idx="36788">
                  <c:v>46095.083333333336</c:v>
                </c:pt>
                <c:pt idx="36789">
                  <c:v>46095.125</c:v>
                </c:pt>
                <c:pt idx="36790">
                  <c:v>46095.166666666664</c:v>
                </c:pt>
                <c:pt idx="36791">
                  <c:v>46095.208333333336</c:v>
                </c:pt>
                <c:pt idx="36792">
                  <c:v>46095.25</c:v>
                </c:pt>
                <c:pt idx="36793">
                  <c:v>46095.291666666664</c:v>
                </c:pt>
                <c:pt idx="36794">
                  <c:v>46095.333333333336</c:v>
                </c:pt>
                <c:pt idx="36795">
                  <c:v>46095.375</c:v>
                </c:pt>
                <c:pt idx="36796">
                  <c:v>46095.416666666664</c:v>
                </c:pt>
                <c:pt idx="36797">
                  <c:v>46095.458333333336</c:v>
                </c:pt>
                <c:pt idx="36798">
                  <c:v>46095.5</c:v>
                </c:pt>
                <c:pt idx="36799">
                  <c:v>46095.541666666664</c:v>
                </c:pt>
                <c:pt idx="36800">
                  <c:v>46095.583333333336</c:v>
                </c:pt>
                <c:pt idx="36801">
                  <c:v>46095.625</c:v>
                </c:pt>
                <c:pt idx="36802">
                  <c:v>46095.666666666664</c:v>
                </c:pt>
                <c:pt idx="36803">
                  <c:v>46095.708333333336</c:v>
                </c:pt>
                <c:pt idx="36804">
                  <c:v>46095.75</c:v>
                </c:pt>
                <c:pt idx="36805">
                  <c:v>46095.791666666664</c:v>
                </c:pt>
                <c:pt idx="36806">
                  <c:v>46095.833333333336</c:v>
                </c:pt>
                <c:pt idx="36807">
                  <c:v>46095.875</c:v>
                </c:pt>
                <c:pt idx="36808">
                  <c:v>46095.916666666664</c:v>
                </c:pt>
                <c:pt idx="36809">
                  <c:v>46095.958333333336</c:v>
                </c:pt>
                <c:pt idx="36810">
                  <c:v>46096</c:v>
                </c:pt>
                <c:pt idx="36811">
                  <c:v>46096.041666666664</c:v>
                </c:pt>
                <c:pt idx="36812">
                  <c:v>46096.083333333336</c:v>
                </c:pt>
                <c:pt idx="36813">
                  <c:v>46096.125</c:v>
                </c:pt>
                <c:pt idx="36814">
                  <c:v>46096.166666666664</c:v>
                </c:pt>
                <c:pt idx="36815">
                  <c:v>46096.208333333336</c:v>
                </c:pt>
                <c:pt idx="36816">
                  <c:v>46096.25</c:v>
                </c:pt>
                <c:pt idx="36817">
                  <c:v>46096.291666666664</c:v>
                </c:pt>
                <c:pt idx="36818">
                  <c:v>46096.333333333336</c:v>
                </c:pt>
                <c:pt idx="36819">
                  <c:v>46096.375</c:v>
                </c:pt>
                <c:pt idx="36820">
                  <c:v>46096.416666666664</c:v>
                </c:pt>
                <c:pt idx="36821">
                  <c:v>46096.458333333336</c:v>
                </c:pt>
                <c:pt idx="36822">
                  <c:v>46096.5</c:v>
                </c:pt>
                <c:pt idx="36823">
                  <c:v>46096.541666666664</c:v>
                </c:pt>
                <c:pt idx="36824">
                  <c:v>46096.583333333336</c:v>
                </c:pt>
                <c:pt idx="36825">
                  <c:v>46096.625</c:v>
                </c:pt>
                <c:pt idx="36826">
                  <c:v>46096.666666666664</c:v>
                </c:pt>
                <c:pt idx="36827">
                  <c:v>46096.708333333336</c:v>
                </c:pt>
                <c:pt idx="36828">
                  <c:v>46096.75</c:v>
                </c:pt>
                <c:pt idx="36829">
                  <c:v>46096.791666666664</c:v>
                </c:pt>
                <c:pt idx="36830">
                  <c:v>46096.833333333336</c:v>
                </c:pt>
                <c:pt idx="36831">
                  <c:v>46096.875</c:v>
                </c:pt>
                <c:pt idx="36832">
                  <c:v>46096.916666666664</c:v>
                </c:pt>
                <c:pt idx="36833">
                  <c:v>46096.958333333336</c:v>
                </c:pt>
                <c:pt idx="36834">
                  <c:v>46097</c:v>
                </c:pt>
                <c:pt idx="36835">
                  <c:v>46097.041666666664</c:v>
                </c:pt>
                <c:pt idx="36836">
                  <c:v>46097.083333333336</c:v>
                </c:pt>
                <c:pt idx="36837">
                  <c:v>46097.125</c:v>
                </c:pt>
                <c:pt idx="36838">
                  <c:v>46097.166666666664</c:v>
                </c:pt>
                <c:pt idx="36839">
                  <c:v>46097.208333333336</c:v>
                </c:pt>
                <c:pt idx="36840">
                  <c:v>46097.25</c:v>
                </c:pt>
                <c:pt idx="36841">
                  <c:v>46097.291666666664</c:v>
                </c:pt>
                <c:pt idx="36842">
                  <c:v>46097.333333333336</c:v>
                </c:pt>
                <c:pt idx="36843">
                  <c:v>46097.375</c:v>
                </c:pt>
                <c:pt idx="36844">
                  <c:v>46097.416666666664</c:v>
                </c:pt>
                <c:pt idx="36845">
                  <c:v>46097.458333333336</c:v>
                </c:pt>
                <c:pt idx="36846">
                  <c:v>46097.5</c:v>
                </c:pt>
                <c:pt idx="36847">
                  <c:v>46097.541666666664</c:v>
                </c:pt>
                <c:pt idx="36848">
                  <c:v>46097.583333333336</c:v>
                </c:pt>
                <c:pt idx="36849">
                  <c:v>46097.625</c:v>
                </c:pt>
                <c:pt idx="36850">
                  <c:v>46097.666666666664</c:v>
                </c:pt>
                <c:pt idx="36851">
                  <c:v>46097.708333333336</c:v>
                </c:pt>
                <c:pt idx="36852">
                  <c:v>46097.75</c:v>
                </c:pt>
                <c:pt idx="36853">
                  <c:v>46097.791666666664</c:v>
                </c:pt>
                <c:pt idx="36854">
                  <c:v>46097.833333333336</c:v>
                </c:pt>
                <c:pt idx="36855">
                  <c:v>46097.875</c:v>
                </c:pt>
                <c:pt idx="36856">
                  <c:v>46097.916666666664</c:v>
                </c:pt>
                <c:pt idx="36857">
                  <c:v>46097.958333333336</c:v>
                </c:pt>
                <c:pt idx="36858">
                  <c:v>46098</c:v>
                </c:pt>
                <c:pt idx="36859">
                  <c:v>46098.041666666664</c:v>
                </c:pt>
                <c:pt idx="36860">
                  <c:v>46098.083333333336</c:v>
                </c:pt>
                <c:pt idx="36861">
                  <c:v>46098.125</c:v>
                </c:pt>
                <c:pt idx="36862">
                  <c:v>46098.166666666664</c:v>
                </c:pt>
                <c:pt idx="36863">
                  <c:v>46098.208333333336</c:v>
                </c:pt>
                <c:pt idx="36864">
                  <c:v>46098.25</c:v>
                </c:pt>
                <c:pt idx="36865">
                  <c:v>46098.291666666664</c:v>
                </c:pt>
                <c:pt idx="36866">
                  <c:v>46098.333333333336</c:v>
                </c:pt>
                <c:pt idx="36867">
                  <c:v>46098.375</c:v>
                </c:pt>
                <c:pt idx="36868">
                  <c:v>46098.416666666664</c:v>
                </c:pt>
                <c:pt idx="36869">
                  <c:v>46098.458333333336</c:v>
                </c:pt>
                <c:pt idx="36870">
                  <c:v>46098.5</c:v>
                </c:pt>
                <c:pt idx="36871">
                  <c:v>46098.541666666664</c:v>
                </c:pt>
                <c:pt idx="36872">
                  <c:v>46098.583333333336</c:v>
                </c:pt>
                <c:pt idx="36873">
                  <c:v>46098.625</c:v>
                </c:pt>
                <c:pt idx="36874">
                  <c:v>46098.666666666664</c:v>
                </c:pt>
                <c:pt idx="36875">
                  <c:v>46098.708333333336</c:v>
                </c:pt>
                <c:pt idx="36876">
                  <c:v>46098.75</c:v>
                </c:pt>
                <c:pt idx="36877">
                  <c:v>46098.791666666664</c:v>
                </c:pt>
                <c:pt idx="36878">
                  <c:v>46098.833333333336</c:v>
                </c:pt>
                <c:pt idx="36879">
                  <c:v>46098.875</c:v>
                </c:pt>
                <c:pt idx="36880">
                  <c:v>46098.916666666664</c:v>
                </c:pt>
                <c:pt idx="36881">
                  <c:v>46098.958333333336</c:v>
                </c:pt>
                <c:pt idx="36882">
                  <c:v>46099</c:v>
                </c:pt>
                <c:pt idx="36883">
                  <c:v>46099.041666666664</c:v>
                </c:pt>
                <c:pt idx="36884">
                  <c:v>46099.083333333336</c:v>
                </c:pt>
                <c:pt idx="36885">
                  <c:v>46099.125</c:v>
                </c:pt>
                <c:pt idx="36886">
                  <c:v>46099.166666666664</c:v>
                </c:pt>
                <c:pt idx="36887">
                  <c:v>46099.208333333336</c:v>
                </c:pt>
                <c:pt idx="36888">
                  <c:v>46099.25</c:v>
                </c:pt>
                <c:pt idx="36889">
                  <c:v>46099.291666666664</c:v>
                </c:pt>
                <c:pt idx="36890">
                  <c:v>46099.333333333336</c:v>
                </c:pt>
                <c:pt idx="36891">
                  <c:v>46099.375</c:v>
                </c:pt>
                <c:pt idx="36892">
                  <c:v>46099.416666666664</c:v>
                </c:pt>
                <c:pt idx="36893">
                  <c:v>46099.458333333336</c:v>
                </c:pt>
                <c:pt idx="36894">
                  <c:v>46099.5</c:v>
                </c:pt>
                <c:pt idx="36895">
                  <c:v>46099.541666666664</c:v>
                </c:pt>
                <c:pt idx="36896">
                  <c:v>46099.583333333336</c:v>
                </c:pt>
                <c:pt idx="36897">
                  <c:v>46099.625</c:v>
                </c:pt>
                <c:pt idx="36898">
                  <c:v>46099.666666666664</c:v>
                </c:pt>
                <c:pt idx="36899">
                  <c:v>46099.708333333336</c:v>
                </c:pt>
                <c:pt idx="36900">
                  <c:v>46099.75</c:v>
                </c:pt>
                <c:pt idx="36901">
                  <c:v>46099.791666666664</c:v>
                </c:pt>
                <c:pt idx="36902">
                  <c:v>46099.833333333336</c:v>
                </c:pt>
                <c:pt idx="36903">
                  <c:v>46099.875</c:v>
                </c:pt>
                <c:pt idx="36904">
                  <c:v>46099.916666666664</c:v>
                </c:pt>
                <c:pt idx="36905">
                  <c:v>46099.958333333336</c:v>
                </c:pt>
                <c:pt idx="36906">
                  <c:v>46100</c:v>
                </c:pt>
                <c:pt idx="36907">
                  <c:v>46100.041666666664</c:v>
                </c:pt>
                <c:pt idx="36908">
                  <c:v>46100.083333333336</c:v>
                </c:pt>
                <c:pt idx="36909">
                  <c:v>46100.125</c:v>
                </c:pt>
                <c:pt idx="36910">
                  <c:v>46100.166666666664</c:v>
                </c:pt>
                <c:pt idx="36911">
                  <c:v>46100.208333333336</c:v>
                </c:pt>
                <c:pt idx="36912">
                  <c:v>46100.25</c:v>
                </c:pt>
                <c:pt idx="36913">
                  <c:v>46100.291666666664</c:v>
                </c:pt>
                <c:pt idx="36914">
                  <c:v>46100.333333333336</c:v>
                </c:pt>
                <c:pt idx="36915">
                  <c:v>46100.375</c:v>
                </c:pt>
                <c:pt idx="36916">
                  <c:v>46100.416666666664</c:v>
                </c:pt>
                <c:pt idx="36917">
                  <c:v>46100.458333333336</c:v>
                </c:pt>
                <c:pt idx="36918">
                  <c:v>46100.5</c:v>
                </c:pt>
                <c:pt idx="36919">
                  <c:v>46100.541666666664</c:v>
                </c:pt>
                <c:pt idx="36920">
                  <c:v>46100.583333333336</c:v>
                </c:pt>
                <c:pt idx="36921">
                  <c:v>46100.625</c:v>
                </c:pt>
                <c:pt idx="36922">
                  <c:v>46100.666666666664</c:v>
                </c:pt>
                <c:pt idx="36923">
                  <c:v>46100.708333333336</c:v>
                </c:pt>
                <c:pt idx="36924">
                  <c:v>46100.75</c:v>
                </c:pt>
                <c:pt idx="36925">
                  <c:v>46100.791666666664</c:v>
                </c:pt>
                <c:pt idx="36926">
                  <c:v>46100.833333333336</c:v>
                </c:pt>
                <c:pt idx="36927">
                  <c:v>46100.875</c:v>
                </c:pt>
                <c:pt idx="36928">
                  <c:v>46100.916666666664</c:v>
                </c:pt>
                <c:pt idx="36929">
                  <c:v>46100.958333333336</c:v>
                </c:pt>
                <c:pt idx="36930">
                  <c:v>46101</c:v>
                </c:pt>
                <c:pt idx="36931">
                  <c:v>46101.041666666664</c:v>
                </c:pt>
                <c:pt idx="36932">
                  <c:v>46101.083333333336</c:v>
                </c:pt>
                <c:pt idx="36933">
                  <c:v>46101.125</c:v>
                </c:pt>
                <c:pt idx="36934">
                  <c:v>46101.166666666664</c:v>
                </c:pt>
                <c:pt idx="36935">
                  <c:v>46101.208333333336</c:v>
                </c:pt>
                <c:pt idx="36936">
                  <c:v>46101.25</c:v>
                </c:pt>
                <c:pt idx="36937">
                  <c:v>46101.291666666664</c:v>
                </c:pt>
                <c:pt idx="36938">
                  <c:v>46101.333333333336</c:v>
                </c:pt>
                <c:pt idx="36939">
                  <c:v>46101.375</c:v>
                </c:pt>
                <c:pt idx="36940">
                  <c:v>46101.416666666664</c:v>
                </c:pt>
                <c:pt idx="36941">
                  <c:v>46101.458333333336</c:v>
                </c:pt>
                <c:pt idx="36942">
                  <c:v>46101.5</c:v>
                </c:pt>
                <c:pt idx="36943">
                  <c:v>46101.541666666664</c:v>
                </c:pt>
                <c:pt idx="36944">
                  <c:v>46101.583333333336</c:v>
                </c:pt>
                <c:pt idx="36945">
                  <c:v>46101.625</c:v>
                </c:pt>
                <c:pt idx="36946">
                  <c:v>46101.666666666664</c:v>
                </c:pt>
                <c:pt idx="36947">
                  <c:v>46101.708333333336</c:v>
                </c:pt>
                <c:pt idx="36948">
                  <c:v>46101.75</c:v>
                </c:pt>
                <c:pt idx="36949">
                  <c:v>46101.791666666664</c:v>
                </c:pt>
                <c:pt idx="36950">
                  <c:v>46101.833333333336</c:v>
                </c:pt>
                <c:pt idx="36951">
                  <c:v>46101.875</c:v>
                </c:pt>
                <c:pt idx="36952">
                  <c:v>46101.916666666664</c:v>
                </c:pt>
                <c:pt idx="36953">
                  <c:v>46101.958333333336</c:v>
                </c:pt>
                <c:pt idx="36954">
                  <c:v>46102</c:v>
                </c:pt>
                <c:pt idx="36955">
                  <c:v>46102.041666666664</c:v>
                </c:pt>
                <c:pt idx="36956">
                  <c:v>46102.083333333336</c:v>
                </c:pt>
                <c:pt idx="36957">
                  <c:v>46102.125</c:v>
                </c:pt>
                <c:pt idx="36958">
                  <c:v>46102.166666666664</c:v>
                </c:pt>
                <c:pt idx="36959">
                  <c:v>46102.208333333336</c:v>
                </c:pt>
                <c:pt idx="36960">
                  <c:v>46102.25</c:v>
                </c:pt>
                <c:pt idx="36961">
                  <c:v>46102.291666666664</c:v>
                </c:pt>
                <c:pt idx="36962">
                  <c:v>46102.333333333336</c:v>
                </c:pt>
                <c:pt idx="36963">
                  <c:v>46102.375</c:v>
                </c:pt>
                <c:pt idx="36964">
                  <c:v>46102.416666666664</c:v>
                </c:pt>
                <c:pt idx="36965">
                  <c:v>46102.458333333336</c:v>
                </c:pt>
                <c:pt idx="36966">
                  <c:v>46102.5</c:v>
                </c:pt>
                <c:pt idx="36967">
                  <c:v>46102.541666666664</c:v>
                </c:pt>
                <c:pt idx="36968">
                  <c:v>46102.583333333336</c:v>
                </c:pt>
                <c:pt idx="36969">
                  <c:v>46102.625</c:v>
                </c:pt>
                <c:pt idx="36970">
                  <c:v>46102.666666666664</c:v>
                </c:pt>
                <c:pt idx="36971">
                  <c:v>46102.708333333336</c:v>
                </c:pt>
                <c:pt idx="36972">
                  <c:v>46102.75</c:v>
                </c:pt>
                <c:pt idx="36973">
                  <c:v>46102.791666666664</c:v>
                </c:pt>
                <c:pt idx="36974">
                  <c:v>46102.833333333336</c:v>
                </c:pt>
                <c:pt idx="36975">
                  <c:v>46102.875</c:v>
                </c:pt>
                <c:pt idx="36976">
                  <c:v>46102.916666666664</c:v>
                </c:pt>
                <c:pt idx="36977">
                  <c:v>46102.958333333336</c:v>
                </c:pt>
                <c:pt idx="36978">
                  <c:v>46103</c:v>
                </c:pt>
                <c:pt idx="36979">
                  <c:v>46103.041666666664</c:v>
                </c:pt>
                <c:pt idx="36980">
                  <c:v>46103.083333333336</c:v>
                </c:pt>
                <c:pt idx="36981">
                  <c:v>46103.125</c:v>
                </c:pt>
                <c:pt idx="36982">
                  <c:v>46103.166666666664</c:v>
                </c:pt>
                <c:pt idx="36983">
                  <c:v>46103.208333333336</c:v>
                </c:pt>
                <c:pt idx="36984">
                  <c:v>46103.25</c:v>
                </c:pt>
                <c:pt idx="36985">
                  <c:v>46103.291666666664</c:v>
                </c:pt>
                <c:pt idx="36986">
                  <c:v>46103.333333333336</c:v>
                </c:pt>
                <c:pt idx="36987">
                  <c:v>46103.375</c:v>
                </c:pt>
                <c:pt idx="36988">
                  <c:v>46103.416666666664</c:v>
                </c:pt>
                <c:pt idx="36989">
                  <c:v>46103.458333333336</c:v>
                </c:pt>
                <c:pt idx="36990">
                  <c:v>46103.5</c:v>
                </c:pt>
                <c:pt idx="36991">
                  <c:v>46103.541666666664</c:v>
                </c:pt>
                <c:pt idx="36992">
                  <c:v>46103.583333333336</c:v>
                </c:pt>
                <c:pt idx="36993">
                  <c:v>46103.625</c:v>
                </c:pt>
                <c:pt idx="36994">
                  <c:v>46103.666666666664</c:v>
                </c:pt>
                <c:pt idx="36995">
                  <c:v>46103.708333333336</c:v>
                </c:pt>
                <c:pt idx="36996">
                  <c:v>46103.75</c:v>
                </c:pt>
                <c:pt idx="36997">
                  <c:v>46103.791666666664</c:v>
                </c:pt>
                <c:pt idx="36998">
                  <c:v>46103.833333333336</c:v>
                </c:pt>
                <c:pt idx="36999">
                  <c:v>46103.875</c:v>
                </c:pt>
                <c:pt idx="37000">
                  <c:v>46103.916666666664</c:v>
                </c:pt>
                <c:pt idx="37001">
                  <c:v>46103.958333333336</c:v>
                </c:pt>
                <c:pt idx="37002">
                  <c:v>46104</c:v>
                </c:pt>
                <c:pt idx="37003">
                  <c:v>46104.041666666664</c:v>
                </c:pt>
                <c:pt idx="37004">
                  <c:v>46104.083333333336</c:v>
                </c:pt>
                <c:pt idx="37005">
                  <c:v>46104.125</c:v>
                </c:pt>
                <c:pt idx="37006">
                  <c:v>46104.166666666664</c:v>
                </c:pt>
                <c:pt idx="37007">
                  <c:v>46104.208333333336</c:v>
                </c:pt>
                <c:pt idx="37008">
                  <c:v>46104.25</c:v>
                </c:pt>
                <c:pt idx="37009">
                  <c:v>46104.291666666664</c:v>
                </c:pt>
                <c:pt idx="37010">
                  <c:v>46104.333333333336</c:v>
                </c:pt>
                <c:pt idx="37011">
                  <c:v>46104.375</c:v>
                </c:pt>
                <c:pt idx="37012">
                  <c:v>46104.416666666664</c:v>
                </c:pt>
                <c:pt idx="37013">
                  <c:v>46104.458333333336</c:v>
                </c:pt>
                <c:pt idx="37014">
                  <c:v>46104.5</c:v>
                </c:pt>
                <c:pt idx="37015">
                  <c:v>46104.541666666664</c:v>
                </c:pt>
                <c:pt idx="37016">
                  <c:v>46104.583333333336</c:v>
                </c:pt>
                <c:pt idx="37017">
                  <c:v>46104.625</c:v>
                </c:pt>
                <c:pt idx="37018">
                  <c:v>46104.666666666664</c:v>
                </c:pt>
                <c:pt idx="37019">
                  <c:v>46104.708333333336</c:v>
                </c:pt>
                <c:pt idx="37020">
                  <c:v>46104.75</c:v>
                </c:pt>
                <c:pt idx="37021">
                  <c:v>46104.791666666664</c:v>
                </c:pt>
                <c:pt idx="37022">
                  <c:v>46104.833333333336</c:v>
                </c:pt>
                <c:pt idx="37023">
                  <c:v>46104.875</c:v>
                </c:pt>
                <c:pt idx="37024">
                  <c:v>46104.916666666664</c:v>
                </c:pt>
                <c:pt idx="37025">
                  <c:v>46104.958333333336</c:v>
                </c:pt>
                <c:pt idx="37026">
                  <c:v>46105</c:v>
                </c:pt>
                <c:pt idx="37027">
                  <c:v>46105.041666666664</c:v>
                </c:pt>
                <c:pt idx="37028">
                  <c:v>46105.083333333336</c:v>
                </c:pt>
                <c:pt idx="37029">
                  <c:v>46105.125</c:v>
                </c:pt>
                <c:pt idx="37030">
                  <c:v>46105.166666666664</c:v>
                </c:pt>
                <c:pt idx="37031">
                  <c:v>46105.208333333336</c:v>
                </c:pt>
                <c:pt idx="37032">
                  <c:v>46105.25</c:v>
                </c:pt>
                <c:pt idx="37033">
                  <c:v>46105.291666666664</c:v>
                </c:pt>
                <c:pt idx="37034">
                  <c:v>46105.333333333336</c:v>
                </c:pt>
                <c:pt idx="37035">
                  <c:v>46105.375</c:v>
                </c:pt>
                <c:pt idx="37036">
                  <c:v>46105.416666666664</c:v>
                </c:pt>
                <c:pt idx="37037">
                  <c:v>46105.458333333336</c:v>
                </c:pt>
                <c:pt idx="37038">
                  <c:v>46105.5</c:v>
                </c:pt>
                <c:pt idx="37039">
                  <c:v>46105.541666666664</c:v>
                </c:pt>
                <c:pt idx="37040">
                  <c:v>46105.583333333336</c:v>
                </c:pt>
                <c:pt idx="37041">
                  <c:v>46105.625</c:v>
                </c:pt>
                <c:pt idx="37042">
                  <c:v>46105.666666666664</c:v>
                </c:pt>
                <c:pt idx="37043">
                  <c:v>46105.708333333336</c:v>
                </c:pt>
                <c:pt idx="37044">
                  <c:v>46105.75</c:v>
                </c:pt>
                <c:pt idx="37045">
                  <c:v>46105.791666666664</c:v>
                </c:pt>
                <c:pt idx="37046">
                  <c:v>46105.833333333336</c:v>
                </c:pt>
                <c:pt idx="37047">
                  <c:v>46105.875</c:v>
                </c:pt>
                <c:pt idx="37048">
                  <c:v>46105.916666666664</c:v>
                </c:pt>
                <c:pt idx="37049">
                  <c:v>46105.958333333336</c:v>
                </c:pt>
                <c:pt idx="37050">
                  <c:v>46106</c:v>
                </c:pt>
                <c:pt idx="37051">
                  <c:v>46106.041666666664</c:v>
                </c:pt>
                <c:pt idx="37052">
                  <c:v>46106.083333333336</c:v>
                </c:pt>
                <c:pt idx="37053">
                  <c:v>46106.125</c:v>
                </c:pt>
                <c:pt idx="37054">
                  <c:v>46106.166666666664</c:v>
                </c:pt>
                <c:pt idx="37055">
                  <c:v>46106.208333333336</c:v>
                </c:pt>
                <c:pt idx="37056">
                  <c:v>46106.25</c:v>
                </c:pt>
                <c:pt idx="37057">
                  <c:v>46106.291666666664</c:v>
                </c:pt>
                <c:pt idx="37058">
                  <c:v>46106.333333333336</c:v>
                </c:pt>
                <c:pt idx="37059">
                  <c:v>46106.375</c:v>
                </c:pt>
                <c:pt idx="37060">
                  <c:v>46106.416666666664</c:v>
                </c:pt>
                <c:pt idx="37061">
                  <c:v>46106.458333333336</c:v>
                </c:pt>
                <c:pt idx="37062">
                  <c:v>46106.5</c:v>
                </c:pt>
                <c:pt idx="37063">
                  <c:v>46106.541666666664</c:v>
                </c:pt>
                <c:pt idx="37064">
                  <c:v>46106.583333333336</c:v>
                </c:pt>
                <c:pt idx="37065">
                  <c:v>46106.625</c:v>
                </c:pt>
                <c:pt idx="37066">
                  <c:v>46106.666666666664</c:v>
                </c:pt>
                <c:pt idx="37067">
                  <c:v>46106.708333333336</c:v>
                </c:pt>
                <c:pt idx="37068">
                  <c:v>46106.75</c:v>
                </c:pt>
                <c:pt idx="37069">
                  <c:v>46106.791666666664</c:v>
                </c:pt>
                <c:pt idx="37070">
                  <c:v>46106.833333333336</c:v>
                </c:pt>
                <c:pt idx="37071">
                  <c:v>46106.875</c:v>
                </c:pt>
                <c:pt idx="37072">
                  <c:v>46106.916666666664</c:v>
                </c:pt>
                <c:pt idx="37073">
                  <c:v>46106.958333333336</c:v>
                </c:pt>
                <c:pt idx="37074">
                  <c:v>46107</c:v>
                </c:pt>
                <c:pt idx="37075">
                  <c:v>46107.041666666664</c:v>
                </c:pt>
                <c:pt idx="37076">
                  <c:v>46107.083333333336</c:v>
                </c:pt>
                <c:pt idx="37077">
                  <c:v>46107.125</c:v>
                </c:pt>
                <c:pt idx="37078">
                  <c:v>46107.166666666664</c:v>
                </c:pt>
                <c:pt idx="37079">
                  <c:v>46107.208333333336</c:v>
                </c:pt>
                <c:pt idx="37080">
                  <c:v>46107.25</c:v>
                </c:pt>
                <c:pt idx="37081">
                  <c:v>46107.291666666664</c:v>
                </c:pt>
                <c:pt idx="37082">
                  <c:v>46107.333333333336</c:v>
                </c:pt>
                <c:pt idx="37083">
                  <c:v>46107.375</c:v>
                </c:pt>
                <c:pt idx="37084">
                  <c:v>46107.416666666664</c:v>
                </c:pt>
                <c:pt idx="37085">
                  <c:v>46107.458333333336</c:v>
                </c:pt>
                <c:pt idx="37086">
                  <c:v>46107.5</c:v>
                </c:pt>
                <c:pt idx="37087">
                  <c:v>46107.541666666664</c:v>
                </c:pt>
                <c:pt idx="37088">
                  <c:v>46107.583333333336</c:v>
                </c:pt>
                <c:pt idx="37089">
                  <c:v>46107.625</c:v>
                </c:pt>
                <c:pt idx="37090">
                  <c:v>46107.666666666664</c:v>
                </c:pt>
                <c:pt idx="37091">
                  <c:v>46107.708333333336</c:v>
                </c:pt>
                <c:pt idx="37092">
                  <c:v>46107.75</c:v>
                </c:pt>
                <c:pt idx="37093">
                  <c:v>46107.791666666664</c:v>
                </c:pt>
                <c:pt idx="37094">
                  <c:v>46107.833333333336</c:v>
                </c:pt>
                <c:pt idx="37095">
                  <c:v>46107.875</c:v>
                </c:pt>
                <c:pt idx="37096">
                  <c:v>46107.916666666664</c:v>
                </c:pt>
                <c:pt idx="37097">
                  <c:v>46107.958333333336</c:v>
                </c:pt>
                <c:pt idx="37098">
                  <c:v>46108</c:v>
                </c:pt>
                <c:pt idx="37099">
                  <c:v>46108.041666666664</c:v>
                </c:pt>
                <c:pt idx="37100">
                  <c:v>46108.083333333336</c:v>
                </c:pt>
                <c:pt idx="37101">
                  <c:v>46108.125</c:v>
                </c:pt>
                <c:pt idx="37102">
                  <c:v>46108.166666666664</c:v>
                </c:pt>
                <c:pt idx="37103">
                  <c:v>46108.208333333336</c:v>
                </c:pt>
                <c:pt idx="37104">
                  <c:v>46108.25</c:v>
                </c:pt>
                <c:pt idx="37105">
                  <c:v>46108.291666666664</c:v>
                </c:pt>
                <c:pt idx="37106">
                  <c:v>46108.333333333336</c:v>
                </c:pt>
                <c:pt idx="37107">
                  <c:v>46108.375</c:v>
                </c:pt>
                <c:pt idx="37108">
                  <c:v>46108.416666666664</c:v>
                </c:pt>
                <c:pt idx="37109">
                  <c:v>46108.458333333336</c:v>
                </c:pt>
                <c:pt idx="37110">
                  <c:v>46108.5</c:v>
                </c:pt>
                <c:pt idx="37111">
                  <c:v>46108.541666666664</c:v>
                </c:pt>
                <c:pt idx="37112">
                  <c:v>46108.583333333336</c:v>
                </c:pt>
                <c:pt idx="37113">
                  <c:v>46108.625</c:v>
                </c:pt>
                <c:pt idx="37114">
                  <c:v>46108.666666666664</c:v>
                </c:pt>
                <c:pt idx="37115">
                  <c:v>46108.708333333336</c:v>
                </c:pt>
                <c:pt idx="37116">
                  <c:v>46108.75</c:v>
                </c:pt>
                <c:pt idx="37117">
                  <c:v>46108.791666666664</c:v>
                </c:pt>
                <c:pt idx="37118">
                  <c:v>46108.833333333336</c:v>
                </c:pt>
                <c:pt idx="37119">
                  <c:v>46108.875</c:v>
                </c:pt>
                <c:pt idx="37120">
                  <c:v>46108.916666666664</c:v>
                </c:pt>
                <c:pt idx="37121">
                  <c:v>46108.958333333336</c:v>
                </c:pt>
                <c:pt idx="37122">
                  <c:v>46109</c:v>
                </c:pt>
                <c:pt idx="37123">
                  <c:v>46109.041666666664</c:v>
                </c:pt>
                <c:pt idx="37124">
                  <c:v>46109.083333333336</c:v>
                </c:pt>
                <c:pt idx="37125">
                  <c:v>46109.125</c:v>
                </c:pt>
                <c:pt idx="37126">
                  <c:v>46109.166666666664</c:v>
                </c:pt>
                <c:pt idx="37127">
                  <c:v>46109.208333333336</c:v>
                </c:pt>
                <c:pt idx="37128">
                  <c:v>46109.25</c:v>
                </c:pt>
                <c:pt idx="37129">
                  <c:v>46109.291666666664</c:v>
                </c:pt>
                <c:pt idx="37130">
                  <c:v>46109.333333333336</c:v>
                </c:pt>
                <c:pt idx="37131">
                  <c:v>46109.375</c:v>
                </c:pt>
                <c:pt idx="37132">
                  <c:v>46109.416666666664</c:v>
                </c:pt>
                <c:pt idx="37133">
                  <c:v>46109.458333333336</c:v>
                </c:pt>
                <c:pt idx="37134">
                  <c:v>46109.5</c:v>
                </c:pt>
                <c:pt idx="37135">
                  <c:v>46109.541666666664</c:v>
                </c:pt>
                <c:pt idx="37136">
                  <c:v>46109.583333333336</c:v>
                </c:pt>
                <c:pt idx="37137">
                  <c:v>46109.625</c:v>
                </c:pt>
                <c:pt idx="37138">
                  <c:v>46109.666666666664</c:v>
                </c:pt>
                <c:pt idx="37139">
                  <c:v>46109.708333333336</c:v>
                </c:pt>
                <c:pt idx="37140">
                  <c:v>46109.75</c:v>
                </c:pt>
                <c:pt idx="37141">
                  <c:v>46109.791666666664</c:v>
                </c:pt>
                <c:pt idx="37142">
                  <c:v>46109.833333333336</c:v>
                </c:pt>
                <c:pt idx="37143">
                  <c:v>46109.875</c:v>
                </c:pt>
                <c:pt idx="37144">
                  <c:v>46109.916666666664</c:v>
                </c:pt>
                <c:pt idx="37145">
                  <c:v>46109.958333333336</c:v>
                </c:pt>
                <c:pt idx="37146">
                  <c:v>46110</c:v>
                </c:pt>
                <c:pt idx="37147">
                  <c:v>46110.041666666664</c:v>
                </c:pt>
                <c:pt idx="37148">
                  <c:v>46110.083333333336</c:v>
                </c:pt>
                <c:pt idx="37149">
                  <c:v>46110.125</c:v>
                </c:pt>
                <c:pt idx="37150">
                  <c:v>46110.166666666664</c:v>
                </c:pt>
                <c:pt idx="37151">
                  <c:v>46110.208333333336</c:v>
                </c:pt>
                <c:pt idx="37152">
                  <c:v>46110.25</c:v>
                </c:pt>
                <c:pt idx="37153">
                  <c:v>46110.291666666664</c:v>
                </c:pt>
                <c:pt idx="37154">
                  <c:v>46110.333333333336</c:v>
                </c:pt>
                <c:pt idx="37155">
                  <c:v>46110.375</c:v>
                </c:pt>
                <c:pt idx="37156">
                  <c:v>46110.416666666664</c:v>
                </c:pt>
                <c:pt idx="37157">
                  <c:v>46110.458333333336</c:v>
                </c:pt>
                <c:pt idx="37158">
                  <c:v>46110.5</c:v>
                </c:pt>
                <c:pt idx="37159">
                  <c:v>46110.541666666664</c:v>
                </c:pt>
                <c:pt idx="37160">
                  <c:v>46110.583333333336</c:v>
                </c:pt>
                <c:pt idx="37161">
                  <c:v>46110.625</c:v>
                </c:pt>
                <c:pt idx="37162">
                  <c:v>46110.666666666664</c:v>
                </c:pt>
                <c:pt idx="37163">
                  <c:v>46110.708333333336</c:v>
                </c:pt>
                <c:pt idx="37164">
                  <c:v>46110.75</c:v>
                </c:pt>
                <c:pt idx="37165">
                  <c:v>46110.791666666664</c:v>
                </c:pt>
                <c:pt idx="37166">
                  <c:v>46110.833333333336</c:v>
                </c:pt>
                <c:pt idx="37167">
                  <c:v>46110.875</c:v>
                </c:pt>
                <c:pt idx="37168">
                  <c:v>46110.916666666664</c:v>
                </c:pt>
                <c:pt idx="37169">
                  <c:v>46110.958333333336</c:v>
                </c:pt>
                <c:pt idx="37170">
                  <c:v>46111</c:v>
                </c:pt>
                <c:pt idx="37171">
                  <c:v>46111.041666666664</c:v>
                </c:pt>
                <c:pt idx="37172">
                  <c:v>46111.083333333336</c:v>
                </c:pt>
                <c:pt idx="37173">
                  <c:v>46111.125</c:v>
                </c:pt>
                <c:pt idx="37174">
                  <c:v>46111.166666666664</c:v>
                </c:pt>
                <c:pt idx="37175">
                  <c:v>46111.208333333336</c:v>
                </c:pt>
                <c:pt idx="37176">
                  <c:v>46111.25</c:v>
                </c:pt>
                <c:pt idx="37177">
                  <c:v>46111.291666666664</c:v>
                </c:pt>
                <c:pt idx="37178">
                  <c:v>46111.333333333336</c:v>
                </c:pt>
                <c:pt idx="37179">
                  <c:v>46111.375</c:v>
                </c:pt>
                <c:pt idx="37180">
                  <c:v>46111.416666666664</c:v>
                </c:pt>
                <c:pt idx="37181">
                  <c:v>46111.458333333336</c:v>
                </c:pt>
                <c:pt idx="37182">
                  <c:v>46111.5</c:v>
                </c:pt>
                <c:pt idx="37183">
                  <c:v>46111.541666666664</c:v>
                </c:pt>
                <c:pt idx="37184">
                  <c:v>46111.583333333336</c:v>
                </c:pt>
                <c:pt idx="37185">
                  <c:v>46111.625</c:v>
                </c:pt>
                <c:pt idx="37186">
                  <c:v>46111.666666666664</c:v>
                </c:pt>
                <c:pt idx="37187">
                  <c:v>46111.708333333336</c:v>
                </c:pt>
                <c:pt idx="37188">
                  <c:v>46111.75</c:v>
                </c:pt>
                <c:pt idx="37189">
                  <c:v>46111.791666666664</c:v>
                </c:pt>
                <c:pt idx="37190">
                  <c:v>46111.833333333336</c:v>
                </c:pt>
                <c:pt idx="37191">
                  <c:v>46111.875</c:v>
                </c:pt>
                <c:pt idx="37192">
                  <c:v>46111.916666666664</c:v>
                </c:pt>
                <c:pt idx="37193">
                  <c:v>46111.958333333336</c:v>
                </c:pt>
                <c:pt idx="37194">
                  <c:v>46112</c:v>
                </c:pt>
                <c:pt idx="37195">
                  <c:v>46112.041666666664</c:v>
                </c:pt>
                <c:pt idx="37196">
                  <c:v>46112.083333333336</c:v>
                </c:pt>
                <c:pt idx="37197">
                  <c:v>46112.125</c:v>
                </c:pt>
                <c:pt idx="37198">
                  <c:v>46112.166666666664</c:v>
                </c:pt>
                <c:pt idx="37199">
                  <c:v>46112.208333333336</c:v>
                </c:pt>
                <c:pt idx="37200">
                  <c:v>46112.25</c:v>
                </c:pt>
                <c:pt idx="37201">
                  <c:v>46112.291666666664</c:v>
                </c:pt>
                <c:pt idx="37202">
                  <c:v>46112.333333333336</c:v>
                </c:pt>
                <c:pt idx="37203">
                  <c:v>46112.375</c:v>
                </c:pt>
                <c:pt idx="37204">
                  <c:v>46112.416666666664</c:v>
                </c:pt>
                <c:pt idx="37205">
                  <c:v>46112.458333333336</c:v>
                </c:pt>
                <c:pt idx="37206">
                  <c:v>46112.5</c:v>
                </c:pt>
                <c:pt idx="37207">
                  <c:v>46112.541666666664</c:v>
                </c:pt>
                <c:pt idx="37208">
                  <c:v>46112.583333333336</c:v>
                </c:pt>
                <c:pt idx="37209">
                  <c:v>46112.625</c:v>
                </c:pt>
                <c:pt idx="37210">
                  <c:v>46112.666666666664</c:v>
                </c:pt>
                <c:pt idx="37211">
                  <c:v>46112.708333333336</c:v>
                </c:pt>
                <c:pt idx="37212">
                  <c:v>46112.75</c:v>
                </c:pt>
                <c:pt idx="37213">
                  <c:v>46112.791666666664</c:v>
                </c:pt>
                <c:pt idx="37214">
                  <c:v>46112.833333333336</c:v>
                </c:pt>
                <c:pt idx="37215">
                  <c:v>46112.875</c:v>
                </c:pt>
                <c:pt idx="37216">
                  <c:v>46112.916666666664</c:v>
                </c:pt>
                <c:pt idx="37217">
                  <c:v>46112.958333333336</c:v>
                </c:pt>
                <c:pt idx="37218">
                  <c:v>46113</c:v>
                </c:pt>
                <c:pt idx="37219">
                  <c:v>46113.041666666664</c:v>
                </c:pt>
                <c:pt idx="37220">
                  <c:v>46113.083333333336</c:v>
                </c:pt>
                <c:pt idx="37221">
                  <c:v>46113.125</c:v>
                </c:pt>
                <c:pt idx="37222">
                  <c:v>46113.166666666664</c:v>
                </c:pt>
                <c:pt idx="37223">
                  <c:v>46113.208333333336</c:v>
                </c:pt>
                <c:pt idx="37224">
                  <c:v>46113.25</c:v>
                </c:pt>
                <c:pt idx="37225">
                  <c:v>46113.291666666664</c:v>
                </c:pt>
                <c:pt idx="37226">
                  <c:v>46113.333333333336</c:v>
                </c:pt>
                <c:pt idx="37227">
                  <c:v>46113.375</c:v>
                </c:pt>
                <c:pt idx="37228">
                  <c:v>46113.416666666664</c:v>
                </c:pt>
                <c:pt idx="37229">
                  <c:v>46113.458333333336</c:v>
                </c:pt>
                <c:pt idx="37230">
                  <c:v>46113.5</c:v>
                </c:pt>
                <c:pt idx="37231">
                  <c:v>46113.541666666664</c:v>
                </c:pt>
                <c:pt idx="37232">
                  <c:v>46113.583333333336</c:v>
                </c:pt>
                <c:pt idx="37233">
                  <c:v>46113.625</c:v>
                </c:pt>
                <c:pt idx="37234">
                  <c:v>46113.666666666664</c:v>
                </c:pt>
                <c:pt idx="37235">
                  <c:v>46113.708333333336</c:v>
                </c:pt>
                <c:pt idx="37236">
                  <c:v>46113.75</c:v>
                </c:pt>
                <c:pt idx="37237">
                  <c:v>46113.791666666664</c:v>
                </c:pt>
                <c:pt idx="37238">
                  <c:v>46113.833333333336</c:v>
                </c:pt>
                <c:pt idx="37239">
                  <c:v>46113.875</c:v>
                </c:pt>
                <c:pt idx="37240">
                  <c:v>46113.916666666664</c:v>
                </c:pt>
                <c:pt idx="37241">
                  <c:v>46113.958333333336</c:v>
                </c:pt>
                <c:pt idx="37242">
                  <c:v>46114</c:v>
                </c:pt>
                <c:pt idx="37243">
                  <c:v>46114.041666666664</c:v>
                </c:pt>
                <c:pt idx="37244">
                  <c:v>46114.083333333336</c:v>
                </c:pt>
                <c:pt idx="37245">
                  <c:v>46114.125</c:v>
                </c:pt>
                <c:pt idx="37246">
                  <c:v>46114.166666666664</c:v>
                </c:pt>
                <c:pt idx="37247">
                  <c:v>46114.208333333336</c:v>
                </c:pt>
                <c:pt idx="37248">
                  <c:v>46114.25</c:v>
                </c:pt>
                <c:pt idx="37249">
                  <c:v>46114.291666666664</c:v>
                </c:pt>
                <c:pt idx="37250">
                  <c:v>46114.333333333336</c:v>
                </c:pt>
                <c:pt idx="37251">
                  <c:v>46114.375</c:v>
                </c:pt>
                <c:pt idx="37252">
                  <c:v>46114.416666666664</c:v>
                </c:pt>
                <c:pt idx="37253">
                  <c:v>46114.458333333336</c:v>
                </c:pt>
                <c:pt idx="37254">
                  <c:v>46114.5</c:v>
                </c:pt>
                <c:pt idx="37255">
                  <c:v>46114.541666666664</c:v>
                </c:pt>
                <c:pt idx="37256">
                  <c:v>46114.583333333336</c:v>
                </c:pt>
                <c:pt idx="37257">
                  <c:v>46114.625</c:v>
                </c:pt>
                <c:pt idx="37258">
                  <c:v>46114.666666666664</c:v>
                </c:pt>
                <c:pt idx="37259">
                  <c:v>46114.708333333336</c:v>
                </c:pt>
                <c:pt idx="37260">
                  <c:v>46114.75</c:v>
                </c:pt>
                <c:pt idx="37261">
                  <c:v>46114.791666666664</c:v>
                </c:pt>
                <c:pt idx="37262">
                  <c:v>46114.833333333336</c:v>
                </c:pt>
                <c:pt idx="37263">
                  <c:v>46114.875</c:v>
                </c:pt>
                <c:pt idx="37264">
                  <c:v>46114.916666666664</c:v>
                </c:pt>
                <c:pt idx="37265">
                  <c:v>46114.958333333336</c:v>
                </c:pt>
                <c:pt idx="37266">
                  <c:v>46115</c:v>
                </c:pt>
                <c:pt idx="37267">
                  <c:v>46115.041666666664</c:v>
                </c:pt>
                <c:pt idx="37268">
                  <c:v>46115.083333333336</c:v>
                </c:pt>
                <c:pt idx="37269">
                  <c:v>46115.125</c:v>
                </c:pt>
                <c:pt idx="37270">
                  <c:v>46115.166666666664</c:v>
                </c:pt>
                <c:pt idx="37271">
                  <c:v>46115.208333333336</c:v>
                </c:pt>
                <c:pt idx="37272">
                  <c:v>46115.25</c:v>
                </c:pt>
                <c:pt idx="37273">
                  <c:v>46115.291666666664</c:v>
                </c:pt>
                <c:pt idx="37274">
                  <c:v>46115.333333333336</c:v>
                </c:pt>
                <c:pt idx="37275">
                  <c:v>46115.375</c:v>
                </c:pt>
                <c:pt idx="37276">
                  <c:v>46115.416666666664</c:v>
                </c:pt>
                <c:pt idx="37277">
                  <c:v>46115.458333333336</c:v>
                </c:pt>
                <c:pt idx="37278">
                  <c:v>46115.5</c:v>
                </c:pt>
                <c:pt idx="37279">
                  <c:v>46115.541666666664</c:v>
                </c:pt>
                <c:pt idx="37280">
                  <c:v>46115.583333333336</c:v>
                </c:pt>
                <c:pt idx="37281">
                  <c:v>46115.625</c:v>
                </c:pt>
                <c:pt idx="37282">
                  <c:v>46115.666666666664</c:v>
                </c:pt>
                <c:pt idx="37283">
                  <c:v>46115.708333333336</c:v>
                </c:pt>
                <c:pt idx="37284">
                  <c:v>46115.75</c:v>
                </c:pt>
                <c:pt idx="37285">
                  <c:v>46115.791666666664</c:v>
                </c:pt>
                <c:pt idx="37286">
                  <c:v>46115.833333333336</c:v>
                </c:pt>
                <c:pt idx="37287">
                  <c:v>46115.875</c:v>
                </c:pt>
                <c:pt idx="37288">
                  <c:v>46115.916666666664</c:v>
                </c:pt>
                <c:pt idx="37289">
                  <c:v>46115.958333333336</c:v>
                </c:pt>
                <c:pt idx="37290">
                  <c:v>46116</c:v>
                </c:pt>
                <c:pt idx="37291">
                  <c:v>46116.041666666664</c:v>
                </c:pt>
                <c:pt idx="37292">
                  <c:v>46116.083333333336</c:v>
                </c:pt>
                <c:pt idx="37293">
                  <c:v>46116.125</c:v>
                </c:pt>
                <c:pt idx="37294">
                  <c:v>46116.166666666664</c:v>
                </c:pt>
                <c:pt idx="37295">
                  <c:v>46116.208333333336</c:v>
                </c:pt>
                <c:pt idx="37296">
                  <c:v>46116.25</c:v>
                </c:pt>
                <c:pt idx="37297">
                  <c:v>46116.291666666664</c:v>
                </c:pt>
                <c:pt idx="37298">
                  <c:v>46116.333333333336</c:v>
                </c:pt>
                <c:pt idx="37299">
                  <c:v>46116.375</c:v>
                </c:pt>
                <c:pt idx="37300">
                  <c:v>46116.416666666664</c:v>
                </c:pt>
                <c:pt idx="37301">
                  <c:v>46116.458333333336</c:v>
                </c:pt>
                <c:pt idx="37302">
                  <c:v>46116.5</c:v>
                </c:pt>
                <c:pt idx="37303">
                  <c:v>46116.541666666664</c:v>
                </c:pt>
                <c:pt idx="37304">
                  <c:v>46116.583333333336</c:v>
                </c:pt>
                <c:pt idx="37305">
                  <c:v>46116.625</c:v>
                </c:pt>
                <c:pt idx="37306">
                  <c:v>46116.666666666664</c:v>
                </c:pt>
                <c:pt idx="37307">
                  <c:v>46116.708333333336</c:v>
                </c:pt>
                <c:pt idx="37308">
                  <c:v>46116.75</c:v>
                </c:pt>
                <c:pt idx="37309">
                  <c:v>46116.791666666664</c:v>
                </c:pt>
                <c:pt idx="37310">
                  <c:v>46116.833333333336</c:v>
                </c:pt>
                <c:pt idx="37311">
                  <c:v>46116.875</c:v>
                </c:pt>
                <c:pt idx="37312">
                  <c:v>46116.916666666664</c:v>
                </c:pt>
                <c:pt idx="37313">
                  <c:v>46116.958333333336</c:v>
                </c:pt>
                <c:pt idx="37314">
                  <c:v>46117</c:v>
                </c:pt>
                <c:pt idx="37315">
                  <c:v>46117.041666666664</c:v>
                </c:pt>
                <c:pt idx="37316">
                  <c:v>46117.083333333336</c:v>
                </c:pt>
                <c:pt idx="37317">
                  <c:v>46117.125</c:v>
                </c:pt>
                <c:pt idx="37318">
                  <c:v>46117.166666666664</c:v>
                </c:pt>
                <c:pt idx="37319">
                  <c:v>46117.208333333336</c:v>
                </c:pt>
                <c:pt idx="37320">
                  <c:v>46117.25</c:v>
                </c:pt>
                <c:pt idx="37321">
                  <c:v>46117.291666666664</c:v>
                </c:pt>
                <c:pt idx="37322">
                  <c:v>46117.333333333336</c:v>
                </c:pt>
                <c:pt idx="37323">
                  <c:v>46117.375</c:v>
                </c:pt>
                <c:pt idx="37324">
                  <c:v>46117.416666666664</c:v>
                </c:pt>
                <c:pt idx="37325">
                  <c:v>46117.458333333336</c:v>
                </c:pt>
                <c:pt idx="37326">
                  <c:v>46117.5</c:v>
                </c:pt>
                <c:pt idx="37327">
                  <c:v>46117.541666666664</c:v>
                </c:pt>
                <c:pt idx="37328">
                  <c:v>46117.583333333336</c:v>
                </c:pt>
                <c:pt idx="37329">
                  <c:v>46117.625</c:v>
                </c:pt>
                <c:pt idx="37330">
                  <c:v>46117.666666666664</c:v>
                </c:pt>
                <c:pt idx="37331">
                  <c:v>46117.708333333336</c:v>
                </c:pt>
                <c:pt idx="37332">
                  <c:v>46117.75</c:v>
                </c:pt>
                <c:pt idx="37333">
                  <c:v>46117.791666666664</c:v>
                </c:pt>
                <c:pt idx="37334">
                  <c:v>46117.833333333336</c:v>
                </c:pt>
                <c:pt idx="37335">
                  <c:v>46117.875</c:v>
                </c:pt>
                <c:pt idx="37336">
                  <c:v>46117.916666666664</c:v>
                </c:pt>
                <c:pt idx="37337">
                  <c:v>46117.958333333336</c:v>
                </c:pt>
                <c:pt idx="37338">
                  <c:v>46118</c:v>
                </c:pt>
                <c:pt idx="37339">
                  <c:v>46118.041666666664</c:v>
                </c:pt>
                <c:pt idx="37340">
                  <c:v>46118.083333333336</c:v>
                </c:pt>
                <c:pt idx="37341">
                  <c:v>46118.125</c:v>
                </c:pt>
                <c:pt idx="37342">
                  <c:v>46118.166666666664</c:v>
                </c:pt>
                <c:pt idx="37343">
                  <c:v>46118.208333333336</c:v>
                </c:pt>
                <c:pt idx="37344">
                  <c:v>46118.25</c:v>
                </c:pt>
                <c:pt idx="37345">
                  <c:v>46118.291666666664</c:v>
                </c:pt>
                <c:pt idx="37346">
                  <c:v>46118.333333333336</c:v>
                </c:pt>
                <c:pt idx="37347">
                  <c:v>46118.375</c:v>
                </c:pt>
                <c:pt idx="37348">
                  <c:v>46118.416666666664</c:v>
                </c:pt>
                <c:pt idx="37349">
                  <c:v>46118.458333333336</c:v>
                </c:pt>
                <c:pt idx="37350">
                  <c:v>46118.5</c:v>
                </c:pt>
                <c:pt idx="37351">
                  <c:v>46118.541666666664</c:v>
                </c:pt>
                <c:pt idx="37352">
                  <c:v>46118.583333333336</c:v>
                </c:pt>
                <c:pt idx="37353">
                  <c:v>46118.625</c:v>
                </c:pt>
                <c:pt idx="37354">
                  <c:v>46118.666666666664</c:v>
                </c:pt>
                <c:pt idx="37355">
                  <c:v>46118.708333333336</c:v>
                </c:pt>
                <c:pt idx="37356">
                  <c:v>46118.75</c:v>
                </c:pt>
                <c:pt idx="37357">
                  <c:v>46118.791666666664</c:v>
                </c:pt>
                <c:pt idx="37358">
                  <c:v>46118.833333333336</c:v>
                </c:pt>
                <c:pt idx="37359">
                  <c:v>46118.875</c:v>
                </c:pt>
                <c:pt idx="37360">
                  <c:v>46118.916666666664</c:v>
                </c:pt>
                <c:pt idx="37361">
                  <c:v>46118.958333333336</c:v>
                </c:pt>
                <c:pt idx="37362">
                  <c:v>46119</c:v>
                </c:pt>
                <c:pt idx="37363">
                  <c:v>46119.041666666664</c:v>
                </c:pt>
                <c:pt idx="37364">
                  <c:v>46119.083333333336</c:v>
                </c:pt>
                <c:pt idx="37365">
                  <c:v>46119.125</c:v>
                </c:pt>
                <c:pt idx="37366">
                  <c:v>46119.166666666664</c:v>
                </c:pt>
                <c:pt idx="37367">
                  <c:v>46119.208333333336</c:v>
                </c:pt>
                <c:pt idx="37368">
                  <c:v>46119.25</c:v>
                </c:pt>
                <c:pt idx="37369">
                  <c:v>46119.291666666664</c:v>
                </c:pt>
                <c:pt idx="37370">
                  <c:v>46119.333333333336</c:v>
                </c:pt>
                <c:pt idx="37371">
                  <c:v>46119.375</c:v>
                </c:pt>
                <c:pt idx="37372">
                  <c:v>46119.416666666664</c:v>
                </c:pt>
                <c:pt idx="37373">
                  <c:v>46119.458333333336</c:v>
                </c:pt>
                <c:pt idx="37374">
                  <c:v>46119.5</c:v>
                </c:pt>
                <c:pt idx="37375">
                  <c:v>46119.541666666664</c:v>
                </c:pt>
                <c:pt idx="37376">
                  <c:v>46119.583333333336</c:v>
                </c:pt>
                <c:pt idx="37377">
                  <c:v>46119.625</c:v>
                </c:pt>
                <c:pt idx="37378">
                  <c:v>46119.666666666664</c:v>
                </c:pt>
                <c:pt idx="37379">
                  <c:v>46119.708333333336</c:v>
                </c:pt>
                <c:pt idx="37380">
                  <c:v>46119.75</c:v>
                </c:pt>
                <c:pt idx="37381">
                  <c:v>46119.791666666664</c:v>
                </c:pt>
                <c:pt idx="37382">
                  <c:v>46119.833333333336</c:v>
                </c:pt>
                <c:pt idx="37383">
                  <c:v>46119.875</c:v>
                </c:pt>
                <c:pt idx="37384">
                  <c:v>46119.916666666664</c:v>
                </c:pt>
                <c:pt idx="37385">
                  <c:v>46119.958333333336</c:v>
                </c:pt>
                <c:pt idx="37386">
                  <c:v>46120</c:v>
                </c:pt>
                <c:pt idx="37387">
                  <c:v>46120.041666666664</c:v>
                </c:pt>
                <c:pt idx="37388">
                  <c:v>46120.083333333336</c:v>
                </c:pt>
                <c:pt idx="37389">
                  <c:v>46120.125</c:v>
                </c:pt>
                <c:pt idx="37390">
                  <c:v>46120.166666666664</c:v>
                </c:pt>
                <c:pt idx="37391">
                  <c:v>46120.208333333336</c:v>
                </c:pt>
                <c:pt idx="37392">
                  <c:v>46120.25</c:v>
                </c:pt>
                <c:pt idx="37393">
                  <c:v>46120.291666666664</c:v>
                </c:pt>
                <c:pt idx="37394">
                  <c:v>46120.333333333336</c:v>
                </c:pt>
                <c:pt idx="37395">
                  <c:v>46120.375</c:v>
                </c:pt>
                <c:pt idx="37396">
                  <c:v>46120.416666666664</c:v>
                </c:pt>
                <c:pt idx="37397">
                  <c:v>46120.458333333336</c:v>
                </c:pt>
                <c:pt idx="37398">
                  <c:v>46120.5</c:v>
                </c:pt>
                <c:pt idx="37399">
                  <c:v>46120.541666666664</c:v>
                </c:pt>
                <c:pt idx="37400">
                  <c:v>46120.583333333336</c:v>
                </c:pt>
                <c:pt idx="37401">
                  <c:v>46120.625</c:v>
                </c:pt>
                <c:pt idx="37402">
                  <c:v>46120.666666666664</c:v>
                </c:pt>
                <c:pt idx="37403">
                  <c:v>46120.708333333336</c:v>
                </c:pt>
                <c:pt idx="37404">
                  <c:v>46120.75</c:v>
                </c:pt>
                <c:pt idx="37405">
                  <c:v>46120.791666666664</c:v>
                </c:pt>
                <c:pt idx="37406">
                  <c:v>46120.833333333336</c:v>
                </c:pt>
                <c:pt idx="37407">
                  <c:v>46120.875</c:v>
                </c:pt>
                <c:pt idx="37408">
                  <c:v>46120.916666666664</c:v>
                </c:pt>
                <c:pt idx="37409">
                  <c:v>46120.958333333336</c:v>
                </c:pt>
                <c:pt idx="37410">
                  <c:v>46121</c:v>
                </c:pt>
                <c:pt idx="37411">
                  <c:v>46121.041666666664</c:v>
                </c:pt>
                <c:pt idx="37412">
                  <c:v>46121.083333333336</c:v>
                </c:pt>
                <c:pt idx="37413">
                  <c:v>46121.125</c:v>
                </c:pt>
                <c:pt idx="37414">
                  <c:v>46121.166666666664</c:v>
                </c:pt>
                <c:pt idx="37415">
                  <c:v>46121.208333333336</c:v>
                </c:pt>
                <c:pt idx="37416">
                  <c:v>46121.25</c:v>
                </c:pt>
                <c:pt idx="37417">
                  <c:v>46121.291666666664</c:v>
                </c:pt>
                <c:pt idx="37418">
                  <c:v>46121.333333333336</c:v>
                </c:pt>
                <c:pt idx="37419">
                  <c:v>46121.375</c:v>
                </c:pt>
                <c:pt idx="37420">
                  <c:v>46121.416666666664</c:v>
                </c:pt>
                <c:pt idx="37421">
                  <c:v>46121.458333333336</c:v>
                </c:pt>
                <c:pt idx="37422">
                  <c:v>46121.5</c:v>
                </c:pt>
                <c:pt idx="37423">
                  <c:v>46121.541666666664</c:v>
                </c:pt>
                <c:pt idx="37424">
                  <c:v>46121.583333333336</c:v>
                </c:pt>
                <c:pt idx="37425">
                  <c:v>46121.625</c:v>
                </c:pt>
                <c:pt idx="37426">
                  <c:v>46121.666666666664</c:v>
                </c:pt>
                <c:pt idx="37427">
                  <c:v>46121.708333333336</c:v>
                </c:pt>
                <c:pt idx="37428">
                  <c:v>46121.75</c:v>
                </c:pt>
                <c:pt idx="37429">
                  <c:v>46121.791666666664</c:v>
                </c:pt>
                <c:pt idx="37430">
                  <c:v>46121.833333333336</c:v>
                </c:pt>
                <c:pt idx="37431">
                  <c:v>46121.875</c:v>
                </c:pt>
                <c:pt idx="37432">
                  <c:v>46121.916666666664</c:v>
                </c:pt>
                <c:pt idx="37433">
                  <c:v>46121.958333333336</c:v>
                </c:pt>
                <c:pt idx="37434">
                  <c:v>46122</c:v>
                </c:pt>
                <c:pt idx="37435">
                  <c:v>46122.041666666664</c:v>
                </c:pt>
                <c:pt idx="37436">
                  <c:v>46122.083333333336</c:v>
                </c:pt>
                <c:pt idx="37437">
                  <c:v>46122.125</c:v>
                </c:pt>
                <c:pt idx="37438">
                  <c:v>46122.166666666664</c:v>
                </c:pt>
                <c:pt idx="37439">
                  <c:v>46122.208333333336</c:v>
                </c:pt>
                <c:pt idx="37440">
                  <c:v>46122.25</c:v>
                </c:pt>
                <c:pt idx="37441">
                  <c:v>46122.291666666664</c:v>
                </c:pt>
                <c:pt idx="37442">
                  <c:v>46122.333333333336</c:v>
                </c:pt>
                <c:pt idx="37443">
                  <c:v>46122.375</c:v>
                </c:pt>
                <c:pt idx="37444">
                  <c:v>46122.416666666664</c:v>
                </c:pt>
                <c:pt idx="37445">
                  <c:v>46122.458333333336</c:v>
                </c:pt>
                <c:pt idx="37446">
                  <c:v>46122.5</c:v>
                </c:pt>
                <c:pt idx="37447">
                  <c:v>46122.541666666664</c:v>
                </c:pt>
                <c:pt idx="37448">
                  <c:v>46122.583333333336</c:v>
                </c:pt>
                <c:pt idx="37449">
                  <c:v>46122.625</c:v>
                </c:pt>
                <c:pt idx="37450">
                  <c:v>46122.666666666664</c:v>
                </c:pt>
                <c:pt idx="37451">
                  <c:v>46122.708333333336</c:v>
                </c:pt>
                <c:pt idx="37452">
                  <c:v>46122.75</c:v>
                </c:pt>
                <c:pt idx="37453">
                  <c:v>46122.791666666664</c:v>
                </c:pt>
                <c:pt idx="37454">
                  <c:v>46122.833333333336</c:v>
                </c:pt>
                <c:pt idx="37455">
                  <c:v>46122.875</c:v>
                </c:pt>
                <c:pt idx="37456">
                  <c:v>46122.916666666664</c:v>
                </c:pt>
                <c:pt idx="37457">
                  <c:v>46122.958333333336</c:v>
                </c:pt>
                <c:pt idx="37458">
                  <c:v>46123</c:v>
                </c:pt>
                <c:pt idx="37459">
                  <c:v>46123.041666666664</c:v>
                </c:pt>
                <c:pt idx="37460">
                  <c:v>46123.083333333336</c:v>
                </c:pt>
                <c:pt idx="37461">
                  <c:v>46123.125</c:v>
                </c:pt>
                <c:pt idx="37462">
                  <c:v>46123.166666666664</c:v>
                </c:pt>
                <c:pt idx="37463">
                  <c:v>46123.208333333336</c:v>
                </c:pt>
                <c:pt idx="37464">
                  <c:v>46123.25</c:v>
                </c:pt>
                <c:pt idx="37465">
                  <c:v>46123.291666666664</c:v>
                </c:pt>
                <c:pt idx="37466">
                  <c:v>46123.333333333336</c:v>
                </c:pt>
                <c:pt idx="37467">
                  <c:v>46123.375</c:v>
                </c:pt>
                <c:pt idx="37468">
                  <c:v>46123.416666666664</c:v>
                </c:pt>
                <c:pt idx="37469">
                  <c:v>46123.458333333336</c:v>
                </c:pt>
                <c:pt idx="37470">
                  <c:v>46123.5</c:v>
                </c:pt>
                <c:pt idx="37471">
                  <c:v>46123.541666666664</c:v>
                </c:pt>
                <c:pt idx="37472">
                  <c:v>46123.583333333336</c:v>
                </c:pt>
                <c:pt idx="37473">
                  <c:v>46123.625</c:v>
                </c:pt>
                <c:pt idx="37474">
                  <c:v>46123.666666666664</c:v>
                </c:pt>
                <c:pt idx="37475">
                  <c:v>46123.708333333336</c:v>
                </c:pt>
                <c:pt idx="37476">
                  <c:v>46123.75</c:v>
                </c:pt>
                <c:pt idx="37477">
                  <c:v>46123.791666666664</c:v>
                </c:pt>
                <c:pt idx="37478">
                  <c:v>46123.833333333336</c:v>
                </c:pt>
                <c:pt idx="37479">
                  <c:v>46123.875</c:v>
                </c:pt>
                <c:pt idx="37480">
                  <c:v>46123.916666666664</c:v>
                </c:pt>
                <c:pt idx="37481">
                  <c:v>46123.958333333336</c:v>
                </c:pt>
                <c:pt idx="37482">
                  <c:v>46124</c:v>
                </c:pt>
                <c:pt idx="37483">
                  <c:v>46124.041666666664</c:v>
                </c:pt>
                <c:pt idx="37484">
                  <c:v>46124.083333333336</c:v>
                </c:pt>
                <c:pt idx="37485">
                  <c:v>46124.125</c:v>
                </c:pt>
                <c:pt idx="37486">
                  <c:v>46124.166666666664</c:v>
                </c:pt>
                <c:pt idx="37487">
                  <c:v>46124.208333333336</c:v>
                </c:pt>
                <c:pt idx="37488">
                  <c:v>46124.25</c:v>
                </c:pt>
                <c:pt idx="37489">
                  <c:v>46124.291666666664</c:v>
                </c:pt>
                <c:pt idx="37490">
                  <c:v>46124.333333333336</c:v>
                </c:pt>
                <c:pt idx="37491">
                  <c:v>46124.375</c:v>
                </c:pt>
                <c:pt idx="37492">
                  <c:v>46124.416666666664</c:v>
                </c:pt>
                <c:pt idx="37493">
                  <c:v>46124.458333333336</c:v>
                </c:pt>
                <c:pt idx="37494">
                  <c:v>46124.5</c:v>
                </c:pt>
                <c:pt idx="37495">
                  <c:v>46124.541666666664</c:v>
                </c:pt>
                <c:pt idx="37496">
                  <c:v>46124.583333333336</c:v>
                </c:pt>
                <c:pt idx="37497">
                  <c:v>46124.625</c:v>
                </c:pt>
                <c:pt idx="37498">
                  <c:v>46124.666666666664</c:v>
                </c:pt>
                <c:pt idx="37499">
                  <c:v>46124.708333333336</c:v>
                </c:pt>
                <c:pt idx="37500">
                  <c:v>46124.75</c:v>
                </c:pt>
                <c:pt idx="37501">
                  <c:v>46124.791666666664</c:v>
                </c:pt>
                <c:pt idx="37502">
                  <c:v>46124.833333333336</c:v>
                </c:pt>
                <c:pt idx="37503">
                  <c:v>46124.875</c:v>
                </c:pt>
                <c:pt idx="37504">
                  <c:v>46124.916666666664</c:v>
                </c:pt>
                <c:pt idx="37505">
                  <c:v>46124.958333333336</c:v>
                </c:pt>
                <c:pt idx="37506">
                  <c:v>46125</c:v>
                </c:pt>
                <c:pt idx="37507">
                  <c:v>46125.041666666664</c:v>
                </c:pt>
                <c:pt idx="37508">
                  <c:v>46125.083333333336</c:v>
                </c:pt>
                <c:pt idx="37509">
                  <c:v>46125.125</c:v>
                </c:pt>
                <c:pt idx="37510">
                  <c:v>46125.166666666664</c:v>
                </c:pt>
                <c:pt idx="37511">
                  <c:v>46125.208333333336</c:v>
                </c:pt>
                <c:pt idx="37512">
                  <c:v>46125.25</c:v>
                </c:pt>
                <c:pt idx="37513">
                  <c:v>46125.291666666664</c:v>
                </c:pt>
                <c:pt idx="37514">
                  <c:v>46125.333333333336</c:v>
                </c:pt>
                <c:pt idx="37515">
                  <c:v>46125.375</c:v>
                </c:pt>
                <c:pt idx="37516">
                  <c:v>46125.416666666664</c:v>
                </c:pt>
                <c:pt idx="37517">
                  <c:v>46125.458333333336</c:v>
                </c:pt>
                <c:pt idx="37518">
                  <c:v>46125.5</c:v>
                </c:pt>
                <c:pt idx="37519">
                  <c:v>46125.541666666664</c:v>
                </c:pt>
                <c:pt idx="37520">
                  <c:v>46125.583333333336</c:v>
                </c:pt>
                <c:pt idx="37521">
                  <c:v>46125.625</c:v>
                </c:pt>
                <c:pt idx="37522">
                  <c:v>46125.666666666664</c:v>
                </c:pt>
                <c:pt idx="37523">
                  <c:v>46125.708333333336</c:v>
                </c:pt>
                <c:pt idx="37524">
                  <c:v>46125.75</c:v>
                </c:pt>
                <c:pt idx="37525">
                  <c:v>46125.791666666664</c:v>
                </c:pt>
                <c:pt idx="37526">
                  <c:v>46125.833333333336</c:v>
                </c:pt>
                <c:pt idx="37527">
                  <c:v>46125.875</c:v>
                </c:pt>
                <c:pt idx="37528">
                  <c:v>46125.916666666664</c:v>
                </c:pt>
                <c:pt idx="37529">
                  <c:v>46125.958333333336</c:v>
                </c:pt>
                <c:pt idx="37530">
                  <c:v>46126</c:v>
                </c:pt>
                <c:pt idx="37531">
                  <c:v>46126.041666666664</c:v>
                </c:pt>
                <c:pt idx="37532">
                  <c:v>46126.083333333336</c:v>
                </c:pt>
                <c:pt idx="37533">
                  <c:v>46126.125</c:v>
                </c:pt>
                <c:pt idx="37534">
                  <c:v>46126.166666666664</c:v>
                </c:pt>
                <c:pt idx="37535">
                  <c:v>46126.208333333336</c:v>
                </c:pt>
                <c:pt idx="37536">
                  <c:v>46126.25</c:v>
                </c:pt>
                <c:pt idx="37537">
                  <c:v>46126.291666666664</c:v>
                </c:pt>
                <c:pt idx="37538">
                  <c:v>46126.333333333336</c:v>
                </c:pt>
                <c:pt idx="37539">
                  <c:v>46126.375</c:v>
                </c:pt>
                <c:pt idx="37540">
                  <c:v>46126.416666666664</c:v>
                </c:pt>
                <c:pt idx="37541">
                  <c:v>46126.458333333336</c:v>
                </c:pt>
                <c:pt idx="37542">
                  <c:v>46126.5</c:v>
                </c:pt>
                <c:pt idx="37543">
                  <c:v>46126.541666666664</c:v>
                </c:pt>
                <c:pt idx="37544">
                  <c:v>46126.583333333336</c:v>
                </c:pt>
                <c:pt idx="37545">
                  <c:v>46126.625</c:v>
                </c:pt>
                <c:pt idx="37546">
                  <c:v>46126.666666666664</c:v>
                </c:pt>
                <c:pt idx="37547">
                  <c:v>46126.708333333336</c:v>
                </c:pt>
                <c:pt idx="37548">
                  <c:v>46126.75</c:v>
                </c:pt>
                <c:pt idx="37549">
                  <c:v>46126.791666666664</c:v>
                </c:pt>
                <c:pt idx="37550">
                  <c:v>46126.833333333336</c:v>
                </c:pt>
                <c:pt idx="37551">
                  <c:v>46126.875</c:v>
                </c:pt>
                <c:pt idx="37552">
                  <c:v>46126.916666666664</c:v>
                </c:pt>
                <c:pt idx="37553">
                  <c:v>46126.958333333336</c:v>
                </c:pt>
                <c:pt idx="37554">
                  <c:v>46127</c:v>
                </c:pt>
                <c:pt idx="37555">
                  <c:v>46127.041666666664</c:v>
                </c:pt>
                <c:pt idx="37556">
                  <c:v>46127.083333333336</c:v>
                </c:pt>
                <c:pt idx="37557">
                  <c:v>46127.125</c:v>
                </c:pt>
                <c:pt idx="37558">
                  <c:v>46127.166666666664</c:v>
                </c:pt>
                <c:pt idx="37559">
                  <c:v>46127.208333333336</c:v>
                </c:pt>
                <c:pt idx="37560">
                  <c:v>46127.25</c:v>
                </c:pt>
                <c:pt idx="37561">
                  <c:v>46127.291666666664</c:v>
                </c:pt>
                <c:pt idx="37562">
                  <c:v>46127.333333333336</c:v>
                </c:pt>
                <c:pt idx="37563">
                  <c:v>46127.375</c:v>
                </c:pt>
                <c:pt idx="37564">
                  <c:v>46127.416666666664</c:v>
                </c:pt>
                <c:pt idx="37565">
                  <c:v>46127.458333333336</c:v>
                </c:pt>
                <c:pt idx="37566">
                  <c:v>46127.5</c:v>
                </c:pt>
                <c:pt idx="37567">
                  <c:v>46127.541666666664</c:v>
                </c:pt>
                <c:pt idx="37568">
                  <c:v>46127.583333333336</c:v>
                </c:pt>
                <c:pt idx="37569">
                  <c:v>46127.625</c:v>
                </c:pt>
                <c:pt idx="37570">
                  <c:v>46127.666666666664</c:v>
                </c:pt>
                <c:pt idx="37571">
                  <c:v>46127.708333333336</c:v>
                </c:pt>
                <c:pt idx="37572">
                  <c:v>46127.75</c:v>
                </c:pt>
                <c:pt idx="37573">
                  <c:v>46127.791666666664</c:v>
                </c:pt>
                <c:pt idx="37574">
                  <c:v>46127.833333333336</c:v>
                </c:pt>
                <c:pt idx="37575">
                  <c:v>46127.875</c:v>
                </c:pt>
                <c:pt idx="37576">
                  <c:v>46127.916666666664</c:v>
                </c:pt>
                <c:pt idx="37577">
                  <c:v>46127.958333333336</c:v>
                </c:pt>
                <c:pt idx="37578">
                  <c:v>46128</c:v>
                </c:pt>
                <c:pt idx="37579">
                  <c:v>46128.041666666664</c:v>
                </c:pt>
                <c:pt idx="37580">
                  <c:v>46128.083333333336</c:v>
                </c:pt>
                <c:pt idx="37581">
                  <c:v>46128.125</c:v>
                </c:pt>
                <c:pt idx="37582">
                  <c:v>46128.166666666664</c:v>
                </c:pt>
                <c:pt idx="37583">
                  <c:v>46128.208333333336</c:v>
                </c:pt>
                <c:pt idx="37584">
                  <c:v>46128.25</c:v>
                </c:pt>
                <c:pt idx="37585">
                  <c:v>46128.291666666664</c:v>
                </c:pt>
                <c:pt idx="37586">
                  <c:v>46128.333333333336</c:v>
                </c:pt>
                <c:pt idx="37587">
                  <c:v>46128.375</c:v>
                </c:pt>
                <c:pt idx="37588">
                  <c:v>46128.416666666664</c:v>
                </c:pt>
                <c:pt idx="37589">
                  <c:v>46128.458333333336</c:v>
                </c:pt>
                <c:pt idx="37590">
                  <c:v>46128.5</c:v>
                </c:pt>
                <c:pt idx="37591">
                  <c:v>46128.541666666664</c:v>
                </c:pt>
                <c:pt idx="37592">
                  <c:v>46128.583333333336</c:v>
                </c:pt>
                <c:pt idx="37593">
                  <c:v>46128.625</c:v>
                </c:pt>
                <c:pt idx="37594">
                  <c:v>46128.666666666664</c:v>
                </c:pt>
                <c:pt idx="37595">
                  <c:v>46128.708333333336</c:v>
                </c:pt>
                <c:pt idx="37596">
                  <c:v>46128.75</c:v>
                </c:pt>
                <c:pt idx="37597">
                  <c:v>46128.791666666664</c:v>
                </c:pt>
                <c:pt idx="37598">
                  <c:v>46128.833333333336</c:v>
                </c:pt>
                <c:pt idx="37599">
                  <c:v>46128.875</c:v>
                </c:pt>
                <c:pt idx="37600">
                  <c:v>46128.916666666664</c:v>
                </c:pt>
                <c:pt idx="37601">
                  <c:v>46128.958333333336</c:v>
                </c:pt>
                <c:pt idx="37602">
                  <c:v>46129</c:v>
                </c:pt>
                <c:pt idx="37603">
                  <c:v>46129.041666666664</c:v>
                </c:pt>
                <c:pt idx="37604">
                  <c:v>46129.083333333336</c:v>
                </c:pt>
                <c:pt idx="37605">
                  <c:v>46129.125</c:v>
                </c:pt>
                <c:pt idx="37606">
                  <c:v>46129.166666666664</c:v>
                </c:pt>
                <c:pt idx="37607">
                  <c:v>46129.208333333336</c:v>
                </c:pt>
                <c:pt idx="37608">
                  <c:v>46129.25</c:v>
                </c:pt>
                <c:pt idx="37609">
                  <c:v>46129.291666666664</c:v>
                </c:pt>
                <c:pt idx="37610">
                  <c:v>46129.333333333336</c:v>
                </c:pt>
                <c:pt idx="37611">
                  <c:v>46129.375</c:v>
                </c:pt>
                <c:pt idx="37612">
                  <c:v>46129.416666666664</c:v>
                </c:pt>
                <c:pt idx="37613">
                  <c:v>46129.458333333336</c:v>
                </c:pt>
                <c:pt idx="37614">
                  <c:v>46129.5</c:v>
                </c:pt>
                <c:pt idx="37615">
                  <c:v>46129.541666666664</c:v>
                </c:pt>
                <c:pt idx="37616">
                  <c:v>46129.583333333336</c:v>
                </c:pt>
                <c:pt idx="37617">
                  <c:v>46129.625</c:v>
                </c:pt>
                <c:pt idx="37618">
                  <c:v>46129.666666666664</c:v>
                </c:pt>
                <c:pt idx="37619">
                  <c:v>46129.708333333336</c:v>
                </c:pt>
                <c:pt idx="37620">
                  <c:v>46129.75</c:v>
                </c:pt>
                <c:pt idx="37621">
                  <c:v>46129.791666666664</c:v>
                </c:pt>
                <c:pt idx="37622">
                  <c:v>46129.833333333336</c:v>
                </c:pt>
                <c:pt idx="37623">
                  <c:v>46129.875</c:v>
                </c:pt>
                <c:pt idx="37624">
                  <c:v>46129.916666666664</c:v>
                </c:pt>
                <c:pt idx="37625">
                  <c:v>46129.958333333336</c:v>
                </c:pt>
                <c:pt idx="37626">
                  <c:v>46130</c:v>
                </c:pt>
                <c:pt idx="37627">
                  <c:v>46130.041666666664</c:v>
                </c:pt>
                <c:pt idx="37628">
                  <c:v>46130.083333333336</c:v>
                </c:pt>
                <c:pt idx="37629">
                  <c:v>46130.125</c:v>
                </c:pt>
                <c:pt idx="37630">
                  <c:v>46130.166666666664</c:v>
                </c:pt>
                <c:pt idx="37631">
                  <c:v>46130.208333333336</c:v>
                </c:pt>
                <c:pt idx="37632">
                  <c:v>46130.25</c:v>
                </c:pt>
                <c:pt idx="37633">
                  <c:v>46130.291666666664</c:v>
                </c:pt>
                <c:pt idx="37634">
                  <c:v>46130.333333333336</c:v>
                </c:pt>
                <c:pt idx="37635">
                  <c:v>46130.375</c:v>
                </c:pt>
                <c:pt idx="37636">
                  <c:v>46130.416666666664</c:v>
                </c:pt>
                <c:pt idx="37637">
                  <c:v>46130.458333333336</c:v>
                </c:pt>
                <c:pt idx="37638">
                  <c:v>46130.5</c:v>
                </c:pt>
                <c:pt idx="37639">
                  <c:v>46130.541666666664</c:v>
                </c:pt>
                <c:pt idx="37640">
                  <c:v>46130.583333333336</c:v>
                </c:pt>
                <c:pt idx="37641">
                  <c:v>46130.625</c:v>
                </c:pt>
                <c:pt idx="37642">
                  <c:v>46130.666666666664</c:v>
                </c:pt>
                <c:pt idx="37643">
                  <c:v>46130.708333333336</c:v>
                </c:pt>
                <c:pt idx="37644">
                  <c:v>46130.75</c:v>
                </c:pt>
                <c:pt idx="37645">
                  <c:v>46130.791666666664</c:v>
                </c:pt>
                <c:pt idx="37646">
                  <c:v>46130.833333333336</c:v>
                </c:pt>
                <c:pt idx="37647">
                  <c:v>46130.875</c:v>
                </c:pt>
                <c:pt idx="37648">
                  <c:v>46130.916666666664</c:v>
                </c:pt>
                <c:pt idx="37649">
                  <c:v>46130.958333333336</c:v>
                </c:pt>
                <c:pt idx="37650">
                  <c:v>46131</c:v>
                </c:pt>
                <c:pt idx="37651">
                  <c:v>46131.041666666664</c:v>
                </c:pt>
                <c:pt idx="37652">
                  <c:v>46131.083333333336</c:v>
                </c:pt>
                <c:pt idx="37653">
                  <c:v>46131.125</c:v>
                </c:pt>
                <c:pt idx="37654">
                  <c:v>46131.166666666664</c:v>
                </c:pt>
                <c:pt idx="37655">
                  <c:v>46131.208333333336</c:v>
                </c:pt>
                <c:pt idx="37656">
                  <c:v>46131.25</c:v>
                </c:pt>
                <c:pt idx="37657">
                  <c:v>46131.291666666664</c:v>
                </c:pt>
                <c:pt idx="37658">
                  <c:v>46131.333333333336</c:v>
                </c:pt>
                <c:pt idx="37659">
                  <c:v>46131.375</c:v>
                </c:pt>
                <c:pt idx="37660">
                  <c:v>46131.416666666664</c:v>
                </c:pt>
                <c:pt idx="37661">
                  <c:v>46131.458333333336</c:v>
                </c:pt>
                <c:pt idx="37662">
                  <c:v>46131.5</c:v>
                </c:pt>
                <c:pt idx="37663">
                  <c:v>46131.541666666664</c:v>
                </c:pt>
                <c:pt idx="37664">
                  <c:v>46131.583333333336</c:v>
                </c:pt>
                <c:pt idx="37665">
                  <c:v>46131.625</c:v>
                </c:pt>
                <c:pt idx="37666">
                  <c:v>46131.666666666664</c:v>
                </c:pt>
                <c:pt idx="37667">
                  <c:v>46131.708333333336</c:v>
                </c:pt>
                <c:pt idx="37668">
                  <c:v>46131.75</c:v>
                </c:pt>
                <c:pt idx="37669">
                  <c:v>46131.791666666664</c:v>
                </c:pt>
                <c:pt idx="37670">
                  <c:v>46131.833333333336</c:v>
                </c:pt>
                <c:pt idx="37671">
                  <c:v>46131.875</c:v>
                </c:pt>
                <c:pt idx="37672">
                  <c:v>46131.916666666664</c:v>
                </c:pt>
                <c:pt idx="37673">
                  <c:v>46131.958333333336</c:v>
                </c:pt>
                <c:pt idx="37674">
                  <c:v>46132</c:v>
                </c:pt>
                <c:pt idx="37675">
                  <c:v>46132.041666666664</c:v>
                </c:pt>
                <c:pt idx="37676">
                  <c:v>46132.083333333336</c:v>
                </c:pt>
                <c:pt idx="37677">
                  <c:v>46132.125</c:v>
                </c:pt>
                <c:pt idx="37678">
                  <c:v>46132.166666666664</c:v>
                </c:pt>
                <c:pt idx="37679">
                  <c:v>46132.208333333336</c:v>
                </c:pt>
                <c:pt idx="37680">
                  <c:v>46132.25</c:v>
                </c:pt>
                <c:pt idx="37681">
                  <c:v>46132.291666666664</c:v>
                </c:pt>
                <c:pt idx="37682">
                  <c:v>46132.333333333336</c:v>
                </c:pt>
                <c:pt idx="37683">
                  <c:v>46132.375</c:v>
                </c:pt>
                <c:pt idx="37684">
                  <c:v>46132.416666666664</c:v>
                </c:pt>
                <c:pt idx="37685">
                  <c:v>46132.458333333336</c:v>
                </c:pt>
                <c:pt idx="37686">
                  <c:v>46132.5</c:v>
                </c:pt>
                <c:pt idx="37687">
                  <c:v>46132.541666666664</c:v>
                </c:pt>
                <c:pt idx="37688">
                  <c:v>46132.583333333336</c:v>
                </c:pt>
                <c:pt idx="37689">
                  <c:v>46132.625</c:v>
                </c:pt>
                <c:pt idx="37690">
                  <c:v>46132.666666666664</c:v>
                </c:pt>
                <c:pt idx="37691">
                  <c:v>46132.708333333336</c:v>
                </c:pt>
                <c:pt idx="37692">
                  <c:v>46132.75</c:v>
                </c:pt>
                <c:pt idx="37693">
                  <c:v>46132.791666666664</c:v>
                </c:pt>
                <c:pt idx="37694">
                  <c:v>46132.833333333336</c:v>
                </c:pt>
                <c:pt idx="37695">
                  <c:v>46132.875</c:v>
                </c:pt>
                <c:pt idx="37696">
                  <c:v>46132.916666666664</c:v>
                </c:pt>
                <c:pt idx="37697">
                  <c:v>46132.958333333336</c:v>
                </c:pt>
                <c:pt idx="37698">
                  <c:v>46133</c:v>
                </c:pt>
                <c:pt idx="37699">
                  <c:v>46133.041666666664</c:v>
                </c:pt>
                <c:pt idx="37700">
                  <c:v>46133.083333333336</c:v>
                </c:pt>
                <c:pt idx="37701">
                  <c:v>46133.125</c:v>
                </c:pt>
                <c:pt idx="37702">
                  <c:v>46133.166666666664</c:v>
                </c:pt>
                <c:pt idx="37703">
                  <c:v>46133.208333333336</c:v>
                </c:pt>
                <c:pt idx="37704">
                  <c:v>46133.25</c:v>
                </c:pt>
                <c:pt idx="37705">
                  <c:v>46133.291666666664</c:v>
                </c:pt>
                <c:pt idx="37706">
                  <c:v>46133.333333333336</c:v>
                </c:pt>
                <c:pt idx="37707">
                  <c:v>46133.375</c:v>
                </c:pt>
                <c:pt idx="37708">
                  <c:v>46133.416666666664</c:v>
                </c:pt>
                <c:pt idx="37709">
                  <c:v>46133.458333333336</c:v>
                </c:pt>
                <c:pt idx="37710">
                  <c:v>46133.5</c:v>
                </c:pt>
                <c:pt idx="37711">
                  <c:v>46133.541666666664</c:v>
                </c:pt>
                <c:pt idx="37712">
                  <c:v>46133.583333333336</c:v>
                </c:pt>
                <c:pt idx="37713">
                  <c:v>46133.625</c:v>
                </c:pt>
                <c:pt idx="37714">
                  <c:v>46133.666666666664</c:v>
                </c:pt>
                <c:pt idx="37715">
                  <c:v>46133.708333333336</c:v>
                </c:pt>
                <c:pt idx="37716">
                  <c:v>46133.75</c:v>
                </c:pt>
                <c:pt idx="37717">
                  <c:v>46133.791666666664</c:v>
                </c:pt>
                <c:pt idx="37718">
                  <c:v>46133.833333333336</c:v>
                </c:pt>
                <c:pt idx="37719">
                  <c:v>46133.875</c:v>
                </c:pt>
                <c:pt idx="37720">
                  <c:v>46133.916666666664</c:v>
                </c:pt>
                <c:pt idx="37721">
                  <c:v>46133.958333333336</c:v>
                </c:pt>
                <c:pt idx="37722">
                  <c:v>46134</c:v>
                </c:pt>
                <c:pt idx="37723">
                  <c:v>46134.041666666664</c:v>
                </c:pt>
                <c:pt idx="37724">
                  <c:v>46134.083333333336</c:v>
                </c:pt>
                <c:pt idx="37725">
                  <c:v>46134.125</c:v>
                </c:pt>
                <c:pt idx="37726">
                  <c:v>46134.166666666664</c:v>
                </c:pt>
                <c:pt idx="37727">
                  <c:v>46134.208333333336</c:v>
                </c:pt>
                <c:pt idx="37728">
                  <c:v>46134.25</c:v>
                </c:pt>
                <c:pt idx="37729">
                  <c:v>46134.291666666664</c:v>
                </c:pt>
                <c:pt idx="37730">
                  <c:v>46134.333333333336</c:v>
                </c:pt>
                <c:pt idx="37731">
                  <c:v>46134.375</c:v>
                </c:pt>
                <c:pt idx="37732">
                  <c:v>46134.416666666664</c:v>
                </c:pt>
                <c:pt idx="37733">
                  <c:v>46134.458333333336</c:v>
                </c:pt>
                <c:pt idx="37734">
                  <c:v>46134.5</c:v>
                </c:pt>
                <c:pt idx="37735">
                  <c:v>46134.541666666664</c:v>
                </c:pt>
                <c:pt idx="37736">
                  <c:v>46134.583333333336</c:v>
                </c:pt>
                <c:pt idx="37737">
                  <c:v>46134.625</c:v>
                </c:pt>
                <c:pt idx="37738">
                  <c:v>46134.666666666664</c:v>
                </c:pt>
                <c:pt idx="37739">
                  <c:v>46134.708333333336</c:v>
                </c:pt>
                <c:pt idx="37740">
                  <c:v>46134.75</c:v>
                </c:pt>
                <c:pt idx="37741">
                  <c:v>46134.791666666664</c:v>
                </c:pt>
                <c:pt idx="37742">
                  <c:v>46134.833333333336</c:v>
                </c:pt>
                <c:pt idx="37743">
                  <c:v>46134.875</c:v>
                </c:pt>
                <c:pt idx="37744">
                  <c:v>46134.916666666664</c:v>
                </c:pt>
                <c:pt idx="37745">
                  <c:v>46134.958333333336</c:v>
                </c:pt>
                <c:pt idx="37746">
                  <c:v>46135</c:v>
                </c:pt>
                <c:pt idx="37747">
                  <c:v>46135.041666666664</c:v>
                </c:pt>
                <c:pt idx="37748">
                  <c:v>46135.083333333336</c:v>
                </c:pt>
                <c:pt idx="37749">
                  <c:v>46135.125</c:v>
                </c:pt>
                <c:pt idx="37750">
                  <c:v>46135.166666666664</c:v>
                </c:pt>
                <c:pt idx="37751">
                  <c:v>46135.208333333336</c:v>
                </c:pt>
                <c:pt idx="37752">
                  <c:v>46135.25</c:v>
                </c:pt>
                <c:pt idx="37753">
                  <c:v>46135.291666666664</c:v>
                </c:pt>
                <c:pt idx="37754">
                  <c:v>46135.333333333336</c:v>
                </c:pt>
                <c:pt idx="37755">
                  <c:v>46135.375</c:v>
                </c:pt>
                <c:pt idx="37756">
                  <c:v>46135.416666666664</c:v>
                </c:pt>
                <c:pt idx="37757">
                  <c:v>46135.458333333336</c:v>
                </c:pt>
                <c:pt idx="37758">
                  <c:v>46135.5</c:v>
                </c:pt>
                <c:pt idx="37759">
                  <c:v>46135.541666666664</c:v>
                </c:pt>
                <c:pt idx="37760">
                  <c:v>46135.583333333336</c:v>
                </c:pt>
                <c:pt idx="37761">
                  <c:v>46135.625</c:v>
                </c:pt>
                <c:pt idx="37762">
                  <c:v>46135.666666666664</c:v>
                </c:pt>
                <c:pt idx="37763">
                  <c:v>46135.708333333336</c:v>
                </c:pt>
                <c:pt idx="37764">
                  <c:v>46135.75</c:v>
                </c:pt>
                <c:pt idx="37765">
                  <c:v>46135.791666666664</c:v>
                </c:pt>
                <c:pt idx="37766">
                  <c:v>46135.833333333336</c:v>
                </c:pt>
                <c:pt idx="37767">
                  <c:v>46135.875</c:v>
                </c:pt>
                <c:pt idx="37768">
                  <c:v>46135.916666666664</c:v>
                </c:pt>
                <c:pt idx="37769">
                  <c:v>46135.958333333336</c:v>
                </c:pt>
                <c:pt idx="37770">
                  <c:v>46136</c:v>
                </c:pt>
                <c:pt idx="37771">
                  <c:v>46136.041666666664</c:v>
                </c:pt>
                <c:pt idx="37772">
                  <c:v>46136.083333333336</c:v>
                </c:pt>
                <c:pt idx="37773">
                  <c:v>46136.125</c:v>
                </c:pt>
                <c:pt idx="37774">
                  <c:v>46136.166666666664</c:v>
                </c:pt>
                <c:pt idx="37775">
                  <c:v>46136.208333333336</c:v>
                </c:pt>
                <c:pt idx="37776">
                  <c:v>46136.25</c:v>
                </c:pt>
                <c:pt idx="37777">
                  <c:v>46136.291666666664</c:v>
                </c:pt>
                <c:pt idx="37778">
                  <c:v>46136.333333333336</c:v>
                </c:pt>
                <c:pt idx="37779">
                  <c:v>46136.375</c:v>
                </c:pt>
                <c:pt idx="37780">
                  <c:v>46136.416666666664</c:v>
                </c:pt>
                <c:pt idx="37781">
                  <c:v>46136.458333333336</c:v>
                </c:pt>
                <c:pt idx="37782">
                  <c:v>46136.5</c:v>
                </c:pt>
                <c:pt idx="37783">
                  <c:v>46136.541666666664</c:v>
                </c:pt>
                <c:pt idx="37784">
                  <c:v>46136.583333333336</c:v>
                </c:pt>
                <c:pt idx="37785">
                  <c:v>46136.625</c:v>
                </c:pt>
                <c:pt idx="37786">
                  <c:v>46136.666666666664</c:v>
                </c:pt>
                <c:pt idx="37787">
                  <c:v>46136.708333333336</c:v>
                </c:pt>
                <c:pt idx="37788">
                  <c:v>46136.75</c:v>
                </c:pt>
                <c:pt idx="37789">
                  <c:v>46136.791666666664</c:v>
                </c:pt>
                <c:pt idx="37790">
                  <c:v>46136.833333333336</c:v>
                </c:pt>
                <c:pt idx="37791">
                  <c:v>46136.875</c:v>
                </c:pt>
                <c:pt idx="37792">
                  <c:v>46136.916666666664</c:v>
                </c:pt>
                <c:pt idx="37793">
                  <c:v>46136.958333333336</c:v>
                </c:pt>
                <c:pt idx="37794">
                  <c:v>46137</c:v>
                </c:pt>
                <c:pt idx="37795">
                  <c:v>46137.041666666664</c:v>
                </c:pt>
                <c:pt idx="37796">
                  <c:v>46137.083333333336</c:v>
                </c:pt>
                <c:pt idx="37797">
                  <c:v>46137.125</c:v>
                </c:pt>
                <c:pt idx="37798">
                  <c:v>46137.166666666664</c:v>
                </c:pt>
                <c:pt idx="37799">
                  <c:v>46137.208333333336</c:v>
                </c:pt>
                <c:pt idx="37800">
                  <c:v>46137.25</c:v>
                </c:pt>
                <c:pt idx="37801">
                  <c:v>46137.291666666664</c:v>
                </c:pt>
                <c:pt idx="37802">
                  <c:v>46137.333333333336</c:v>
                </c:pt>
                <c:pt idx="37803">
                  <c:v>46137.375</c:v>
                </c:pt>
                <c:pt idx="37804">
                  <c:v>46137.416666666664</c:v>
                </c:pt>
                <c:pt idx="37805">
                  <c:v>46137.458333333336</c:v>
                </c:pt>
                <c:pt idx="37806">
                  <c:v>46137.5</c:v>
                </c:pt>
                <c:pt idx="37807">
                  <c:v>46137.541666666664</c:v>
                </c:pt>
                <c:pt idx="37808">
                  <c:v>46137.583333333336</c:v>
                </c:pt>
                <c:pt idx="37809">
                  <c:v>46137.625</c:v>
                </c:pt>
                <c:pt idx="37810">
                  <c:v>46137.666666666664</c:v>
                </c:pt>
                <c:pt idx="37811">
                  <c:v>46137.708333333336</c:v>
                </c:pt>
                <c:pt idx="37812">
                  <c:v>46137.75</c:v>
                </c:pt>
                <c:pt idx="37813">
                  <c:v>46137.791666666664</c:v>
                </c:pt>
                <c:pt idx="37814">
                  <c:v>46137.833333333336</c:v>
                </c:pt>
                <c:pt idx="37815">
                  <c:v>46137.875</c:v>
                </c:pt>
                <c:pt idx="37816">
                  <c:v>46137.916666666664</c:v>
                </c:pt>
                <c:pt idx="37817">
                  <c:v>46137.958333333336</c:v>
                </c:pt>
                <c:pt idx="37818">
                  <c:v>46138</c:v>
                </c:pt>
                <c:pt idx="37819">
                  <c:v>46138.041666666664</c:v>
                </c:pt>
                <c:pt idx="37820">
                  <c:v>46138.083333333336</c:v>
                </c:pt>
                <c:pt idx="37821">
                  <c:v>46138.125</c:v>
                </c:pt>
                <c:pt idx="37822">
                  <c:v>46138.166666666664</c:v>
                </c:pt>
                <c:pt idx="37823">
                  <c:v>46138.208333333336</c:v>
                </c:pt>
                <c:pt idx="37824">
                  <c:v>46138.25</c:v>
                </c:pt>
                <c:pt idx="37825">
                  <c:v>46138.291666666664</c:v>
                </c:pt>
                <c:pt idx="37826">
                  <c:v>46138.333333333336</c:v>
                </c:pt>
                <c:pt idx="37827">
                  <c:v>46138.375</c:v>
                </c:pt>
                <c:pt idx="37828">
                  <c:v>46138.416666666664</c:v>
                </c:pt>
                <c:pt idx="37829">
                  <c:v>46138.458333333336</c:v>
                </c:pt>
                <c:pt idx="37830">
                  <c:v>46138.5</c:v>
                </c:pt>
                <c:pt idx="37831">
                  <c:v>46138.541666666664</c:v>
                </c:pt>
                <c:pt idx="37832">
                  <c:v>46138.583333333336</c:v>
                </c:pt>
                <c:pt idx="37833">
                  <c:v>46138.625</c:v>
                </c:pt>
                <c:pt idx="37834">
                  <c:v>46138.666666666664</c:v>
                </c:pt>
                <c:pt idx="37835">
                  <c:v>46138.708333333336</c:v>
                </c:pt>
                <c:pt idx="37836">
                  <c:v>46138.75</c:v>
                </c:pt>
                <c:pt idx="37837">
                  <c:v>46138.791666666664</c:v>
                </c:pt>
                <c:pt idx="37838">
                  <c:v>46138.833333333336</c:v>
                </c:pt>
                <c:pt idx="37839">
                  <c:v>46138.875</c:v>
                </c:pt>
                <c:pt idx="37840">
                  <c:v>46138.916666666664</c:v>
                </c:pt>
                <c:pt idx="37841">
                  <c:v>46138.958333333336</c:v>
                </c:pt>
                <c:pt idx="37842">
                  <c:v>46139</c:v>
                </c:pt>
                <c:pt idx="37843">
                  <c:v>46139.041666666664</c:v>
                </c:pt>
                <c:pt idx="37844">
                  <c:v>46139.083333333336</c:v>
                </c:pt>
                <c:pt idx="37845">
                  <c:v>46139.125</c:v>
                </c:pt>
                <c:pt idx="37846">
                  <c:v>46139.166666666664</c:v>
                </c:pt>
                <c:pt idx="37847">
                  <c:v>46139.208333333336</c:v>
                </c:pt>
                <c:pt idx="37848">
                  <c:v>46139.25</c:v>
                </c:pt>
                <c:pt idx="37849">
                  <c:v>46139.291666666664</c:v>
                </c:pt>
                <c:pt idx="37850">
                  <c:v>46139.333333333336</c:v>
                </c:pt>
                <c:pt idx="37851">
                  <c:v>46139.375</c:v>
                </c:pt>
                <c:pt idx="37852">
                  <c:v>46139.416666666664</c:v>
                </c:pt>
                <c:pt idx="37853">
                  <c:v>46139.458333333336</c:v>
                </c:pt>
                <c:pt idx="37854">
                  <c:v>46139.5</c:v>
                </c:pt>
                <c:pt idx="37855">
                  <c:v>46139.541666666664</c:v>
                </c:pt>
                <c:pt idx="37856">
                  <c:v>46139.583333333336</c:v>
                </c:pt>
                <c:pt idx="37857">
                  <c:v>46139.625</c:v>
                </c:pt>
                <c:pt idx="37858">
                  <c:v>46139.666666666664</c:v>
                </c:pt>
                <c:pt idx="37859">
                  <c:v>46139.708333333336</c:v>
                </c:pt>
                <c:pt idx="37860">
                  <c:v>46139.75</c:v>
                </c:pt>
                <c:pt idx="37861">
                  <c:v>46139.791666666664</c:v>
                </c:pt>
                <c:pt idx="37862">
                  <c:v>46139.833333333336</c:v>
                </c:pt>
                <c:pt idx="37863">
                  <c:v>46139.875</c:v>
                </c:pt>
                <c:pt idx="37864">
                  <c:v>46139.916666666664</c:v>
                </c:pt>
                <c:pt idx="37865">
                  <c:v>46139.958333333336</c:v>
                </c:pt>
                <c:pt idx="37866">
                  <c:v>46140</c:v>
                </c:pt>
                <c:pt idx="37867">
                  <c:v>46140.041666666664</c:v>
                </c:pt>
                <c:pt idx="37868">
                  <c:v>46140.083333333336</c:v>
                </c:pt>
                <c:pt idx="37869">
                  <c:v>46140.125</c:v>
                </c:pt>
                <c:pt idx="37870">
                  <c:v>46140.166666666664</c:v>
                </c:pt>
                <c:pt idx="37871">
                  <c:v>46140.208333333336</c:v>
                </c:pt>
                <c:pt idx="37872">
                  <c:v>46140.25</c:v>
                </c:pt>
                <c:pt idx="37873">
                  <c:v>46140.291666666664</c:v>
                </c:pt>
                <c:pt idx="37874">
                  <c:v>46140.333333333336</c:v>
                </c:pt>
                <c:pt idx="37875">
                  <c:v>46140.375</c:v>
                </c:pt>
                <c:pt idx="37876">
                  <c:v>46140.416666666664</c:v>
                </c:pt>
                <c:pt idx="37877">
                  <c:v>46140.458333333336</c:v>
                </c:pt>
                <c:pt idx="37878">
                  <c:v>46140.5</c:v>
                </c:pt>
                <c:pt idx="37879">
                  <c:v>46140.541666666664</c:v>
                </c:pt>
                <c:pt idx="37880">
                  <c:v>46140.583333333336</c:v>
                </c:pt>
                <c:pt idx="37881">
                  <c:v>46140.625</c:v>
                </c:pt>
                <c:pt idx="37882">
                  <c:v>46140.666666666664</c:v>
                </c:pt>
                <c:pt idx="37883">
                  <c:v>46140.708333333336</c:v>
                </c:pt>
                <c:pt idx="37884">
                  <c:v>46140.75</c:v>
                </c:pt>
                <c:pt idx="37885">
                  <c:v>46140.791666666664</c:v>
                </c:pt>
                <c:pt idx="37886">
                  <c:v>46140.833333333336</c:v>
                </c:pt>
                <c:pt idx="37887">
                  <c:v>46140.875</c:v>
                </c:pt>
                <c:pt idx="37888">
                  <c:v>46140.916666666664</c:v>
                </c:pt>
                <c:pt idx="37889">
                  <c:v>46140.958333333336</c:v>
                </c:pt>
                <c:pt idx="37890">
                  <c:v>46141</c:v>
                </c:pt>
                <c:pt idx="37891">
                  <c:v>46141.041666666664</c:v>
                </c:pt>
                <c:pt idx="37892">
                  <c:v>46141.083333333336</c:v>
                </c:pt>
                <c:pt idx="37893">
                  <c:v>46141.125</c:v>
                </c:pt>
                <c:pt idx="37894">
                  <c:v>46141.166666666664</c:v>
                </c:pt>
                <c:pt idx="37895">
                  <c:v>46141.208333333336</c:v>
                </c:pt>
                <c:pt idx="37896">
                  <c:v>46141.25</c:v>
                </c:pt>
                <c:pt idx="37897">
                  <c:v>46141.291666666664</c:v>
                </c:pt>
                <c:pt idx="37898">
                  <c:v>46141.333333333336</c:v>
                </c:pt>
                <c:pt idx="37899">
                  <c:v>46141.375</c:v>
                </c:pt>
                <c:pt idx="37900">
                  <c:v>46141.416666666664</c:v>
                </c:pt>
                <c:pt idx="37901">
                  <c:v>46141.458333333336</c:v>
                </c:pt>
                <c:pt idx="37902">
                  <c:v>46141.5</c:v>
                </c:pt>
                <c:pt idx="37903">
                  <c:v>46141.541666666664</c:v>
                </c:pt>
                <c:pt idx="37904">
                  <c:v>46141.583333333336</c:v>
                </c:pt>
                <c:pt idx="37905">
                  <c:v>46141.625</c:v>
                </c:pt>
                <c:pt idx="37906">
                  <c:v>46141.666666666664</c:v>
                </c:pt>
                <c:pt idx="37907">
                  <c:v>46141.708333333336</c:v>
                </c:pt>
                <c:pt idx="37908">
                  <c:v>46141.75</c:v>
                </c:pt>
                <c:pt idx="37909">
                  <c:v>46141.791666666664</c:v>
                </c:pt>
                <c:pt idx="37910">
                  <c:v>46141.833333333336</c:v>
                </c:pt>
                <c:pt idx="37911">
                  <c:v>46141.875</c:v>
                </c:pt>
                <c:pt idx="37912">
                  <c:v>46141.916666666664</c:v>
                </c:pt>
                <c:pt idx="37913">
                  <c:v>46141.958333333336</c:v>
                </c:pt>
                <c:pt idx="37914">
                  <c:v>46142</c:v>
                </c:pt>
                <c:pt idx="37915">
                  <c:v>46142.041666666664</c:v>
                </c:pt>
                <c:pt idx="37916">
                  <c:v>46142.083333333336</c:v>
                </c:pt>
                <c:pt idx="37917">
                  <c:v>46142.125</c:v>
                </c:pt>
                <c:pt idx="37918">
                  <c:v>46142.166666666664</c:v>
                </c:pt>
                <c:pt idx="37919">
                  <c:v>46142.208333333336</c:v>
                </c:pt>
                <c:pt idx="37920">
                  <c:v>46142.25</c:v>
                </c:pt>
                <c:pt idx="37921">
                  <c:v>46142.291666666664</c:v>
                </c:pt>
                <c:pt idx="37922">
                  <c:v>46142.333333333336</c:v>
                </c:pt>
                <c:pt idx="37923">
                  <c:v>46142.375</c:v>
                </c:pt>
                <c:pt idx="37924">
                  <c:v>46142.416666666664</c:v>
                </c:pt>
                <c:pt idx="37925">
                  <c:v>46142.458333333336</c:v>
                </c:pt>
                <c:pt idx="37926">
                  <c:v>46142.5</c:v>
                </c:pt>
                <c:pt idx="37927">
                  <c:v>46142.541666666664</c:v>
                </c:pt>
                <c:pt idx="37928">
                  <c:v>46142.583333333336</c:v>
                </c:pt>
                <c:pt idx="37929">
                  <c:v>46142.625</c:v>
                </c:pt>
                <c:pt idx="37930">
                  <c:v>46142.666666666664</c:v>
                </c:pt>
                <c:pt idx="37931">
                  <c:v>46142.708333333336</c:v>
                </c:pt>
                <c:pt idx="37932">
                  <c:v>46142.75</c:v>
                </c:pt>
                <c:pt idx="37933">
                  <c:v>46142.791666666664</c:v>
                </c:pt>
                <c:pt idx="37934">
                  <c:v>46142.833333333336</c:v>
                </c:pt>
                <c:pt idx="37935">
                  <c:v>46142.875</c:v>
                </c:pt>
                <c:pt idx="37936">
                  <c:v>46142.916666666664</c:v>
                </c:pt>
                <c:pt idx="37937">
                  <c:v>46142.958333333336</c:v>
                </c:pt>
                <c:pt idx="37938">
                  <c:v>46143</c:v>
                </c:pt>
                <c:pt idx="37939">
                  <c:v>46143.041666666664</c:v>
                </c:pt>
                <c:pt idx="37940">
                  <c:v>46143.083333333336</c:v>
                </c:pt>
                <c:pt idx="37941">
                  <c:v>46143.125</c:v>
                </c:pt>
                <c:pt idx="37942">
                  <c:v>46143.166666666664</c:v>
                </c:pt>
                <c:pt idx="37943">
                  <c:v>46143.208333333336</c:v>
                </c:pt>
                <c:pt idx="37944">
                  <c:v>46143.25</c:v>
                </c:pt>
                <c:pt idx="37945">
                  <c:v>46143.291666666664</c:v>
                </c:pt>
                <c:pt idx="37946">
                  <c:v>46143.333333333336</c:v>
                </c:pt>
                <c:pt idx="37947">
                  <c:v>46143.375</c:v>
                </c:pt>
                <c:pt idx="37948">
                  <c:v>46143.416666666664</c:v>
                </c:pt>
                <c:pt idx="37949">
                  <c:v>46143.458333333336</c:v>
                </c:pt>
                <c:pt idx="37950">
                  <c:v>46143.5</c:v>
                </c:pt>
                <c:pt idx="37951">
                  <c:v>46143.541666666664</c:v>
                </c:pt>
                <c:pt idx="37952">
                  <c:v>46143.583333333336</c:v>
                </c:pt>
                <c:pt idx="37953">
                  <c:v>46143.625</c:v>
                </c:pt>
                <c:pt idx="37954">
                  <c:v>46143.666666666664</c:v>
                </c:pt>
                <c:pt idx="37955">
                  <c:v>46143.708333333336</c:v>
                </c:pt>
                <c:pt idx="37956">
                  <c:v>46143.75</c:v>
                </c:pt>
                <c:pt idx="37957">
                  <c:v>46143.791666666664</c:v>
                </c:pt>
                <c:pt idx="37958">
                  <c:v>46143.833333333336</c:v>
                </c:pt>
                <c:pt idx="37959">
                  <c:v>46143.875</c:v>
                </c:pt>
                <c:pt idx="37960">
                  <c:v>46143.916666666664</c:v>
                </c:pt>
                <c:pt idx="37961">
                  <c:v>46143.958333333336</c:v>
                </c:pt>
                <c:pt idx="37962">
                  <c:v>46144</c:v>
                </c:pt>
                <c:pt idx="37963">
                  <c:v>46144.041666666664</c:v>
                </c:pt>
                <c:pt idx="37964">
                  <c:v>46144.083333333336</c:v>
                </c:pt>
                <c:pt idx="37965">
                  <c:v>46144.125</c:v>
                </c:pt>
                <c:pt idx="37966">
                  <c:v>46144.166666666664</c:v>
                </c:pt>
                <c:pt idx="37967">
                  <c:v>46144.208333333336</c:v>
                </c:pt>
                <c:pt idx="37968">
                  <c:v>46144.25</c:v>
                </c:pt>
                <c:pt idx="37969">
                  <c:v>46144.291666666664</c:v>
                </c:pt>
                <c:pt idx="37970">
                  <c:v>46144.333333333336</c:v>
                </c:pt>
                <c:pt idx="37971">
                  <c:v>46144.375</c:v>
                </c:pt>
                <c:pt idx="37972">
                  <c:v>46144.416666666664</c:v>
                </c:pt>
                <c:pt idx="37973">
                  <c:v>46144.458333333336</c:v>
                </c:pt>
                <c:pt idx="37974">
                  <c:v>46144.5</c:v>
                </c:pt>
                <c:pt idx="37975">
                  <c:v>46144.541666666664</c:v>
                </c:pt>
                <c:pt idx="37976">
                  <c:v>46144.583333333336</c:v>
                </c:pt>
                <c:pt idx="37977">
                  <c:v>46144.625</c:v>
                </c:pt>
                <c:pt idx="37978">
                  <c:v>46144.666666666664</c:v>
                </c:pt>
                <c:pt idx="37979">
                  <c:v>46144.708333333336</c:v>
                </c:pt>
                <c:pt idx="37980">
                  <c:v>46144.75</c:v>
                </c:pt>
                <c:pt idx="37981">
                  <c:v>46144.791666666664</c:v>
                </c:pt>
                <c:pt idx="37982">
                  <c:v>46144.833333333336</c:v>
                </c:pt>
                <c:pt idx="37983">
                  <c:v>46144.875</c:v>
                </c:pt>
                <c:pt idx="37984">
                  <c:v>46144.916666666664</c:v>
                </c:pt>
                <c:pt idx="37985">
                  <c:v>46144.958333333336</c:v>
                </c:pt>
                <c:pt idx="37986">
                  <c:v>46145</c:v>
                </c:pt>
                <c:pt idx="37987">
                  <c:v>46145.041666666664</c:v>
                </c:pt>
                <c:pt idx="37988">
                  <c:v>46145.083333333336</c:v>
                </c:pt>
                <c:pt idx="37989">
                  <c:v>46145.125</c:v>
                </c:pt>
                <c:pt idx="37990">
                  <c:v>46145.166666666664</c:v>
                </c:pt>
                <c:pt idx="37991">
                  <c:v>46145.208333333336</c:v>
                </c:pt>
                <c:pt idx="37992">
                  <c:v>46145.25</c:v>
                </c:pt>
                <c:pt idx="37993">
                  <c:v>46145.291666666664</c:v>
                </c:pt>
                <c:pt idx="37994">
                  <c:v>46145.333333333336</c:v>
                </c:pt>
                <c:pt idx="37995">
                  <c:v>46145.375</c:v>
                </c:pt>
                <c:pt idx="37996">
                  <c:v>46145.416666666664</c:v>
                </c:pt>
                <c:pt idx="37997">
                  <c:v>46145.458333333336</c:v>
                </c:pt>
                <c:pt idx="37998">
                  <c:v>46145.5</c:v>
                </c:pt>
                <c:pt idx="37999">
                  <c:v>46145.541666666664</c:v>
                </c:pt>
                <c:pt idx="38000">
                  <c:v>46145.583333333336</c:v>
                </c:pt>
                <c:pt idx="38001">
                  <c:v>46145.625</c:v>
                </c:pt>
                <c:pt idx="38002">
                  <c:v>46145.666666666664</c:v>
                </c:pt>
                <c:pt idx="38003">
                  <c:v>46145.708333333336</c:v>
                </c:pt>
                <c:pt idx="38004">
                  <c:v>46145.75</c:v>
                </c:pt>
                <c:pt idx="38005">
                  <c:v>46145.791666666664</c:v>
                </c:pt>
                <c:pt idx="38006">
                  <c:v>46145.833333333336</c:v>
                </c:pt>
                <c:pt idx="38007">
                  <c:v>46145.875</c:v>
                </c:pt>
                <c:pt idx="38008">
                  <c:v>46145.916666666664</c:v>
                </c:pt>
                <c:pt idx="38009">
                  <c:v>46145.958333333336</c:v>
                </c:pt>
                <c:pt idx="38010">
                  <c:v>46146</c:v>
                </c:pt>
                <c:pt idx="38011">
                  <c:v>46146.041666666664</c:v>
                </c:pt>
                <c:pt idx="38012">
                  <c:v>46146.083333333336</c:v>
                </c:pt>
                <c:pt idx="38013">
                  <c:v>46146.125</c:v>
                </c:pt>
                <c:pt idx="38014">
                  <c:v>46146.166666666664</c:v>
                </c:pt>
                <c:pt idx="38015">
                  <c:v>46146.208333333336</c:v>
                </c:pt>
                <c:pt idx="38016">
                  <c:v>46146.25</c:v>
                </c:pt>
                <c:pt idx="38017">
                  <c:v>46146.291666666664</c:v>
                </c:pt>
                <c:pt idx="38018">
                  <c:v>46146.333333333336</c:v>
                </c:pt>
                <c:pt idx="38019">
                  <c:v>46146.375</c:v>
                </c:pt>
                <c:pt idx="38020">
                  <c:v>46146.416666666664</c:v>
                </c:pt>
                <c:pt idx="38021">
                  <c:v>46146.458333333336</c:v>
                </c:pt>
                <c:pt idx="38022">
                  <c:v>46146.5</c:v>
                </c:pt>
                <c:pt idx="38023">
                  <c:v>46146.541666666664</c:v>
                </c:pt>
                <c:pt idx="38024">
                  <c:v>46146.583333333336</c:v>
                </c:pt>
                <c:pt idx="38025">
                  <c:v>46146.625</c:v>
                </c:pt>
                <c:pt idx="38026">
                  <c:v>46146.666666666664</c:v>
                </c:pt>
                <c:pt idx="38027">
                  <c:v>46146.708333333336</c:v>
                </c:pt>
                <c:pt idx="38028">
                  <c:v>46146.75</c:v>
                </c:pt>
                <c:pt idx="38029">
                  <c:v>46146.791666666664</c:v>
                </c:pt>
                <c:pt idx="38030">
                  <c:v>46146.833333333336</c:v>
                </c:pt>
                <c:pt idx="38031">
                  <c:v>46146.875</c:v>
                </c:pt>
                <c:pt idx="38032">
                  <c:v>46146.916666666664</c:v>
                </c:pt>
                <c:pt idx="38033">
                  <c:v>46146.958333333336</c:v>
                </c:pt>
                <c:pt idx="38034">
                  <c:v>46147</c:v>
                </c:pt>
                <c:pt idx="38035">
                  <c:v>46147.041666666664</c:v>
                </c:pt>
                <c:pt idx="38036">
                  <c:v>46147.083333333336</c:v>
                </c:pt>
                <c:pt idx="38037">
                  <c:v>46147.125</c:v>
                </c:pt>
                <c:pt idx="38038">
                  <c:v>46147.166666666664</c:v>
                </c:pt>
                <c:pt idx="38039">
                  <c:v>46147.208333333336</c:v>
                </c:pt>
                <c:pt idx="38040">
                  <c:v>46147.25</c:v>
                </c:pt>
                <c:pt idx="38041">
                  <c:v>46147.291666666664</c:v>
                </c:pt>
                <c:pt idx="38042">
                  <c:v>46147.333333333336</c:v>
                </c:pt>
                <c:pt idx="38043">
                  <c:v>46147.375</c:v>
                </c:pt>
                <c:pt idx="38044">
                  <c:v>46147.416666666664</c:v>
                </c:pt>
                <c:pt idx="38045">
                  <c:v>46147.458333333336</c:v>
                </c:pt>
                <c:pt idx="38046">
                  <c:v>46147.5</c:v>
                </c:pt>
                <c:pt idx="38047">
                  <c:v>46147.541666666664</c:v>
                </c:pt>
                <c:pt idx="38048">
                  <c:v>46147.583333333336</c:v>
                </c:pt>
                <c:pt idx="38049">
                  <c:v>46147.625</c:v>
                </c:pt>
                <c:pt idx="38050">
                  <c:v>46147.666666666664</c:v>
                </c:pt>
                <c:pt idx="38051">
                  <c:v>46147.708333333336</c:v>
                </c:pt>
                <c:pt idx="38052">
                  <c:v>46147.75</c:v>
                </c:pt>
                <c:pt idx="38053">
                  <c:v>46147.791666666664</c:v>
                </c:pt>
                <c:pt idx="38054">
                  <c:v>46147.833333333336</c:v>
                </c:pt>
                <c:pt idx="38055">
                  <c:v>46147.875</c:v>
                </c:pt>
                <c:pt idx="38056">
                  <c:v>46147.916666666664</c:v>
                </c:pt>
                <c:pt idx="38057">
                  <c:v>46147.958333333336</c:v>
                </c:pt>
                <c:pt idx="38058">
                  <c:v>46148</c:v>
                </c:pt>
                <c:pt idx="38059">
                  <c:v>46148.041666666664</c:v>
                </c:pt>
                <c:pt idx="38060">
                  <c:v>46148.083333333336</c:v>
                </c:pt>
                <c:pt idx="38061">
                  <c:v>46148.125</c:v>
                </c:pt>
                <c:pt idx="38062">
                  <c:v>46148.166666666664</c:v>
                </c:pt>
                <c:pt idx="38063">
                  <c:v>46148.208333333336</c:v>
                </c:pt>
                <c:pt idx="38064">
                  <c:v>46148.25</c:v>
                </c:pt>
                <c:pt idx="38065">
                  <c:v>46148.291666666664</c:v>
                </c:pt>
                <c:pt idx="38066">
                  <c:v>46148.333333333336</c:v>
                </c:pt>
                <c:pt idx="38067">
                  <c:v>46148.375</c:v>
                </c:pt>
                <c:pt idx="38068">
                  <c:v>46148.416666666664</c:v>
                </c:pt>
                <c:pt idx="38069">
                  <c:v>46148.458333333336</c:v>
                </c:pt>
                <c:pt idx="38070">
                  <c:v>46148.5</c:v>
                </c:pt>
                <c:pt idx="38071">
                  <c:v>46148.541666666664</c:v>
                </c:pt>
                <c:pt idx="38072">
                  <c:v>46148.583333333336</c:v>
                </c:pt>
                <c:pt idx="38073">
                  <c:v>46148.625</c:v>
                </c:pt>
                <c:pt idx="38074">
                  <c:v>46148.666666666664</c:v>
                </c:pt>
                <c:pt idx="38075">
                  <c:v>46148.708333333336</c:v>
                </c:pt>
                <c:pt idx="38076">
                  <c:v>46148.75</c:v>
                </c:pt>
                <c:pt idx="38077">
                  <c:v>46148.791666666664</c:v>
                </c:pt>
                <c:pt idx="38078">
                  <c:v>46148.833333333336</c:v>
                </c:pt>
                <c:pt idx="38079">
                  <c:v>46148.875</c:v>
                </c:pt>
                <c:pt idx="38080">
                  <c:v>46148.916666666664</c:v>
                </c:pt>
                <c:pt idx="38081">
                  <c:v>46148.958333333336</c:v>
                </c:pt>
                <c:pt idx="38082">
                  <c:v>46149</c:v>
                </c:pt>
                <c:pt idx="38083">
                  <c:v>46149.041666666664</c:v>
                </c:pt>
                <c:pt idx="38084">
                  <c:v>46149.083333333336</c:v>
                </c:pt>
                <c:pt idx="38085">
                  <c:v>46149.125</c:v>
                </c:pt>
                <c:pt idx="38086">
                  <c:v>46149.166666666664</c:v>
                </c:pt>
                <c:pt idx="38087">
                  <c:v>46149.208333333336</c:v>
                </c:pt>
                <c:pt idx="38088">
                  <c:v>46149.25</c:v>
                </c:pt>
                <c:pt idx="38089">
                  <c:v>46149.291666666664</c:v>
                </c:pt>
                <c:pt idx="38090">
                  <c:v>46149.333333333336</c:v>
                </c:pt>
                <c:pt idx="38091">
                  <c:v>46149.375</c:v>
                </c:pt>
                <c:pt idx="38092">
                  <c:v>46149.416666666664</c:v>
                </c:pt>
                <c:pt idx="38093">
                  <c:v>46149.458333333336</c:v>
                </c:pt>
                <c:pt idx="38094">
                  <c:v>46149.5</c:v>
                </c:pt>
                <c:pt idx="38095">
                  <c:v>46149.541666666664</c:v>
                </c:pt>
                <c:pt idx="38096">
                  <c:v>46149.583333333336</c:v>
                </c:pt>
                <c:pt idx="38097">
                  <c:v>46149.625</c:v>
                </c:pt>
                <c:pt idx="38098">
                  <c:v>46149.666666666664</c:v>
                </c:pt>
                <c:pt idx="38099">
                  <c:v>46149.708333333336</c:v>
                </c:pt>
                <c:pt idx="38100">
                  <c:v>46149.75</c:v>
                </c:pt>
                <c:pt idx="38101">
                  <c:v>46149.791666666664</c:v>
                </c:pt>
                <c:pt idx="38102">
                  <c:v>46149.833333333336</c:v>
                </c:pt>
                <c:pt idx="38103">
                  <c:v>46149.875</c:v>
                </c:pt>
                <c:pt idx="38104">
                  <c:v>46149.916666666664</c:v>
                </c:pt>
                <c:pt idx="38105">
                  <c:v>46149.958333333336</c:v>
                </c:pt>
                <c:pt idx="38106">
                  <c:v>46150</c:v>
                </c:pt>
                <c:pt idx="38107">
                  <c:v>46150.041666666664</c:v>
                </c:pt>
                <c:pt idx="38108">
                  <c:v>46150.083333333336</c:v>
                </c:pt>
                <c:pt idx="38109">
                  <c:v>46150.125</c:v>
                </c:pt>
                <c:pt idx="38110">
                  <c:v>46150.166666666664</c:v>
                </c:pt>
                <c:pt idx="38111">
                  <c:v>46150.208333333336</c:v>
                </c:pt>
                <c:pt idx="38112">
                  <c:v>46150.25</c:v>
                </c:pt>
                <c:pt idx="38113">
                  <c:v>46150.291666666664</c:v>
                </c:pt>
                <c:pt idx="38114">
                  <c:v>46150.333333333336</c:v>
                </c:pt>
                <c:pt idx="38115">
                  <c:v>46150.375</c:v>
                </c:pt>
                <c:pt idx="38116">
                  <c:v>46150.416666666664</c:v>
                </c:pt>
                <c:pt idx="38117">
                  <c:v>46150.458333333336</c:v>
                </c:pt>
                <c:pt idx="38118">
                  <c:v>46150.5</c:v>
                </c:pt>
                <c:pt idx="38119">
                  <c:v>46150.541666666664</c:v>
                </c:pt>
                <c:pt idx="38120">
                  <c:v>46150.583333333336</c:v>
                </c:pt>
                <c:pt idx="38121">
                  <c:v>46150.625</c:v>
                </c:pt>
                <c:pt idx="38122">
                  <c:v>46150.666666666664</c:v>
                </c:pt>
                <c:pt idx="38123">
                  <c:v>46150.708333333336</c:v>
                </c:pt>
                <c:pt idx="38124">
                  <c:v>46150.75</c:v>
                </c:pt>
                <c:pt idx="38125">
                  <c:v>46150.791666666664</c:v>
                </c:pt>
                <c:pt idx="38126">
                  <c:v>46150.833333333336</c:v>
                </c:pt>
                <c:pt idx="38127">
                  <c:v>46150.875</c:v>
                </c:pt>
                <c:pt idx="38128">
                  <c:v>46150.916666666664</c:v>
                </c:pt>
                <c:pt idx="38129">
                  <c:v>46150.958333333336</c:v>
                </c:pt>
                <c:pt idx="38130">
                  <c:v>46151</c:v>
                </c:pt>
                <c:pt idx="38131">
                  <c:v>46151.041666666664</c:v>
                </c:pt>
                <c:pt idx="38132">
                  <c:v>46151.083333333336</c:v>
                </c:pt>
                <c:pt idx="38133">
                  <c:v>46151.125</c:v>
                </c:pt>
                <c:pt idx="38134">
                  <c:v>46151.166666666664</c:v>
                </c:pt>
                <c:pt idx="38135">
                  <c:v>46151.208333333336</c:v>
                </c:pt>
                <c:pt idx="38136">
                  <c:v>46151.25</c:v>
                </c:pt>
                <c:pt idx="38137">
                  <c:v>46151.291666666664</c:v>
                </c:pt>
                <c:pt idx="38138">
                  <c:v>46151.333333333336</c:v>
                </c:pt>
                <c:pt idx="38139">
                  <c:v>46151.375</c:v>
                </c:pt>
                <c:pt idx="38140">
                  <c:v>46151.416666666664</c:v>
                </c:pt>
                <c:pt idx="38141">
                  <c:v>46151.458333333336</c:v>
                </c:pt>
                <c:pt idx="38142">
                  <c:v>46151.5</c:v>
                </c:pt>
                <c:pt idx="38143">
                  <c:v>46151.541666666664</c:v>
                </c:pt>
                <c:pt idx="38144">
                  <c:v>46151.583333333336</c:v>
                </c:pt>
                <c:pt idx="38145">
                  <c:v>46151.625</c:v>
                </c:pt>
                <c:pt idx="38146">
                  <c:v>46151.666666666664</c:v>
                </c:pt>
                <c:pt idx="38147">
                  <c:v>46151.708333333336</c:v>
                </c:pt>
                <c:pt idx="38148">
                  <c:v>46151.75</c:v>
                </c:pt>
                <c:pt idx="38149">
                  <c:v>46151.791666666664</c:v>
                </c:pt>
                <c:pt idx="38150">
                  <c:v>46151.833333333336</c:v>
                </c:pt>
                <c:pt idx="38151">
                  <c:v>46151.875</c:v>
                </c:pt>
                <c:pt idx="38152">
                  <c:v>46151.916666666664</c:v>
                </c:pt>
                <c:pt idx="38153">
                  <c:v>46151.958333333336</c:v>
                </c:pt>
                <c:pt idx="38154">
                  <c:v>46152</c:v>
                </c:pt>
                <c:pt idx="38155">
                  <c:v>46152.041666666664</c:v>
                </c:pt>
                <c:pt idx="38156">
                  <c:v>46152.083333333336</c:v>
                </c:pt>
                <c:pt idx="38157">
                  <c:v>46152.125</c:v>
                </c:pt>
                <c:pt idx="38158">
                  <c:v>46152.166666666664</c:v>
                </c:pt>
                <c:pt idx="38159">
                  <c:v>46152.208333333336</c:v>
                </c:pt>
                <c:pt idx="38160">
                  <c:v>46152.25</c:v>
                </c:pt>
                <c:pt idx="38161">
                  <c:v>46152.291666666664</c:v>
                </c:pt>
                <c:pt idx="38162">
                  <c:v>46152.333333333336</c:v>
                </c:pt>
                <c:pt idx="38163">
                  <c:v>46152.375</c:v>
                </c:pt>
                <c:pt idx="38164">
                  <c:v>46152.416666666664</c:v>
                </c:pt>
                <c:pt idx="38165">
                  <c:v>46152.458333333336</c:v>
                </c:pt>
                <c:pt idx="38166">
                  <c:v>46152.5</c:v>
                </c:pt>
                <c:pt idx="38167">
                  <c:v>46152.541666666664</c:v>
                </c:pt>
                <c:pt idx="38168">
                  <c:v>46152.583333333336</c:v>
                </c:pt>
                <c:pt idx="38169">
                  <c:v>46152.625</c:v>
                </c:pt>
                <c:pt idx="38170">
                  <c:v>46152.666666666664</c:v>
                </c:pt>
                <c:pt idx="38171">
                  <c:v>46152.708333333336</c:v>
                </c:pt>
                <c:pt idx="38172">
                  <c:v>46152.75</c:v>
                </c:pt>
                <c:pt idx="38173">
                  <c:v>46152.791666666664</c:v>
                </c:pt>
                <c:pt idx="38174">
                  <c:v>46152.833333333336</c:v>
                </c:pt>
                <c:pt idx="38175">
                  <c:v>46152.875</c:v>
                </c:pt>
                <c:pt idx="38176">
                  <c:v>46152.916666666664</c:v>
                </c:pt>
                <c:pt idx="38177">
                  <c:v>46152.958333333336</c:v>
                </c:pt>
                <c:pt idx="38178">
                  <c:v>46153</c:v>
                </c:pt>
                <c:pt idx="38179">
                  <c:v>46153.041666666664</c:v>
                </c:pt>
                <c:pt idx="38180">
                  <c:v>46153.083333333336</c:v>
                </c:pt>
                <c:pt idx="38181">
                  <c:v>46153.125</c:v>
                </c:pt>
                <c:pt idx="38182">
                  <c:v>46153.166666666664</c:v>
                </c:pt>
                <c:pt idx="38183">
                  <c:v>46153.208333333336</c:v>
                </c:pt>
                <c:pt idx="38184">
                  <c:v>46153.25</c:v>
                </c:pt>
                <c:pt idx="38185">
                  <c:v>46153.291666666664</c:v>
                </c:pt>
                <c:pt idx="38186">
                  <c:v>46153.333333333336</c:v>
                </c:pt>
                <c:pt idx="38187">
                  <c:v>46153.375</c:v>
                </c:pt>
                <c:pt idx="38188">
                  <c:v>46153.416666666664</c:v>
                </c:pt>
                <c:pt idx="38189">
                  <c:v>46153.458333333336</c:v>
                </c:pt>
                <c:pt idx="38190">
                  <c:v>46153.5</c:v>
                </c:pt>
                <c:pt idx="38191">
                  <c:v>46153.541666666664</c:v>
                </c:pt>
                <c:pt idx="38192">
                  <c:v>46153.583333333336</c:v>
                </c:pt>
                <c:pt idx="38193">
                  <c:v>46153.625</c:v>
                </c:pt>
                <c:pt idx="38194">
                  <c:v>46153.666666666664</c:v>
                </c:pt>
                <c:pt idx="38195">
                  <c:v>46153.708333333336</c:v>
                </c:pt>
                <c:pt idx="38196">
                  <c:v>46153.75</c:v>
                </c:pt>
                <c:pt idx="38197">
                  <c:v>46153.791666666664</c:v>
                </c:pt>
                <c:pt idx="38198">
                  <c:v>46153.833333333336</c:v>
                </c:pt>
                <c:pt idx="38199">
                  <c:v>46153.875</c:v>
                </c:pt>
                <c:pt idx="38200">
                  <c:v>46153.916666666664</c:v>
                </c:pt>
                <c:pt idx="38201">
                  <c:v>46153.958333333336</c:v>
                </c:pt>
                <c:pt idx="38202">
                  <c:v>46154</c:v>
                </c:pt>
                <c:pt idx="38203">
                  <c:v>46154.041666666664</c:v>
                </c:pt>
                <c:pt idx="38204">
                  <c:v>46154.083333333336</c:v>
                </c:pt>
                <c:pt idx="38205">
                  <c:v>46154.125</c:v>
                </c:pt>
                <c:pt idx="38206">
                  <c:v>46154.166666666664</c:v>
                </c:pt>
                <c:pt idx="38207">
                  <c:v>46154.208333333336</c:v>
                </c:pt>
                <c:pt idx="38208">
                  <c:v>46154.25</c:v>
                </c:pt>
                <c:pt idx="38209">
                  <c:v>46154.291666666664</c:v>
                </c:pt>
                <c:pt idx="38210">
                  <c:v>46154.333333333336</c:v>
                </c:pt>
                <c:pt idx="38211">
                  <c:v>46154.375</c:v>
                </c:pt>
                <c:pt idx="38212">
                  <c:v>46154.416666666664</c:v>
                </c:pt>
                <c:pt idx="38213">
                  <c:v>46154.458333333336</c:v>
                </c:pt>
                <c:pt idx="38214">
                  <c:v>46154.5</c:v>
                </c:pt>
                <c:pt idx="38215">
                  <c:v>46154.541666666664</c:v>
                </c:pt>
                <c:pt idx="38216">
                  <c:v>46154.583333333336</c:v>
                </c:pt>
                <c:pt idx="38217">
                  <c:v>46154.625</c:v>
                </c:pt>
                <c:pt idx="38218">
                  <c:v>46154.666666666664</c:v>
                </c:pt>
                <c:pt idx="38219">
                  <c:v>46154.708333333336</c:v>
                </c:pt>
                <c:pt idx="38220">
                  <c:v>46154.75</c:v>
                </c:pt>
                <c:pt idx="38221">
                  <c:v>46154.791666666664</c:v>
                </c:pt>
                <c:pt idx="38222">
                  <c:v>46154.833333333336</c:v>
                </c:pt>
                <c:pt idx="38223">
                  <c:v>46154.875</c:v>
                </c:pt>
                <c:pt idx="38224">
                  <c:v>46154.916666666664</c:v>
                </c:pt>
                <c:pt idx="38225">
                  <c:v>46154.958333333336</c:v>
                </c:pt>
                <c:pt idx="38226">
                  <c:v>46155</c:v>
                </c:pt>
                <c:pt idx="38227">
                  <c:v>46155.041666666664</c:v>
                </c:pt>
                <c:pt idx="38228">
                  <c:v>46155.083333333336</c:v>
                </c:pt>
                <c:pt idx="38229">
                  <c:v>46155.125</c:v>
                </c:pt>
                <c:pt idx="38230">
                  <c:v>46155.166666666664</c:v>
                </c:pt>
                <c:pt idx="38231">
                  <c:v>46155.208333333336</c:v>
                </c:pt>
                <c:pt idx="38232">
                  <c:v>46155.25</c:v>
                </c:pt>
                <c:pt idx="38233">
                  <c:v>46155.291666666664</c:v>
                </c:pt>
                <c:pt idx="38234">
                  <c:v>46155.333333333336</c:v>
                </c:pt>
                <c:pt idx="38235">
                  <c:v>46155.375</c:v>
                </c:pt>
                <c:pt idx="38236">
                  <c:v>46155.416666666664</c:v>
                </c:pt>
                <c:pt idx="38237">
                  <c:v>46155.458333333336</c:v>
                </c:pt>
                <c:pt idx="38238">
                  <c:v>46155.5</c:v>
                </c:pt>
                <c:pt idx="38239">
                  <c:v>46155.541666666664</c:v>
                </c:pt>
                <c:pt idx="38240">
                  <c:v>46155.583333333336</c:v>
                </c:pt>
                <c:pt idx="38241">
                  <c:v>46155.625</c:v>
                </c:pt>
                <c:pt idx="38242">
                  <c:v>46155.666666666664</c:v>
                </c:pt>
                <c:pt idx="38243">
                  <c:v>46155.708333333336</c:v>
                </c:pt>
                <c:pt idx="38244">
                  <c:v>46155.75</c:v>
                </c:pt>
                <c:pt idx="38245">
                  <c:v>46155.791666666664</c:v>
                </c:pt>
                <c:pt idx="38246">
                  <c:v>46155.833333333336</c:v>
                </c:pt>
                <c:pt idx="38247">
                  <c:v>46155.875</c:v>
                </c:pt>
                <c:pt idx="38248">
                  <c:v>46155.916666666664</c:v>
                </c:pt>
                <c:pt idx="38249">
                  <c:v>46155.958333333336</c:v>
                </c:pt>
                <c:pt idx="38250">
                  <c:v>46156</c:v>
                </c:pt>
                <c:pt idx="38251">
                  <c:v>46156.041666666664</c:v>
                </c:pt>
                <c:pt idx="38252">
                  <c:v>46156.083333333336</c:v>
                </c:pt>
                <c:pt idx="38253">
                  <c:v>46156.125</c:v>
                </c:pt>
                <c:pt idx="38254">
                  <c:v>46156.166666666664</c:v>
                </c:pt>
                <c:pt idx="38255">
                  <c:v>46156.208333333336</c:v>
                </c:pt>
                <c:pt idx="38256">
                  <c:v>46156.25</c:v>
                </c:pt>
                <c:pt idx="38257">
                  <c:v>46156.291666666664</c:v>
                </c:pt>
                <c:pt idx="38258">
                  <c:v>46156.333333333336</c:v>
                </c:pt>
                <c:pt idx="38259">
                  <c:v>46156.375</c:v>
                </c:pt>
                <c:pt idx="38260">
                  <c:v>46156.416666666664</c:v>
                </c:pt>
                <c:pt idx="38261">
                  <c:v>46156.458333333336</c:v>
                </c:pt>
                <c:pt idx="38262">
                  <c:v>46156.5</c:v>
                </c:pt>
                <c:pt idx="38263">
                  <c:v>46156.541666666664</c:v>
                </c:pt>
                <c:pt idx="38264">
                  <c:v>46156.583333333336</c:v>
                </c:pt>
                <c:pt idx="38265">
                  <c:v>46156.625</c:v>
                </c:pt>
                <c:pt idx="38266">
                  <c:v>46156.666666666664</c:v>
                </c:pt>
                <c:pt idx="38267">
                  <c:v>46156.708333333336</c:v>
                </c:pt>
                <c:pt idx="38268">
                  <c:v>46156.75</c:v>
                </c:pt>
                <c:pt idx="38269">
                  <c:v>46156.791666666664</c:v>
                </c:pt>
                <c:pt idx="38270">
                  <c:v>46156.833333333336</c:v>
                </c:pt>
                <c:pt idx="38271">
                  <c:v>46156.875</c:v>
                </c:pt>
                <c:pt idx="38272">
                  <c:v>46156.916666666664</c:v>
                </c:pt>
                <c:pt idx="38273">
                  <c:v>46156.958333333336</c:v>
                </c:pt>
                <c:pt idx="38274">
                  <c:v>46157</c:v>
                </c:pt>
                <c:pt idx="38275">
                  <c:v>46157.041666666664</c:v>
                </c:pt>
                <c:pt idx="38276">
                  <c:v>46157.083333333336</c:v>
                </c:pt>
                <c:pt idx="38277">
                  <c:v>46157.125</c:v>
                </c:pt>
                <c:pt idx="38278">
                  <c:v>46157.166666666664</c:v>
                </c:pt>
                <c:pt idx="38279">
                  <c:v>46157.208333333336</c:v>
                </c:pt>
                <c:pt idx="38280">
                  <c:v>46157.25</c:v>
                </c:pt>
                <c:pt idx="38281">
                  <c:v>46157.291666666664</c:v>
                </c:pt>
                <c:pt idx="38282">
                  <c:v>46157.333333333336</c:v>
                </c:pt>
                <c:pt idx="38283">
                  <c:v>46157.375</c:v>
                </c:pt>
                <c:pt idx="38284">
                  <c:v>46157.416666666664</c:v>
                </c:pt>
                <c:pt idx="38285">
                  <c:v>46157.458333333336</c:v>
                </c:pt>
                <c:pt idx="38286">
                  <c:v>46157.5</c:v>
                </c:pt>
                <c:pt idx="38287">
                  <c:v>46157.541666666664</c:v>
                </c:pt>
                <c:pt idx="38288">
                  <c:v>46157.583333333336</c:v>
                </c:pt>
                <c:pt idx="38289">
                  <c:v>46157.625</c:v>
                </c:pt>
                <c:pt idx="38290">
                  <c:v>46157.666666666664</c:v>
                </c:pt>
                <c:pt idx="38291">
                  <c:v>46157.708333333336</c:v>
                </c:pt>
                <c:pt idx="38292">
                  <c:v>46157.75</c:v>
                </c:pt>
                <c:pt idx="38293">
                  <c:v>46157.791666666664</c:v>
                </c:pt>
                <c:pt idx="38294">
                  <c:v>46157.833333333336</c:v>
                </c:pt>
                <c:pt idx="38295">
                  <c:v>46157.875</c:v>
                </c:pt>
                <c:pt idx="38296">
                  <c:v>46157.916666666664</c:v>
                </c:pt>
                <c:pt idx="38297">
                  <c:v>46157.958333333336</c:v>
                </c:pt>
                <c:pt idx="38298">
                  <c:v>46158</c:v>
                </c:pt>
                <c:pt idx="38299">
                  <c:v>46158.041666666664</c:v>
                </c:pt>
                <c:pt idx="38300">
                  <c:v>46158.083333333336</c:v>
                </c:pt>
                <c:pt idx="38301">
                  <c:v>46158.125</c:v>
                </c:pt>
                <c:pt idx="38302">
                  <c:v>46158.166666666664</c:v>
                </c:pt>
                <c:pt idx="38303">
                  <c:v>46158.208333333336</c:v>
                </c:pt>
                <c:pt idx="38304">
                  <c:v>46158.25</c:v>
                </c:pt>
                <c:pt idx="38305">
                  <c:v>46158.291666666664</c:v>
                </c:pt>
                <c:pt idx="38306">
                  <c:v>46158.333333333336</c:v>
                </c:pt>
                <c:pt idx="38307">
                  <c:v>46158.375</c:v>
                </c:pt>
                <c:pt idx="38308">
                  <c:v>46158.416666666664</c:v>
                </c:pt>
                <c:pt idx="38309">
                  <c:v>46158.458333333336</c:v>
                </c:pt>
                <c:pt idx="38310">
                  <c:v>46158.5</c:v>
                </c:pt>
                <c:pt idx="38311">
                  <c:v>46158.541666666664</c:v>
                </c:pt>
                <c:pt idx="38312">
                  <c:v>46158.583333333336</c:v>
                </c:pt>
                <c:pt idx="38313">
                  <c:v>46158.625</c:v>
                </c:pt>
                <c:pt idx="38314">
                  <c:v>46158.666666666664</c:v>
                </c:pt>
                <c:pt idx="38315">
                  <c:v>46158.708333333336</c:v>
                </c:pt>
                <c:pt idx="38316">
                  <c:v>46158.75</c:v>
                </c:pt>
                <c:pt idx="38317">
                  <c:v>46158.791666666664</c:v>
                </c:pt>
                <c:pt idx="38318">
                  <c:v>46158.833333333336</c:v>
                </c:pt>
                <c:pt idx="38319">
                  <c:v>46158.875</c:v>
                </c:pt>
                <c:pt idx="38320">
                  <c:v>46158.916666666664</c:v>
                </c:pt>
                <c:pt idx="38321">
                  <c:v>46158.958333333336</c:v>
                </c:pt>
                <c:pt idx="38322">
                  <c:v>46159</c:v>
                </c:pt>
                <c:pt idx="38323">
                  <c:v>46159.041666666664</c:v>
                </c:pt>
                <c:pt idx="38324">
                  <c:v>46159.083333333336</c:v>
                </c:pt>
                <c:pt idx="38325">
                  <c:v>46159.125</c:v>
                </c:pt>
                <c:pt idx="38326">
                  <c:v>46159.166666666664</c:v>
                </c:pt>
                <c:pt idx="38327">
                  <c:v>46159.208333333336</c:v>
                </c:pt>
                <c:pt idx="38328">
                  <c:v>46159.25</c:v>
                </c:pt>
                <c:pt idx="38329">
                  <c:v>46159.291666666664</c:v>
                </c:pt>
                <c:pt idx="38330">
                  <c:v>46159.333333333336</c:v>
                </c:pt>
                <c:pt idx="38331">
                  <c:v>46159.375</c:v>
                </c:pt>
                <c:pt idx="38332">
                  <c:v>46159.416666666664</c:v>
                </c:pt>
                <c:pt idx="38333">
                  <c:v>46159.458333333336</c:v>
                </c:pt>
                <c:pt idx="38334">
                  <c:v>46159.5</c:v>
                </c:pt>
                <c:pt idx="38335">
                  <c:v>46159.541666666664</c:v>
                </c:pt>
                <c:pt idx="38336">
                  <c:v>46159.583333333336</c:v>
                </c:pt>
                <c:pt idx="38337">
                  <c:v>46159.625</c:v>
                </c:pt>
                <c:pt idx="38338">
                  <c:v>46159.666666666664</c:v>
                </c:pt>
                <c:pt idx="38339">
                  <c:v>46159.708333333336</c:v>
                </c:pt>
                <c:pt idx="38340">
                  <c:v>46159.75</c:v>
                </c:pt>
                <c:pt idx="38341">
                  <c:v>46159.791666666664</c:v>
                </c:pt>
                <c:pt idx="38342">
                  <c:v>46159.833333333336</c:v>
                </c:pt>
                <c:pt idx="38343">
                  <c:v>46159.875</c:v>
                </c:pt>
                <c:pt idx="38344">
                  <c:v>46159.916666666664</c:v>
                </c:pt>
                <c:pt idx="38345">
                  <c:v>46159.958333333336</c:v>
                </c:pt>
                <c:pt idx="38346">
                  <c:v>46160</c:v>
                </c:pt>
                <c:pt idx="38347">
                  <c:v>46160.041666666664</c:v>
                </c:pt>
                <c:pt idx="38348">
                  <c:v>46160.083333333336</c:v>
                </c:pt>
                <c:pt idx="38349">
                  <c:v>46160.125</c:v>
                </c:pt>
                <c:pt idx="38350">
                  <c:v>46160.166666666664</c:v>
                </c:pt>
                <c:pt idx="38351">
                  <c:v>46160.208333333336</c:v>
                </c:pt>
                <c:pt idx="38352">
                  <c:v>46160.25</c:v>
                </c:pt>
                <c:pt idx="38353">
                  <c:v>46160.291666666664</c:v>
                </c:pt>
                <c:pt idx="38354">
                  <c:v>46160.333333333336</c:v>
                </c:pt>
                <c:pt idx="38355">
                  <c:v>46160.375</c:v>
                </c:pt>
                <c:pt idx="38356">
                  <c:v>46160.416666666664</c:v>
                </c:pt>
                <c:pt idx="38357">
                  <c:v>46160.458333333336</c:v>
                </c:pt>
                <c:pt idx="38358">
                  <c:v>46160.5</c:v>
                </c:pt>
                <c:pt idx="38359">
                  <c:v>46160.541666666664</c:v>
                </c:pt>
                <c:pt idx="38360">
                  <c:v>46160.583333333336</c:v>
                </c:pt>
                <c:pt idx="38361">
                  <c:v>46160.625</c:v>
                </c:pt>
                <c:pt idx="38362">
                  <c:v>46160.666666666664</c:v>
                </c:pt>
                <c:pt idx="38363">
                  <c:v>46160.708333333336</c:v>
                </c:pt>
                <c:pt idx="38364">
                  <c:v>46160.75</c:v>
                </c:pt>
                <c:pt idx="38365">
                  <c:v>46160.791666666664</c:v>
                </c:pt>
                <c:pt idx="38366">
                  <c:v>46160.833333333336</c:v>
                </c:pt>
                <c:pt idx="38367">
                  <c:v>46160.875</c:v>
                </c:pt>
                <c:pt idx="38368">
                  <c:v>46160.916666666664</c:v>
                </c:pt>
                <c:pt idx="38369">
                  <c:v>46160.958333333336</c:v>
                </c:pt>
                <c:pt idx="38370">
                  <c:v>46161</c:v>
                </c:pt>
                <c:pt idx="38371">
                  <c:v>46161.041666666664</c:v>
                </c:pt>
                <c:pt idx="38372">
                  <c:v>46161.083333333336</c:v>
                </c:pt>
                <c:pt idx="38373">
                  <c:v>46161.125</c:v>
                </c:pt>
                <c:pt idx="38374">
                  <c:v>46161.166666666664</c:v>
                </c:pt>
                <c:pt idx="38375">
                  <c:v>46161.208333333336</c:v>
                </c:pt>
                <c:pt idx="38376">
                  <c:v>46161.25</c:v>
                </c:pt>
                <c:pt idx="38377">
                  <c:v>46161.291666666664</c:v>
                </c:pt>
                <c:pt idx="38378">
                  <c:v>46161.333333333336</c:v>
                </c:pt>
                <c:pt idx="38379">
                  <c:v>46161.375</c:v>
                </c:pt>
                <c:pt idx="38380">
                  <c:v>46161.416666666664</c:v>
                </c:pt>
                <c:pt idx="38381">
                  <c:v>46161.458333333336</c:v>
                </c:pt>
                <c:pt idx="38382">
                  <c:v>46161.5</c:v>
                </c:pt>
                <c:pt idx="38383">
                  <c:v>46161.541666666664</c:v>
                </c:pt>
                <c:pt idx="38384">
                  <c:v>46161.583333333336</c:v>
                </c:pt>
                <c:pt idx="38385">
                  <c:v>46161.625</c:v>
                </c:pt>
                <c:pt idx="38386">
                  <c:v>46161.666666666664</c:v>
                </c:pt>
                <c:pt idx="38387">
                  <c:v>46161.708333333336</c:v>
                </c:pt>
                <c:pt idx="38388">
                  <c:v>46161.75</c:v>
                </c:pt>
                <c:pt idx="38389">
                  <c:v>46161.791666666664</c:v>
                </c:pt>
                <c:pt idx="38390">
                  <c:v>46161.833333333336</c:v>
                </c:pt>
                <c:pt idx="38391">
                  <c:v>46161.875</c:v>
                </c:pt>
                <c:pt idx="38392">
                  <c:v>46161.916666666664</c:v>
                </c:pt>
                <c:pt idx="38393">
                  <c:v>46161.958333333336</c:v>
                </c:pt>
                <c:pt idx="38394">
                  <c:v>46162</c:v>
                </c:pt>
                <c:pt idx="38395">
                  <c:v>46162.041666666664</c:v>
                </c:pt>
                <c:pt idx="38396">
                  <c:v>46162.083333333336</c:v>
                </c:pt>
                <c:pt idx="38397">
                  <c:v>46162.125</c:v>
                </c:pt>
                <c:pt idx="38398">
                  <c:v>46162.166666666664</c:v>
                </c:pt>
                <c:pt idx="38399">
                  <c:v>46162.208333333336</c:v>
                </c:pt>
                <c:pt idx="38400">
                  <c:v>46162.25</c:v>
                </c:pt>
                <c:pt idx="38401">
                  <c:v>46162.291666666664</c:v>
                </c:pt>
                <c:pt idx="38402">
                  <c:v>46162.333333333336</c:v>
                </c:pt>
                <c:pt idx="38403">
                  <c:v>46162.375</c:v>
                </c:pt>
                <c:pt idx="38404">
                  <c:v>46162.416666666664</c:v>
                </c:pt>
                <c:pt idx="38405">
                  <c:v>46162.458333333336</c:v>
                </c:pt>
                <c:pt idx="38406">
                  <c:v>46162.5</c:v>
                </c:pt>
                <c:pt idx="38407">
                  <c:v>46162.541666666664</c:v>
                </c:pt>
                <c:pt idx="38408">
                  <c:v>46162.583333333336</c:v>
                </c:pt>
                <c:pt idx="38409">
                  <c:v>46162.625</c:v>
                </c:pt>
                <c:pt idx="38410">
                  <c:v>46162.666666666664</c:v>
                </c:pt>
                <c:pt idx="38411">
                  <c:v>46162.708333333336</c:v>
                </c:pt>
                <c:pt idx="38412">
                  <c:v>46162.75</c:v>
                </c:pt>
                <c:pt idx="38413">
                  <c:v>46162.791666666664</c:v>
                </c:pt>
                <c:pt idx="38414">
                  <c:v>46162.833333333336</c:v>
                </c:pt>
                <c:pt idx="38415">
                  <c:v>46162.875</c:v>
                </c:pt>
                <c:pt idx="38416">
                  <c:v>46162.916666666664</c:v>
                </c:pt>
                <c:pt idx="38417">
                  <c:v>46162.958333333336</c:v>
                </c:pt>
                <c:pt idx="38418">
                  <c:v>46163</c:v>
                </c:pt>
                <c:pt idx="38419">
                  <c:v>46163.041666666664</c:v>
                </c:pt>
                <c:pt idx="38420">
                  <c:v>46163.083333333336</c:v>
                </c:pt>
                <c:pt idx="38421">
                  <c:v>46163.125</c:v>
                </c:pt>
                <c:pt idx="38422">
                  <c:v>46163.166666666664</c:v>
                </c:pt>
                <c:pt idx="38423">
                  <c:v>46163.208333333336</c:v>
                </c:pt>
                <c:pt idx="38424">
                  <c:v>46163.25</c:v>
                </c:pt>
                <c:pt idx="38425">
                  <c:v>46163.291666666664</c:v>
                </c:pt>
                <c:pt idx="38426">
                  <c:v>46163.333333333336</c:v>
                </c:pt>
                <c:pt idx="38427">
                  <c:v>46163.375</c:v>
                </c:pt>
                <c:pt idx="38428">
                  <c:v>46163.416666666664</c:v>
                </c:pt>
                <c:pt idx="38429">
                  <c:v>46163.458333333336</c:v>
                </c:pt>
                <c:pt idx="38430">
                  <c:v>46163.5</c:v>
                </c:pt>
                <c:pt idx="38431">
                  <c:v>46163.541666666664</c:v>
                </c:pt>
                <c:pt idx="38432">
                  <c:v>46163.583333333336</c:v>
                </c:pt>
                <c:pt idx="38433">
                  <c:v>46163.625</c:v>
                </c:pt>
                <c:pt idx="38434">
                  <c:v>46163.666666666664</c:v>
                </c:pt>
                <c:pt idx="38435">
                  <c:v>46163.708333333336</c:v>
                </c:pt>
                <c:pt idx="38436">
                  <c:v>46163.75</c:v>
                </c:pt>
                <c:pt idx="38437">
                  <c:v>46163.791666666664</c:v>
                </c:pt>
                <c:pt idx="38438">
                  <c:v>46163.833333333336</c:v>
                </c:pt>
                <c:pt idx="38439">
                  <c:v>46163.875</c:v>
                </c:pt>
                <c:pt idx="38440">
                  <c:v>46163.916666666664</c:v>
                </c:pt>
                <c:pt idx="38441">
                  <c:v>46163.958333333336</c:v>
                </c:pt>
                <c:pt idx="38442">
                  <c:v>46164</c:v>
                </c:pt>
                <c:pt idx="38443">
                  <c:v>46164.041666666664</c:v>
                </c:pt>
                <c:pt idx="38444">
                  <c:v>46164.083333333336</c:v>
                </c:pt>
                <c:pt idx="38445">
                  <c:v>46164.125</c:v>
                </c:pt>
                <c:pt idx="38446">
                  <c:v>46164.166666666664</c:v>
                </c:pt>
                <c:pt idx="38447">
                  <c:v>46164.208333333336</c:v>
                </c:pt>
                <c:pt idx="38448">
                  <c:v>46164.25</c:v>
                </c:pt>
                <c:pt idx="38449">
                  <c:v>46164.291666666664</c:v>
                </c:pt>
                <c:pt idx="38450">
                  <c:v>46164.333333333336</c:v>
                </c:pt>
                <c:pt idx="38451">
                  <c:v>46164.375</c:v>
                </c:pt>
                <c:pt idx="38452">
                  <c:v>46164.416666666664</c:v>
                </c:pt>
                <c:pt idx="38453">
                  <c:v>46164.458333333336</c:v>
                </c:pt>
                <c:pt idx="38454">
                  <c:v>46164.5</c:v>
                </c:pt>
                <c:pt idx="38455">
                  <c:v>46164.541666666664</c:v>
                </c:pt>
                <c:pt idx="38456">
                  <c:v>46164.583333333336</c:v>
                </c:pt>
                <c:pt idx="38457">
                  <c:v>46164.625</c:v>
                </c:pt>
                <c:pt idx="38458">
                  <c:v>46164.666666666664</c:v>
                </c:pt>
                <c:pt idx="38459">
                  <c:v>46164.708333333336</c:v>
                </c:pt>
                <c:pt idx="38460">
                  <c:v>46164.75</c:v>
                </c:pt>
                <c:pt idx="38461">
                  <c:v>46164.791666666664</c:v>
                </c:pt>
                <c:pt idx="38462">
                  <c:v>46164.833333333336</c:v>
                </c:pt>
                <c:pt idx="38463">
                  <c:v>46164.875</c:v>
                </c:pt>
                <c:pt idx="38464">
                  <c:v>46164.916666666664</c:v>
                </c:pt>
                <c:pt idx="38465">
                  <c:v>46164.958333333336</c:v>
                </c:pt>
                <c:pt idx="38466">
                  <c:v>46165</c:v>
                </c:pt>
                <c:pt idx="38467">
                  <c:v>46165.041666666664</c:v>
                </c:pt>
                <c:pt idx="38468">
                  <c:v>46165.083333333336</c:v>
                </c:pt>
                <c:pt idx="38469">
                  <c:v>46165.125</c:v>
                </c:pt>
                <c:pt idx="38470">
                  <c:v>46165.166666666664</c:v>
                </c:pt>
                <c:pt idx="38471">
                  <c:v>46165.208333333336</c:v>
                </c:pt>
                <c:pt idx="38472">
                  <c:v>46165.25</c:v>
                </c:pt>
                <c:pt idx="38473">
                  <c:v>46165.291666666664</c:v>
                </c:pt>
                <c:pt idx="38474">
                  <c:v>46165.333333333336</c:v>
                </c:pt>
                <c:pt idx="38475">
                  <c:v>46165.375</c:v>
                </c:pt>
                <c:pt idx="38476">
                  <c:v>46165.416666666664</c:v>
                </c:pt>
                <c:pt idx="38477">
                  <c:v>46165.458333333336</c:v>
                </c:pt>
                <c:pt idx="38478">
                  <c:v>46165.5</c:v>
                </c:pt>
                <c:pt idx="38479">
                  <c:v>46165.541666666664</c:v>
                </c:pt>
                <c:pt idx="38480">
                  <c:v>46165.583333333336</c:v>
                </c:pt>
                <c:pt idx="38481">
                  <c:v>46165.625</c:v>
                </c:pt>
                <c:pt idx="38482">
                  <c:v>46165.666666666664</c:v>
                </c:pt>
                <c:pt idx="38483">
                  <c:v>46165.708333333336</c:v>
                </c:pt>
                <c:pt idx="38484">
                  <c:v>46165.75</c:v>
                </c:pt>
                <c:pt idx="38485">
                  <c:v>46165.791666666664</c:v>
                </c:pt>
                <c:pt idx="38486">
                  <c:v>46165.833333333336</c:v>
                </c:pt>
                <c:pt idx="38487">
                  <c:v>46165.875</c:v>
                </c:pt>
                <c:pt idx="38488">
                  <c:v>46165.916666666664</c:v>
                </c:pt>
                <c:pt idx="38489">
                  <c:v>46165.958333333336</c:v>
                </c:pt>
                <c:pt idx="38490">
                  <c:v>46166</c:v>
                </c:pt>
                <c:pt idx="38491">
                  <c:v>46166.041666666664</c:v>
                </c:pt>
                <c:pt idx="38492">
                  <c:v>46166.083333333336</c:v>
                </c:pt>
                <c:pt idx="38493">
                  <c:v>46166.125</c:v>
                </c:pt>
                <c:pt idx="38494">
                  <c:v>46166.166666666664</c:v>
                </c:pt>
                <c:pt idx="38495">
                  <c:v>46166.208333333336</c:v>
                </c:pt>
                <c:pt idx="38496">
                  <c:v>46166.25</c:v>
                </c:pt>
                <c:pt idx="38497">
                  <c:v>46166.291666666664</c:v>
                </c:pt>
                <c:pt idx="38498">
                  <c:v>46166.333333333336</c:v>
                </c:pt>
                <c:pt idx="38499">
                  <c:v>46166.375</c:v>
                </c:pt>
                <c:pt idx="38500">
                  <c:v>46166.416666666664</c:v>
                </c:pt>
                <c:pt idx="38501">
                  <c:v>46166.458333333336</c:v>
                </c:pt>
                <c:pt idx="38502">
                  <c:v>46166.5</c:v>
                </c:pt>
                <c:pt idx="38503">
                  <c:v>46166.541666666664</c:v>
                </c:pt>
                <c:pt idx="38504">
                  <c:v>46166.583333333336</c:v>
                </c:pt>
                <c:pt idx="38505">
                  <c:v>46166.625</c:v>
                </c:pt>
                <c:pt idx="38506">
                  <c:v>46166.666666666664</c:v>
                </c:pt>
                <c:pt idx="38507">
                  <c:v>46166.708333333336</c:v>
                </c:pt>
                <c:pt idx="38508">
                  <c:v>46166.75</c:v>
                </c:pt>
                <c:pt idx="38509">
                  <c:v>46166.791666666664</c:v>
                </c:pt>
                <c:pt idx="38510">
                  <c:v>46166.833333333336</c:v>
                </c:pt>
                <c:pt idx="38511">
                  <c:v>46166.875</c:v>
                </c:pt>
                <c:pt idx="38512">
                  <c:v>46166.916666666664</c:v>
                </c:pt>
                <c:pt idx="38513">
                  <c:v>46166.958333333336</c:v>
                </c:pt>
                <c:pt idx="38514">
                  <c:v>46167</c:v>
                </c:pt>
                <c:pt idx="38515">
                  <c:v>46167.041666666664</c:v>
                </c:pt>
                <c:pt idx="38516">
                  <c:v>46167.083333333336</c:v>
                </c:pt>
                <c:pt idx="38517">
                  <c:v>46167.125</c:v>
                </c:pt>
                <c:pt idx="38518">
                  <c:v>46167.166666666664</c:v>
                </c:pt>
                <c:pt idx="38519">
                  <c:v>46167.208333333336</c:v>
                </c:pt>
                <c:pt idx="38520">
                  <c:v>46167.25</c:v>
                </c:pt>
                <c:pt idx="38521">
                  <c:v>46167.291666666664</c:v>
                </c:pt>
                <c:pt idx="38522">
                  <c:v>46167.333333333336</c:v>
                </c:pt>
                <c:pt idx="38523">
                  <c:v>46167.375</c:v>
                </c:pt>
                <c:pt idx="38524">
                  <c:v>46167.416666666664</c:v>
                </c:pt>
                <c:pt idx="38525">
                  <c:v>46167.458333333336</c:v>
                </c:pt>
                <c:pt idx="38526">
                  <c:v>46167.5</c:v>
                </c:pt>
                <c:pt idx="38527">
                  <c:v>46167.541666666664</c:v>
                </c:pt>
                <c:pt idx="38528">
                  <c:v>46167.583333333336</c:v>
                </c:pt>
                <c:pt idx="38529">
                  <c:v>46167.625</c:v>
                </c:pt>
                <c:pt idx="38530">
                  <c:v>46167.666666666664</c:v>
                </c:pt>
                <c:pt idx="38531">
                  <c:v>46167.708333333336</c:v>
                </c:pt>
                <c:pt idx="38532">
                  <c:v>46167.75</c:v>
                </c:pt>
                <c:pt idx="38533">
                  <c:v>46167.791666666664</c:v>
                </c:pt>
                <c:pt idx="38534">
                  <c:v>46167.833333333336</c:v>
                </c:pt>
                <c:pt idx="38535">
                  <c:v>46167.875</c:v>
                </c:pt>
                <c:pt idx="38536">
                  <c:v>46167.916666666664</c:v>
                </c:pt>
                <c:pt idx="38537">
                  <c:v>46167.958333333336</c:v>
                </c:pt>
                <c:pt idx="38538">
                  <c:v>46168</c:v>
                </c:pt>
                <c:pt idx="38539">
                  <c:v>46168.041666666664</c:v>
                </c:pt>
                <c:pt idx="38540">
                  <c:v>46168.083333333336</c:v>
                </c:pt>
                <c:pt idx="38541">
                  <c:v>46168.125</c:v>
                </c:pt>
                <c:pt idx="38542">
                  <c:v>46168.166666666664</c:v>
                </c:pt>
                <c:pt idx="38543">
                  <c:v>46168.208333333336</c:v>
                </c:pt>
                <c:pt idx="38544">
                  <c:v>46168.25</c:v>
                </c:pt>
                <c:pt idx="38545">
                  <c:v>46168.291666666664</c:v>
                </c:pt>
                <c:pt idx="38546">
                  <c:v>46168.333333333336</c:v>
                </c:pt>
                <c:pt idx="38547">
                  <c:v>46168.375</c:v>
                </c:pt>
                <c:pt idx="38548">
                  <c:v>46168.416666666664</c:v>
                </c:pt>
                <c:pt idx="38549">
                  <c:v>46168.458333333336</c:v>
                </c:pt>
                <c:pt idx="38550">
                  <c:v>46168.5</c:v>
                </c:pt>
                <c:pt idx="38551">
                  <c:v>46168.541666666664</c:v>
                </c:pt>
                <c:pt idx="38552">
                  <c:v>46168.583333333336</c:v>
                </c:pt>
                <c:pt idx="38553">
                  <c:v>46168.625</c:v>
                </c:pt>
                <c:pt idx="38554">
                  <c:v>46168.666666666664</c:v>
                </c:pt>
                <c:pt idx="38555">
                  <c:v>46168.708333333336</c:v>
                </c:pt>
                <c:pt idx="38556">
                  <c:v>46168.75</c:v>
                </c:pt>
                <c:pt idx="38557">
                  <c:v>46168.791666666664</c:v>
                </c:pt>
                <c:pt idx="38558">
                  <c:v>46168.833333333336</c:v>
                </c:pt>
                <c:pt idx="38559">
                  <c:v>46168.875</c:v>
                </c:pt>
                <c:pt idx="38560">
                  <c:v>46168.916666666664</c:v>
                </c:pt>
                <c:pt idx="38561">
                  <c:v>46168.958333333336</c:v>
                </c:pt>
                <c:pt idx="38562">
                  <c:v>46169</c:v>
                </c:pt>
                <c:pt idx="38563">
                  <c:v>46169.041666666664</c:v>
                </c:pt>
                <c:pt idx="38564">
                  <c:v>46169.083333333336</c:v>
                </c:pt>
                <c:pt idx="38565">
                  <c:v>46169.125</c:v>
                </c:pt>
                <c:pt idx="38566">
                  <c:v>46169.166666666664</c:v>
                </c:pt>
                <c:pt idx="38567">
                  <c:v>46169.208333333336</c:v>
                </c:pt>
                <c:pt idx="38568">
                  <c:v>46169.25</c:v>
                </c:pt>
                <c:pt idx="38569">
                  <c:v>46169.291666666664</c:v>
                </c:pt>
                <c:pt idx="38570">
                  <c:v>46169.333333333336</c:v>
                </c:pt>
                <c:pt idx="38571">
                  <c:v>46169.375</c:v>
                </c:pt>
                <c:pt idx="38572">
                  <c:v>46169.416666666664</c:v>
                </c:pt>
                <c:pt idx="38573">
                  <c:v>46169.458333333336</c:v>
                </c:pt>
                <c:pt idx="38574">
                  <c:v>46169.5</c:v>
                </c:pt>
                <c:pt idx="38575">
                  <c:v>46169.541666666664</c:v>
                </c:pt>
                <c:pt idx="38576">
                  <c:v>46169.583333333336</c:v>
                </c:pt>
                <c:pt idx="38577">
                  <c:v>46169.625</c:v>
                </c:pt>
                <c:pt idx="38578">
                  <c:v>46169.666666666664</c:v>
                </c:pt>
                <c:pt idx="38579">
                  <c:v>46169.708333333336</c:v>
                </c:pt>
                <c:pt idx="38580">
                  <c:v>46169.75</c:v>
                </c:pt>
                <c:pt idx="38581">
                  <c:v>46169.791666666664</c:v>
                </c:pt>
                <c:pt idx="38582">
                  <c:v>46169.833333333336</c:v>
                </c:pt>
                <c:pt idx="38583">
                  <c:v>46169.875</c:v>
                </c:pt>
                <c:pt idx="38584">
                  <c:v>46169.916666666664</c:v>
                </c:pt>
                <c:pt idx="38585">
                  <c:v>46169.958333333336</c:v>
                </c:pt>
                <c:pt idx="38586">
                  <c:v>46170</c:v>
                </c:pt>
                <c:pt idx="38587">
                  <c:v>46170.041666666664</c:v>
                </c:pt>
                <c:pt idx="38588">
                  <c:v>46170.083333333336</c:v>
                </c:pt>
                <c:pt idx="38589">
                  <c:v>46170.125</c:v>
                </c:pt>
                <c:pt idx="38590">
                  <c:v>46170.166666666664</c:v>
                </c:pt>
                <c:pt idx="38591">
                  <c:v>46170.208333333336</c:v>
                </c:pt>
                <c:pt idx="38592">
                  <c:v>46170.25</c:v>
                </c:pt>
                <c:pt idx="38593">
                  <c:v>46170.291666666664</c:v>
                </c:pt>
                <c:pt idx="38594">
                  <c:v>46170.333333333336</c:v>
                </c:pt>
                <c:pt idx="38595">
                  <c:v>46170.375</c:v>
                </c:pt>
                <c:pt idx="38596">
                  <c:v>46170.416666666664</c:v>
                </c:pt>
                <c:pt idx="38597">
                  <c:v>46170.458333333336</c:v>
                </c:pt>
                <c:pt idx="38598">
                  <c:v>46170.5</c:v>
                </c:pt>
                <c:pt idx="38599">
                  <c:v>46170.541666666664</c:v>
                </c:pt>
                <c:pt idx="38600">
                  <c:v>46170.583333333336</c:v>
                </c:pt>
                <c:pt idx="38601">
                  <c:v>46170.625</c:v>
                </c:pt>
                <c:pt idx="38602">
                  <c:v>46170.666666666664</c:v>
                </c:pt>
                <c:pt idx="38603">
                  <c:v>46170.708333333336</c:v>
                </c:pt>
                <c:pt idx="38604">
                  <c:v>46170.75</c:v>
                </c:pt>
                <c:pt idx="38605">
                  <c:v>46170.791666666664</c:v>
                </c:pt>
                <c:pt idx="38606">
                  <c:v>46170.833333333336</c:v>
                </c:pt>
                <c:pt idx="38607">
                  <c:v>46170.875</c:v>
                </c:pt>
                <c:pt idx="38608">
                  <c:v>46170.916666666664</c:v>
                </c:pt>
                <c:pt idx="38609">
                  <c:v>46170.958333333336</c:v>
                </c:pt>
                <c:pt idx="38610">
                  <c:v>46171</c:v>
                </c:pt>
                <c:pt idx="38611">
                  <c:v>46171.041666666664</c:v>
                </c:pt>
                <c:pt idx="38612">
                  <c:v>46171.083333333336</c:v>
                </c:pt>
                <c:pt idx="38613">
                  <c:v>46171.125</c:v>
                </c:pt>
                <c:pt idx="38614">
                  <c:v>46171.166666666664</c:v>
                </c:pt>
                <c:pt idx="38615">
                  <c:v>46171.208333333336</c:v>
                </c:pt>
                <c:pt idx="38616">
                  <c:v>46171.25</c:v>
                </c:pt>
                <c:pt idx="38617">
                  <c:v>46171.291666666664</c:v>
                </c:pt>
                <c:pt idx="38618">
                  <c:v>46171.333333333336</c:v>
                </c:pt>
                <c:pt idx="38619">
                  <c:v>46171.375</c:v>
                </c:pt>
                <c:pt idx="38620">
                  <c:v>46171.416666666664</c:v>
                </c:pt>
                <c:pt idx="38621">
                  <c:v>46171.458333333336</c:v>
                </c:pt>
                <c:pt idx="38622">
                  <c:v>46171.5</c:v>
                </c:pt>
                <c:pt idx="38623">
                  <c:v>46171.541666666664</c:v>
                </c:pt>
                <c:pt idx="38624">
                  <c:v>46171.583333333336</c:v>
                </c:pt>
                <c:pt idx="38625">
                  <c:v>46171.625</c:v>
                </c:pt>
                <c:pt idx="38626">
                  <c:v>46171.666666666664</c:v>
                </c:pt>
                <c:pt idx="38627">
                  <c:v>46171.708333333336</c:v>
                </c:pt>
                <c:pt idx="38628">
                  <c:v>46171.75</c:v>
                </c:pt>
                <c:pt idx="38629">
                  <c:v>46171.791666666664</c:v>
                </c:pt>
                <c:pt idx="38630">
                  <c:v>46171.833333333336</c:v>
                </c:pt>
                <c:pt idx="38631">
                  <c:v>46171.875</c:v>
                </c:pt>
                <c:pt idx="38632">
                  <c:v>46171.916666666664</c:v>
                </c:pt>
                <c:pt idx="38633">
                  <c:v>46171.958333333336</c:v>
                </c:pt>
                <c:pt idx="38634">
                  <c:v>46172</c:v>
                </c:pt>
                <c:pt idx="38635">
                  <c:v>46172.041666666664</c:v>
                </c:pt>
                <c:pt idx="38636">
                  <c:v>46172.083333333336</c:v>
                </c:pt>
                <c:pt idx="38637">
                  <c:v>46172.125</c:v>
                </c:pt>
                <c:pt idx="38638">
                  <c:v>46172.166666666664</c:v>
                </c:pt>
                <c:pt idx="38639">
                  <c:v>46172.208333333336</c:v>
                </c:pt>
                <c:pt idx="38640">
                  <c:v>46172.25</c:v>
                </c:pt>
                <c:pt idx="38641">
                  <c:v>46172.291666666664</c:v>
                </c:pt>
                <c:pt idx="38642">
                  <c:v>46172.333333333336</c:v>
                </c:pt>
                <c:pt idx="38643">
                  <c:v>46172.375</c:v>
                </c:pt>
                <c:pt idx="38644">
                  <c:v>46172.416666666664</c:v>
                </c:pt>
                <c:pt idx="38645">
                  <c:v>46172.458333333336</c:v>
                </c:pt>
                <c:pt idx="38646">
                  <c:v>46172.5</c:v>
                </c:pt>
                <c:pt idx="38647">
                  <c:v>46172.541666666664</c:v>
                </c:pt>
                <c:pt idx="38648">
                  <c:v>46172.583333333336</c:v>
                </c:pt>
                <c:pt idx="38649">
                  <c:v>46172.625</c:v>
                </c:pt>
                <c:pt idx="38650">
                  <c:v>46172.666666666664</c:v>
                </c:pt>
                <c:pt idx="38651">
                  <c:v>46172.708333333336</c:v>
                </c:pt>
                <c:pt idx="38652">
                  <c:v>46172.75</c:v>
                </c:pt>
                <c:pt idx="38653">
                  <c:v>46172.791666666664</c:v>
                </c:pt>
                <c:pt idx="38654">
                  <c:v>46172.833333333336</c:v>
                </c:pt>
                <c:pt idx="38655">
                  <c:v>46172.875</c:v>
                </c:pt>
                <c:pt idx="38656">
                  <c:v>46172.916666666664</c:v>
                </c:pt>
                <c:pt idx="38657">
                  <c:v>46172.958333333336</c:v>
                </c:pt>
                <c:pt idx="38658">
                  <c:v>46173</c:v>
                </c:pt>
                <c:pt idx="38659">
                  <c:v>46173.041666666664</c:v>
                </c:pt>
                <c:pt idx="38660">
                  <c:v>46173.083333333336</c:v>
                </c:pt>
                <c:pt idx="38661">
                  <c:v>46173.125</c:v>
                </c:pt>
                <c:pt idx="38662">
                  <c:v>46173.166666666664</c:v>
                </c:pt>
                <c:pt idx="38663">
                  <c:v>46173.208333333336</c:v>
                </c:pt>
                <c:pt idx="38664">
                  <c:v>46173.25</c:v>
                </c:pt>
                <c:pt idx="38665">
                  <c:v>46173.291666666664</c:v>
                </c:pt>
                <c:pt idx="38666">
                  <c:v>46173.333333333336</c:v>
                </c:pt>
                <c:pt idx="38667">
                  <c:v>46173.375</c:v>
                </c:pt>
                <c:pt idx="38668">
                  <c:v>46173.416666666664</c:v>
                </c:pt>
                <c:pt idx="38669">
                  <c:v>46173.458333333336</c:v>
                </c:pt>
                <c:pt idx="38670">
                  <c:v>46173.5</c:v>
                </c:pt>
                <c:pt idx="38671">
                  <c:v>46173.541666666664</c:v>
                </c:pt>
                <c:pt idx="38672">
                  <c:v>46173.583333333336</c:v>
                </c:pt>
                <c:pt idx="38673">
                  <c:v>46173.625</c:v>
                </c:pt>
                <c:pt idx="38674">
                  <c:v>46173.666666666664</c:v>
                </c:pt>
                <c:pt idx="38675">
                  <c:v>46173.708333333336</c:v>
                </c:pt>
                <c:pt idx="38676">
                  <c:v>46173.75</c:v>
                </c:pt>
                <c:pt idx="38677">
                  <c:v>46173.791666666664</c:v>
                </c:pt>
                <c:pt idx="38678">
                  <c:v>46173.833333333336</c:v>
                </c:pt>
                <c:pt idx="38679">
                  <c:v>46173.875</c:v>
                </c:pt>
                <c:pt idx="38680">
                  <c:v>46173.916666666664</c:v>
                </c:pt>
                <c:pt idx="38681">
                  <c:v>46173.958333333336</c:v>
                </c:pt>
                <c:pt idx="38682">
                  <c:v>46174</c:v>
                </c:pt>
              </c:numCache>
            </c:numRef>
          </c:cat>
          <c:val>
            <c:numRef>
              <c:f>'HSL vs GRPP Solar Err Curr'!$E$2:$E$38684</c:f>
              <c:numCache>
                <c:formatCode>General</c:formatCode>
                <c:ptCount val="3868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0</c:v>
                </c:pt>
                <c:pt idx="3074">
                  <c:v>0</c:v>
                </c:pt>
                <c:pt idx="3075">
                  <c:v>0</c:v>
                </c:pt>
                <c:pt idx="3076">
                  <c:v>0</c:v>
                </c:pt>
                <c:pt idx="3077">
                  <c:v>0</c:v>
                </c:pt>
                <c:pt idx="3078">
                  <c:v>0</c:v>
                </c:pt>
                <c:pt idx="3079">
                  <c:v>0</c:v>
                </c:pt>
                <c:pt idx="3080">
                  <c:v>0</c:v>
                </c:pt>
                <c:pt idx="3081">
                  <c:v>0</c:v>
                </c:pt>
                <c:pt idx="3082">
                  <c:v>0</c:v>
                </c:pt>
                <c:pt idx="3083">
                  <c:v>0</c:v>
                </c:pt>
                <c:pt idx="3084">
                  <c:v>0</c:v>
                </c:pt>
                <c:pt idx="3085">
                  <c:v>0</c:v>
                </c:pt>
                <c:pt idx="3086">
                  <c:v>0</c:v>
                </c:pt>
                <c:pt idx="3087">
                  <c:v>0</c:v>
                </c:pt>
                <c:pt idx="3088">
                  <c:v>0</c:v>
                </c:pt>
                <c:pt idx="3089">
                  <c:v>0</c:v>
                </c:pt>
                <c:pt idx="3090">
                  <c:v>0</c:v>
                </c:pt>
                <c:pt idx="3091">
                  <c:v>0</c:v>
                </c:pt>
                <c:pt idx="3092">
                  <c:v>0</c:v>
                </c:pt>
                <c:pt idx="3093">
                  <c:v>0</c:v>
                </c:pt>
                <c:pt idx="3094">
                  <c:v>0</c:v>
                </c:pt>
                <c:pt idx="3095">
                  <c:v>0</c:v>
                </c:pt>
                <c:pt idx="3096">
                  <c:v>0</c:v>
                </c:pt>
                <c:pt idx="3097">
                  <c:v>0</c:v>
                </c:pt>
                <c:pt idx="3098">
                  <c:v>0</c:v>
                </c:pt>
                <c:pt idx="3099">
                  <c:v>0</c:v>
                </c:pt>
                <c:pt idx="3100">
                  <c:v>0</c:v>
                </c:pt>
                <c:pt idx="3101">
                  <c:v>0</c:v>
                </c:pt>
                <c:pt idx="3102">
                  <c:v>0</c:v>
                </c:pt>
                <c:pt idx="3103">
                  <c:v>0</c:v>
                </c:pt>
                <c:pt idx="3104">
                  <c:v>0</c:v>
                </c:pt>
                <c:pt idx="3105">
                  <c:v>0</c:v>
                </c:pt>
                <c:pt idx="3106">
                  <c:v>0</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0</c:v>
                </c:pt>
                <c:pt idx="3175">
                  <c:v>0</c:v>
                </c:pt>
                <c:pt idx="3176">
                  <c:v>0</c:v>
                </c:pt>
                <c:pt idx="3177">
                  <c:v>0</c:v>
                </c:pt>
                <c:pt idx="3178">
                  <c:v>0</c:v>
                </c:pt>
                <c:pt idx="3179">
                  <c:v>0</c:v>
                </c:pt>
                <c:pt idx="3180">
                  <c:v>0</c:v>
                </c:pt>
                <c:pt idx="3181">
                  <c:v>0</c:v>
                </c:pt>
                <c:pt idx="3182">
                  <c:v>0</c:v>
                </c:pt>
                <c:pt idx="3183">
                  <c:v>0</c:v>
                </c:pt>
                <c:pt idx="3184">
                  <c:v>0</c:v>
                </c:pt>
                <c:pt idx="3185">
                  <c:v>0</c:v>
                </c:pt>
                <c:pt idx="3186">
                  <c:v>0</c:v>
                </c:pt>
                <c:pt idx="3187">
                  <c:v>0</c:v>
                </c:pt>
                <c:pt idx="3188">
                  <c:v>0</c:v>
                </c:pt>
                <c:pt idx="3189">
                  <c:v>0</c:v>
                </c:pt>
                <c:pt idx="3190">
                  <c:v>0</c:v>
                </c:pt>
                <c:pt idx="3191">
                  <c:v>0</c:v>
                </c:pt>
                <c:pt idx="3192">
                  <c:v>0</c:v>
                </c:pt>
                <c:pt idx="3193">
                  <c:v>0</c:v>
                </c:pt>
                <c:pt idx="3194">
                  <c:v>0</c:v>
                </c:pt>
                <c:pt idx="3195">
                  <c:v>0</c:v>
                </c:pt>
                <c:pt idx="3196">
                  <c:v>0</c:v>
                </c:pt>
                <c:pt idx="3197">
                  <c:v>0</c:v>
                </c:pt>
                <c:pt idx="3198">
                  <c:v>0</c:v>
                </c:pt>
                <c:pt idx="3199">
                  <c:v>0</c:v>
                </c:pt>
                <c:pt idx="3200">
                  <c:v>0</c:v>
                </c:pt>
                <c:pt idx="3201">
                  <c:v>0</c:v>
                </c:pt>
                <c:pt idx="3202">
                  <c:v>0</c:v>
                </c:pt>
                <c:pt idx="3203">
                  <c:v>0</c:v>
                </c:pt>
                <c:pt idx="3204">
                  <c:v>0</c:v>
                </c:pt>
                <c:pt idx="3205">
                  <c:v>0</c:v>
                </c:pt>
                <c:pt idx="3206">
                  <c:v>0</c:v>
                </c:pt>
                <c:pt idx="3207">
                  <c:v>0</c:v>
                </c:pt>
                <c:pt idx="3208">
                  <c:v>0</c:v>
                </c:pt>
                <c:pt idx="3209">
                  <c:v>0</c:v>
                </c:pt>
                <c:pt idx="3210">
                  <c:v>0</c:v>
                </c:pt>
                <c:pt idx="3211">
                  <c:v>0</c:v>
                </c:pt>
                <c:pt idx="3212">
                  <c:v>0</c:v>
                </c:pt>
                <c:pt idx="3213">
                  <c:v>0</c:v>
                </c:pt>
                <c:pt idx="3214">
                  <c:v>0</c:v>
                </c:pt>
                <c:pt idx="3215">
                  <c:v>0</c:v>
                </c:pt>
                <c:pt idx="3216">
                  <c:v>0</c:v>
                </c:pt>
                <c:pt idx="3217">
                  <c:v>0</c:v>
                </c:pt>
                <c:pt idx="3218">
                  <c:v>0</c:v>
                </c:pt>
                <c:pt idx="3219">
                  <c:v>0</c:v>
                </c:pt>
                <c:pt idx="3220">
                  <c:v>0</c:v>
                </c:pt>
                <c:pt idx="3221">
                  <c:v>0</c:v>
                </c:pt>
                <c:pt idx="3222">
                  <c:v>0</c:v>
                </c:pt>
                <c:pt idx="3223">
                  <c:v>0</c:v>
                </c:pt>
                <c:pt idx="3224">
                  <c:v>0</c:v>
                </c:pt>
                <c:pt idx="3225">
                  <c:v>0</c:v>
                </c:pt>
                <c:pt idx="3226">
                  <c:v>0</c:v>
                </c:pt>
                <c:pt idx="3227">
                  <c:v>0</c:v>
                </c:pt>
                <c:pt idx="3228">
                  <c:v>0</c:v>
                </c:pt>
                <c:pt idx="3229">
                  <c:v>0</c:v>
                </c:pt>
                <c:pt idx="3230">
                  <c:v>0</c:v>
                </c:pt>
                <c:pt idx="3231">
                  <c:v>0</c:v>
                </c:pt>
                <c:pt idx="3232">
                  <c:v>0</c:v>
                </c:pt>
                <c:pt idx="3233">
                  <c:v>0</c:v>
                </c:pt>
                <c:pt idx="3234">
                  <c:v>0</c:v>
                </c:pt>
                <c:pt idx="3235">
                  <c:v>0</c:v>
                </c:pt>
                <c:pt idx="3236">
                  <c:v>0</c:v>
                </c:pt>
                <c:pt idx="3237">
                  <c:v>0</c:v>
                </c:pt>
                <c:pt idx="3238">
                  <c:v>0</c:v>
                </c:pt>
                <c:pt idx="3239">
                  <c:v>0</c:v>
                </c:pt>
                <c:pt idx="3240">
                  <c:v>0</c:v>
                </c:pt>
                <c:pt idx="3241">
                  <c:v>0</c:v>
                </c:pt>
                <c:pt idx="3242">
                  <c:v>0</c:v>
                </c:pt>
                <c:pt idx="3243">
                  <c:v>0</c:v>
                </c:pt>
                <c:pt idx="3244">
                  <c:v>0</c:v>
                </c:pt>
                <c:pt idx="3245">
                  <c:v>0</c:v>
                </c:pt>
                <c:pt idx="3246">
                  <c:v>0</c:v>
                </c:pt>
                <c:pt idx="3247">
                  <c:v>0</c:v>
                </c:pt>
                <c:pt idx="3248">
                  <c:v>0</c:v>
                </c:pt>
                <c:pt idx="3249">
                  <c:v>0</c:v>
                </c:pt>
                <c:pt idx="3250">
                  <c:v>0</c:v>
                </c:pt>
                <c:pt idx="3251">
                  <c:v>0</c:v>
                </c:pt>
                <c:pt idx="3252">
                  <c:v>0</c:v>
                </c:pt>
                <c:pt idx="3253">
                  <c:v>0</c:v>
                </c:pt>
                <c:pt idx="3254">
                  <c:v>0</c:v>
                </c:pt>
                <c:pt idx="3255">
                  <c:v>0</c:v>
                </c:pt>
                <c:pt idx="3256">
                  <c:v>0</c:v>
                </c:pt>
                <c:pt idx="3257">
                  <c:v>0</c:v>
                </c:pt>
                <c:pt idx="3258">
                  <c:v>0</c:v>
                </c:pt>
                <c:pt idx="3259">
                  <c:v>0</c:v>
                </c:pt>
                <c:pt idx="3260">
                  <c:v>0</c:v>
                </c:pt>
                <c:pt idx="3261">
                  <c:v>0</c:v>
                </c:pt>
                <c:pt idx="3262">
                  <c:v>0</c:v>
                </c:pt>
                <c:pt idx="3263">
                  <c:v>0</c:v>
                </c:pt>
                <c:pt idx="3264">
                  <c:v>0</c:v>
                </c:pt>
                <c:pt idx="3265">
                  <c:v>0</c:v>
                </c:pt>
                <c:pt idx="3266">
                  <c:v>0</c:v>
                </c:pt>
                <c:pt idx="3267">
                  <c:v>0</c:v>
                </c:pt>
                <c:pt idx="3268">
                  <c:v>0</c:v>
                </c:pt>
                <c:pt idx="3269">
                  <c:v>0</c:v>
                </c:pt>
                <c:pt idx="3270">
                  <c:v>0</c:v>
                </c:pt>
                <c:pt idx="3271">
                  <c:v>0</c:v>
                </c:pt>
                <c:pt idx="3272">
                  <c:v>0</c:v>
                </c:pt>
                <c:pt idx="3273">
                  <c:v>0</c:v>
                </c:pt>
                <c:pt idx="3274">
                  <c:v>0</c:v>
                </c:pt>
                <c:pt idx="3275">
                  <c:v>0</c:v>
                </c:pt>
                <c:pt idx="3276">
                  <c:v>0</c:v>
                </c:pt>
                <c:pt idx="3277">
                  <c:v>0</c:v>
                </c:pt>
                <c:pt idx="3278">
                  <c:v>0</c:v>
                </c:pt>
                <c:pt idx="3279">
                  <c:v>0</c:v>
                </c:pt>
                <c:pt idx="3280">
                  <c:v>0</c:v>
                </c:pt>
                <c:pt idx="3281">
                  <c:v>0</c:v>
                </c:pt>
                <c:pt idx="3282">
                  <c:v>0</c:v>
                </c:pt>
                <c:pt idx="3283">
                  <c:v>0</c:v>
                </c:pt>
                <c:pt idx="3284">
                  <c:v>0</c:v>
                </c:pt>
                <c:pt idx="3285">
                  <c:v>0</c:v>
                </c:pt>
                <c:pt idx="3286">
                  <c:v>0</c:v>
                </c:pt>
                <c:pt idx="3287">
                  <c:v>0</c:v>
                </c:pt>
                <c:pt idx="3288">
                  <c:v>0</c:v>
                </c:pt>
                <c:pt idx="3289">
                  <c:v>0</c:v>
                </c:pt>
                <c:pt idx="3290">
                  <c:v>0</c:v>
                </c:pt>
                <c:pt idx="3291">
                  <c:v>0</c:v>
                </c:pt>
                <c:pt idx="3292">
                  <c:v>0</c:v>
                </c:pt>
                <c:pt idx="3293">
                  <c:v>0</c:v>
                </c:pt>
                <c:pt idx="3294">
                  <c:v>0</c:v>
                </c:pt>
                <c:pt idx="3295">
                  <c:v>0</c:v>
                </c:pt>
                <c:pt idx="3296">
                  <c:v>0</c:v>
                </c:pt>
                <c:pt idx="3297">
                  <c:v>0</c:v>
                </c:pt>
                <c:pt idx="3298">
                  <c:v>0</c:v>
                </c:pt>
                <c:pt idx="3299">
                  <c:v>0</c:v>
                </c:pt>
                <c:pt idx="3300">
                  <c:v>0</c:v>
                </c:pt>
                <c:pt idx="3301">
                  <c:v>0</c:v>
                </c:pt>
                <c:pt idx="3302">
                  <c:v>0</c:v>
                </c:pt>
                <c:pt idx="3303">
                  <c:v>0</c:v>
                </c:pt>
                <c:pt idx="3304">
                  <c:v>0</c:v>
                </c:pt>
                <c:pt idx="3305">
                  <c:v>0</c:v>
                </c:pt>
                <c:pt idx="3306">
                  <c:v>0</c:v>
                </c:pt>
                <c:pt idx="3307">
                  <c:v>0</c:v>
                </c:pt>
                <c:pt idx="3308">
                  <c:v>0</c:v>
                </c:pt>
                <c:pt idx="3309">
                  <c:v>0</c:v>
                </c:pt>
                <c:pt idx="3310">
                  <c:v>0</c:v>
                </c:pt>
                <c:pt idx="3311">
                  <c:v>0</c:v>
                </c:pt>
                <c:pt idx="3312">
                  <c:v>0</c:v>
                </c:pt>
                <c:pt idx="3313">
                  <c:v>0</c:v>
                </c:pt>
                <c:pt idx="3314">
                  <c:v>0</c:v>
                </c:pt>
                <c:pt idx="3315">
                  <c:v>0</c:v>
                </c:pt>
                <c:pt idx="3316">
                  <c:v>0</c:v>
                </c:pt>
                <c:pt idx="3317">
                  <c:v>0</c:v>
                </c:pt>
                <c:pt idx="3318">
                  <c:v>0</c:v>
                </c:pt>
                <c:pt idx="3319">
                  <c:v>0</c:v>
                </c:pt>
                <c:pt idx="3320">
                  <c:v>0</c:v>
                </c:pt>
                <c:pt idx="3321">
                  <c:v>0</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0</c:v>
                </c:pt>
                <c:pt idx="3338">
                  <c:v>0</c:v>
                </c:pt>
                <c:pt idx="3339">
                  <c:v>0</c:v>
                </c:pt>
                <c:pt idx="3340">
                  <c:v>0</c:v>
                </c:pt>
                <c:pt idx="3341">
                  <c:v>0</c:v>
                </c:pt>
                <c:pt idx="3342">
                  <c:v>0</c:v>
                </c:pt>
                <c:pt idx="3343">
                  <c:v>0</c:v>
                </c:pt>
                <c:pt idx="3344">
                  <c:v>0</c:v>
                </c:pt>
                <c:pt idx="3345">
                  <c:v>0</c:v>
                </c:pt>
                <c:pt idx="3346">
                  <c:v>0</c:v>
                </c:pt>
                <c:pt idx="3347">
                  <c:v>0</c:v>
                </c:pt>
                <c:pt idx="3348">
                  <c:v>0</c:v>
                </c:pt>
                <c:pt idx="3349">
                  <c:v>0</c:v>
                </c:pt>
                <c:pt idx="3350">
                  <c:v>0</c:v>
                </c:pt>
                <c:pt idx="3351">
                  <c:v>0</c:v>
                </c:pt>
                <c:pt idx="3352">
                  <c:v>0</c:v>
                </c:pt>
                <c:pt idx="3353">
                  <c:v>0</c:v>
                </c:pt>
                <c:pt idx="3354">
                  <c:v>0</c:v>
                </c:pt>
                <c:pt idx="3355">
                  <c:v>0</c:v>
                </c:pt>
                <c:pt idx="3356">
                  <c:v>0</c:v>
                </c:pt>
                <c:pt idx="3357">
                  <c:v>0</c:v>
                </c:pt>
                <c:pt idx="3358">
                  <c:v>0</c:v>
                </c:pt>
                <c:pt idx="3359">
                  <c:v>0</c:v>
                </c:pt>
                <c:pt idx="3360">
                  <c:v>0</c:v>
                </c:pt>
                <c:pt idx="3361">
                  <c:v>0</c:v>
                </c:pt>
                <c:pt idx="3362">
                  <c:v>0</c:v>
                </c:pt>
                <c:pt idx="3363">
                  <c:v>0</c:v>
                </c:pt>
                <c:pt idx="3364">
                  <c:v>0</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0</c:v>
                </c:pt>
                <c:pt idx="3393">
                  <c:v>0</c:v>
                </c:pt>
                <c:pt idx="3394">
                  <c:v>0</c:v>
                </c:pt>
                <c:pt idx="3395">
                  <c:v>0</c:v>
                </c:pt>
                <c:pt idx="3396">
                  <c:v>0</c:v>
                </c:pt>
                <c:pt idx="3397">
                  <c:v>0</c:v>
                </c:pt>
                <c:pt idx="3398">
                  <c:v>0</c:v>
                </c:pt>
                <c:pt idx="3399">
                  <c:v>0</c:v>
                </c:pt>
                <c:pt idx="3400">
                  <c:v>0</c:v>
                </c:pt>
                <c:pt idx="3401">
                  <c:v>0</c:v>
                </c:pt>
                <c:pt idx="3402">
                  <c:v>0</c:v>
                </c:pt>
                <c:pt idx="3403">
                  <c:v>0</c:v>
                </c:pt>
                <c:pt idx="3404">
                  <c:v>0</c:v>
                </c:pt>
                <c:pt idx="3405">
                  <c:v>0</c:v>
                </c:pt>
                <c:pt idx="3406">
                  <c:v>0</c:v>
                </c:pt>
                <c:pt idx="3407">
                  <c:v>0</c:v>
                </c:pt>
                <c:pt idx="3408">
                  <c:v>0</c:v>
                </c:pt>
                <c:pt idx="3409">
                  <c:v>0</c:v>
                </c:pt>
                <c:pt idx="3410">
                  <c:v>0</c:v>
                </c:pt>
                <c:pt idx="3411">
                  <c:v>0</c:v>
                </c:pt>
                <c:pt idx="3412">
                  <c:v>0</c:v>
                </c:pt>
                <c:pt idx="3413">
                  <c:v>0</c:v>
                </c:pt>
                <c:pt idx="3414">
                  <c:v>0</c:v>
                </c:pt>
                <c:pt idx="3415">
                  <c:v>0</c:v>
                </c:pt>
                <c:pt idx="3416">
                  <c:v>0</c:v>
                </c:pt>
                <c:pt idx="3417">
                  <c:v>0</c:v>
                </c:pt>
                <c:pt idx="3418">
                  <c:v>0</c:v>
                </c:pt>
                <c:pt idx="3419">
                  <c:v>0</c:v>
                </c:pt>
                <c:pt idx="3420">
                  <c:v>0</c:v>
                </c:pt>
                <c:pt idx="3421">
                  <c:v>0</c:v>
                </c:pt>
                <c:pt idx="3422">
                  <c:v>0</c:v>
                </c:pt>
                <c:pt idx="3423">
                  <c:v>0</c:v>
                </c:pt>
                <c:pt idx="3424">
                  <c:v>0</c:v>
                </c:pt>
                <c:pt idx="3425">
                  <c:v>0</c:v>
                </c:pt>
                <c:pt idx="3426">
                  <c:v>0</c:v>
                </c:pt>
                <c:pt idx="3427">
                  <c:v>0</c:v>
                </c:pt>
                <c:pt idx="3428">
                  <c:v>0</c:v>
                </c:pt>
                <c:pt idx="3429">
                  <c:v>0</c:v>
                </c:pt>
                <c:pt idx="3430">
                  <c:v>0</c:v>
                </c:pt>
                <c:pt idx="3431">
                  <c:v>0</c:v>
                </c:pt>
                <c:pt idx="3432">
                  <c:v>0</c:v>
                </c:pt>
                <c:pt idx="3433">
                  <c:v>0</c:v>
                </c:pt>
                <c:pt idx="3434">
                  <c:v>0</c:v>
                </c:pt>
                <c:pt idx="3435">
                  <c:v>0</c:v>
                </c:pt>
                <c:pt idx="3436">
                  <c:v>0</c:v>
                </c:pt>
                <c:pt idx="3437">
                  <c:v>0</c:v>
                </c:pt>
                <c:pt idx="3438">
                  <c:v>0</c:v>
                </c:pt>
                <c:pt idx="3439">
                  <c:v>0</c:v>
                </c:pt>
                <c:pt idx="3440">
                  <c:v>0</c:v>
                </c:pt>
                <c:pt idx="3441">
                  <c:v>0</c:v>
                </c:pt>
                <c:pt idx="3442">
                  <c:v>0</c:v>
                </c:pt>
                <c:pt idx="3443">
                  <c:v>0</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1.4464995776299929</c:v>
                </c:pt>
                <c:pt idx="6657">
                  <c:v>17.844999587800999</c:v>
                </c:pt>
                <c:pt idx="6658">
                  <c:v>17.681110835603022</c:v>
                </c:pt>
                <c:pt idx="6659">
                  <c:v>14.714833051894004</c:v>
                </c:pt>
                <c:pt idx="6660">
                  <c:v>5.5748347706270351</c:v>
                </c:pt>
                <c:pt idx="6661">
                  <c:v>0</c:v>
                </c:pt>
                <c:pt idx="6662">
                  <c:v>0</c:v>
                </c:pt>
                <c:pt idx="6663">
                  <c:v>1.7629445266700259</c:v>
                </c:pt>
                <c:pt idx="6664">
                  <c:v>1.9222222529501778</c:v>
                </c:pt>
                <c:pt idx="6665">
                  <c:v>4.5092778781389597</c:v>
                </c:pt>
                <c:pt idx="6666">
                  <c:v>3.7777779002965417E-3</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0.62599754544999087</c:v>
                </c:pt>
                <c:pt idx="6683">
                  <c:v>7.5951643329201488</c:v>
                </c:pt>
                <c:pt idx="6684">
                  <c:v>4.7922216754489</c:v>
                </c:pt>
                <c:pt idx="6685">
                  <c:v>3.7289446565840763</c:v>
                </c:pt>
                <c:pt idx="6686">
                  <c:v>0</c:v>
                </c:pt>
                <c:pt idx="6687">
                  <c:v>1.7110699547970398E-2</c:v>
                </c:pt>
                <c:pt idx="6688">
                  <c:v>0</c:v>
                </c:pt>
                <c:pt idx="6689">
                  <c:v>2.7197778223954003</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6.3277778265380391E-2</c:v>
                </c:pt>
                <c:pt idx="6703">
                  <c:v>0</c:v>
                </c:pt>
                <c:pt idx="6704">
                  <c:v>0</c:v>
                </c:pt>
                <c:pt idx="6705">
                  <c:v>1.6513883993357013</c:v>
                </c:pt>
                <c:pt idx="6706">
                  <c:v>0</c:v>
                </c:pt>
                <c:pt idx="6707">
                  <c:v>0</c:v>
                </c:pt>
                <c:pt idx="6708">
                  <c:v>0</c:v>
                </c:pt>
                <c:pt idx="6709">
                  <c:v>0</c:v>
                </c:pt>
                <c:pt idx="6710">
                  <c:v>0</c:v>
                </c:pt>
                <c:pt idx="6711">
                  <c:v>0</c:v>
                </c:pt>
                <c:pt idx="6712">
                  <c:v>0</c:v>
                </c:pt>
                <c:pt idx="6713">
                  <c:v>0.15033334421201516</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1.9969438298540467</c:v>
                </c:pt>
                <c:pt idx="6730">
                  <c:v>2.4855548858639622</c:v>
                </c:pt>
                <c:pt idx="6731">
                  <c:v>1.8424441782599388</c:v>
                </c:pt>
                <c:pt idx="6732">
                  <c:v>2.7685554753400083</c:v>
                </c:pt>
                <c:pt idx="6733">
                  <c:v>0</c:v>
                </c:pt>
                <c:pt idx="6734">
                  <c:v>1.5818887276120108</c:v>
                </c:pt>
                <c:pt idx="6735">
                  <c:v>1.6149996376040008</c:v>
                </c:pt>
                <c:pt idx="6736">
                  <c:v>3.1269445027249958</c:v>
                </c:pt>
                <c:pt idx="6737">
                  <c:v>3.6230556225279997</c:v>
                </c:pt>
                <c:pt idx="6738">
                  <c:v>1.3888889096023149E-3</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19.845222589836965</c:v>
                </c:pt>
                <c:pt idx="6776">
                  <c:v>13.253055810265991</c:v>
                </c:pt>
                <c:pt idx="6777">
                  <c:v>1.6908887524069769</c:v>
                </c:pt>
                <c:pt idx="6778">
                  <c:v>1.7752779642748919</c:v>
                </c:pt>
                <c:pt idx="6779">
                  <c:v>1.1760548427298545</c:v>
                </c:pt>
                <c:pt idx="6780">
                  <c:v>1.1844443829800184</c:v>
                </c:pt>
                <c:pt idx="6781">
                  <c:v>3.6562762726698566</c:v>
                </c:pt>
                <c:pt idx="6782">
                  <c:v>3.1739995320601793</c:v>
                </c:pt>
                <c:pt idx="6783">
                  <c:v>1.5141665161900164</c:v>
                </c:pt>
                <c:pt idx="6784">
                  <c:v>2.4261111503180928</c:v>
                </c:pt>
                <c:pt idx="6785">
                  <c:v>4.6309444977298</c:v>
                </c:pt>
                <c:pt idx="6786">
                  <c:v>3.2777778266002144E-3</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3.9754445325000916</c:v>
                </c:pt>
                <c:pt idx="6801">
                  <c:v>0</c:v>
                </c:pt>
                <c:pt idx="6802">
                  <c:v>0</c:v>
                </c:pt>
                <c:pt idx="6803">
                  <c:v>0</c:v>
                </c:pt>
                <c:pt idx="6804">
                  <c:v>0</c:v>
                </c:pt>
                <c:pt idx="6805">
                  <c:v>0</c:v>
                </c:pt>
                <c:pt idx="6806">
                  <c:v>0</c:v>
                </c:pt>
                <c:pt idx="6807">
                  <c:v>0.98077781147401311</c:v>
                </c:pt>
                <c:pt idx="6808">
                  <c:v>0</c:v>
                </c:pt>
                <c:pt idx="6809">
                  <c:v>2.7972778414189179</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0.24472222160543033</c:v>
                </c:pt>
                <c:pt idx="6823">
                  <c:v>0</c:v>
                </c:pt>
                <c:pt idx="6824">
                  <c:v>0</c:v>
                </c:pt>
                <c:pt idx="6825">
                  <c:v>11.596443449656988</c:v>
                </c:pt>
                <c:pt idx="6826">
                  <c:v>7.2276406817699979E-2</c:v>
                </c:pt>
                <c:pt idx="6827">
                  <c:v>2.3172209670810986</c:v>
                </c:pt>
                <c:pt idx="6828">
                  <c:v>1.0436091963456988</c:v>
                </c:pt>
                <c:pt idx="6829">
                  <c:v>0</c:v>
                </c:pt>
                <c:pt idx="6830">
                  <c:v>4.1466099543040116</c:v>
                </c:pt>
                <c:pt idx="6831">
                  <c:v>0</c:v>
                </c:pt>
                <c:pt idx="6832">
                  <c:v>2.895722324583005</c:v>
                </c:pt>
                <c:pt idx="6833">
                  <c:v>3.4962778102849938</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0.13650000570130061</c:v>
                </c:pt>
                <c:pt idx="6847">
                  <c:v>2.8833330206964547E-2</c:v>
                </c:pt>
                <c:pt idx="6848">
                  <c:v>0.39511110959801954</c:v>
                </c:pt>
                <c:pt idx="6849">
                  <c:v>0.34922138717399775</c:v>
                </c:pt>
                <c:pt idx="6850">
                  <c:v>0</c:v>
                </c:pt>
                <c:pt idx="6851">
                  <c:v>1.5459995185009916</c:v>
                </c:pt>
                <c:pt idx="6852">
                  <c:v>1.7701116561889876</c:v>
                </c:pt>
                <c:pt idx="6853">
                  <c:v>2.6465553961870114</c:v>
                </c:pt>
                <c:pt idx="6854">
                  <c:v>4.6329987345799282</c:v>
                </c:pt>
                <c:pt idx="6855">
                  <c:v>0</c:v>
                </c:pt>
                <c:pt idx="6856">
                  <c:v>0</c:v>
                </c:pt>
                <c:pt idx="6857">
                  <c:v>3.8277777482988995E-2</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0.5458886252490629</c:v>
                </c:pt>
                <c:pt idx="6874">
                  <c:v>1.1837221908550646</c:v>
                </c:pt>
                <c:pt idx="6875">
                  <c:v>0.5412779659690159</c:v>
                </c:pt>
                <c:pt idx="6876">
                  <c:v>0</c:v>
                </c:pt>
                <c:pt idx="6877">
                  <c:v>0</c:v>
                </c:pt>
                <c:pt idx="6878">
                  <c:v>0</c:v>
                </c:pt>
                <c:pt idx="6879">
                  <c:v>0</c:v>
                </c:pt>
                <c:pt idx="6880">
                  <c:v>1.5221667014200193</c:v>
                </c:pt>
                <c:pt idx="6881">
                  <c:v>3.6004445050239724</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1.8657215785989933</c:v>
                </c:pt>
                <c:pt idx="6899">
                  <c:v>1.5436663415700025</c:v>
                </c:pt>
                <c:pt idx="6900">
                  <c:v>0</c:v>
                </c:pt>
                <c:pt idx="6901">
                  <c:v>0</c:v>
                </c:pt>
                <c:pt idx="6902">
                  <c:v>0.22800156063499344</c:v>
                </c:pt>
                <c:pt idx="6903">
                  <c:v>0</c:v>
                </c:pt>
                <c:pt idx="6904">
                  <c:v>0</c:v>
                </c:pt>
                <c:pt idx="6905">
                  <c:v>0</c:v>
                </c:pt>
                <c:pt idx="6906">
                  <c:v>0</c:v>
                </c:pt>
                <c:pt idx="6907">
                  <c:v>56.898503303527797</c:v>
                </c:pt>
                <c:pt idx="6908">
                  <c:v>68.300003051757798</c:v>
                </c:pt>
                <c:pt idx="6909">
                  <c:v>68.300003051757741</c:v>
                </c:pt>
                <c:pt idx="6910">
                  <c:v>68.300003051757741</c:v>
                </c:pt>
                <c:pt idx="6911">
                  <c:v>68.300003051757727</c:v>
                </c:pt>
                <c:pt idx="6912">
                  <c:v>68.300003051757741</c:v>
                </c:pt>
                <c:pt idx="6913">
                  <c:v>68.300003051757713</c:v>
                </c:pt>
                <c:pt idx="6914">
                  <c:v>68.300003051757798</c:v>
                </c:pt>
                <c:pt idx="6915">
                  <c:v>68.300003051757813</c:v>
                </c:pt>
                <c:pt idx="6916">
                  <c:v>68.300003051757784</c:v>
                </c:pt>
                <c:pt idx="6917">
                  <c:v>68.300003051757741</c:v>
                </c:pt>
                <c:pt idx="6918">
                  <c:v>68.300003051757827</c:v>
                </c:pt>
                <c:pt idx="6919">
                  <c:v>68.300003051757088</c:v>
                </c:pt>
                <c:pt idx="6920">
                  <c:v>49.256669718424199</c:v>
                </c:pt>
                <c:pt idx="6921">
                  <c:v>10.300003051757017</c:v>
                </c:pt>
                <c:pt idx="6922">
                  <c:v>10.30000305175804</c:v>
                </c:pt>
                <c:pt idx="6923">
                  <c:v>10.30000305175804</c:v>
                </c:pt>
                <c:pt idx="6924">
                  <c:v>2.9800030517579899</c:v>
                </c:pt>
                <c:pt idx="6925">
                  <c:v>1.6149472384980754</c:v>
                </c:pt>
                <c:pt idx="6926">
                  <c:v>0</c:v>
                </c:pt>
                <c:pt idx="6927">
                  <c:v>16.96444507863697</c:v>
                </c:pt>
                <c:pt idx="6928">
                  <c:v>5.8765000343319684</c:v>
                </c:pt>
                <c:pt idx="6929">
                  <c:v>3.3437778485028957</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0.68627779907603781</c:v>
                </c:pt>
                <c:pt idx="6953">
                  <c:v>1.0137222065320088</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1.3024444378739872</c:v>
                </c:pt>
                <c:pt idx="6977">
                  <c:v>3.9572778387999961</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1.8504444323650659</c:v>
                </c:pt>
                <c:pt idx="7001">
                  <c:v>2.9261667207670143</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7.2444254556017995E-2</c:v>
                </c:pt>
                <c:pt idx="7023">
                  <c:v>0</c:v>
                </c:pt>
                <c:pt idx="7024">
                  <c:v>2.714055556191056</c:v>
                </c:pt>
                <c:pt idx="7025">
                  <c:v>3.6093889480280268</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9.5463883325791947</c:v>
                </c:pt>
                <c:pt idx="7044">
                  <c:v>0</c:v>
                </c:pt>
                <c:pt idx="7045">
                  <c:v>1.3690553485029966</c:v>
                </c:pt>
                <c:pt idx="7046">
                  <c:v>1.0923887072659682</c:v>
                </c:pt>
                <c:pt idx="7047">
                  <c:v>0</c:v>
                </c:pt>
                <c:pt idx="7048">
                  <c:v>2.5390555490379256</c:v>
                </c:pt>
                <c:pt idx="7049">
                  <c:v>3.4755556122180451</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0.41349980248378015</c:v>
                </c:pt>
                <c:pt idx="7068">
                  <c:v>0</c:v>
                </c:pt>
                <c:pt idx="7069">
                  <c:v>0.71416602664601214</c:v>
                </c:pt>
                <c:pt idx="7070">
                  <c:v>0</c:v>
                </c:pt>
                <c:pt idx="7071">
                  <c:v>0</c:v>
                </c:pt>
                <c:pt idx="7072">
                  <c:v>3.1403889564669498</c:v>
                </c:pt>
                <c:pt idx="7073">
                  <c:v>1.1989444665029936</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1.4108332146543034</c:v>
                </c:pt>
                <c:pt idx="7093">
                  <c:v>0</c:v>
                </c:pt>
                <c:pt idx="7094">
                  <c:v>0</c:v>
                </c:pt>
                <c:pt idx="7095">
                  <c:v>0</c:v>
                </c:pt>
                <c:pt idx="7096">
                  <c:v>0.45661112970799422</c:v>
                </c:pt>
                <c:pt idx="7097">
                  <c:v>1.2275000130674982</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7.6444447773197033E-2</c:v>
                </c:pt>
                <c:pt idx="7111">
                  <c:v>0</c:v>
                </c:pt>
                <c:pt idx="7112">
                  <c:v>0</c:v>
                </c:pt>
                <c:pt idx="7113">
                  <c:v>0</c:v>
                </c:pt>
                <c:pt idx="7114">
                  <c:v>0</c:v>
                </c:pt>
                <c:pt idx="7115">
                  <c:v>0</c:v>
                </c:pt>
                <c:pt idx="7116">
                  <c:v>0</c:v>
                </c:pt>
                <c:pt idx="7117">
                  <c:v>0</c:v>
                </c:pt>
                <c:pt idx="7118">
                  <c:v>0</c:v>
                </c:pt>
                <c:pt idx="7119">
                  <c:v>0</c:v>
                </c:pt>
                <c:pt idx="7120">
                  <c:v>6.1111123893056174E-2</c:v>
                </c:pt>
                <c:pt idx="7121">
                  <c:v>0.22399999996400766</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9.038889218949997E-2</c:v>
                </c:pt>
                <c:pt idx="7135">
                  <c:v>0</c:v>
                </c:pt>
                <c:pt idx="7136">
                  <c:v>0</c:v>
                </c:pt>
                <c:pt idx="7137">
                  <c:v>0</c:v>
                </c:pt>
                <c:pt idx="7138">
                  <c:v>0</c:v>
                </c:pt>
                <c:pt idx="7139">
                  <c:v>0</c:v>
                </c:pt>
                <c:pt idx="7140">
                  <c:v>0</c:v>
                </c:pt>
                <c:pt idx="7141">
                  <c:v>0</c:v>
                </c:pt>
                <c:pt idx="7142">
                  <c:v>0</c:v>
                </c:pt>
                <c:pt idx="7143">
                  <c:v>0</c:v>
                </c:pt>
                <c:pt idx="7144">
                  <c:v>1.7262222279440493</c:v>
                </c:pt>
                <c:pt idx="7145">
                  <c:v>3.3714445099520276</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0.30655555008600022</c:v>
                </c:pt>
                <c:pt idx="7159">
                  <c:v>0</c:v>
                </c:pt>
                <c:pt idx="7160">
                  <c:v>0</c:v>
                </c:pt>
                <c:pt idx="7161">
                  <c:v>0</c:v>
                </c:pt>
                <c:pt idx="7162">
                  <c:v>0</c:v>
                </c:pt>
                <c:pt idx="7163">
                  <c:v>3.92927791171698</c:v>
                </c:pt>
                <c:pt idx="7164">
                  <c:v>0.68642601436999939</c:v>
                </c:pt>
                <c:pt idx="7165">
                  <c:v>4.6221659300069859</c:v>
                </c:pt>
                <c:pt idx="7166">
                  <c:v>5.8487778811979751</c:v>
                </c:pt>
                <c:pt idx="7167">
                  <c:v>4.7381111441719668</c:v>
                </c:pt>
                <c:pt idx="7168">
                  <c:v>3.9460555611709651</c:v>
                </c:pt>
                <c:pt idx="7169">
                  <c:v>3.274944498726029</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1.869332716200006</c:v>
                </c:pt>
                <c:pt idx="7186">
                  <c:v>2.2401112450500023</c:v>
                </c:pt>
                <c:pt idx="7187">
                  <c:v>0.81827751583480079</c:v>
                </c:pt>
                <c:pt idx="7188">
                  <c:v>13.069499937694005</c:v>
                </c:pt>
                <c:pt idx="7189">
                  <c:v>20.065222560035011</c:v>
                </c:pt>
                <c:pt idx="7190">
                  <c:v>16.317555807961014</c:v>
                </c:pt>
                <c:pt idx="7191">
                  <c:v>0</c:v>
                </c:pt>
                <c:pt idx="7192">
                  <c:v>0.14661108944102352</c:v>
                </c:pt>
                <c:pt idx="7193">
                  <c:v>0.67755556770501357</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2.9777778647840147E-2</c:v>
                </c:pt>
                <c:pt idx="7207">
                  <c:v>0</c:v>
                </c:pt>
                <c:pt idx="7208">
                  <c:v>0</c:v>
                </c:pt>
                <c:pt idx="7209">
                  <c:v>0</c:v>
                </c:pt>
                <c:pt idx="7210">
                  <c:v>0</c:v>
                </c:pt>
                <c:pt idx="7211">
                  <c:v>0</c:v>
                </c:pt>
                <c:pt idx="7212">
                  <c:v>0</c:v>
                </c:pt>
                <c:pt idx="7213">
                  <c:v>0</c:v>
                </c:pt>
                <c:pt idx="7214">
                  <c:v>0</c:v>
                </c:pt>
                <c:pt idx="7215">
                  <c:v>1.4027778282760437</c:v>
                </c:pt>
                <c:pt idx="7216">
                  <c:v>1.168833330447967</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3.2222222702398273E-3</c:v>
                </c:pt>
                <c:pt idx="7231">
                  <c:v>9.1000001356007942E-2</c:v>
                </c:pt>
                <c:pt idx="7232">
                  <c:v>0.21733334423402084</c:v>
                </c:pt>
                <c:pt idx="7233">
                  <c:v>0</c:v>
                </c:pt>
                <c:pt idx="7234">
                  <c:v>0</c:v>
                </c:pt>
                <c:pt idx="7235">
                  <c:v>0</c:v>
                </c:pt>
                <c:pt idx="7236">
                  <c:v>0</c:v>
                </c:pt>
                <c:pt idx="7237">
                  <c:v>0</c:v>
                </c:pt>
                <c:pt idx="7238">
                  <c:v>2.3112221813200051</c:v>
                </c:pt>
                <c:pt idx="7239">
                  <c:v>0</c:v>
                </c:pt>
                <c:pt idx="7240">
                  <c:v>0.57155555301199001</c:v>
                </c:pt>
                <c:pt idx="7241">
                  <c:v>0.69633334359394894</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1.9131666978199746</c:v>
                </c:pt>
                <c:pt idx="7265">
                  <c:v>1.1420555881368983</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1.637666656706017</c:v>
                </c:pt>
                <c:pt idx="7289">
                  <c:v>1.5605555718185968</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7.8333334500602092E-3</c:v>
                </c:pt>
                <c:pt idx="7303">
                  <c:v>0.19766667423198214</c:v>
                </c:pt>
                <c:pt idx="7304">
                  <c:v>0</c:v>
                </c:pt>
                <c:pt idx="7305">
                  <c:v>0</c:v>
                </c:pt>
                <c:pt idx="7306">
                  <c:v>0</c:v>
                </c:pt>
                <c:pt idx="7307">
                  <c:v>0</c:v>
                </c:pt>
                <c:pt idx="7308">
                  <c:v>0</c:v>
                </c:pt>
                <c:pt idx="7309">
                  <c:v>0</c:v>
                </c:pt>
                <c:pt idx="7310">
                  <c:v>0</c:v>
                </c:pt>
                <c:pt idx="7311">
                  <c:v>0</c:v>
                </c:pt>
                <c:pt idx="7312">
                  <c:v>0.2838888956109713</c:v>
                </c:pt>
                <c:pt idx="7313">
                  <c:v>7.2611113335995014E-2</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1.5110000027589194</c:v>
                </c:pt>
                <c:pt idx="7329">
                  <c:v>0</c:v>
                </c:pt>
                <c:pt idx="7330">
                  <c:v>0</c:v>
                </c:pt>
                <c:pt idx="7331">
                  <c:v>0</c:v>
                </c:pt>
                <c:pt idx="7332">
                  <c:v>0</c:v>
                </c:pt>
                <c:pt idx="7333">
                  <c:v>0</c:v>
                </c:pt>
                <c:pt idx="7334">
                  <c:v>0</c:v>
                </c:pt>
                <c:pt idx="7335">
                  <c:v>0</c:v>
                </c:pt>
                <c:pt idx="7336">
                  <c:v>0.35377776212203571</c:v>
                </c:pt>
                <c:pt idx="7337">
                  <c:v>1.2093888681175002</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0.64283335318170032</c:v>
                </c:pt>
                <c:pt idx="7352">
                  <c:v>0</c:v>
                </c:pt>
                <c:pt idx="7353">
                  <c:v>2.1327777740689839</c:v>
                </c:pt>
                <c:pt idx="7354">
                  <c:v>0</c:v>
                </c:pt>
                <c:pt idx="7355">
                  <c:v>2.4580554983349998</c:v>
                </c:pt>
                <c:pt idx="7356">
                  <c:v>0</c:v>
                </c:pt>
                <c:pt idx="7357">
                  <c:v>3.2231111770199732</c:v>
                </c:pt>
                <c:pt idx="7358">
                  <c:v>13.648278173869983</c:v>
                </c:pt>
                <c:pt idx="7359">
                  <c:v>0</c:v>
                </c:pt>
                <c:pt idx="7360">
                  <c:v>1.1535000358030061</c:v>
                </c:pt>
                <c:pt idx="7361">
                  <c:v>0.52038890224000056</c:v>
                </c:pt>
                <c:pt idx="7362">
                  <c:v>1.100000023841853</c:v>
                </c:pt>
                <c:pt idx="7363">
                  <c:v>1.1000000238418499</c:v>
                </c:pt>
                <c:pt idx="7364">
                  <c:v>1.1000000238418499</c:v>
                </c:pt>
                <c:pt idx="7365">
                  <c:v>1.0892222455143901</c:v>
                </c:pt>
                <c:pt idx="7366">
                  <c:v>1.1000000238418499</c:v>
                </c:pt>
                <c:pt idx="7367">
                  <c:v>1.1000000238418499</c:v>
                </c:pt>
                <c:pt idx="7368">
                  <c:v>1.1000000238418555</c:v>
                </c:pt>
                <c:pt idx="7369">
                  <c:v>1.1000000238418499</c:v>
                </c:pt>
                <c:pt idx="7370">
                  <c:v>1.1000000238418499</c:v>
                </c:pt>
                <c:pt idx="7371">
                  <c:v>1.1000000238418499</c:v>
                </c:pt>
                <c:pt idx="7372">
                  <c:v>1.1000000238418499</c:v>
                </c:pt>
                <c:pt idx="7373">
                  <c:v>1.1000000238418499</c:v>
                </c:pt>
                <c:pt idx="7374">
                  <c:v>1.6567778213694679</c:v>
                </c:pt>
                <c:pt idx="7375">
                  <c:v>1.7405555801919945</c:v>
                </c:pt>
                <c:pt idx="7376">
                  <c:v>1.349444485240042</c:v>
                </c:pt>
                <c:pt idx="7377">
                  <c:v>1.1305000050870149</c:v>
                </c:pt>
                <c:pt idx="7378">
                  <c:v>0</c:v>
                </c:pt>
                <c:pt idx="7379">
                  <c:v>0.54961104551802009</c:v>
                </c:pt>
                <c:pt idx="7380">
                  <c:v>0.32761099603402499</c:v>
                </c:pt>
                <c:pt idx="7381">
                  <c:v>1.0728888903729512</c:v>
                </c:pt>
                <c:pt idx="7382">
                  <c:v>2.2513332152360022</c:v>
                </c:pt>
                <c:pt idx="7383">
                  <c:v>3.7227223786379966</c:v>
                </c:pt>
                <c:pt idx="7384">
                  <c:v>3.7128889497330135</c:v>
                </c:pt>
                <c:pt idx="7385">
                  <c:v>2.4265556021530017</c:v>
                </c:pt>
                <c:pt idx="7386">
                  <c:v>1.8000000715255795</c:v>
                </c:pt>
                <c:pt idx="7387">
                  <c:v>1.8000000715255713</c:v>
                </c:pt>
                <c:pt idx="7388">
                  <c:v>1.8000000715255691</c:v>
                </c:pt>
                <c:pt idx="7389">
                  <c:v>1.8000000715255668</c:v>
                </c:pt>
                <c:pt idx="7390">
                  <c:v>1.8000000715255804</c:v>
                </c:pt>
                <c:pt idx="7391">
                  <c:v>1.8000000715255651</c:v>
                </c:pt>
                <c:pt idx="7392">
                  <c:v>1.7312778329186966</c:v>
                </c:pt>
                <c:pt idx="7393">
                  <c:v>1.7000000476837145</c:v>
                </c:pt>
                <c:pt idx="7394">
                  <c:v>1.7000000476837158</c:v>
                </c:pt>
                <c:pt idx="7395">
                  <c:v>1.7000000476837078</c:v>
                </c:pt>
                <c:pt idx="7396">
                  <c:v>1.7000000476837063</c:v>
                </c:pt>
                <c:pt idx="7397">
                  <c:v>1.7000000476837114</c:v>
                </c:pt>
                <c:pt idx="7398">
                  <c:v>1.7307778327994803</c:v>
                </c:pt>
                <c:pt idx="7399">
                  <c:v>2.8825000351670269</c:v>
                </c:pt>
                <c:pt idx="7400">
                  <c:v>3.3702222832710049</c:v>
                </c:pt>
                <c:pt idx="7401">
                  <c:v>4.0501110717980282</c:v>
                </c:pt>
                <c:pt idx="7402">
                  <c:v>0.25611133151500098</c:v>
                </c:pt>
                <c:pt idx="7403">
                  <c:v>0</c:v>
                </c:pt>
                <c:pt idx="7404">
                  <c:v>0</c:v>
                </c:pt>
                <c:pt idx="7405">
                  <c:v>0.66455514483999423</c:v>
                </c:pt>
                <c:pt idx="7406">
                  <c:v>2.142278539871981</c:v>
                </c:pt>
                <c:pt idx="7407">
                  <c:v>2.4629444085221905</c:v>
                </c:pt>
                <c:pt idx="7408">
                  <c:v>7.7948335634329737</c:v>
                </c:pt>
                <c:pt idx="7409">
                  <c:v>4.2701667438039976</c:v>
                </c:pt>
                <c:pt idx="7410">
                  <c:v>1.8000000715255675</c:v>
                </c:pt>
                <c:pt idx="7411">
                  <c:v>1.80000007152557</c:v>
                </c:pt>
                <c:pt idx="7412">
                  <c:v>1.80000007152557</c:v>
                </c:pt>
                <c:pt idx="7413">
                  <c:v>1.80000007152557</c:v>
                </c:pt>
                <c:pt idx="7414">
                  <c:v>1.80000007152557</c:v>
                </c:pt>
                <c:pt idx="7415">
                  <c:v>1.80000007152557</c:v>
                </c:pt>
                <c:pt idx="7416">
                  <c:v>1.80000007152557</c:v>
                </c:pt>
                <c:pt idx="7417">
                  <c:v>1.80000007152557</c:v>
                </c:pt>
                <c:pt idx="7418">
                  <c:v>1.800000071525564</c:v>
                </c:pt>
                <c:pt idx="7419">
                  <c:v>1.8000000715255671</c:v>
                </c:pt>
                <c:pt idx="7420">
                  <c:v>1.8000000715255735</c:v>
                </c:pt>
                <c:pt idx="7421">
                  <c:v>2.0898333864741767</c:v>
                </c:pt>
                <c:pt idx="7422">
                  <c:v>0</c:v>
                </c:pt>
                <c:pt idx="7423">
                  <c:v>7.5499997138990693E-2</c:v>
                </c:pt>
                <c:pt idx="7424">
                  <c:v>1.7484444464579987</c:v>
                </c:pt>
                <c:pt idx="7425">
                  <c:v>6.9953887155309928</c:v>
                </c:pt>
                <c:pt idx="7426">
                  <c:v>0</c:v>
                </c:pt>
                <c:pt idx="7427">
                  <c:v>3.2981666951709983</c:v>
                </c:pt>
                <c:pt idx="7428">
                  <c:v>1.9306666941120056</c:v>
                </c:pt>
                <c:pt idx="7429">
                  <c:v>6.0294447384949876</c:v>
                </c:pt>
                <c:pt idx="7430">
                  <c:v>1.7882221661670314</c:v>
                </c:pt>
                <c:pt idx="7431">
                  <c:v>6.1531112832489612</c:v>
                </c:pt>
                <c:pt idx="7432">
                  <c:v>3.5356667252050045</c:v>
                </c:pt>
                <c:pt idx="7433">
                  <c:v>1.8002222935358658</c:v>
                </c:pt>
                <c:pt idx="7434">
                  <c:v>1.802388958136236</c:v>
                </c:pt>
                <c:pt idx="7435">
                  <c:v>1.801111181577044</c:v>
                </c:pt>
                <c:pt idx="7436">
                  <c:v>1.8000000715255708</c:v>
                </c:pt>
                <c:pt idx="7437">
                  <c:v>1.8000000715255662</c:v>
                </c:pt>
                <c:pt idx="7438">
                  <c:v>1.8000000715255648</c:v>
                </c:pt>
                <c:pt idx="7439">
                  <c:v>1.800000071525566</c:v>
                </c:pt>
                <c:pt idx="7440">
                  <c:v>1.8000000715255653</c:v>
                </c:pt>
                <c:pt idx="7441">
                  <c:v>1.8000000715255675</c:v>
                </c:pt>
                <c:pt idx="7442">
                  <c:v>1.8000000715255675</c:v>
                </c:pt>
                <c:pt idx="7443">
                  <c:v>1.8000000715255735</c:v>
                </c:pt>
                <c:pt idx="7444">
                  <c:v>1.8000000715255646</c:v>
                </c:pt>
                <c:pt idx="7445">
                  <c:v>2.0658333836661389</c:v>
                </c:pt>
                <c:pt idx="7446">
                  <c:v>4.5705556576657003</c:v>
                </c:pt>
                <c:pt idx="7447">
                  <c:v>4.1710556259420173</c:v>
                </c:pt>
                <c:pt idx="7448">
                  <c:v>0</c:v>
                </c:pt>
                <c:pt idx="7449">
                  <c:v>6.9018889787460012</c:v>
                </c:pt>
                <c:pt idx="7450">
                  <c:v>2.6074447133809144</c:v>
                </c:pt>
                <c:pt idx="7451">
                  <c:v>0</c:v>
                </c:pt>
                <c:pt idx="7452">
                  <c:v>5.5433336522839909</c:v>
                </c:pt>
                <c:pt idx="7453">
                  <c:v>5.5456114912029761</c:v>
                </c:pt>
                <c:pt idx="7454">
                  <c:v>1.7983892832870652</c:v>
                </c:pt>
                <c:pt idx="7455">
                  <c:v>8.7449445458260016</c:v>
                </c:pt>
                <c:pt idx="7456">
                  <c:v>4.8164445413151995</c:v>
                </c:pt>
                <c:pt idx="7457">
                  <c:v>2.02511123094293</c:v>
                </c:pt>
                <c:pt idx="7458">
                  <c:v>2.1000001430511466</c:v>
                </c:pt>
                <c:pt idx="7459">
                  <c:v>2.1000001430511439</c:v>
                </c:pt>
                <c:pt idx="7460">
                  <c:v>2.1000001430511501</c:v>
                </c:pt>
                <c:pt idx="7461">
                  <c:v>2.1000001430511497</c:v>
                </c:pt>
                <c:pt idx="7462">
                  <c:v>2.0968890274895542</c:v>
                </c:pt>
                <c:pt idx="7463">
                  <c:v>2.0995556979709153</c:v>
                </c:pt>
                <c:pt idx="7464">
                  <c:v>2.0841667870680443</c:v>
                </c:pt>
                <c:pt idx="7465">
                  <c:v>2.0883890153302045</c:v>
                </c:pt>
                <c:pt idx="7466">
                  <c:v>2.1000001430511444</c:v>
                </c:pt>
                <c:pt idx="7467">
                  <c:v>2.1000001430511466</c:v>
                </c:pt>
                <c:pt idx="7468">
                  <c:v>2.1000001430511466</c:v>
                </c:pt>
                <c:pt idx="7469">
                  <c:v>2.2811112152205562</c:v>
                </c:pt>
                <c:pt idx="7470">
                  <c:v>3.4568889122373037</c:v>
                </c:pt>
                <c:pt idx="7471">
                  <c:v>4.9222777419619774</c:v>
                </c:pt>
                <c:pt idx="7472">
                  <c:v>0</c:v>
                </c:pt>
                <c:pt idx="7473">
                  <c:v>0</c:v>
                </c:pt>
                <c:pt idx="7474">
                  <c:v>5.4132222567669999</c:v>
                </c:pt>
                <c:pt idx="7475">
                  <c:v>1.4385001834230025</c:v>
                </c:pt>
                <c:pt idx="7476">
                  <c:v>2.0489446173770034</c:v>
                </c:pt>
                <c:pt idx="7477">
                  <c:v>1.7808889182409757</c:v>
                </c:pt>
                <c:pt idx="7478">
                  <c:v>3.354777868059017</c:v>
                </c:pt>
                <c:pt idx="7479">
                  <c:v>11.277277976935011</c:v>
                </c:pt>
                <c:pt idx="7480">
                  <c:v>4.310833375458003</c:v>
                </c:pt>
                <c:pt idx="7481">
                  <c:v>2.2999999523162815</c:v>
                </c:pt>
                <c:pt idx="7482">
                  <c:v>2.2999999523162833</c:v>
                </c:pt>
                <c:pt idx="7483">
                  <c:v>2.2999999523162802</c:v>
                </c:pt>
                <c:pt idx="7484">
                  <c:v>2.2999999523162802</c:v>
                </c:pt>
                <c:pt idx="7485">
                  <c:v>2.2999999523162802</c:v>
                </c:pt>
                <c:pt idx="7486">
                  <c:v>2.2999999523162802</c:v>
                </c:pt>
                <c:pt idx="7487">
                  <c:v>2.2999999523162802</c:v>
                </c:pt>
                <c:pt idx="7488">
                  <c:v>2.2999999523162802</c:v>
                </c:pt>
                <c:pt idx="7489">
                  <c:v>2.2999999523162802</c:v>
                </c:pt>
                <c:pt idx="7490">
                  <c:v>2.2999999523162789</c:v>
                </c:pt>
                <c:pt idx="7491">
                  <c:v>2.2999999523162833</c:v>
                </c:pt>
                <c:pt idx="7492">
                  <c:v>2.2999999523162793</c:v>
                </c:pt>
                <c:pt idx="7493">
                  <c:v>2.8878333482477316</c:v>
                </c:pt>
                <c:pt idx="7494">
                  <c:v>2.8922778404580072</c:v>
                </c:pt>
                <c:pt idx="7495">
                  <c:v>0</c:v>
                </c:pt>
                <c:pt idx="7496">
                  <c:v>9.2503890885249973</c:v>
                </c:pt>
                <c:pt idx="7497">
                  <c:v>23.117833781771992</c:v>
                </c:pt>
                <c:pt idx="7498">
                  <c:v>18.91655559857702</c:v>
                </c:pt>
                <c:pt idx="7499">
                  <c:v>22.644333925247299</c:v>
                </c:pt>
                <c:pt idx="7500">
                  <c:v>24.514667279985602</c:v>
                </c:pt>
                <c:pt idx="7501">
                  <c:v>2.327555526098001</c:v>
                </c:pt>
                <c:pt idx="7502">
                  <c:v>7.7436111275360417</c:v>
                </c:pt>
                <c:pt idx="7503">
                  <c:v>8.4845557319359983</c:v>
                </c:pt>
                <c:pt idx="7504">
                  <c:v>4.4924444971025963</c:v>
                </c:pt>
                <c:pt idx="7505">
                  <c:v>2.2999999523162797</c:v>
                </c:pt>
                <c:pt idx="7506">
                  <c:v>2.2999999523162802</c:v>
                </c:pt>
                <c:pt idx="7507">
                  <c:v>2.2999999523162802</c:v>
                </c:pt>
                <c:pt idx="7508">
                  <c:v>2.2999999523162802</c:v>
                </c:pt>
                <c:pt idx="7509">
                  <c:v>2.2999999523162802</c:v>
                </c:pt>
                <c:pt idx="7510">
                  <c:v>2.2999999523162802</c:v>
                </c:pt>
                <c:pt idx="7511">
                  <c:v>2.2999999523162802</c:v>
                </c:pt>
                <c:pt idx="7512">
                  <c:v>2.2999999523162802</c:v>
                </c:pt>
                <c:pt idx="7513">
                  <c:v>2.2999999523162802</c:v>
                </c:pt>
                <c:pt idx="7514">
                  <c:v>2.2999999523162802</c:v>
                </c:pt>
                <c:pt idx="7515">
                  <c:v>2.2999999523162802</c:v>
                </c:pt>
                <c:pt idx="7516">
                  <c:v>2.2999999523162806</c:v>
                </c:pt>
                <c:pt idx="7517">
                  <c:v>2.8052777847978723</c:v>
                </c:pt>
                <c:pt idx="7518">
                  <c:v>3.3557778318190117</c:v>
                </c:pt>
                <c:pt idx="7519">
                  <c:v>1.1176667001510054</c:v>
                </c:pt>
                <c:pt idx="7520">
                  <c:v>10.183389137586005</c:v>
                </c:pt>
                <c:pt idx="7521">
                  <c:v>18.102278358670986</c:v>
                </c:pt>
                <c:pt idx="7522">
                  <c:v>12.657666829427995</c:v>
                </c:pt>
                <c:pt idx="7523">
                  <c:v>0</c:v>
                </c:pt>
                <c:pt idx="7524">
                  <c:v>7.2097782622440985</c:v>
                </c:pt>
                <c:pt idx="7525">
                  <c:v>10.295667406717996</c:v>
                </c:pt>
                <c:pt idx="7526">
                  <c:v>3.3049446974860075</c:v>
                </c:pt>
                <c:pt idx="7527">
                  <c:v>8.055444547599997</c:v>
                </c:pt>
                <c:pt idx="7528">
                  <c:v>3.0433889459359875</c:v>
                </c:pt>
                <c:pt idx="7529">
                  <c:v>2.1436666263805462</c:v>
                </c:pt>
                <c:pt idx="7530">
                  <c:v>2.2999999523162757</c:v>
                </c:pt>
                <c:pt idx="7531">
                  <c:v>2.2999999523162749</c:v>
                </c:pt>
                <c:pt idx="7532">
                  <c:v>2.2999999523162815</c:v>
                </c:pt>
                <c:pt idx="7533">
                  <c:v>2.2999999523162771</c:v>
                </c:pt>
                <c:pt idx="7534">
                  <c:v>2.2999999523162802</c:v>
                </c:pt>
                <c:pt idx="7535">
                  <c:v>2.2999999523162802</c:v>
                </c:pt>
                <c:pt idx="7536">
                  <c:v>2.2999999523162789</c:v>
                </c:pt>
                <c:pt idx="7537">
                  <c:v>2.2999999523162802</c:v>
                </c:pt>
                <c:pt idx="7538">
                  <c:v>2.2999999523162802</c:v>
                </c:pt>
                <c:pt idx="7539">
                  <c:v>2.2999999523162749</c:v>
                </c:pt>
                <c:pt idx="7540">
                  <c:v>2.2999999523162842</c:v>
                </c:pt>
                <c:pt idx="7541">
                  <c:v>2.7415555634763469</c:v>
                </c:pt>
                <c:pt idx="7542">
                  <c:v>3.2163889150820069</c:v>
                </c:pt>
                <c:pt idx="7543">
                  <c:v>0.54122245629605459</c:v>
                </c:pt>
                <c:pt idx="7544">
                  <c:v>5.7705005783509478</c:v>
                </c:pt>
                <c:pt idx="7545">
                  <c:v>7.5301670169830004</c:v>
                </c:pt>
                <c:pt idx="7546">
                  <c:v>1.8355000215109953</c:v>
                </c:pt>
                <c:pt idx="7547">
                  <c:v>3.0616111871939893</c:v>
                </c:pt>
                <c:pt idx="7548">
                  <c:v>3.5435000819630886</c:v>
                </c:pt>
                <c:pt idx="7549">
                  <c:v>5.6548335806601244</c:v>
                </c:pt>
                <c:pt idx="7550">
                  <c:v>2.998944476709994</c:v>
                </c:pt>
                <c:pt idx="7551">
                  <c:v>5.403277906330004</c:v>
                </c:pt>
                <c:pt idx="7552">
                  <c:v>2.9958889106910078</c:v>
                </c:pt>
                <c:pt idx="7553">
                  <c:v>2.2999999523162806</c:v>
                </c:pt>
                <c:pt idx="7554">
                  <c:v>2.2999999523162837</c:v>
                </c:pt>
                <c:pt idx="7555">
                  <c:v>2.2999999523162757</c:v>
                </c:pt>
                <c:pt idx="7556">
                  <c:v>2.2986666202545138</c:v>
                </c:pt>
                <c:pt idx="7557">
                  <c:v>2.2957221786181123</c:v>
                </c:pt>
                <c:pt idx="7558">
                  <c:v>2.285944410165142</c:v>
                </c:pt>
                <c:pt idx="7559">
                  <c:v>2.2832777460416098</c:v>
                </c:pt>
                <c:pt idx="7560">
                  <c:v>2.2917777379353756</c:v>
                </c:pt>
                <c:pt idx="7561">
                  <c:v>2.2859999656677172</c:v>
                </c:pt>
                <c:pt idx="7562">
                  <c:v>2.299222175280244</c:v>
                </c:pt>
                <c:pt idx="7563">
                  <c:v>2.298833286762235</c:v>
                </c:pt>
                <c:pt idx="7564">
                  <c:v>2.2998332858085631</c:v>
                </c:pt>
                <c:pt idx="7565">
                  <c:v>2.576833334366476</c:v>
                </c:pt>
                <c:pt idx="7566">
                  <c:v>5.2315556627380033</c:v>
                </c:pt>
                <c:pt idx="7567">
                  <c:v>8.5277714189942344E-2</c:v>
                </c:pt>
                <c:pt idx="7568">
                  <c:v>0</c:v>
                </c:pt>
                <c:pt idx="7569">
                  <c:v>0</c:v>
                </c:pt>
                <c:pt idx="7570">
                  <c:v>0</c:v>
                </c:pt>
                <c:pt idx="7571">
                  <c:v>0</c:v>
                </c:pt>
                <c:pt idx="7572">
                  <c:v>0</c:v>
                </c:pt>
                <c:pt idx="7573">
                  <c:v>0</c:v>
                </c:pt>
                <c:pt idx="7574">
                  <c:v>0</c:v>
                </c:pt>
                <c:pt idx="7575">
                  <c:v>8.1453890038859527</c:v>
                </c:pt>
                <c:pt idx="7576">
                  <c:v>4.7208889427029987</c:v>
                </c:pt>
                <c:pt idx="7577">
                  <c:v>2.2092222611109378</c:v>
                </c:pt>
                <c:pt idx="7578">
                  <c:v>2.2076667070388796</c:v>
                </c:pt>
                <c:pt idx="7579">
                  <c:v>2.2291666865348803</c:v>
                </c:pt>
                <c:pt idx="7580">
                  <c:v>2.28311107953389</c:v>
                </c:pt>
                <c:pt idx="7581">
                  <c:v>2.2640555421511266</c:v>
                </c:pt>
                <c:pt idx="7582">
                  <c:v>2.2719444235165835</c:v>
                </c:pt>
                <c:pt idx="7583">
                  <c:v>2.2828333020210185</c:v>
                </c:pt>
                <c:pt idx="7584">
                  <c:v>2.2946666240692051</c:v>
                </c:pt>
                <c:pt idx="7585">
                  <c:v>2.2999999523162753</c:v>
                </c:pt>
                <c:pt idx="7586">
                  <c:v>2.2999999523162775</c:v>
                </c:pt>
                <c:pt idx="7587">
                  <c:v>2.299888841311132</c:v>
                </c:pt>
                <c:pt idx="7588">
                  <c:v>2.2999999523162806</c:v>
                </c:pt>
                <c:pt idx="7589">
                  <c:v>2.8088888990878997</c:v>
                </c:pt>
                <c:pt idx="7590">
                  <c:v>1.4285000298179966</c:v>
                </c:pt>
                <c:pt idx="7591">
                  <c:v>0</c:v>
                </c:pt>
                <c:pt idx="7592">
                  <c:v>0</c:v>
                </c:pt>
                <c:pt idx="7593">
                  <c:v>0.45794493781193069</c:v>
                </c:pt>
                <c:pt idx="7594">
                  <c:v>0</c:v>
                </c:pt>
                <c:pt idx="7595">
                  <c:v>0</c:v>
                </c:pt>
                <c:pt idx="7596">
                  <c:v>0.29170497894301661</c:v>
                </c:pt>
                <c:pt idx="7597">
                  <c:v>0.72122282664000181</c:v>
                </c:pt>
                <c:pt idx="7598">
                  <c:v>1.6852777269160129</c:v>
                </c:pt>
                <c:pt idx="7599">
                  <c:v>7.4196112532080178</c:v>
                </c:pt>
                <c:pt idx="7600">
                  <c:v>4.0718333933040043</c:v>
                </c:pt>
                <c:pt idx="7601">
                  <c:v>2.2043333768844566</c:v>
                </c:pt>
                <c:pt idx="7602">
                  <c:v>2.2024444897969535</c:v>
                </c:pt>
                <c:pt idx="7603">
                  <c:v>2.2012222687403269</c:v>
                </c:pt>
                <c:pt idx="7604">
                  <c:v>2.2644999861717157</c:v>
                </c:pt>
                <c:pt idx="7605">
                  <c:v>2.2998332858085599</c:v>
                </c:pt>
                <c:pt idx="7606">
                  <c:v>2.2999999523162802</c:v>
                </c:pt>
                <c:pt idx="7607">
                  <c:v>2.2999999523162802</c:v>
                </c:pt>
                <c:pt idx="7608">
                  <c:v>2.2998888413111369</c:v>
                </c:pt>
                <c:pt idx="7609">
                  <c:v>2.2996666193008379</c:v>
                </c:pt>
                <c:pt idx="7610">
                  <c:v>2.2994443972905398</c:v>
                </c:pt>
                <c:pt idx="7611">
                  <c:v>2.2969999551773008</c:v>
                </c:pt>
                <c:pt idx="7612">
                  <c:v>2.2991110642751025</c:v>
                </c:pt>
                <c:pt idx="7613">
                  <c:v>2.372666658163062</c:v>
                </c:pt>
                <c:pt idx="7614">
                  <c:v>4.2161111770694006</c:v>
                </c:pt>
                <c:pt idx="7615">
                  <c:v>5.1617778781719608</c:v>
                </c:pt>
                <c:pt idx="7616">
                  <c:v>4.8952778710259963</c:v>
                </c:pt>
                <c:pt idx="7617">
                  <c:v>5.4543334138309945</c:v>
                </c:pt>
                <c:pt idx="7618">
                  <c:v>5.6048334162269953</c:v>
                </c:pt>
                <c:pt idx="7619">
                  <c:v>5.1959445226559922</c:v>
                </c:pt>
                <c:pt idx="7620">
                  <c:v>5.1732778332630005</c:v>
                </c:pt>
                <c:pt idx="7621">
                  <c:v>5.4631111902079965</c:v>
                </c:pt>
                <c:pt idx="7622">
                  <c:v>4.8438889516430095</c:v>
                </c:pt>
                <c:pt idx="7623">
                  <c:v>3.9986111727279763</c:v>
                </c:pt>
                <c:pt idx="7624">
                  <c:v>2.557000001934</c:v>
                </c:pt>
                <c:pt idx="7625">
                  <c:v>2.2998888413111294</c:v>
                </c:pt>
                <c:pt idx="7626">
                  <c:v>2.2798333048820427</c:v>
                </c:pt>
                <c:pt idx="7627">
                  <c:v>2.2944999575614888</c:v>
                </c:pt>
                <c:pt idx="7628">
                  <c:v>2.2958332896232538</c:v>
                </c:pt>
                <c:pt idx="7629">
                  <c:v>2.2924999594688336</c:v>
                </c:pt>
                <c:pt idx="7630">
                  <c:v>2.262388877073914</c:v>
                </c:pt>
                <c:pt idx="7631">
                  <c:v>2.2763888637224774</c:v>
                </c:pt>
                <c:pt idx="7632">
                  <c:v>2.2946110685666365</c:v>
                </c:pt>
                <c:pt idx="7633">
                  <c:v>2.29566662311553</c:v>
                </c:pt>
                <c:pt idx="7634">
                  <c:v>2.2982777317364937</c:v>
                </c:pt>
                <c:pt idx="7635">
                  <c:v>2.2992777307828267</c:v>
                </c:pt>
                <c:pt idx="7636">
                  <c:v>2.2988888422648053</c:v>
                </c:pt>
                <c:pt idx="7637">
                  <c:v>2.3027777493000019</c:v>
                </c:pt>
                <c:pt idx="7638">
                  <c:v>3.8236667261604005</c:v>
                </c:pt>
                <c:pt idx="7639">
                  <c:v>4.7676667555843011</c:v>
                </c:pt>
                <c:pt idx="7640">
                  <c:v>0</c:v>
                </c:pt>
                <c:pt idx="7641">
                  <c:v>0</c:v>
                </c:pt>
                <c:pt idx="7642">
                  <c:v>0</c:v>
                </c:pt>
                <c:pt idx="7643">
                  <c:v>0</c:v>
                </c:pt>
                <c:pt idx="7644">
                  <c:v>0</c:v>
                </c:pt>
                <c:pt idx="7645">
                  <c:v>0</c:v>
                </c:pt>
                <c:pt idx="7646">
                  <c:v>0</c:v>
                </c:pt>
                <c:pt idx="7647">
                  <c:v>6.421333525888997</c:v>
                </c:pt>
                <c:pt idx="7648">
                  <c:v>4.2576667650539832</c:v>
                </c:pt>
                <c:pt idx="7649">
                  <c:v>2.8995000946521738</c:v>
                </c:pt>
                <c:pt idx="7650">
                  <c:v>2.9000000953674245</c:v>
                </c:pt>
                <c:pt idx="7651">
                  <c:v>2.9000000953674312</c:v>
                </c:pt>
                <c:pt idx="7652">
                  <c:v>2.9000000953674232</c:v>
                </c:pt>
                <c:pt idx="7653">
                  <c:v>2.9000000953674228</c:v>
                </c:pt>
                <c:pt idx="7654">
                  <c:v>2.900000095367429</c:v>
                </c:pt>
                <c:pt idx="7655">
                  <c:v>2.900000095367429</c:v>
                </c:pt>
                <c:pt idx="7656">
                  <c:v>2.9000000953674281</c:v>
                </c:pt>
                <c:pt idx="7657">
                  <c:v>2.9000000953674241</c:v>
                </c:pt>
                <c:pt idx="7658">
                  <c:v>2.9000000953674245</c:v>
                </c:pt>
                <c:pt idx="7659">
                  <c:v>2.9000000953674245</c:v>
                </c:pt>
                <c:pt idx="7660">
                  <c:v>2.9000000953674281</c:v>
                </c:pt>
                <c:pt idx="7661">
                  <c:v>3.6386112038294418</c:v>
                </c:pt>
                <c:pt idx="7662">
                  <c:v>4.1287778492106924</c:v>
                </c:pt>
                <c:pt idx="7663">
                  <c:v>0.44755557974100668</c:v>
                </c:pt>
                <c:pt idx="7664">
                  <c:v>0</c:v>
                </c:pt>
                <c:pt idx="7665">
                  <c:v>0</c:v>
                </c:pt>
                <c:pt idx="7666">
                  <c:v>0</c:v>
                </c:pt>
                <c:pt idx="7667">
                  <c:v>0</c:v>
                </c:pt>
                <c:pt idx="7668">
                  <c:v>0</c:v>
                </c:pt>
                <c:pt idx="7669">
                  <c:v>0</c:v>
                </c:pt>
                <c:pt idx="7670">
                  <c:v>1.495166649867997</c:v>
                </c:pt>
                <c:pt idx="7671">
                  <c:v>2.9652222686470395</c:v>
                </c:pt>
                <c:pt idx="7672">
                  <c:v>3.1957222739860072</c:v>
                </c:pt>
                <c:pt idx="7673">
                  <c:v>3.2000000476837096</c:v>
                </c:pt>
                <c:pt idx="7674">
                  <c:v>3.2000000476837145</c:v>
                </c:pt>
                <c:pt idx="7675">
                  <c:v>3.2000000476837158</c:v>
                </c:pt>
                <c:pt idx="7676">
                  <c:v>3.20000004768371</c:v>
                </c:pt>
                <c:pt idx="7677">
                  <c:v>3.20000004768371</c:v>
                </c:pt>
                <c:pt idx="7678">
                  <c:v>3.2000000476837127</c:v>
                </c:pt>
                <c:pt idx="7679">
                  <c:v>3.2000000476837149</c:v>
                </c:pt>
                <c:pt idx="7680">
                  <c:v>3.20000004768371</c:v>
                </c:pt>
                <c:pt idx="7681">
                  <c:v>3.20000004768371</c:v>
                </c:pt>
                <c:pt idx="7682">
                  <c:v>3.20000004768371</c:v>
                </c:pt>
                <c:pt idx="7683">
                  <c:v>3.2000000476837127</c:v>
                </c:pt>
                <c:pt idx="7684">
                  <c:v>3.2000000476837118</c:v>
                </c:pt>
                <c:pt idx="7685">
                  <c:v>3.2000000476837123</c:v>
                </c:pt>
                <c:pt idx="7686">
                  <c:v>3.6711111781332022</c:v>
                </c:pt>
                <c:pt idx="7687">
                  <c:v>6.686111200303003</c:v>
                </c:pt>
                <c:pt idx="7688">
                  <c:v>6.8168334531119967</c:v>
                </c:pt>
                <c:pt idx="7689">
                  <c:v>5.700611326959006</c:v>
                </c:pt>
                <c:pt idx="7690">
                  <c:v>5.0454444694508993</c:v>
                </c:pt>
                <c:pt idx="7691">
                  <c:v>4.6981112338439743</c:v>
                </c:pt>
                <c:pt idx="7692">
                  <c:v>6.8439446025429334</c:v>
                </c:pt>
                <c:pt idx="7693">
                  <c:v>1.1849445740389797</c:v>
                </c:pt>
                <c:pt idx="7694">
                  <c:v>7.0012223772210405</c:v>
                </c:pt>
                <c:pt idx="7695">
                  <c:v>6.9647778860610003</c:v>
                </c:pt>
                <c:pt idx="7696">
                  <c:v>3.7712778760327001</c:v>
                </c:pt>
                <c:pt idx="7697">
                  <c:v>3.6000001430511399</c:v>
                </c:pt>
                <c:pt idx="7698">
                  <c:v>3.6000001430511421</c:v>
                </c:pt>
                <c:pt idx="7699">
                  <c:v>3.6000001430511457</c:v>
                </c:pt>
                <c:pt idx="7700">
                  <c:v>3.6000001430511408</c:v>
                </c:pt>
                <c:pt idx="7701">
                  <c:v>3.600000143051139</c:v>
                </c:pt>
                <c:pt idx="7702">
                  <c:v>3.6001112540562867</c:v>
                </c:pt>
                <c:pt idx="7703">
                  <c:v>3.6000001430511435</c:v>
                </c:pt>
                <c:pt idx="7704">
                  <c:v>3.6010001420974711</c:v>
                </c:pt>
                <c:pt idx="7705">
                  <c:v>3.6000001430511457</c:v>
                </c:pt>
                <c:pt idx="7706">
                  <c:v>3.6000001430511439</c:v>
                </c:pt>
                <c:pt idx="7707">
                  <c:v>3.6000001430511439</c:v>
                </c:pt>
                <c:pt idx="7708">
                  <c:v>3.6000001430511417</c:v>
                </c:pt>
                <c:pt idx="7709">
                  <c:v>3.7953889836205308</c:v>
                </c:pt>
                <c:pt idx="7710">
                  <c:v>8.4868890383798377</c:v>
                </c:pt>
                <c:pt idx="7711">
                  <c:v>8.4626112354659995</c:v>
                </c:pt>
                <c:pt idx="7712">
                  <c:v>6.5358334014159993</c:v>
                </c:pt>
                <c:pt idx="7713">
                  <c:v>6.2223890166810065</c:v>
                </c:pt>
                <c:pt idx="7714">
                  <c:v>3.2452222453221111</c:v>
                </c:pt>
                <c:pt idx="7715">
                  <c:v>4.6267223273380296</c:v>
                </c:pt>
                <c:pt idx="7716">
                  <c:v>5.5169445165001108</c:v>
                </c:pt>
                <c:pt idx="7717">
                  <c:v>5.9930000599230198</c:v>
                </c:pt>
                <c:pt idx="7718">
                  <c:v>8.3505557327010251</c:v>
                </c:pt>
                <c:pt idx="7719">
                  <c:v>5.9847223044770033</c:v>
                </c:pt>
                <c:pt idx="7720">
                  <c:v>4.1691666589842029</c:v>
                </c:pt>
                <c:pt idx="7721">
                  <c:v>4.0999999046325666</c:v>
                </c:pt>
                <c:pt idx="7722">
                  <c:v>4.0999999046325657</c:v>
                </c:pt>
                <c:pt idx="7723">
                  <c:v>4.0999999046325613</c:v>
                </c:pt>
                <c:pt idx="7724">
                  <c:v>4.0999999046325639</c:v>
                </c:pt>
                <c:pt idx="7725">
                  <c:v>4.0999999046325657</c:v>
                </c:pt>
                <c:pt idx="7726">
                  <c:v>4.0999999046325675</c:v>
                </c:pt>
                <c:pt idx="7727">
                  <c:v>4.0999999046325657</c:v>
                </c:pt>
                <c:pt idx="7728">
                  <c:v>4.0999999046325675</c:v>
                </c:pt>
                <c:pt idx="7729">
                  <c:v>4.0999999046325666</c:v>
                </c:pt>
                <c:pt idx="7730">
                  <c:v>4.099999904632563</c:v>
                </c:pt>
                <c:pt idx="7731">
                  <c:v>4.0999999046325648</c:v>
                </c:pt>
                <c:pt idx="7732">
                  <c:v>4.1002776834699821</c:v>
                </c:pt>
                <c:pt idx="7733">
                  <c:v>4.099999904632563</c:v>
                </c:pt>
                <c:pt idx="7734">
                  <c:v>4.1851112347178994</c:v>
                </c:pt>
                <c:pt idx="7735">
                  <c:v>4.3736112292610017</c:v>
                </c:pt>
                <c:pt idx="7736">
                  <c:v>4.3978334307670366</c:v>
                </c:pt>
                <c:pt idx="7737">
                  <c:v>4.3375556504389579</c:v>
                </c:pt>
                <c:pt idx="7738">
                  <c:v>4.3241667648950397</c:v>
                </c:pt>
                <c:pt idx="7739">
                  <c:v>4.9667778691559761</c:v>
                </c:pt>
                <c:pt idx="7740">
                  <c:v>8.5513334618917014</c:v>
                </c:pt>
                <c:pt idx="7741">
                  <c:v>8.9422779289600101</c:v>
                </c:pt>
                <c:pt idx="7742">
                  <c:v>8.0536668254972028</c:v>
                </c:pt>
                <c:pt idx="7743">
                  <c:v>6.1421112261879101</c:v>
                </c:pt>
                <c:pt idx="7744">
                  <c:v>4.2165555834769997</c:v>
                </c:pt>
                <c:pt idx="7745">
                  <c:v>4.1004999065399108</c:v>
                </c:pt>
                <c:pt idx="7746">
                  <c:v>4.1001110161675305</c:v>
                </c:pt>
                <c:pt idx="7747">
                  <c:v>4.0999999046325604</c:v>
                </c:pt>
                <c:pt idx="7748">
                  <c:v>4.1004443507724284</c:v>
                </c:pt>
                <c:pt idx="7749">
                  <c:v>4.0999999046325621</c:v>
                </c:pt>
                <c:pt idx="7750">
                  <c:v>4.1002776834699768</c:v>
                </c:pt>
                <c:pt idx="7751">
                  <c:v>4.1004443507724249</c:v>
                </c:pt>
                <c:pt idx="7752">
                  <c:v>4.1016110218895809</c:v>
                </c:pt>
                <c:pt idx="7753">
                  <c:v>4.1018888007269956</c:v>
                </c:pt>
                <c:pt idx="7754">
                  <c:v>4.1050554794735294</c:v>
                </c:pt>
                <c:pt idx="7755">
                  <c:v>4.1009999084472577</c:v>
                </c:pt>
                <c:pt idx="7756">
                  <c:v>4.1007221296098404</c:v>
                </c:pt>
                <c:pt idx="7757">
                  <c:v>4.2037777733802724</c:v>
                </c:pt>
                <c:pt idx="7758">
                  <c:v>8.1366112151040113</c:v>
                </c:pt>
                <c:pt idx="7759">
                  <c:v>8.4608890236749801</c:v>
                </c:pt>
                <c:pt idx="7760">
                  <c:v>2.2625000715256967</c:v>
                </c:pt>
                <c:pt idx="7761">
                  <c:v>7.0168891053720017</c:v>
                </c:pt>
                <c:pt idx="7762">
                  <c:v>8.4547779125639977</c:v>
                </c:pt>
                <c:pt idx="7763">
                  <c:v>7.3777222784359822</c:v>
                </c:pt>
                <c:pt idx="7764">
                  <c:v>6.2186667362850585</c:v>
                </c:pt>
                <c:pt idx="7765">
                  <c:v>7.2639446062509023</c:v>
                </c:pt>
                <c:pt idx="7766">
                  <c:v>4.6663333772289661</c:v>
                </c:pt>
                <c:pt idx="7767">
                  <c:v>7.686111248678003</c:v>
                </c:pt>
                <c:pt idx="7768">
                  <c:v>4.4850555796093943</c:v>
                </c:pt>
                <c:pt idx="7769">
                  <c:v>4.0999999046325621</c:v>
                </c:pt>
                <c:pt idx="7770">
                  <c:v>4.0999999046325595</c:v>
                </c:pt>
                <c:pt idx="7771">
                  <c:v>4.0999999046325684</c:v>
                </c:pt>
                <c:pt idx="7772">
                  <c:v>4.1002221277024926</c:v>
                </c:pt>
                <c:pt idx="7773">
                  <c:v>4.0999999046325604</c:v>
                </c:pt>
                <c:pt idx="7774">
                  <c:v>4.0999999046325657</c:v>
                </c:pt>
                <c:pt idx="7775">
                  <c:v>4.0999999046325648</c:v>
                </c:pt>
                <c:pt idx="7776">
                  <c:v>4.0999999046325648</c:v>
                </c:pt>
                <c:pt idx="7777">
                  <c:v>4.0999999046325648</c:v>
                </c:pt>
                <c:pt idx="7778">
                  <c:v>4.099999904632563</c:v>
                </c:pt>
                <c:pt idx="7779">
                  <c:v>4.099999904632563</c:v>
                </c:pt>
                <c:pt idx="7780">
                  <c:v>4.0999999046325675</c:v>
                </c:pt>
                <c:pt idx="7781">
                  <c:v>4.1208333118756544</c:v>
                </c:pt>
                <c:pt idx="7782">
                  <c:v>4.7965000658564918</c:v>
                </c:pt>
                <c:pt idx="7783">
                  <c:v>6.5382223198149632</c:v>
                </c:pt>
                <c:pt idx="7784">
                  <c:v>9.0483612832999825</c:v>
                </c:pt>
                <c:pt idx="7785">
                  <c:v>6.9320556868809717</c:v>
                </c:pt>
                <c:pt idx="7786">
                  <c:v>7.5903890321930021</c:v>
                </c:pt>
                <c:pt idx="7787">
                  <c:v>8.2709446179741981</c:v>
                </c:pt>
                <c:pt idx="7788">
                  <c:v>8.4537223874830261</c:v>
                </c:pt>
                <c:pt idx="7789">
                  <c:v>9.027611272108004</c:v>
                </c:pt>
                <c:pt idx="7790">
                  <c:v>7.1598334519069908</c:v>
                </c:pt>
                <c:pt idx="7791">
                  <c:v>5.4965556017560004</c:v>
                </c:pt>
                <c:pt idx="7792">
                  <c:v>4.2090000176428903</c:v>
                </c:pt>
                <c:pt idx="7793">
                  <c:v>4.1002221277024979</c:v>
                </c:pt>
                <c:pt idx="7794">
                  <c:v>4.0999999046325648</c:v>
                </c:pt>
                <c:pt idx="7795">
                  <c:v>4.1001665719350138</c:v>
                </c:pt>
                <c:pt idx="7796">
                  <c:v>4.1003332392374592</c:v>
                </c:pt>
                <c:pt idx="7797">
                  <c:v>4.1055554813808817</c:v>
                </c:pt>
                <c:pt idx="7798">
                  <c:v>4.100111016167534</c:v>
                </c:pt>
                <c:pt idx="7799">
                  <c:v>4.1012221315171891</c:v>
                </c:pt>
                <c:pt idx="7800">
                  <c:v>4.1007776853773263</c:v>
                </c:pt>
                <c:pt idx="7801">
                  <c:v>4.1002776834699786</c:v>
                </c:pt>
                <c:pt idx="7802">
                  <c:v>4.1002776834699803</c:v>
                </c:pt>
                <c:pt idx="7803">
                  <c:v>4.1009999084472586</c:v>
                </c:pt>
                <c:pt idx="7804">
                  <c:v>4.1009999084472639</c:v>
                </c:pt>
                <c:pt idx="7805">
                  <c:v>4.1018888007269902</c:v>
                </c:pt>
                <c:pt idx="7806">
                  <c:v>4.5676667586961983</c:v>
                </c:pt>
                <c:pt idx="7807">
                  <c:v>6.4002778765890298</c:v>
                </c:pt>
                <c:pt idx="7808">
                  <c:v>6.5888890200193977</c:v>
                </c:pt>
                <c:pt idx="7809">
                  <c:v>8.78588903718898</c:v>
                </c:pt>
                <c:pt idx="7810">
                  <c:v>7.5673890397282975</c:v>
                </c:pt>
                <c:pt idx="7811">
                  <c:v>7.7446112404930147</c:v>
                </c:pt>
                <c:pt idx="7812">
                  <c:v>6.4728890169990301</c:v>
                </c:pt>
                <c:pt idx="7813">
                  <c:v>8.5412223349675003</c:v>
                </c:pt>
                <c:pt idx="7814">
                  <c:v>11.08038913170456</c:v>
                </c:pt>
                <c:pt idx="7815">
                  <c:v>14.661722473489604</c:v>
                </c:pt>
                <c:pt idx="7816">
                  <c:v>5.4537222557596987</c:v>
                </c:pt>
                <c:pt idx="7817">
                  <c:v>4.0999999046325648</c:v>
                </c:pt>
                <c:pt idx="7818">
                  <c:v>4.0999999046325701</c:v>
                </c:pt>
                <c:pt idx="7819">
                  <c:v>4.0999999046325701</c:v>
                </c:pt>
                <c:pt idx="7820">
                  <c:v>4.0999999046325604</c:v>
                </c:pt>
                <c:pt idx="7821">
                  <c:v>4.0999999046325604</c:v>
                </c:pt>
                <c:pt idx="7822">
                  <c:v>4.0999999046325595</c:v>
                </c:pt>
                <c:pt idx="7823">
                  <c:v>4.0999999046325595</c:v>
                </c:pt>
                <c:pt idx="7824">
                  <c:v>4.0999999046325701</c:v>
                </c:pt>
                <c:pt idx="7825">
                  <c:v>4.0999999046325666</c:v>
                </c:pt>
                <c:pt idx="7826">
                  <c:v>4.0999999046325675</c:v>
                </c:pt>
                <c:pt idx="7827">
                  <c:v>4.0999999046325604</c:v>
                </c:pt>
                <c:pt idx="7828">
                  <c:v>4.0999999046325621</c:v>
                </c:pt>
                <c:pt idx="7829">
                  <c:v>4.2652222063806251</c:v>
                </c:pt>
                <c:pt idx="7830">
                  <c:v>7.5085556571929999</c:v>
                </c:pt>
                <c:pt idx="7831">
                  <c:v>10.676000153463008</c:v>
                </c:pt>
                <c:pt idx="7832">
                  <c:v>7.2921668208969948</c:v>
                </c:pt>
                <c:pt idx="7833">
                  <c:v>6.8704443147449865</c:v>
                </c:pt>
                <c:pt idx="7834">
                  <c:v>7.0526115536682994</c:v>
                </c:pt>
                <c:pt idx="7835">
                  <c:v>6.8026670879790174</c:v>
                </c:pt>
                <c:pt idx="7836">
                  <c:v>8.8376112418700075</c:v>
                </c:pt>
                <c:pt idx="7837">
                  <c:v>7.8377222357858107</c:v>
                </c:pt>
                <c:pt idx="7838">
                  <c:v>8.590055431790006</c:v>
                </c:pt>
                <c:pt idx="7839">
                  <c:v>13.464500253904021</c:v>
                </c:pt>
                <c:pt idx="7840">
                  <c:v>4.9703889179229037</c:v>
                </c:pt>
                <c:pt idx="7841">
                  <c:v>4.5002222220102928</c:v>
                </c:pt>
                <c:pt idx="7842">
                  <c:v>4.5002777775128626</c:v>
                </c:pt>
                <c:pt idx="7843">
                  <c:v>4.4999999999999911</c:v>
                </c:pt>
                <c:pt idx="7844">
                  <c:v>4.4999999999999973</c:v>
                </c:pt>
                <c:pt idx="7845">
                  <c:v>4.5006111105283058</c:v>
                </c:pt>
                <c:pt idx="7846">
                  <c:v>4.5309444149335176</c:v>
                </c:pt>
                <c:pt idx="7847">
                  <c:v>4.5850554744402547</c:v>
                </c:pt>
                <c:pt idx="7848">
                  <c:v>4.5859443624814302</c:v>
                </c:pt>
                <c:pt idx="7849">
                  <c:v>4.5998332381248446</c:v>
                </c:pt>
                <c:pt idx="7850">
                  <c:v>4.5999999046325666</c:v>
                </c:pt>
                <c:pt idx="7851">
                  <c:v>4.5999999046325666</c:v>
                </c:pt>
                <c:pt idx="7852">
                  <c:v>4.5999999046325666</c:v>
                </c:pt>
                <c:pt idx="7853">
                  <c:v>4.6512777400016789</c:v>
                </c:pt>
                <c:pt idx="7854">
                  <c:v>6.3060001134871939</c:v>
                </c:pt>
                <c:pt idx="7855">
                  <c:v>5.6296667700342056</c:v>
                </c:pt>
                <c:pt idx="7856">
                  <c:v>6.8369445665809963</c:v>
                </c:pt>
                <c:pt idx="7857">
                  <c:v>8.2922779247379594</c:v>
                </c:pt>
                <c:pt idx="7858">
                  <c:v>7.5580556961400589</c:v>
                </c:pt>
                <c:pt idx="7859">
                  <c:v>11.231389074273011</c:v>
                </c:pt>
                <c:pt idx="7860">
                  <c:v>10.78994462949197</c:v>
                </c:pt>
                <c:pt idx="7861">
                  <c:v>9.8721112985580248</c:v>
                </c:pt>
                <c:pt idx="7862">
                  <c:v>6.6286667646600108</c:v>
                </c:pt>
                <c:pt idx="7863">
                  <c:v>6.0754445441569942</c:v>
                </c:pt>
                <c:pt idx="7864">
                  <c:v>4.6708889153270121</c:v>
                </c:pt>
                <c:pt idx="7865">
                  <c:v>4.4999999999999911</c:v>
                </c:pt>
                <c:pt idx="7866">
                  <c:v>4.4999999999999938</c:v>
                </c:pt>
                <c:pt idx="7867">
                  <c:v>4.4999999999999973</c:v>
                </c:pt>
                <c:pt idx="7868">
                  <c:v>4.4999999999999982</c:v>
                </c:pt>
                <c:pt idx="7869">
                  <c:v>4.4999999999999956</c:v>
                </c:pt>
                <c:pt idx="7870">
                  <c:v>4.4999999999999982</c:v>
                </c:pt>
                <c:pt idx="7871">
                  <c:v>4.4999999999999956</c:v>
                </c:pt>
                <c:pt idx="7872">
                  <c:v>4.4999999999999938</c:v>
                </c:pt>
                <c:pt idx="7873">
                  <c:v>4.4999999999999964</c:v>
                </c:pt>
                <c:pt idx="7874">
                  <c:v>4.499999999999992</c:v>
                </c:pt>
                <c:pt idx="7875">
                  <c:v>4.4999999999999947</c:v>
                </c:pt>
                <c:pt idx="7876">
                  <c:v>4.4999999999999991</c:v>
                </c:pt>
                <c:pt idx="7877">
                  <c:v>4.5466111254691999</c:v>
                </c:pt>
                <c:pt idx="7878">
                  <c:v>5.8689444883664503</c:v>
                </c:pt>
                <c:pt idx="7879">
                  <c:v>7.7358334867160039</c:v>
                </c:pt>
                <c:pt idx="7880">
                  <c:v>9.1712779580469714</c:v>
                </c:pt>
                <c:pt idx="7881">
                  <c:v>10.057166819995018</c:v>
                </c:pt>
                <c:pt idx="7882">
                  <c:v>10.636055721879984</c:v>
                </c:pt>
                <c:pt idx="7883">
                  <c:v>8.7637223678530063</c:v>
                </c:pt>
                <c:pt idx="7884">
                  <c:v>9.012611256141895</c:v>
                </c:pt>
                <c:pt idx="7885">
                  <c:v>8.2596668193070855</c:v>
                </c:pt>
                <c:pt idx="7886">
                  <c:v>6.255833434793999</c:v>
                </c:pt>
                <c:pt idx="7887">
                  <c:v>5.9872223051389994</c:v>
                </c:pt>
                <c:pt idx="7888">
                  <c:v>4.616611113548279</c:v>
                </c:pt>
                <c:pt idx="7889">
                  <c:v>4.499999999999992</c:v>
                </c:pt>
                <c:pt idx="7890">
                  <c:v>4.5</c:v>
                </c:pt>
                <c:pt idx="7891">
                  <c:v>4.5</c:v>
                </c:pt>
                <c:pt idx="7892">
                  <c:v>4.5</c:v>
                </c:pt>
                <c:pt idx="7893">
                  <c:v>4.5</c:v>
                </c:pt>
                <c:pt idx="7894">
                  <c:v>4.5</c:v>
                </c:pt>
                <c:pt idx="7895">
                  <c:v>4.5</c:v>
                </c:pt>
                <c:pt idx="7896">
                  <c:v>4.5</c:v>
                </c:pt>
                <c:pt idx="7897">
                  <c:v>4.5</c:v>
                </c:pt>
                <c:pt idx="7898">
                  <c:v>4.5</c:v>
                </c:pt>
                <c:pt idx="7899">
                  <c:v>4.5041111071904494</c:v>
                </c:pt>
                <c:pt idx="7900">
                  <c:v>4.5162222067514994</c:v>
                </c:pt>
                <c:pt idx="7901">
                  <c:v>4.5020555535952198</c:v>
                </c:pt>
                <c:pt idx="7902">
                  <c:v>4.9238889310095004</c:v>
                </c:pt>
                <c:pt idx="7903">
                  <c:v>8.1333334568889768</c:v>
                </c:pt>
                <c:pt idx="7904">
                  <c:v>10.520166873625996</c:v>
                </c:pt>
                <c:pt idx="7905">
                  <c:v>8.5463893392359296</c:v>
                </c:pt>
                <c:pt idx="7906">
                  <c:v>8.3071114948060085</c:v>
                </c:pt>
                <c:pt idx="7907">
                  <c:v>8.0684997484430596</c:v>
                </c:pt>
                <c:pt idx="7908">
                  <c:v>6.7325002744470055</c:v>
                </c:pt>
                <c:pt idx="7909">
                  <c:v>7.53633357577894</c:v>
                </c:pt>
                <c:pt idx="7910">
                  <c:v>8.1709443791710328</c:v>
                </c:pt>
                <c:pt idx="7911">
                  <c:v>16.056278049589991</c:v>
                </c:pt>
                <c:pt idx="7912">
                  <c:v>6.4268889504008904</c:v>
                </c:pt>
                <c:pt idx="7913">
                  <c:v>4.4999999999999973</c:v>
                </c:pt>
                <c:pt idx="7914">
                  <c:v>4.4999999999999947</c:v>
                </c:pt>
                <c:pt idx="7915">
                  <c:v>4.5</c:v>
                </c:pt>
                <c:pt idx="7916">
                  <c:v>4.4999999999999964</c:v>
                </c:pt>
                <c:pt idx="7917">
                  <c:v>4.4999999999999929</c:v>
                </c:pt>
                <c:pt idx="7918">
                  <c:v>4.5000000000000009</c:v>
                </c:pt>
                <c:pt idx="7919">
                  <c:v>4.499999999999992</c:v>
                </c:pt>
                <c:pt idx="7920">
                  <c:v>4.499999999999992</c:v>
                </c:pt>
                <c:pt idx="7921">
                  <c:v>4.499999999999992</c:v>
                </c:pt>
                <c:pt idx="7922">
                  <c:v>4.4999999999999929</c:v>
                </c:pt>
                <c:pt idx="7923">
                  <c:v>4.499999999999992</c:v>
                </c:pt>
                <c:pt idx="7924">
                  <c:v>4.4999999999999938</c:v>
                </c:pt>
                <c:pt idx="7925">
                  <c:v>4.6038333627912662</c:v>
                </c:pt>
                <c:pt idx="7926">
                  <c:v>8.3250001494219816</c:v>
                </c:pt>
                <c:pt idx="7927">
                  <c:v>6.5349444643650259</c:v>
                </c:pt>
                <c:pt idx="7928">
                  <c:v>8.1226672575210159</c:v>
                </c:pt>
                <c:pt idx="7929">
                  <c:v>9.1632226816819866</c:v>
                </c:pt>
                <c:pt idx="7930">
                  <c:v>8.4419448195569657</c:v>
                </c:pt>
                <c:pt idx="7931">
                  <c:v>8.5593888155609932</c:v>
                </c:pt>
                <c:pt idx="7932">
                  <c:v>9.4134999868609981</c:v>
                </c:pt>
                <c:pt idx="7933">
                  <c:v>10.2674450641207</c:v>
                </c:pt>
                <c:pt idx="7934">
                  <c:v>10.86322236379101</c:v>
                </c:pt>
                <c:pt idx="7935">
                  <c:v>16.250944734816017</c:v>
                </c:pt>
                <c:pt idx="7936">
                  <c:v>5.9323333793216753</c:v>
                </c:pt>
                <c:pt idx="7937">
                  <c:v>4.5263888637225005</c:v>
                </c:pt>
                <c:pt idx="7938">
                  <c:v>4.5</c:v>
                </c:pt>
                <c:pt idx="7939">
                  <c:v>4.5</c:v>
                </c:pt>
                <c:pt idx="7940">
                  <c:v>4.5</c:v>
                </c:pt>
                <c:pt idx="7941">
                  <c:v>4.5</c:v>
                </c:pt>
                <c:pt idx="7942">
                  <c:v>4.5</c:v>
                </c:pt>
                <c:pt idx="7943">
                  <c:v>4.5007777770359993</c:v>
                </c:pt>
                <c:pt idx="7944">
                  <c:v>4.5</c:v>
                </c:pt>
                <c:pt idx="7945">
                  <c:v>4.5</c:v>
                </c:pt>
                <c:pt idx="7946">
                  <c:v>4.5</c:v>
                </c:pt>
                <c:pt idx="7947">
                  <c:v>4.5</c:v>
                </c:pt>
                <c:pt idx="7948">
                  <c:v>4.5</c:v>
                </c:pt>
                <c:pt idx="7949">
                  <c:v>4.6008333659172003</c:v>
                </c:pt>
                <c:pt idx="7950">
                  <c:v>8.5067223812229713</c:v>
                </c:pt>
                <c:pt idx="7951">
                  <c:v>6.1549444728500475</c:v>
                </c:pt>
                <c:pt idx="7952">
                  <c:v>8.1262775188030218</c:v>
                </c:pt>
                <c:pt idx="7953">
                  <c:v>9.1952232021759812</c:v>
                </c:pt>
                <c:pt idx="7954">
                  <c:v>8.8815558285180032</c:v>
                </c:pt>
                <c:pt idx="7955">
                  <c:v>8.246889275445028</c:v>
                </c:pt>
                <c:pt idx="7956">
                  <c:v>8.3222220208909903</c:v>
                </c:pt>
                <c:pt idx="7957">
                  <c:v>9.4813888274300098</c:v>
                </c:pt>
                <c:pt idx="7958">
                  <c:v>10.399388915167947</c:v>
                </c:pt>
                <c:pt idx="7959">
                  <c:v>15.79055582151193</c:v>
                </c:pt>
                <c:pt idx="7960">
                  <c:v>6.1693333850967065</c:v>
                </c:pt>
                <c:pt idx="7961">
                  <c:v>4.9877777894337996</c:v>
                </c:pt>
                <c:pt idx="7962">
                  <c:v>4.9961111148198007</c:v>
                </c:pt>
                <c:pt idx="7963">
                  <c:v>4.9993888894716996</c:v>
                </c:pt>
                <c:pt idx="7964">
                  <c:v>5</c:v>
                </c:pt>
                <c:pt idx="7965">
                  <c:v>5.0007222215335005</c:v>
                </c:pt>
                <c:pt idx="7966">
                  <c:v>5.0094444354375014</c:v>
                </c:pt>
                <c:pt idx="7967">
                  <c:v>4.9973888913790301</c:v>
                </c:pt>
                <c:pt idx="7968">
                  <c:v>5.0143333196639999</c:v>
                </c:pt>
                <c:pt idx="7969">
                  <c:v>5</c:v>
                </c:pt>
                <c:pt idx="7970">
                  <c:v>5.0004999995231572</c:v>
                </c:pt>
                <c:pt idx="7971">
                  <c:v>5.0342777450879392</c:v>
                </c:pt>
                <c:pt idx="7972">
                  <c:v>5.0860554734865726</c:v>
                </c:pt>
                <c:pt idx="7973">
                  <c:v>5.0801666082276222</c:v>
                </c:pt>
                <c:pt idx="7974">
                  <c:v>6.6913334886812628</c:v>
                </c:pt>
                <c:pt idx="7975">
                  <c:v>13.56844472599505</c:v>
                </c:pt>
                <c:pt idx="7976">
                  <c:v>13.139111350162011</c:v>
                </c:pt>
                <c:pt idx="7977">
                  <c:v>13.973444702906022</c:v>
                </c:pt>
                <c:pt idx="7978">
                  <c:v>11.528222397896002</c:v>
                </c:pt>
                <c:pt idx="7979">
                  <c:v>10.978500258657988</c:v>
                </c:pt>
                <c:pt idx="7980">
                  <c:v>11.262000204155981</c:v>
                </c:pt>
                <c:pt idx="7981">
                  <c:v>11.348111310223999</c:v>
                </c:pt>
                <c:pt idx="7982">
                  <c:v>10.094777962102</c:v>
                </c:pt>
                <c:pt idx="7983">
                  <c:v>8.1683890342710015</c:v>
                </c:pt>
                <c:pt idx="7984">
                  <c:v>5.7934444528156064</c:v>
                </c:pt>
                <c:pt idx="7985">
                  <c:v>5.5047777732213063</c:v>
                </c:pt>
                <c:pt idx="7986">
                  <c:v>5.5002777775128919</c:v>
                </c:pt>
                <c:pt idx="7987">
                  <c:v>5.501944442589604</c:v>
                </c:pt>
                <c:pt idx="7988">
                  <c:v>5.5046111067135968</c:v>
                </c:pt>
                <c:pt idx="7989">
                  <c:v>5.5</c:v>
                </c:pt>
                <c:pt idx="7990">
                  <c:v>5.5</c:v>
                </c:pt>
                <c:pt idx="7991">
                  <c:v>5.5</c:v>
                </c:pt>
                <c:pt idx="7992">
                  <c:v>5.5</c:v>
                </c:pt>
                <c:pt idx="7993">
                  <c:v>5.5</c:v>
                </c:pt>
                <c:pt idx="7994">
                  <c:v>5.5</c:v>
                </c:pt>
                <c:pt idx="7995">
                  <c:v>5.5</c:v>
                </c:pt>
                <c:pt idx="7996">
                  <c:v>5.4179445226987184</c:v>
                </c:pt>
                <c:pt idx="7997">
                  <c:v>5.4688889490233592</c:v>
                </c:pt>
                <c:pt idx="7998">
                  <c:v>10.066389019973997</c:v>
                </c:pt>
                <c:pt idx="7999">
                  <c:v>7.9128334130180065</c:v>
                </c:pt>
                <c:pt idx="8000">
                  <c:v>7.8352784389919634</c:v>
                </c:pt>
                <c:pt idx="8001">
                  <c:v>9.2112784491629895</c:v>
                </c:pt>
                <c:pt idx="8002">
                  <c:v>9.6818887244334917</c:v>
                </c:pt>
                <c:pt idx="8003">
                  <c:v>9.7265556844075007</c:v>
                </c:pt>
                <c:pt idx="8004">
                  <c:v>11.118222147624699</c:v>
                </c:pt>
                <c:pt idx="8005">
                  <c:v>12.327444443173597</c:v>
                </c:pt>
                <c:pt idx="8006">
                  <c:v>13.418444540234987</c:v>
                </c:pt>
                <c:pt idx="8007">
                  <c:v>18.678722562797986</c:v>
                </c:pt>
                <c:pt idx="8008">
                  <c:v>7.1485556719038001</c:v>
                </c:pt>
                <c:pt idx="8009">
                  <c:v>5.8857223312059999</c:v>
                </c:pt>
                <c:pt idx="8010">
                  <c:v>5.8130557338396702</c:v>
                </c:pt>
                <c:pt idx="8011">
                  <c:v>5.8159446199734921</c:v>
                </c:pt>
                <c:pt idx="8012">
                  <c:v>5.8006113012631673</c:v>
                </c:pt>
                <c:pt idx="8013">
                  <c:v>5.8000001907348588</c:v>
                </c:pt>
                <c:pt idx="8014">
                  <c:v>5.81854581369294</c:v>
                </c:pt>
                <c:pt idx="8015">
                  <c:v>5.8000001907348562</c:v>
                </c:pt>
                <c:pt idx="8016">
                  <c:v>5.8000001907348597</c:v>
                </c:pt>
                <c:pt idx="8017">
                  <c:v>5.8000001907348588</c:v>
                </c:pt>
                <c:pt idx="8018">
                  <c:v>5.8000001907348562</c:v>
                </c:pt>
                <c:pt idx="8019">
                  <c:v>5.8000001907348544</c:v>
                </c:pt>
                <c:pt idx="8020">
                  <c:v>5.8000001907348615</c:v>
                </c:pt>
                <c:pt idx="8021">
                  <c:v>5.8739446059862699</c:v>
                </c:pt>
                <c:pt idx="8022">
                  <c:v>11.4608890802578</c:v>
                </c:pt>
                <c:pt idx="8023">
                  <c:v>11.017222386466017</c:v>
                </c:pt>
                <c:pt idx="8024">
                  <c:v>14.739500283135953</c:v>
                </c:pt>
                <c:pt idx="8025">
                  <c:v>14.250389129049836</c:v>
                </c:pt>
                <c:pt idx="8026">
                  <c:v>13.770167032080053</c:v>
                </c:pt>
                <c:pt idx="8027">
                  <c:v>13.309889130060128</c:v>
                </c:pt>
                <c:pt idx="8028">
                  <c:v>12.349055710370067</c:v>
                </c:pt>
                <c:pt idx="8029">
                  <c:v>13.189389110139928</c:v>
                </c:pt>
                <c:pt idx="8030">
                  <c:v>13.738833629819965</c:v>
                </c:pt>
                <c:pt idx="8031">
                  <c:v>12.946389131871982</c:v>
                </c:pt>
                <c:pt idx="8032">
                  <c:v>6.8809445730844025</c:v>
                </c:pt>
                <c:pt idx="8033">
                  <c:v>6.1985002803802018</c:v>
                </c:pt>
                <c:pt idx="8034">
                  <c:v>6.200000286102302</c:v>
                </c:pt>
                <c:pt idx="8035">
                  <c:v>6.200000286102302</c:v>
                </c:pt>
                <c:pt idx="8036">
                  <c:v>6.200000286102302</c:v>
                </c:pt>
                <c:pt idx="8037">
                  <c:v>6.2000002861023003</c:v>
                </c:pt>
                <c:pt idx="8038">
                  <c:v>6.2000002861022905</c:v>
                </c:pt>
                <c:pt idx="8039">
                  <c:v>6.2000002861022949</c:v>
                </c:pt>
                <c:pt idx="8040">
                  <c:v>6.200000286102294</c:v>
                </c:pt>
                <c:pt idx="8041">
                  <c:v>6.2000002861022878</c:v>
                </c:pt>
                <c:pt idx="8042">
                  <c:v>6.2000002861022887</c:v>
                </c:pt>
                <c:pt idx="8043">
                  <c:v>6.2000002861022931</c:v>
                </c:pt>
                <c:pt idx="8044">
                  <c:v>6.2152780493100437</c:v>
                </c:pt>
                <c:pt idx="8045">
                  <c:v>6.2668335556983878</c:v>
                </c:pt>
                <c:pt idx="8046">
                  <c:v>7.2046667793061596</c:v>
                </c:pt>
                <c:pt idx="8047">
                  <c:v>8.5628334988499546</c:v>
                </c:pt>
                <c:pt idx="8048">
                  <c:v>11.765277989175985</c:v>
                </c:pt>
                <c:pt idx="8049">
                  <c:v>24.425444882181097</c:v>
                </c:pt>
                <c:pt idx="8050">
                  <c:v>25.125111479228991</c:v>
                </c:pt>
                <c:pt idx="8051">
                  <c:v>19.75277809385193</c:v>
                </c:pt>
                <c:pt idx="8052">
                  <c:v>16.219555864764061</c:v>
                </c:pt>
                <c:pt idx="8053">
                  <c:v>17.666333664259014</c:v>
                </c:pt>
                <c:pt idx="8054">
                  <c:v>19.968889044733942</c:v>
                </c:pt>
                <c:pt idx="8055">
                  <c:v>14.605944710750975</c:v>
                </c:pt>
                <c:pt idx="8056">
                  <c:v>6.8453333671880046</c:v>
                </c:pt>
                <c:pt idx="8057">
                  <c:v>6.4975555578867494</c:v>
                </c:pt>
                <c:pt idx="8058">
                  <c:v>6.5</c:v>
                </c:pt>
                <c:pt idx="8059">
                  <c:v>6.4999999999999964</c:v>
                </c:pt>
                <c:pt idx="8060">
                  <c:v>6.4621111472447632</c:v>
                </c:pt>
                <c:pt idx="8061">
                  <c:v>6.4999999999999964</c:v>
                </c:pt>
                <c:pt idx="8062">
                  <c:v>6.4986666679382248</c:v>
                </c:pt>
                <c:pt idx="8063">
                  <c:v>6.496333336830137</c:v>
                </c:pt>
                <c:pt idx="8064">
                  <c:v>6.4999999999999973</c:v>
                </c:pt>
                <c:pt idx="8065">
                  <c:v>6.4999999999999964</c:v>
                </c:pt>
                <c:pt idx="8066">
                  <c:v>6.5000000000000009</c:v>
                </c:pt>
                <c:pt idx="8067">
                  <c:v>6.492055563131963</c:v>
                </c:pt>
                <c:pt idx="8068">
                  <c:v>6.4738333582878056</c:v>
                </c:pt>
                <c:pt idx="8069">
                  <c:v>6.4662778578864142</c:v>
                </c:pt>
                <c:pt idx="8070">
                  <c:v>11.248278008765602</c:v>
                </c:pt>
                <c:pt idx="8071">
                  <c:v>16.420000268411968</c:v>
                </c:pt>
                <c:pt idx="8072">
                  <c:v>14.8437779844011</c:v>
                </c:pt>
                <c:pt idx="8073">
                  <c:v>14.248944681669002</c:v>
                </c:pt>
                <c:pt idx="8074">
                  <c:v>15.147111269632603</c:v>
                </c:pt>
                <c:pt idx="8075">
                  <c:v>16.273333708446003</c:v>
                </c:pt>
                <c:pt idx="8076">
                  <c:v>5.8476112588249975</c:v>
                </c:pt>
                <c:pt idx="8077">
                  <c:v>15.776611264545991</c:v>
                </c:pt>
                <c:pt idx="8078">
                  <c:v>15.84461106512299</c:v>
                </c:pt>
                <c:pt idx="8079">
                  <c:v>19.542944743012981</c:v>
                </c:pt>
                <c:pt idx="8080">
                  <c:v>7.4171111702918999</c:v>
                </c:pt>
                <c:pt idx="8081">
                  <c:v>6.4993333339691155</c:v>
                </c:pt>
                <c:pt idx="8082">
                  <c:v>6.4253334045410089</c:v>
                </c:pt>
                <c:pt idx="8083">
                  <c:v>6.4000000953674281</c:v>
                </c:pt>
                <c:pt idx="8084">
                  <c:v>6.4000000953674308</c:v>
                </c:pt>
                <c:pt idx="8085">
                  <c:v>6.4000000953674272</c:v>
                </c:pt>
                <c:pt idx="8086">
                  <c:v>6.392500102519989</c:v>
                </c:pt>
                <c:pt idx="8087">
                  <c:v>6.3151112874348927</c:v>
                </c:pt>
                <c:pt idx="8088">
                  <c:v>6.3472779234250369</c:v>
                </c:pt>
                <c:pt idx="8089">
                  <c:v>6.3000001907348615</c:v>
                </c:pt>
                <c:pt idx="8090">
                  <c:v>6.3000001907348535</c:v>
                </c:pt>
                <c:pt idx="8091">
                  <c:v>6.3105001807212773</c:v>
                </c:pt>
                <c:pt idx="8092">
                  <c:v>6.321611281236013</c:v>
                </c:pt>
                <c:pt idx="8093">
                  <c:v>6.3498890479405645</c:v>
                </c:pt>
                <c:pt idx="8094">
                  <c:v>11.28272242760487</c:v>
                </c:pt>
                <c:pt idx="8095">
                  <c:v>14.518333631820013</c:v>
                </c:pt>
                <c:pt idx="8096">
                  <c:v>15.882833720023029</c:v>
                </c:pt>
                <c:pt idx="8097">
                  <c:v>15.385722475872058</c:v>
                </c:pt>
                <c:pt idx="8098">
                  <c:v>13.834778090052964</c:v>
                </c:pt>
                <c:pt idx="8099">
                  <c:v>13.11038906203396</c:v>
                </c:pt>
                <c:pt idx="8100">
                  <c:v>13.856944660118018</c:v>
                </c:pt>
                <c:pt idx="8101">
                  <c:v>14.945389123165995</c:v>
                </c:pt>
                <c:pt idx="8102">
                  <c:v>13.894666850036998</c:v>
                </c:pt>
                <c:pt idx="8103">
                  <c:v>15.521555832822969</c:v>
                </c:pt>
                <c:pt idx="8104">
                  <c:v>6.8132778763770148</c:v>
                </c:pt>
                <c:pt idx="8105">
                  <c:v>6.4000000953674299</c:v>
                </c:pt>
                <c:pt idx="8106">
                  <c:v>6.4000000953674308</c:v>
                </c:pt>
                <c:pt idx="8107">
                  <c:v>6.3998889843622759</c:v>
                </c:pt>
                <c:pt idx="8108">
                  <c:v>6.3861667752265854</c:v>
                </c:pt>
                <c:pt idx="8109">
                  <c:v>6.3875001072883535</c:v>
                </c:pt>
                <c:pt idx="8110">
                  <c:v>6.3998889843622777</c:v>
                </c:pt>
                <c:pt idx="8111">
                  <c:v>6.4000000953674308</c:v>
                </c:pt>
                <c:pt idx="8112">
                  <c:v>6.3995556513468337</c:v>
                </c:pt>
                <c:pt idx="8113">
                  <c:v>6.4000000953674254</c:v>
                </c:pt>
                <c:pt idx="8114">
                  <c:v>6.4000000953674254</c:v>
                </c:pt>
                <c:pt idx="8115">
                  <c:v>6.3959445436795521</c:v>
                </c:pt>
                <c:pt idx="8116">
                  <c:v>6.3915001034736614</c:v>
                </c:pt>
                <c:pt idx="8117">
                  <c:v>6.4435556642214378</c:v>
                </c:pt>
                <c:pt idx="8118">
                  <c:v>8.1997779046165</c:v>
                </c:pt>
                <c:pt idx="8119">
                  <c:v>14.237444669285992</c:v>
                </c:pt>
                <c:pt idx="8120">
                  <c:v>15.780889179873043</c:v>
                </c:pt>
                <c:pt idx="8121">
                  <c:v>13.756666965750014</c:v>
                </c:pt>
                <c:pt idx="8122">
                  <c:v>8.8472223896451005</c:v>
                </c:pt>
                <c:pt idx="8123">
                  <c:v>17.732945090399994</c:v>
                </c:pt>
                <c:pt idx="8124">
                  <c:v>14.333167134919698</c:v>
                </c:pt>
                <c:pt idx="8125">
                  <c:v>16.072333690788511</c:v>
                </c:pt>
                <c:pt idx="8126">
                  <c:v>21.316166844632988</c:v>
                </c:pt>
                <c:pt idx="8127">
                  <c:v>22.566722630373988</c:v>
                </c:pt>
                <c:pt idx="8128">
                  <c:v>7.6497223197090136</c:v>
                </c:pt>
                <c:pt idx="8129">
                  <c:v>6.900000095367429</c:v>
                </c:pt>
                <c:pt idx="8130">
                  <c:v>6.9000000953674299</c:v>
                </c:pt>
                <c:pt idx="8131">
                  <c:v>6.9122778614362037</c:v>
                </c:pt>
                <c:pt idx="8132">
                  <c:v>6.9000000953674299</c:v>
                </c:pt>
                <c:pt idx="8133">
                  <c:v>6.9000000953674263</c:v>
                </c:pt>
                <c:pt idx="8134">
                  <c:v>6.9000000953674316</c:v>
                </c:pt>
                <c:pt idx="8135">
                  <c:v>6.9000000953674308</c:v>
                </c:pt>
                <c:pt idx="8136">
                  <c:v>6.9000000953674254</c:v>
                </c:pt>
                <c:pt idx="8137">
                  <c:v>6.8997223178545575</c:v>
                </c:pt>
                <c:pt idx="8138">
                  <c:v>6.8938334345817553</c:v>
                </c:pt>
                <c:pt idx="8139">
                  <c:v>6.9000000953674272</c:v>
                </c:pt>
                <c:pt idx="8140">
                  <c:v>6.9000000953674308</c:v>
                </c:pt>
                <c:pt idx="8141">
                  <c:v>6.9096111973126639</c:v>
                </c:pt>
                <c:pt idx="8142">
                  <c:v>9.4238890522180991</c:v>
                </c:pt>
                <c:pt idx="8143">
                  <c:v>16.745833516924051</c:v>
                </c:pt>
                <c:pt idx="8144">
                  <c:v>17.670222480290022</c:v>
                </c:pt>
                <c:pt idx="8145">
                  <c:v>20.725167034200012</c:v>
                </c:pt>
                <c:pt idx="8146">
                  <c:v>18.313111545249967</c:v>
                </c:pt>
                <c:pt idx="8147">
                  <c:v>17.754944778548975</c:v>
                </c:pt>
                <c:pt idx="8148">
                  <c:v>19.631833709081036</c:v>
                </c:pt>
                <c:pt idx="8149">
                  <c:v>18.276278097098952</c:v>
                </c:pt>
                <c:pt idx="8150">
                  <c:v>19.038222491401939</c:v>
                </c:pt>
                <c:pt idx="8151">
                  <c:v>13.79611141013595</c:v>
                </c:pt>
                <c:pt idx="8152">
                  <c:v>7.3916111800401012</c:v>
                </c:pt>
                <c:pt idx="8153">
                  <c:v>6.9030000925064021</c:v>
                </c:pt>
                <c:pt idx="8154">
                  <c:v>6.90022231737772</c:v>
                </c:pt>
                <c:pt idx="8155">
                  <c:v>6.8681667923927234</c:v>
                </c:pt>
                <c:pt idx="8156">
                  <c:v>6.8017779668172196</c:v>
                </c:pt>
                <c:pt idx="8157">
                  <c:v>6.8608334660530002</c:v>
                </c:pt>
                <c:pt idx="8158">
                  <c:v>6.8445001482963503</c:v>
                </c:pt>
                <c:pt idx="8159">
                  <c:v>6.8000001907348597</c:v>
                </c:pt>
                <c:pt idx="8160">
                  <c:v>6.8002224127451498</c:v>
                </c:pt>
                <c:pt idx="8161">
                  <c:v>6.8016113003094896</c:v>
                </c:pt>
                <c:pt idx="8162">
                  <c:v>6.8000001907348597</c:v>
                </c:pt>
                <c:pt idx="8163">
                  <c:v>6.7940557519594797</c:v>
                </c:pt>
                <c:pt idx="8164">
                  <c:v>6.8000001907348597</c:v>
                </c:pt>
                <c:pt idx="8165">
                  <c:v>6.8069446285565691</c:v>
                </c:pt>
                <c:pt idx="8166">
                  <c:v>8.7768334796692997</c:v>
                </c:pt>
                <c:pt idx="8167">
                  <c:v>12.636222386360004</c:v>
                </c:pt>
                <c:pt idx="8168">
                  <c:v>15.456278025237992</c:v>
                </c:pt>
                <c:pt idx="8169">
                  <c:v>13.374444706174927</c:v>
                </c:pt>
                <c:pt idx="8170">
                  <c:v>18.163944736917983</c:v>
                </c:pt>
                <c:pt idx="8171">
                  <c:v>16.970111398100983</c:v>
                </c:pt>
                <c:pt idx="8172">
                  <c:v>16.956833621131402</c:v>
                </c:pt>
                <c:pt idx="8173">
                  <c:v>15.777777903875062</c:v>
                </c:pt>
                <c:pt idx="8174">
                  <c:v>16.509778014818949</c:v>
                </c:pt>
                <c:pt idx="8175">
                  <c:v>17.428889240477929</c:v>
                </c:pt>
                <c:pt idx="8176">
                  <c:v>7.3141112044121996</c:v>
                </c:pt>
                <c:pt idx="8177">
                  <c:v>6.8032779653867079</c:v>
                </c:pt>
                <c:pt idx="8178">
                  <c:v>6.8000001907348588</c:v>
                </c:pt>
                <c:pt idx="8179">
                  <c:v>6.8000001907348588</c:v>
                </c:pt>
                <c:pt idx="8180">
                  <c:v>6.7657780011494939</c:v>
                </c:pt>
                <c:pt idx="8181">
                  <c:v>6.849722365538276</c:v>
                </c:pt>
                <c:pt idx="8182">
                  <c:v>6.8666112383206661</c:v>
                </c:pt>
                <c:pt idx="8183">
                  <c:v>6.8008890787760405</c:v>
                </c:pt>
                <c:pt idx="8184">
                  <c:v>6.88877788384755</c:v>
                </c:pt>
                <c:pt idx="8185">
                  <c:v>6.9000000953674281</c:v>
                </c:pt>
                <c:pt idx="8186">
                  <c:v>6.8940001010894729</c:v>
                </c:pt>
                <c:pt idx="8187">
                  <c:v>6.9000000953674272</c:v>
                </c:pt>
                <c:pt idx="8188">
                  <c:v>6.8690556804339007</c:v>
                </c:pt>
                <c:pt idx="8189">
                  <c:v>6.8370557109514865</c:v>
                </c:pt>
                <c:pt idx="8190">
                  <c:v>8.651166834301403</c:v>
                </c:pt>
                <c:pt idx="8191">
                  <c:v>15.091111346173022</c:v>
                </c:pt>
                <c:pt idx="8192">
                  <c:v>14.762166921674066</c:v>
                </c:pt>
                <c:pt idx="8193">
                  <c:v>24.975056057505071</c:v>
                </c:pt>
                <c:pt idx="8194">
                  <c:v>16.737555968496963</c:v>
                </c:pt>
                <c:pt idx="8195">
                  <c:v>2.5205556211860198</c:v>
                </c:pt>
                <c:pt idx="8196">
                  <c:v>0</c:v>
                </c:pt>
                <c:pt idx="8197">
                  <c:v>0</c:v>
                </c:pt>
                <c:pt idx="8198">
                  <c:v>0</c:v>
                </c:pt>
                <c:pt idx="8199">
                  <c:v>1.1644444480510856</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0.56011108799100384</c:v>
                </c:pt>
                <c:pt idx="8217">
                  <c:v>0</c:v>
                </c:pt>
                <c:pt idx="8218">
                  <c:v>3.5288611185549996</c:v>
                </c:pt>
                <c:pt idx="8219">
                  <c:v>0</c:v>
                </c:pt>
                <c:pt idx="8220">
                  <c:v>0</c:v>
                </c:pt>
                <c:pt idx="8221">
                  <c:v>0</c:v>
                </c:pt>
                <c:pt idx="8222">
                  <c:v>0</c:v>
                </c:pt>
                <c:pt idx="8223">
                  <c:v>0.97188890288703078</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2.2248611501860296</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2.187777840809801</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2.1380000256212952</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2.6710556045999283</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0.51516664690601033</c:v>
                </c:pt>
                <c:pt idx="8560">
                  <c:v>1.3760555759776025</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0.87716670513140116</c:v>
                </c:pt>
                <c:pt idx="8584">
                  <c:v>1.4077222481452996</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1.554012246264989</c:v>
                </c:pt>
                <c:pt idx="8605">
                  <c:v>1.9782527396400837</c:v>
                </c:pt>
                <c:pt idx="8606">
                  <c:v>1.7490535231399917</c:v>
                </c:pt>
                <c:pt idx="8607">
                  <c:v>0.84347549719905146</c:v>
                </c:pt>
                <c:pt idx="8608">
                  <c:v>1.5569444741719991</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0.74594428433300664</c:v>
                </c:pt>
                <c:pt idx="8698">
                  <c:v>0.20772214571601921</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6.6388879215992347E-2</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0.62783334855998874</c:v>
                </c:pt>
                <c:pt idx="8752">
                  <c:v>0</c:v>
                </c:pt>
                <c:pt idx="8753">
                  <c:v>0</c:v>
                </c:pt>
                <c:pt idx="8754">
                  <c:v>0</c:v>
                </c:pt>
                <c:pt idx="8755">
                  <c:v>0</c:v>
                </c:pt>
                <c:pt idx="8756">
                  <c:v>0</c:v>
                </c:pt>
                <c:pt idx="8757">
                  <c:v>0</c:v>
                </c:pt>
                <c:pt idx="8758">
                  <c:v>0</c:v>
                </c:pt>
                <c:pt idx="8759">
                  <c:v>0</c:v>
                </c:pt>
                <c:pt idx="8760">
                  <c:v>0</c:v>
                </c:pt>
                <c:pt idx="8761">
                  <c:v>0</c:v>
                </c:pt>
                <c:pt idx="8762">
                  <c:v>0</c:v>
                </c:pt>
                <c:pt idx="8763">
                  <c:v>0</c:v>
                </c:pt>
                <c:pt idx="8764">
                  <c:v>0</c:v>
                </c:pt>
                <c:pt idx="8765">
                  <c:v>0</c:v>
                </c:pt>
                <c:pt idx="8766">
                  <c:v>0</c:v>
                </c:pt>
                <c:pt idx="8767">
                  <c:v>0</c:v>
                </c:pt>
                <c:pt idx="8768">
                  <c:v>0</c:v>
                </c:pt>
                <c:pt idx="8769">
                  <c:v>0</c:v>
                </c:pt>
                <c:pt idx="8770">
                  <c:v>2.0130555497179898</c:v>
                </c:pt>
                <c:pt idx="8771">
                  <c:v>3.2250556004046018</c:v>
                </c:pt>
                <c:pt idx="8772">
                  <c:v>0</c:v>
                </c:pt>
                <c:pt idx="8773">
                  <c:v>0</c:v>
                </c:pt>
                <c:pt idx="8774">
                  <c:v>0</c:v>
                </c:pt>
                <c:pt idx="8775">
                  <c:v>0</c:v>
                </c:pt>
                <c:pt idx="8776">
                  <c:v>0</c:v>
                </c:pt>
                <c:pt idx="8777">
                  <c:v>0</c:v>
                </c:pt>
                <c:pt idx="8778">
                  <c:v>0</c:v>
                </c:pt>
                <c:pt idx="8779">
                  <c:v>0</c:v>
                </c:pt>
                <c:pt idx="8780">
                  <c:v>0</c:v>
                </c:pt>
                <c:pt idx="8781">
                  <c:v>0</c:v>
                </c:pt>
                <c:pt idx="8782">
                  <c:v>0</c:v>
                </c:pt>
                <c:pt idx="8783">
                  <c:v>0</c:v>
                </c:pt>
                <c:pt idx="8784">
                  <c:v>0</c:v>
                </c:pt>
                <c:pt idx="8785">
                  <c:v>0</c:v>
                </c:pt>
                <c:pt idx="8786">
                  <c:v>0</c:v>
                </c:pt>
                <c:pt idx="8787">
                  <c:v>0</c:v>
                </c:pt>
                <c:pt idx="8788">
                  <c:v>0</c:v>
                </c:pt>
                <c:pt idx="8789">
                  <c:v>0</c:v>
                </c:pt>
                <c:pt idx="8790">
                  <c:v>0</c:v>
                </c:pt>
                <c:pt idx="8791">
                  <c:v>0</c:v>
                </c:pt>
                <c:pt idx="8792">
                  <c:v>0</c:v>
                </c:pt>
                <c:pt idx="8793">
                  <c:v>0</c:v>
                </c:pt>
                <c:pt idx="8794">
                  <c:v>0</c:v>
                </c:pt>
                <c:pt idx="8795">
                  <c:v>0</c:v>
                </c:pt>
                <c:pt idx="8796">
                  <c:v>0</c:v>
                </c:pt>
                <c:pt idx="8797">
                  <c:v>0</c:v>
                </c:pt>
                <c:pt idx="8798">
                  <c:v>0</c:v>
                </c:pt>
                <c:pt idx="8799">
                  <c:v>0</c:v>
                </c:pt>
                <c:pt idx="8800">
                  <c:v>0</c:v>
                </c:pt>
                <c:pt idx="8801">
                  <c:v>0</c:v>
                </c:pt>
                <c:pt idx="8802">
                  <c:v>0</c:v>
                </c:pt>
                <c:pt idx="8803">
                  <c:v>0</c:v>
                </c:pt>
                <c:pt idx="8804">
                  <c:v>0</c:v>
                </c:pt>
                <c:pt idx="8805">
                  <c:v>0</c:v>
                </c:pt>
                <c:pt idx="8806">
                  <c:v>0</c:v>
                </c:pt>
                <c:pt idx="8807">
                  <c:v>0</c:v>
                </c:pt>
                <c:pt idx="8808">
                  <c:v>0</c:v>
                </c:pt>
                <c:pt idx="8809">
                  <c:v>0</c:v>
                </c:pt>
                <c:pt idx="8810">
                  <c:v>0</c:v>
                </c:pt>
                <c:pt idx="8811">
                  <c:v>0</c:v>
                </c:pt>
                <c:pt idx="8812">
                  <c:v>0</c:v>
                </c:pt>
                <c:pt idx="8813">
                  <c:v>0</c:v>
                </c:pt>
                <c:pt idx="8814">
                  <c:v>0</c:v>
                </c:pt>
                <c:pt idx="8815">
                  <c:v>0</c:v>
                </c:pt>
                <c:pt idx="8816">
                  <c:v>0</c:v>
                </c:pt>
                <c:pt idx="8817">
                  <c:v>0</c:v>
                </c:pt>
                <c:pt idx="8818">
                  <c:v>0</c:v>
                </c:pt>
                <c:pt idx="8819">
                  <c:v>0</c:v>
                </c:pt>
                <c:pt idx="8820">
                  <c:v>0</c:v>
                </c:pt>
                <c:pt idx="8821">
                  <c:v>0</c:v>
                </c:pt>
                <c:pt idx="8822">
                  <c:v>0</c:v>
                </c:pt>
                <c:pt idx="8823">
                  <c:v>0</c:v>
                </c:pt>
                <c:pt idx="8824">
                  <c:v>0</c:v>
                </c:pt>
                <c:pt idx="8825">
                  <c:v>0</c:v>
                </c:pt>
                <c:pt idx="8826">
                  <c:v>0</c:v>
                </c:pt>
                <c:pt idx="8827">
                  <c:v>0</c:v>
                </c:pt>
                <c:pt idx="8828">
                  <c:v>0</c:v>
                </c:pt>
                <c:pt idx="8829">
                  <c:v>0</c:v>
                </c:pt>
                <c:pt idx="8830">
                  <c:v>0</c:v>
                </c:pt>
                <c:pt idx="8831">
                  <c:v>0</c:v>
                </c:pt>
                <c:pt idx="8832">
                  <c:v>0</c:v>
                </c:pt>
                <c:pt idx="8833">
                  <c:v>0</c:v>
                </c:pt>
                <c:pt idx="8834">
                  <c:v>0</c:v>
                </c:pt>
                <c:pt idx="8835">
                  <c:v>0</c:v>
                </c:pt>
                <c:pt idx="8836">
                  <c:v>0</c:v>
                </c:pt>
                <c:pt idx="8837">
                  <c:v>0</c:v>
                </c:pt>
                <c:pt idx="8838">
                  <c:v>0</c:v>
                </c:pt>
                <c:pt idx="8839">
                  <c:v>0</c:v>
                </c:pt>
                <c:pt idx="8840">
                  <c:v>0</c:v>
                </c:pt>
                <c:pt idx="8841">
                  <c:v>0</c:v>
                </c:pt>
                <c:pt idx="8842">
                  <c:v>0</c:v>
                </c:pt>
                <c:pt idx="8843">
                  <c:v>0</c:v>
                </c:pt>
                <c:pt idx="8844">
                  <c:v>0</c:v>
                </c:pt>
                <c:pt idx="8845">
                  <c:v>0</c:v>
                </c:pt>
                <c:pt idx="8846">
                  <c:v>0</c:v>
                </c:pt>
                <c:pt idx="8847">
                  <c:v>0.95527780324701439</c:v>
                </c:pt>
                <c:pt idx="8848">
                  <c:v>0</c:v>
                </c:pt>
                <c:pt idx="8849">
                  <c:v>0</c:v>
                </c:pt>
                <c:pt idx="8850">
                  <c:v>0</c:v>
                </c:pt>
                <c:pt idx="8851">
                  <c:v>0</c:v>
                </c:pt>
                <c:pt idx="8852">
                  <c:v>0</c:v>
                </c:pt>
                <c:pt idx="8853">
                  <c:v>0</c:v>
                </c:pt>
                <c:pt idx="8854">
                  <c:v>0</c:v>
                </c:pt>
                <c:pt idx="8855">
                  <c:v>0</c:v>
                </c:pt>
                <c:pt idx="8856">
                  <c:v>0</c:v>
                </c:pt>
                <c:pt idx="8857">
                  <c:v>0</c:v>
                </c:pt>
                <c:pt idx="8858">
                  <c:v>0</c:v>
                </c:pt>
                <c:pt idx="8859">
                  <c:v>0</c:v>
                </c:pt>
                <c:pt idx="8860">
                  <c:v>0</c:v>
                </c:pt>
                <c:pt idx="8861">
                  <c:v>0</c:v>
                </c:pt>
                <c:pt idx="8862">
                  <c:v>0</c:v>
                </c:pt>
                <c:pt idx="8863">
                  <c:v>0</c:v>
                </c:pt>
                <c:pt idx="8864">
                  <c:v>0</c:v>
                </c:pt>
                <c:pt idx="8865">
                  <c:v>0</c:v>
                </c:pt>
                <c:pt idx="8866">
                  <c:v>0</c:v>
                </c:pt>
                <c:pt idx="8867">
                  <c:v>0</c:v>
                </c:pt>
                <c:pt idx="8868">
                  <c:v>3.9915001638400014</c:v>
                </c:pt>
                <c:pt idx="8869">
                  <c:v>6.8035557564108018</c:v>
                </c:pt>
                <c:pt idx="8870">
                  <c:v>4.546888999939199</c:v>
                </c:pt>
                <c:pt idx="8871">
                  <c:v>1.615500061031014</c:v>
                </c:pt>
                <c:pt idx="8872">
                  <c:v>0</c:v>
                </c:pt>
                <c:pt idx="8873">
                  <c:v>0</c:v>
                </c:pt>
                <c:pt idx="8874">
                  <c:v>0</c:v>
                </c:pt>
                <c:pt idx="8875">
                  <c:v>0</c:v>
                </c:pt>
                <c:pt idx="8876">
                  <c:v>0</c:v>
                </c:pt>
                <c:pt idx="8877">
                  <c:v>0</c:v>
                </c:pt>
                <c:pt idx="8878">
                  <c:v>0</c:v>
                </c:pt>
                <c:pt idx="8879">
                  <c:v>0</c:v>
                </c:pt>
                <c:pt idx="8880">
                  <c:v>0</c:v>
                </c:pt>
                <c:pt idx="8881">
                  <c:v>0</c:v>
                </c:pt>
                <c:pt idx="8882">
                  <c:v>0</c:v>
                </c:pt>
                <c:pt idx="8883">
                  <c:v>0</c:v>
                </c:pt>
                <c:pt idx="8884">
                  <c:v>0</c:v>
                </c:pt>
                <c:pt idx="8885">
                  <c:v>0</c:v>
                </c:pt>
                <c:pt idx="8886">
                  <c:v>0</c:v>
                </c:pt>
                <c:pt idx="8887">
                  <c:v>0</c:v>
                </c:pt>
                <c:pt idx="8888">
                  <c:v>6.3500557266349915</c:v>
                </c:pt>
                <c:pt idx="8889">
                  <c:v>17.77700056738297</c:v>
                </c:pt>
                <c:pt idx="8890">
                  <c:v>0</c:v>
                </c:pt>
                <c:pt idx="8891">
                  <c:v>0</c:v>
                </c:pt>
                <c:pt idx="8892">
                  <c:v>0</c:v>
                </c:pt>
                <c:pt idx="8893">
                  <c:v>0</c:v>
                </c:pt>
                <c:pt idx="8894">
                  <c:v>0</c:v>
                </c:pt>
                <c:pt idx="8895">
                  <c:v>0</c:v>
                </c:pt>
                <c:pt idx="8896">
                  <c:v>0</c:v>
                </c:pt>
                <c:pt idx="8897">
                  <c:v>0</c:v>
                </c:pt>
                <c:pt idx="8898">
                  <c:v>0</c:v>
                </c:pt>
                <c:pt idx="8899">
                  <c:v>0</c:v>
                </c:pt>
                <c:pt idx="8900">
                  <c:v>0</c:v>
                </c:pt>
                <c:pt idx="8901">
                  <c:v>0</c:v>
                </c:pt>
                <c:pt idx="8902">
                  <c:v>0</c:v>
                </c:pt>
                <c:pt idx="8903">
                  <c:v>0</c:v>
                </c:pt>
                <c:pt idx="8904">
                  <c:v>0</c:v>
                </c:pt>
                <c:pt idx="8905">
                  <c:v>0</c:v>
                </c:pt>
                <c:pt idx="8906">
                  <c:v>0</c:v>
                </c:pt>
                <c:pt idx="8907">
                  <c:v>0</c:v>
                </c:pt>
                <c:pt idx="8908">
                  <c:v>0</c:v>
                </c:pt>
                <c:pt idx="8909">
                  <c:v>0</c:v>
                </c:pt>
                <c:pt idx="8910">
                  <c:v>0</c:v>
                </c:pt>
                <c:pt idx="8911">
                  <c:v>0</c:v>
                </c:pt>
                <c:pt idx="8912">
                  <c:v>0</c:v>
                </c:pt>
                <c:pt idx="8913">
                  <c:v>1.3946111317640089</c:v>
                </c:pt>
                <c:pt idx="8914">
                  <c:v>0</c:v>
                </c:pt>
                <c:pt idx="8915">
                  <c:v>0</c:v>
                </c:pt>
                <c:pt idx="8916">
                  <c:v>0.38822226873202226</c:v>
                </c:pt>
                <c:pt idx="8917">
                  <c:v>0</c:v>
                </c:pt>
                <c:pt idx="8918">
                  <c:v>0</c:v>
                </c:pt>
                <c:pt idx="8919">
                  <c:v>0</c:v>
                </c:pt>
                <c:pt idx="8920">
                  <c:v>0</c:v>
                </c:pt>
                <c:pt idx="8921">
                  <c:v>0</c:v>
                </c:pt>
                <c:pt idx="8922">
                  <c:v>0</c:v>
                </c:pt>
                <c:pt idx="8923">
                  <c:v>0</c:v>
                </c:pt>
                <c:pt idx="8924">
                  <c:v>0</c:v>
                </c:pt>
                <c:pt idx="8925">
                  <c:v>0</c:v>
                </c:pt>
                <c:pt idx="8926">
                  <c:v>0</c:v>
                </c:pt>
                <c:pt idx="8927">
                  <c:v>0</c:v>
                </c:pt>
                <c:pt idx="8928">
                  <c:v>0</c:v>
                </c:pt>
                <c:pt idx="8929">
                  <c:v>0</c:v>
                </c:pt>
                <c:pt idx="8930">
                  <c:v>0</c:v>
                </c:pt>
                <c:pt idx="8931">
                  <c:v>0</c:v>
                </c:pt>
                <c:pt idx="8932">
                  <c:v>0</c:v>
                </c:pt>
                <c:pt idx="8933">
                  <c:v>0</c:v>
                </c:pt>
                <c:pt idx="8934">
                  <c:v>0</c:v>
                </c:pt>
                <c:pt idx="8935">
                  <c:v>0</c:v>
                </c:pt>
                <c:pt idx="8936">
                  <c:v>0</c:v>
                </c:pt>
                <c:pt idx="8937">
                  <c:v>0</c:v>
                </c:pt>
                <c:pt idx="8938">
                  <c:v>0</c:v>
                </c:pt>
                <c:pt idx="8939">
                  <c:v>0</c:v>
                </c:pt>
                <c:pt idx="8940">
                  <c:v>0</c:v>
                </c:pt>
                <c:pt idx="8941">
                  <c:v>0</c:v>
                </c:pt>
                <c:pt idx="8942">
                  <c:v>0</c:v>
                </c:pt>
                <c:pt idx="8943">
                  <c:v>0</c:v>
                </c:pt>
                <c:pt idx="8944">
                  <c:v>0</c:v>
                </c:pt>
                <c:pt idx="8945">
                  <c:v>0</c:v>
                </c:pt>
                <c:pt idx="8946">
                  <c:v>0</c:v>
                </c:pt>
                <c:pt idx="8947">
                  <c:v>0</c:v>
                </c:pt>
                <c:pt idx="8948">
                  <c:v>0</c:v>
                </c:pt>
                <c:pt idx="8949">
                  <c:v>0</c:v>
                </c:pt>
                <c:pt idx="8950">
                  <c:v>0</c:v>
                </c:pt>
                <c:pt idx="8951">
                  <c:v>0</c:v>
                </c:pt>
                <c:pt idx="8952">
                  <c:v>0</c:v>
                </c:pt>
                <c:pt idx="8953">
                  <c:v>0</c:v>
                </c:pt>
                <c:pt idx="8954">
                  <c:v>0</c:v>
                </c:pt>
                <c:pt idx="8955">
                  <c:v>0</c:v>
                </c:pt>
                <c:pt idx="8956">
                  <c:v>0</c:v>
                </c:pt>
                <c:pt idx="8957">
                  <c:v>0</c:v>
                </c:pt>
                <c:pt idx="8958">
                  <c:v>0</c:v>
                </c:pt>
                <c:pt idx="8959">
                  <c:v>0</c:v>
                </c:pt>
                <c:pt idx="8960">
                  <c:v>0</c:v>
                </c:pt>
                <c:pt idx="8961">
                  <c:v>0</c:v>
                </c:pt>
                <c:pt idx="8962">
                  <c:v>0</c:v>
                </c:pt>
                <c:pt idx="8963">
                  <c:v>0</c:v>
                </c:pt>
                <c:pt idx="8964">
                  <c:v>0</c:v>
                </c:pt>
                <c:pt idx="8965">
                  <c:v>0</c:v>
                </c:pt>
                <c:pt idx="8966">
                  <c:v>0</c:v>
                </c:pt>
                <c:pt idx="8967">
                  <c:v>0</c:v>
                </c:pt>
                <c:pt idx="8968">
                  <c:v>0</c:v>
                </c:pt>
                <c:pt idx="8969">
                  <c:v>0</c:v>
                </c:pt>
                <c:pt idx="8970">
                  <c:v>0</c:v>
                </c:pt>
                <c:pt idx="8971">
                  <c:v>0</c:v>
                </c:pt>
                <c:pt idx="8972">
                  <c:v>0</c:v>
                </c:pt>
                <c:pt idx="8973">
                  <c:v>0</c:v>
                </c:pt>
                <c:pt idx="8974">
                  <c:v>0</c:v>
                </c:pt>
                <c:pt idx="8975">
                  <c:v>0</c:v>
                </c:pt>
                <c:pt idx="8976">
                  <c:v>0</c:v>
                </c:pt>
                <c:pt idx="8977">
                  <c:v>0</c:v>
                </c:pt>
                <c:pt idx="8978">
                  <c:v>0</c:v>
                </c:pt>
                <c:pt idx="8979">
                  <c:v>0</c:v>
                </c:pt>
                <c:pt idx="8980">
                  <c:v>0</c:v>
                </c:pt>
                <c:pt idx="8981">
                  <c:v>0</c:v>
                </c:pt>
                <c:pt idx="8982">
                  <c:v>0</c:v>
                </c:pt>
                <c:pt idx="8983">
                  <c:v>0</c:v>
                </c:pt>
                <c:pt idx="8984">
                  <c:v>0</c:v>
                </c:pt>
                <c:pt idx="8985">
                  <c:v>0</c:v>
                </c:pt>
                <c:pt idx="8986">
                  <c:v>0</c:v>
                </c:pt>
                <c:pt idx="8987">
                  <c:v>0</c:v>
                </c:pt>
                <c:pt idx="8988">
                  <c:v>2.5281110619180254</c:v>
                </c:pt>
                <c:pt idx="8989">
                  <c:v>1.4119444372009866</c:v>
                </c:pt>
                <c:pt idx="8990">
                  <c:v>0</c:v>
                </c:pt>
                <c:pt idx="8991">
                  <c:v>0</c:v>
                </c:pt>
                <c:pt idx="8992">
                  <c:v>0</c:v>
                </c:pt>
                <c:pt idx="8993">
                  <c:v>0</c:v>
                </c:pt>
                <c:pt idx="8994">
                  <c:v>0</c:v>
                </c:pt>
                <c:pt idx="8995">
                  <c:v>0</c:v>
                </c:pt>
                <c:pt idx="8996">
                  <c:v>0</c:v>
                </c:pt>
                <c:pt idx="8997">
                  <c:v>0</c:v>
                </c:pt>
                <c:pt idx="8998">
                  <c:v>0</c:v>
                </c:pt>
                <c:pt idx="8999">
                  <c:v>0</c:v>
                </c:pt>
                <c:pt idx="9000">
                  <c:v>0</c:v>
                </c:pt>
                <c:pt idx="9001">
                  <c:v>0</c:v>
                </c:pt>
                <c:pt idx="9002">
                  <c:v>0</c:v>
                </c:pt>
                <c:pt idx="9003">
                  <c:v>0</c:v>
                </c:pt>
                <c:pt idx="9004">
                  <c:v>0</c:v>
                </c:pt>
                <c:pt idx="9005">
                  <c:v>0</c:v>
                </c:pt>
                <c:pt idx="9006">
                  <c:v>0</c:v>
                </c:pt>
                <c:pt idx="9007">
                  <c:v>0</c:v>
                </c:pt>
                <c:pt idx="9008">
                  <c:v>1.3649443460050179</c:v>
                </c:pt>
                <c:pt idx="9009">
                  <c:v>2.8607776221670065</c:v>
                </c:pt>
                <c:pt idx="9010">
                  <c:v>0</c:v>
                </c:pt>
                <c:pt idx="9011">
                  <c:v>0</c:v>
                </c:pt>
                <c:pt idx="9012">
                  <c:v>0</c:v>
                </c:pt>
                <c:pt idx="9013">
                  <c:v>0</c:v>
                </c:pt>
                <c:pt idx="9014">
                  <c:v>0</c:v>
                </c:pt>
                <c:pt idx="9015">
                  <c:v>0</c:v>
                </c:pt>
                <c:pt idx="9016">
                  <c:v>0</c:v>
                </c:pt>
                <c:pt idx="9017">
                  <c:v>0</c:v>
                </c:pt>
                <c:pt idx="9018">
                  <c:v>0</c:v>
                </c:pt>
                <c:pt idx="9019">
                  <c:v>0</c:v>
                </c:pt>
                <c:pt idx="9020">
                  <c:v>0</c:v>
                </c:pt>
                <c:pt idx="9021">
                  <c:v>0</c:v>
                </c:pt>
                <c:pt idx="9022">
                  <c:v>0</c:v>
                </c:pt>
                <c:pt idx="9023">
                  <c:v>0</c:v>
                </c:pt>
                <c:pt idx="9024">
                  <c:v>0</c:v>
                </c:pt>
                <c:pt idx="9025">
                  <c:v>0</c:v>
                </c:pt>
                <c:pt idx="9026">
                  <c:v>0</c:v>
                </c:pt>
                <c:pt idx="9027">
                  <c:v>0</c:v>
                </c:pt>
                <c:pt idx="9028">
                  <c:v>0</c:v>
                </c:pt>
                <c:pt idx="9029">
                  <c:v>0</c:v>
                </c:pt>
                <c:pt idx="9030">
                  <c:v>0</c:v>
                </c:pt>
                <c:pt idx="9031">
                  <c:v>0</c:v>
                </c:pt>
                <c:pt idx="9032">
                  <c:v>0</c:v>
                </c:pt>
                <c:pt idx="9033">
                  <c:v>0</c:v>
                </c:pt>
                <c:pt idx="9034">
                  <c:v>0</c:v>
                </c:pt>
                <c:pt idx="9035">
                  <c:v>0</c:v>
                </c:pt>
                <c:pt idx="9036">
                  <c:v>0</c:v>
                </c:pt>
                <c:pt idx="9037">
                  <c:v>0</c:v>
                </c:pt>
                <c:pt idx="9038">
                  <c:v>0</c:v>
                </c:pt>
                <c:pt idx="9039">
                  <c:v>0</c:v>
                </c:pt>
                <c:pt idx="9040">
                  <c:v>0</c:v>
                </c:pt>
                <c:pt idx="9041">
                  <c:v>0</c:v>
                </c:pt>
                <c:pt idx="9042">
                  <c:v>0</c:v>
                </c:pt>
                <c:pt idx="9043">
                  <c:v>0</c:v>
                </c:pt>
                <c:pt idx="9044">
                  <c:v>0</c:v>
                </c:pt>
                <c:pt idx="9045">
                  <c:v>0</c:v>
                </c:pt>
                <c:pt idx="9046">
                  <c:v>0</c:v>
                </c:pt>
                <c:pt idx="9047">
                  <c:v>0</c:v>
                </c:pt>
                <c:pt idx="9048">
                  <c:v>0</c:v>
                </c:pt>
                <c:pt idx="9049">
                  <c:v>0</c:v>
                </c:pt>
                <c:pt idx="9050">
                  <c:v>0</c:v>
                </c:pt>
                <c:pt idx="9051">
                  <c:v>0</c:v>
                </c:pt>
                <c:pt idx="9052">
                  <c:v>0</c:v>
                </c:pt>
                <c:pt idx="9053">
                  <c:v>0</c:v>
                </c:pt>
                <c:pt idx="9054">
                  <c:v>0</c:v>
                </c:pt>
                <c:pt idx="9055">
                  <c:v>0</c:v>
                </c:pt>
                <c:pt idx="9056">
                  <c:v>0</c:v>
                </c:pt>
                <c:pt idx="9057">
                  <c:v>0</c:v>
                </c:pt>
                <c:pt idx="9058">
                  <c:v>0</c:v>
                </c:pt>
                <c:pt idx="9059">
                  <c:v>0</c:v>
                </c:pt>
                <c:pt idx="9060">
                  <c:v>0</c:v>
                </c:pt>
                <c:pt idx="9061">
                  <c:v>0</c:v>
                </c:pt>
                <c:pt idx="9062">
                  <c:v>0</c:v>
                </c:pt>
                <c:pt idx="9063">
                  <c:v>0</c:v>
                </c:pt>
                <c:pt idx="9064">
                  <c:v>0</c:v>
                </c:pt>
                <c:pt idx="9065">
                  <c:v>0</c:v>
                </c:pt>
                <c:pt idx="9066">
                  <c:v>0</c:v>
                </c:pt>
                <c:pt idx="9067">
                  <c:v>0</c:v>
                </c:pt>
                <c:pt idx="9068">
                  <c:v>0</c:v>
                </c:pt>
                <c:pt idx="9069">
                  <c:v>0</c:v>
                </c:pt>
                <c:pt idx="9070">
                  <c:v>0</c:v>
                </c:pt>
                <c:pt idx="9071">
                  <c:v>0</c:v>
                </c:pt>
                <c:pt idx="9072">
                  <c:v>0</c:v>
                </c:pt>
                <c:pt idx="9073">
                  <c:v>0</c:v>
                </c:pt>
                <c:pt idx="9074">
                  <c:v>0</c:v>
                </c:pt>
                <c:pt idx="9075">
                  <c:v>0</c:v>
                </c:pt>
                <c:pt idx="9076">
                  <c:v>0</c:v>
                </c:pt>
                <c:pt idx="9077">
                  <c:v>0</c:v>
                </c:pt>
                <c:pt idx="9078">
                  <c:v>0</c:v>
                </c:pt>
                <c:pt idx="9079">
                  <c:v>0</c:v>
                </c:pt>
                <c:pt idx="9080">
                  <c:v>0</c:v>
                </c:pt>
                <c:pt idx="9081">
                  <c:v>0</c:v>
                </c:pt>
                <c:pt idx="9082">
                  <c:v>0</c:v>
                </c:pt>
                <c:pt idx="9083">
                  <c:v>0</c:v>
                </c:pt>
                <c:pt idx="9084">
                  <c:v>0</c:v>
                </c:pt>
                <c:pt idx="9085">
                  <c:v>0</c:v>
                </c:pt>
                <c:pt idx="9086">
                  <c:v>0</c:v>
                </c:pt>
                <c:pt idx="9087">
                  <c:v>0</c:v>
                </c:pt>
                <c:pt idx="9088">
                  <c:v>0</c:v>
                </c:pt>
                <c:pt idx="9089">
                  <c:v>0</c:v>
                </c:pt>
                <c:pt idx="9090">
                  <c:v>0</c:v>
                </c:pt>
                <c:pt idx="9091">
                  <c:v>0</c:v>
                </c:pt>
                <c:pt idx="9092">
                  <c:v>0</c:v>
                </c:pt>
                <c:pt idx="9093">
                  <c:v>0</c:v>
                </c:pt>
                <c:pt idx="9094">
                  <c:v>0</c:v>
                </c:pt>
                <c:pt idx="9095">
                  <c:v>0</c:v>
                </c:pt>
                <c:pt idx="9096">
                  <c:v>0</c:v>
                </c:pt>
                <c:pt idx="9097">
                  <c:v>0</c:v>
                </c:pt>
                <c:pt idx="9098">
                  <c:v>0</c:v>
                </c:pt>
                <c:pt idx="9099">
                  <c:v>0</c:v>
                </c:pt>
                <c:pt idx="9100">
                  <c:v>0</c:v>
                </c:pt>
                <c:pt idx="9101">
                  <c:v>0</c:v>
                </c:pt>
                <c:pt idx="9102">
                  <c:v>0</c:v>
                </c:pt>
                <c:pt idx="9103">
                  <c:v>0</c:v>
                </c:pt>
                <c:pt idx="9104">
                  <c:v>0</c:v>
                </c:pt>
                <c:pt idx="9105">
                  <c:v>0</c:v>
                </c:pt>
                <c:pt idx="9106">
                  <c:v>0</c:v>
                </c:pt>
                <c:pt idx="9107">
                  <c:v>0</c:v>
                </c:pt>
                <c:pt idx="9108">
                  <c:v>0</c:v>
                </c:pt>
                <c:pt idx="9109">
                  <c:v>0</c:v>
                </c:pt>
                <c:pt idx="9110">
                  <c:v>0</c:v>
                </c:pt>
                <c:pt idx="9111">
                  <c:v>0</c:v>
                </c:pt>
                <c:pt idx="9112">
                  <c:v>0</c:v>
                </c:pt>
                <c:pt idx="9113">
                  <c:v>0</c:v>
                </c:pt>
                <c:pt idx="9114">
                  <c:v>0</c:v>
                </c:pt>
                <c:pt idx="9115">
                  <c:v>0</c:v>
                </c:pt>
                <c:pt idx="9116">
                  <c:v>0</c:v>
                </c:pt>
                <c:pt idx="9117">
                  <c:v>0</c:v>
                </c:pt>
                <c:pt idx="9118">
                  <c:v>0</c:v>
                </c:pt>
                <c:pt idx="9119">
                  <c:v>0</c:v>
                </c:pt>
                <c:pt idx="9120">
                  <c:v>0</c:v>
                </c:pt>
                <c:pt idx="9121">
                  <c:v>0</c:v>
                </c:pt>
                <c:pt idx="9122">
                  <c:v>0</c:v>
                </c:pt>
                <c:pt idx="9123">
                  <c:v>0</c:v>
                </c:pt>
                <c:pt idx="9124">
                  <c:v>0</c:v>
                </c:pt>
                <c:pt idx="9125">
                  <c:v>0</c:v>
                </c:pt>
                <c:pt idx="9126">
                  <c:v>0</c:v>
                </c:pt>
                <c:pt idx="9127">
                  <c:v>0</c:v>
                </c:pt>
                <c:pt idx="9128">
                  <c:v>0</c:v>
                </c:pt>
                <c:pt idx="9129">
                  <c:v>0</c:v>
                </c:pt>
                <c:pt idx="9130">
                  <c:v>0</c:v>
                </c:pt>
                <c:pt idx="9131">
                  <c:v>0</c:v>
                </c:pt>
                <c:pt idx="9132">
                  <c:v>0</c:v>
                </c:pt>
                <c:pt idx="9133">
                  <c:v>0</c:v>
                </c:pt>
                <c:pt idx="9134">
                  <c:v>0</c:v>
                </c:pt>
                <c:pt idx="9135">
                  <c:v>0</c:v>
                </c:pt>
                <c:pt idx="9136">
                  <c:v>0</c:v>
                </c:pt>
                <c:pt idx="9137">
                  <c:v>0</c:v>
                </c:pt>
                <c:pt idx="9138">
                  <c:v>0</c:v>
                </c:pt>
                <c:pt idx="9139">
                  <c:v>0</c:v>
                </c:pt>
                <c:pt idx="9140">
                  <c:v>0</c:v>
                </c:pt>
                <c:pt idx="9141">
                  <c:v>0</c:v>
                </c:pt>
                <c:pt idx="9142">
                  <c:v>0</c:v>
                </c:pt>
                <c:pt idx="9143">
                  <c:v>0</c:v>
                </c:pt>
                <c:pt idx="9144">
                  <c:v>0</c:v>
                </c:pt>
                <c:pt idx="9145">
                  <c:v>0</c:v>
                </c:pt>
                <c:pt idx="9146">
                  <c:v>0</c:v>
                </c:pt>
                <c:pt idx="9147">
                  <c:v>0</c:v>
                </c:pt>
                <c:pt idx="9148">
                  <c:v>0</c:v>
                </c:pt>
                <c:pt idx="9149">
                  <c:v>0</c:v>
                </c:pt>
                <c:pt idx="9150">
                  <c:v>0</c:v>
                </c:pt>
                <c:pt idx="9151">
                  <c:v>0</c:v>
                </c:pt>
                <c:pt idx="9152">
                  <c:v>0</c:v>
                </c:pt>
                <c:pt idx="9153">
                  <c:v>0</c:v>
                </c:pt>
                <c:pt idx="9154">
                  <c:v>0</c:v>
                </c:pt>
                <c:pt idx="9155">
                  <c:v>0</c:v>
                </c:pt>
                <c:pt idx="9156">
                  <c:v>0</c:v>
                </c:pt>
                <c:pt idx="9157">
                  <c:v>0</c:v>
                </c:pt>
                <c:pt idx="9158">
                  <c:v>0</c:v>
                </c:pt>
                <c:pt idx="9159">
                  <c:v>0</c:v>
                </c:pt>
                <c:pt idx="9160">
                  <c:v>0</c:v>
                </c:pt>
                <c:pt idx="9161">
                  <c:v>0</c:v>
                </c:pt>
                <c:pt idx="9162">
                  <c:v>0</c:v>
                </c:pt>
                <c:pt idx="9163">
                  <c:v>0</c:v>
                </c:pt>
                <c:pt idx="9164">
                  <c:v>0</c:v>
                </c:pt>
                <c:pt idx="9165">
                  <c:v>0</c:v>
                </c:pt>
                <c:pt idx="9166">
                  <c:v>0</c:v>
                </c:pt>
                <c:pt idx="9167">
                  <c:v>0</c:v>
                </c:pt>
                <c:pt idx="9168">
                  <c:v>0</c:v>
                </c:pt>
                <c:pt idx="9169">
                  <c:v>0</c:v>
                </c:pt>
                <c:pt idx="9170">
                  <c:v>0</c:v>
                </c:pt>
                <c:pt idx="9171">
                  <c:v>0</c:v>
                </c:pt>
                <c:pt idx="9172">
                  <c:v>0</c:v>
                </c:pt>
                <c:pt idx="9173">
                  <c:v>0</c:v>
                </c:pt>
                <c:pt idx="9174">
                  <c:v>0</c:v>
                </c:pt>
                <c:pt idx="9175">
                  <c:v>0</c:v>
                </c:pt>
                <c:pt idx="9176">
                  <c:v>0</c:v>
                </c:pt>
                <c:pt idx="9177">
                  <c:v>0</c:v>
                </c:pt>
                <c:pt idx="9178">
                  <c:v>0</c:v>
                </c:pt>
                <c:pt idx="9179">
                  <c:v>0</c:v>
                </c:pt>
                <c:pt idx="9180">
                  <c:v>0</c:v>
                </c:pt>
                <c:pt idx="9181">
                  <c:v>0</c:v>
                </c:pt>
                <c:pt idx="9182">
                  <c:v>0</c:v>
                </c:pt>
                <c:pt idx="9183">
                  <c:v>0</c:v>
                </c:pt>
                <c:pt idx="9184">
                  <c:v>0</c:v>
                </c:pt>
                <c:pt idx="9185">
                  <c:v>0</c:v>
                </c:pt>
                <c:pt idx="9186">
                  <c:v>0</c:v>
                </c:pt>
                <c:pt idx="9187">
                  <c:v>0</c:v>
                </c:pt>
                <c:pt idx="9188">
                  <c:v>0</c:v>
                </c:pt>
                <c:pt idx="9189">
                  <c:v>0</c:v>
                </c:pt>
                <c:pt idx="9190">
                  <c:v>0</c:v>
                </c:pt>
                <c:pt idx="9191">
                  <c:v>0</c:v>
                </c:pt>
                <c:pt idx="9192">
                  <c:v>0</c:v>
                </c:pt>
                <c:pt idx="9193">
                  <c:v>0</c:v>
                </c:pt>
                <c:pt idx="9194">
                  <c:v>0</c:v>
                </c:pt>
                <c:pt idx="9195">
                  <c:v>0</c:v>
                </c:pt>
                <c:pt idx="9196">
                  <c:v>0</c:v>
                </c:pt>
                <c:pt idx="9197">
                  <c:v>0</c:v>
                </c:pt>
                <c:pt idx="9198">
                  <c:v>0</c:v>
                </c:pt>
                <c:pt idx="9199">
                  <c:v>0</c:v>
                </c:pt>
                <c:pt idx="9200">
                  <c:v>0</c:v>
                </c:pt>
                <c:pt idx="9201">
                  <c:v>0</c:v>
                </c:pt>
                <c:pt idx="9202">
                  <c:v>0</c:v>
                </c:pt>
                <c:pt idx="9203">
                  <c:v>0</c:v>
                </c:pt>
                <c:pt idx="9204">
                  <c:v>0</c:v>
                </c:pt>
                <c:pt idx="9205">
                  <c:v>0</c:v>
                </c:pt>
                <c:pt idx="9206">
                  <c:v>0</c:v>
                </c:pt>
                <c:pt idx="9207">
                  <c:v>0</c:v>
                </c:pt>
                <c:pt idx="9208">
                  <c:v>0</c:v>
                </c:pt>
                <c:pt idx="9209">
                  <c:v>0</c:v>
                </c:pt>
                <c:pt idx="9210">
                  <c:v>0</c:v>
                </c:pt>
                <c:pt idx="9211">
                  <c:v>0</c:v>
                </c:pt>
                <c:pt idx="9212">
                  <c:v>0</c:v>
                </c:pt>
                <c:pt idx="9213">
                  <c:v>0</c:v>
                </c:pt>
                <c:pt idx="9214">
                  <c:v>0</c:v>
                </c:pt>
                <c:pt idx="9215">
                  <c:v>0</c:v>
                </c:pt>
                <c:pt idx="9216">
                  <c:v>0</c:v>
                </c:pt>
                <c:pt idx="9217">
                  <c:v>0</c:v>
                </c:pt>
                <c:pt idx="9218">
                  <c:v>0</c:v>
                </c:pt>
                <c:pt idx="9219">
                  <c:v>0</c:v>
                </c:pt>
                <c:pt idx="9220">
                  <c:v>0</c:v>
                </c:pt>
                <c:pt idx="9221">
                  <c:v>0</c:v>
                </c:pt>
                <c:pt idx="9222">
                  <c:v>0</c:v>
                </c:pt>
                <c:pt idx="9223">
                  <c:v>0</c:v>
                </c:pt>
                <c:pt idx="9224">
                  <c:v>0</c:v>
                </c:pt>
                <c:pt idx="9225">
                  <c:v>0</c:v>
                </c:pt>
                <c:pt idx="9226">
                  <c:v>0</c:v>
                </c:pt>
                <c:pt idx="9227">
                  <c:v>0</c:v>
                </c:pt>
                <c:pt idx="9228">
                  <c:v>0</c:v>
                </c:pt>
                <c:pt idx="9229">
                  <c:v>0</c:v>
                </c:pt>
                <c:pt idx="9230">
                  <c:v>0</c:v>
                </c:pt>
                <c:pt idx="9231">
                  <c:v>0</c:v>
                </c:pt>
                <c:pt idx="9232">
                  <c:v>0</c:v>
                </c:pt>
                <c:pt idx="9233">
                  <c:v>0</c:v>
                </c:pt>
                <c:pt idx="9234">
                  <c:v>0</c:v>
                </c:pt>
                <c:pt idx="9235">
                  <c:v>0</c:v>
                </c:pt>
                <c:pt idx="9236">
                  <c:v>0</c:v>
                </c:pt>
                <c:pt idx="9237">
                  <c:v>0</c:v>
                </c:pt>
                <c:pt idx="9238">
                  <c:v>0</c:v>
                </c:pt>
                <c:pt idx="9239">
                  <c:v>0</c:v>
                </c:pt>
                <c:pt idx="9240">
                  <c:v>0</c:v>
                </c:pt>
                <c:pt idx="9241">
                  <c:v>0</c:v>
                </c:pt>
                <c:pt idx="9242">
                  <c:v>0</c:v>
                </c:pt>
                <c:pt idx="9243">
                  <c:v>0</c:v>
                </c:pt>
                <c:pt idx="9244">
                  <c:v>0</c:v>
                </c:pt>
                <c:pt idx="9245">
                  <c:v>0</c:v>
                </c:pt>
                <c:pt idx="9246">
                  <c:v>0</c:v>
                </c:pt>
                <c:pt idx="9247">
                  <c:v>0</c:v>
                </c:pt>
                <c:pt idx="9248">
                  <c:v>0</c:v>
                </c:pt>
                <c:pt idx="9249">
                  <c:v>0</c:v>
                </c:pt>
                <c:pt idx="9250">
                  <c:v>0</c:v>
                </c:pt>
                <c:pt idx="9251">
                  <c:v>0</c:v>
                </c:pt>
                <c:pt idx="9252">
                  <c:v>0</c:v>
                </c:pt>
                <c:pt idx="9253">
                  <c:v>0</c:v>
                </c:pt>
                <c:pt idx="9254">
                  <c:v>0</c:v>
                </c:pt>
                <c:pt idx="9255">
                  <c:v>0</c:v>
                </c:pt>
                <c:pt idx="9256">
                  <c:v>0</c:v>
                </c:pt>
                <c:pt idx="9257">
                  <c:v>0</c:v>
                </c:pt>
                <c:pt idx="9258">
                  <c:v>0</c:v>
                </c:pt>
                <c:pt idx="9259">
                  <c:v>0</c:v>
                </c:pt>
                <c:pt idx="9260">
                  <c:v>0</c:v>
                </c:pt>
                <c:pt idx="9261">
                  <c:v>0</c:v>
                </c:pt>
                <c:pt idx="9262">
                  <c:v>0</c:v>
                </c:pt>
                <c:pt idx="9263">
                  <c:v>0</c:v>
                </c:pt>
                <c:pt idx="9264">
                  <c:v>0</c:v>
                </c:pt>
                <c:pt idx="9265">
                  <c:v>0</c:v>
                </c:pt>
                <c:pt idx="9266">
                  <c:v>0</c:v>
                </c:pt>
                <c:pt idx="9267">
                  <c:v>0</c:v>
                </c:pt>
                <c:pt idx="9268">
                  <c:v>0</c:v>
                </c:pt>
                <c:pt idx="9269">
                  <c:v>0</c:v>
                </c:pt>
                <c:pt idx="9270">
                  <c:v>0</c:v>
                </c:pt>
                <c:pt idx="9271">
                  <c:v>0</c:v>
                </c:pt>
                <c:pt idx="9272">
                  <c:v>0</c:v>
                </c:pt>
                <c:pt idx="9273">
                  <c:v>0</c:v>
                </c:pt>
                <c:pt idx="9274">
                  <c:v>0</c:v>
                </c:pt>
                <c:pt idx="9275">
                  <c:v>0</c:v>
                </c:pt>
                <c:pt idx="9276">
                  <c:v>0</c:v>
                </c:pt>
                <c:pt idx="9277">
                  <c:v>0</c:v>
                </c:pt>
                <c:pt idx="9278">
                  <c:v>0</c:v>
                </c:pt>
                <c:pt idx="9279">
                  <c:v>0</c:v>
                </c:pt>
                <c:pt idx="9280">
                  <c:v>0</c:v>
                </c:pt>
                <c:pt idx="9281">
                  <c:v>0</c:v>
                </c:pt>
                <c:pt idx="9282">
                  <c:v>0</c:v>
                </c:pt>
                <c:pt idx="9283">
                  <c:v>0</c:v>
                </c:pt>
                <c:pt idx="9284">
                  <c:v>0</c:v>
                </c:pt>
                <c:pt idx="9285">
                  <c:v>0</c:v>
                </c:pt>
                <c:pt idx="9286">
                  <c:v>0</c:v>
                </c:pt>
                <c:pt idx="9287">
                  <c:v>0</c:v>
                </c:pt>
                <c:pt idx="9288">
                  <c:v>0</c:v>
                </c:pt>
                <c:pt idx="9289">
                  <c:v>0</c:v>
                </c:pt>
                <c:pt idx="9290">
                  <c:v>0</c:v>
                </c:pt>
                <c:pt idx="9291">
                  <c:v>0</c:v>
                </c:pt>
                <c:pt idx="9292">
                  <c:v>0</c:v>
                </c:pt>
                <c:pt idx="9293">
                  <c:v>0</c:v>
                </c:pt>
                <c:pt idx="9294">
                  <c:v>0</c:v>
                </c:pt>
                <c:pt idx="9295">
                  <c:v>0</c:v>
                </c:pt>
                <c:pt idx="9296">
                  <c:v>0</c:v>
                </c:pt>
                <c:pt idx="9297">
                  <c:v>13.489667092693708</c:v>
                </c:pt>
                <c:pt idx="9298">
                  <c:v>0</c:v>
                </c:pt>
                <c:pt idx="9299">
                  <c:v>0</c:v>
                </c:pt>
                <c:pt idx="9300">
                  <c:v>0</c:v>
                </c:pt>
                <c:pt idx="9301">
                  <c:v>0</c:v>
                </c:pt>
                <c:pt idx="9302">
                  <c:v>0</c:v>
                </c:pt>
                <c:pt idx="9303">
                  <c:v>0</c:v>
                </c:pt>
                <c:pt idx="9304">
                  <c:v>0</c:v>
                </c:pt>
                <c:pt idx="9305">
                  <c:v>0</c:v>
                </c:pt>
                <c:pt idx="9306">
                  <c:v>0</c:v>
                </c:pt>
                <c:pt idx="9307">
                  <c:v>0</c:v>
                </c:pt>
                <c:pt idx="9308">
                  <c:v>0</c:v>
                </c:pt>
                <c:pt idx="9309">
                  <c:v>0</c:v>
                </c:pt>
                <c:pt idx="9310">
                  <c:v>0</c:v>
                </c:pt>
                <c:pt idx="9311">
                  <c:v>0</c:v>
                </c:pt>
                <c:pt idx="9312">
                  <c:v>0</c:v>
                </c:pt>
                <c:pt idx="9313">
                  <c:v>0</c:v>
                </c:pt>
                <c:pt idx="9314">
                  <c:v>0</c:v>
                </c:pt>
                <c:pt idx="9315">
                  <c:v>0</c:v>
                </c:pt>
                <c:pt idx="9316">
                  <c:v>0</c:v>
                </c:pt>
                <c:pt idx="9317">
                  <c:v>0</c:v>
                </c:pt>
                <c:pt idx="9318">
                  <c:v>0</c:v>
                </c:pt>
                <c:pt idx="9319">
                  <c:v>0</c:v>
                </c:pt>
                <c:pt idx="9320">
                  <c:v>0</c:v>
                </c:pt>
                <c:pt idx="9321">
                  <c:v>0</c:v>
                </c:pt>
                <c:pt idx="9322">
                  <c:v>0</c:v>
                </c:pt>
                <c:pt idx="9323">
                  <c:v>0</c:v>
                </c:pt>
                <c:pt idx="9324">
                  <c:v>0</c:v>
                </c:pt>
                <c:pt idx="9325">
                  <c:v>0</c:v>
                </c:pt>
                <c:pt idx="9326">
                  <c:v>0</c:v>
                </c:pt>
                <c:pt idx="9327">
                  <c:v>0</c:v>
                </c:pt>
                <c:pt idx="9328">
                  <c:v>0</c:v>
                </c:pt>
                <c:pt idx="9329">
                  <c:v>0</c:v>
                </c:pt>
                <c:pt idx="9330">
                  <c:v>0</c:v>
                </c:pt>
                <c:pt idx="9331">
                  <c:v>0</c:v>
                </c:pt>
                <c:pt idx="9332">
                  <c:v>0</c:v>
                </c:pt>
                <c:pt idx="9333">
                  <c:v>0</c:v>
                </c:pt>
                <c:pt idx="9334">
                  <c:v>0</c:v>
                </c:pt>
                <c:pt idx="9335">
                  <c:v>0</c:v>
                </c:pt>
                <c:pt idx="9336">
                  <c:v>0</c:v>
                </c:pt>
                <c:pt idx="9337">
                  <c:v>0</c:v>
                </c:pt>
                <c:pt idx="9338">
                  <c:v>0</c:v>
                </c:pt>
                <c:pt idx="9339">
                  <c:v>0</c:v>
                </c:pt>
                <c:pt idx="9340">
                  <c:v>0</c:v>
                </c:pt>
                <c:pt idx="9341">
                  <c:v>0</c:v>
                </c:pt>
                <c:pt idx="9342">
                  <c:v>0</c:v>
                </c:pt>
                <c:pt idx="9343">
                  <c:v>0</c:v>
                </c:pt>
                <c:pt idx="9344">
                  <c:v>0</c:v>
                </c:pt>
                <c:pt idx="9345">
                  <c:v>0</c:v>
                </c:pt>
                <c:pt idx="9346">
                  <c:v>0</c:v>
                </c:pt>
                <c:pt idx="9347">
                  <c:v>0</c:v>
                </c:pt>
                <c:pt idx="9348">
                  <c:v>0</c:v>
                </c:pt>
                <c:pt idx="9349">
                  <c:v>0</c:v>
                </c:pt>
                <c:pt idx="9350">
                  <c:v>0</c:v>
                </c:pt>
                <c:pt idx="9351">
                  <c:v>0</c:v>
                </c:pt>
                <c:pt idx="9352">
                  <c:v>0</c:v>
                </c:pt>
                <c:pt idx="9353">
                  <c:v>0</c:v>
                </c:pt>
                <c:pt idx="9354">
                  <c:v>0</c:v>
                </c:pt>
                <c:pt idx="9355">
                  <c:v>0</c:v>
                </c:pt>
                <c:pt idx="9356">
                  <c:v>0</c:v>
                </c:pt>
                <c:pt idx="9357">
                  <c:v>0</c:v>
                </c:pt>
                <c:pt idx="9358">
                  <c:v>0</c:v>
                </c:pt>
                <c:pt idx="9359">
                  <c:v>0</c:v>
                </c:pt>
                <c:pt idx="9360">
                  <c:v>0</c:v>
                </c:pt>
                <c:pt idx="9361">
                  <c:v>0</c:v>
                </c:pt>
                <c:pt idx="9362">
                  <c:v>0</c:v>
                </c:pt>
                <c:pt idx="9363">
                  <c:v>0</c:v>
                </c:pt>
                <c:pt idx="9364">
                  <c:v>0</c:v>
                </c:pt>
                <c:pt idx="9365">
                  <c:v>0</c:v>
                </c:pt>
                <c:pt idx="9366">
                  <c:v>0</c:v>
                </c:pt>
                <c:pt idx="9367">
                  <c:v>0</c:v>
                </c:pt>
                <c:pt idx="9368">
                  <c:v>0</c:v>
                </c:pt>
                <c:pt idx="9369">
                  <c:v>0</c:v>
                </c:pt>
                <c:pt idx="9370">
                  <c:v>0</c:v>
                </c:pt>
                <c:pt idx="9371">
                  <c:v>0</c:v>
                </c:pt>
                <c:pt idx="9372">
                  <c:v>0</c:v>
                </c:pt>
                <c:pt idx="9373">
                  <c:v>0</c:v>
                </c:pt>
                <c:pt idx="9374">
                  <c:v>0</c:v>
                </c:pt>
                <c:pt idx="9375">
                  <c:v>0</c:v>
                </c:pt>
                <c:pt idx="9376">
                  <c:v>0</c:v>
                </c:pt>
                <c:pt idx="9377">
                  <c:v>0</c:v>
                </c:pt>
                <c:pt idx="9378">
                  <c:v>0</c:v>
                </c:pt>
                <c:pt idx="9379">
                  <c:v>0</c:v>
                </c:pt>
                <c:pt idx="9380">
                  <c:v>0</c:v>
                </c:pt>
                <c:pt idx="9381">
                  <c:v>0</c:v>
                </c:pt>
                <c:pt idx="9382">
                  <c:v>0</c:v>
                </c:pt>
                <c:pt idx="9383">
                  <c:v>0</c:v>
                </c:pt>
                <c:pt idx="9384">
                  <c:v>0</c:v>
                </c:pt>
                <c:pt idx="9385">
                  <c:v>0</c:v>
                </c:pt>
                <c:pt idx="9386">
                  <c:v>0</c:v>
                </c:pt>
                <c:pt idx="9387">
                  <c:v>0</c:v>
                </c:pt>
                <c:pt idx="9388">
                  <c:v>0</c:v>
                </c:pt>
                <c:pt idx="9389">
                  <c:v>0</c:v>
                </c:pt>
                <c:pt idx="9390">
                  <c:v>0</c:v>
                </c:pt>
                <c:pt idx="9391">
                  <c:v>0</c:v>
                </c:pt>
                <c:pt idx="9392">
                  <c:v>0</c:v>
                </c:pt>
                <c:pt idx="9393">
                  <c:v>0</c:v>
                </c:pt>
                <c:pt idx="9394">
                  <c:v>0</c:v>
                </c:pt>
                <c:pt idx="9395">
                  <c:v>0</c:v>
                </c:pt>
                <c:pt idx="9396">
                  <c:v>0</c:v>
                </c:pt>
                <c:pt idx="9397">
                  <c:v>0</c:v>
                </c:pt>
                <c:pt idx="9398">
                  <c:v>0</c:v>
                </c:pt>
                <c:pt idx="9399">
                  <c:v>0</c:v>
                </c:pt>
                <c:pt idx="9400">
                  <c:v>0</c:v>
                </c:pt>
                <c:pt idx="9401">
                  <c:v>0</c:v>
                </c:pt>
                <c:pt idx="9402">
                  <c:v>0</c:v>
                </c:pt>
                <c:pt idx="9403">
                  <c:v>0</c:v>
                </c:pt>
                <c:pt idx="9404">
                  <c:v>0</c:v>
                </c:pt>
                <c:pt idx="9405">
                  <c:v>0</c:v>
                </c:pt>
                <c:pt idx="9406">
                  <c:v>0</c:v>
                </c:pt>
                <c:pt idx="9407">
                  <c:v>0</c:v>
                </c:pt>
                <c:pt idx="9408">
                  <c:v>0</c:v>
                </c:pt>
                <c:pt idx="9409">
                  <c:v>0</c:v>
                </c:pt>
                <c:pt idx="9410">
                  <c:v>0</c:v>
                </c:pt>
                <c:pt idx="9411">
                  <c:v>0</c:v>
                </c:pt>
                <c:pt idx="9412">
                  <c:v>0</c:v>
                </c:pt>
                <c:pt idx="9413">
                  <c:v>0</c:v>
                </c:pt>
                <c:pt idx="9414">
                  <c:v>0</c:v>
                </c:pt>
                <c:pt idx="9415">
                  <c:v>0</c:v>
                </c:pt>
                <c:pt idx="9416">
                  <c:v>0</c:v>
                </c:pt>
                <c:pt idx="9417">
                  <c:v>0</c:v>
                </c:pt>
                <c:pt idx="9418">
                  <c:v>0</c:v>
                </c:pt>
                <c:pt idx="9419">
                  <c:v>0</c:v>
                </c:pt>
                <c:pt idx="9420">
                  <c:v>0</c:v>
                </c:pt>
                <c:pt idx="9421">
                  <c:v>0</c:v>
                </c:pt>
                <c:pt idx="9422">
                  <c:v>0</c:v>
                </c:pt>
                <c:pt idx="9423">
                  <c:v>0</c:v>
                </c:pt>
                <c:pt idx="9424">
                  <c:v>0</c:v>
                </c:pt>
                <c:pt idx="9425">
                  <c:v>0</c:v>
                </c:pt>
                <c:pt idx="9426">
                  <c:v>0</c:v>
                </c:pt>
                <c:pt idx="9427">
                  <c:v>0</c:v>
                </c:pt>
                <c:pt idx="9428">
                  <c:v>0</c:v>
                </c:pt>
                <c:pt idx="9429">
                  <c:v>0</c:v>
                </c:pt>
                <c:pt idx="9430">
                  <c:v>0</c:v>
                </c:pt>
                <c:pt idx="9431">
                  <c:v>0</c:v>
                </c:pt>
                <c:pt idx="9432">
                  <c:v>0</c:v>
                </c:pt>
                <c:pt idx="9433">
                  <c:v>0</c:v>
                </c:pt>
                <c:pt idx="9434">
                  <c:v>0</c:v>
                </c:pt>
                <c:pt idx="9435">
                  <c:v>0</c:v>
                </c:pt>
                <c:pt idx="9436">
                  <c:v>0</c:v>
                </c:pt>
                <c:pt idx="9437">
                  <c:v>0</c:v>
                </c:pt>
                <c:pt idx="9438">
                  <c:v>0</c:v>
                </c:pt>
                <c:pt idx="9439">
                  <c:v>0</c:v>
                </c:pt>
                <c:pt idx="9440">
                  <c:v>0</c:v>
                </c:pt>
                <c:pt idx="9441">
                  <c:v>0</c:v>
                </c:pt>
                <c:pt idx="9442">
                  <c:v>0</c:v>
                </c:pt>
                <c:pt idx="9443">
                  <c:v>0</c:v>
                </c:pt>
                <c:pt idx="9444">
                  <c:v>0</c:v>
                </c:pt>
                <c:pt idx="9445">
                  <c:v>0</c:v>
                </c:pt>
                <c:pt idx="9446">
                  <c:v>0</c:v>
                </c:pt>
                <c:pt idx="9447">
                  <c:v>0</c:v>
                </c:pt>
                <c:pt idx="9448">
                  <c:v>0</c:v>
                </c:pt>
                <c:pt idx="9449">
                  <c:v>0</c:v>
                </c:pt>
                <c:pt idx="9450">
                  <c:v>0</c:v>
                </c:pt>
                <c:pt idx="9451">
                  <c:v>0</c:v>
                </c:pt>
                <c:pt idx="9452">
                  <c:v>0</c:v>
                </c:pt>
                <c:pt idx="9453">
                  <c:v>0</c:v>
                </c:pt>
                <c:pt idx="9454">
                  <c:v>0</c:v>
                </c:pt>
                <c:pt idx="9455">
                  <c:v>0</c:v>
                </c:pt>
                <c:pt idx="9456">
                  <c:v>0</c:v>
                </c:pt>
                <c:pt idx="9457">
                  <c:v>0</c:v>
                </c:pt>
                <c:pt idx="9458">
                  <c:v>0</c:v>
                </c:pt>
                <c:pt idx="9459">
                  <c:v>0</c:v>
                </c:pt>
                <c:pt idx="9460">
                  <c:v>0</c:v>
                </c:pt>
                <c:pt idx="9461">
                  <c:v>0</c:v>
                </c:pt>
                <c:pt idx="9462">
                  <c:v>0</c:v>
                </c:pt>
                <c:pt idx="9463">
                  <c:v>0</c:v>
                </c:pt>
                <c:pt idx="9464">
                  <c:v>0</c:v>
                </c:pt>
                <c:pt idx="9465">
                  <c:v>0</c:v>
                </c:pt>
                <c:pt idx="9466">
                  <c:v>0</c:v>
                </c:pt>
                <c:pt idx="9467">
                  <c:v>0</c:v>
                </c:pt>
                <c:pt idx="9468">
                  <c:v>0</c:v>
                </c:pt>
                <c:pt idx="9469">
                  <c:v>0</c:v>
                </c:pt>
                <c:pt idx="9470">
                  <c:v>0</c:v>
                </c:pt>
                <c:pt idx="9471">
                  <c:v>0</c:v>
                </c:pt>
                <c:pt idx="9472">
                  <c:v>0</c:v>
                </c:pt>
                <c:pt idx="9473">
                  <c:v>0</c:v>
                </c:pt>
                <c:pt idx="9474">
                  <c:v>0</c:v>
                </c:pt>
                <c:pt idx="9475">
                  <c:v>0</c:v>
                </c:pt>
                <c:pt idx="9476">
                  <c:v>0</c:v>
                </c:pt>
                <c:pt idx="9477">
                  <c:v>0</c:v>
                </c:pt>
                <c:pt idx="9478">
                  <c:v>0</c:v>
                </c:pt>
                <c:pt idx="9479">
                  <c:v>0</c:v>
                </c:pt>
                <c:pt idx="9480">
                  <c:v>0</c:v>
                </c:pt>
                <c:pt idx="9481">
                  <c:v>0</c:v>
                </c:pt>
                <c:pt idx="9482">
                  <c:v>0</c:v>
                </c:pt>
                <c:pt idx="9483">
                  <c:v>0</c:v>
                </c:pt>
                <c:pt idx="9484">
                  <c:v>0</c:v>
                </c:pt>
                <c:pt idx="9485">
                  <c:v>0</c:v>
                </c:pt>
                <c:pt idx="9486">
                  <c:v>0</c:v>
                </c:pt>
                <c:pt idx="9487">
                  <c:v>0</c:v>
                </c:pt>
                <c:pt idx="9488">
                  <c:v>0</c:v>
                </c:pt>
                <c:pt idx="9489">
                  <c:v>0</c:v>
                </c:pt>
                <c:pt idx="9490">
                  <c:v>0</c:v>
                </c:pt>
                <c:pt idx="9491">
                  <c:v>0</c:v>
                </c:pt>
                <c:pt idx="9492">
                  <c:v>0</c:v>
                </c:pt>
                <c:pt idx="9493">
                  <c:v>0</c:v>
                </c:pt>
                <c:pt idx="9494">
                  <c:v>0</c:v>
                </c:pt>
                <c:pt idx="9495">
                  <c:v>0</c:v>
                </c:pt>
                <c:pt idx="9496">
                  <c:v>0</c:v>
                </c:pt>
                <c:pt idx="9497">
                  <c:v>0</c:v>
                </c:pt>
                <c:pt idx="9498">
                  <c:v>0</c:v>
                </c:pt>
                <c:pt idx="9499">
                  <c:v>0</c:v>
                </c:pt>
                <c:pt idx="9500">
                  <c:v>0</c:v>
                </c:pt>
                <c:pt idx="9501">
                  <c:v>0</c:v>
                </c:pt>
                <c:pt idx="9502">
                  <c:v>0</c:v>
                </c:pt>
                <c:pt idx="9503">
                  <c:v>0</c:v>
                </c:pt>
                <c:pt idx="9504">
                  <c:v>0</c:v>
                </c:pt>
                <c:pt idx="9505">
                  <c:v>0</c:v>
                </c:pt>
                <c:pt idx="9506">
                  <c:v>0</c:v>
                </c:pt>
                <c:pt idx="9507">
                  <c:v>0</c:v>
                </c:pt>
                <c:pt idx="9508">
                  <c:v>0</c:v>
                </c:pt>
                <c:pt idx="9509">
                  <c:v>0</c:v>
                </c:pt>
                <c:pt idx="9510">
                  <c:v>0</c:v>
                </c:pt>
                <c:pt idx="9511">
                  <c:v>0</c:v>
                </c:pt>
                <c:pt idx="9512">
                  <c:v>0</c:v>
                </c:pt>
                <c:pt idx="9513">
                  <c:v>0</c:v>
                </c:pt>
                <c:pt idx="9514">
                  <c:v>0</c:v>
                </c:pt>
                <c:pt idx="9515">
                  <c:v>0</c:v>
                </c:pt>
                <c:pt idx="9516">
                  <c:v>0</c:v>
                </c:pt>
                <c:pt idx="9517">
                  <c:v>0</c:v>
                </c:pt>
                <c:pt idx="9518">
                  <c:v>0</c:v>
                </c:pt>
                <c:pt idx="9519">
                  <c:v>0</c:v>
                </c:pt>
                <c:pt idx="9520">
                  <c:v>0</c:v>
                </c:pt>
                <c:pt idx="9521">
                  <c:v>0</c:v>
                </c:pt>
                <c:pt idx="9522">
                  <c:v>0</c:v>
                </c:pt>
                <c:pt idx="9523">
                  <c:v>0</c:v>
                </c:pt>
                <c:pt idx="9524">
                  <c:v>0</c:v>
                </c:pt>
                <c:pt idx="9525">
                  <c:v>0</c:v>
                </c:pt>
                <c:pt idx="9526">
                  <c:v>0</c:v>
                </c:pt>
                <c:pt idx="9527">
                  <c:v>0</c:v>
                </c:pt>
                <c:pt idx="9528">
                  <c:v>0</c:v>
                </c:pt>
                <c:pt idx="9529">
                  <c:v>0</c:v>
                </c:pt>
                <c:pt idx="9530">
                  <c:v>0</c:v>
                </c:pt>
                <c:pt idx="9531">
                  <c:v>0</c:v>
                </c:pt>
                <c:pt idx="9532">
                  <c:v>0</c:v>
                </c:pt>
                <c:pt idx="9533">
                  <c:v>0</c:v>
                </c:pt>
                <c:pt idx="9534">
                  <c:v>0</c:v>
                </c:pt>
                <c:pt idx="9535">
                  <c:v>0</c:v>
                </c:pt>
                <c:pt idx="9536">
                  <c:v>0</c:v>
                </c:pt>
                <c:pt idx="9537">
                  <c:v>0</c:v>
                </c:pt>
                <c:pt idx="9538">
                  <c:v>0</c:v>
                </c:pt>
                <c:pt idx="9539">
                  <c:v>0</c:v>
                </c:pt>
                <c:pt idx="9540">
                  <c:v>0</c:v>
                </c:pt>
                <c:pt idx="9541">
                  <c:v>0</c:v>
                </c:pt>
                <c:pt idx="9542">
                  <c:v>0</c:v>
                </c:pt>
                <c:pt idx="9543">
                  <c:v>0</c:v>
                </c:pt>
                <c:pt idx="9544">
                  <c:v>0</c:v>
                </c:pt>
                <c:pt idx="9545">
                  <c:v>0</c:v>
                </c:pt>
                <c:pt idx="9546">
                  <c:v>0</c:v>
                </c:pt>
                <c:pt idx="9547">
                  <c:v>0</c:v>
                </c:pt>
                <c:pt idx="9548">
                  <c:v>0</c:v>
                </c:pt>
                <c:pt idx="9549">
                  <c:v>0</c:v>
                </c:pt>
                <c:pt idx="9550">
                  <c:v>0</c:v>
                </c:pt>
                <c:pt idx="9551">
                  <c:v>0</c:v>
                </c:pt>
                <c:pt idx="9552">
                  <c:v>0</c:v>
                </c:pt>
                <c:pt idx="9553">
                  <c:v>0</c:v>
                </c:pt>
                <c:pt idx="9554">
                  <c:v>0</c:v>
                </c:pt>
                <c:pt idx="9555">
                  <c:v>0</c:v>
                </c:pt>
                <c:pt idx="9556">
                  <c:v>0</c:v>
                </c:pt>
                <c:pt idx="9557">
                  <c:v>0</c:v>
                </c:pt>
                <c:pt idx="9558">
                  <c:v>0</c:v>
                </c:pt>
                <c:pt idx="9559">
                  <c:v>0</c:v>
                </c:pt>
                <c:pt idx="9560">
                  <c:v>0</c:v>
                </c:pt>
                <c:pt idx="9561">
                  <c:v>0</c:v>
                </c:pt>
                <c:pt idx="9562">
                  <c:v>0</c:v>
                </c:pt>
                <c:pt idx="9563">
                  <c:v>0</c:v>
                </c:pt>
                <c:pt idx="9564">
                  <c:v>0</c:v>
                </c:pt>
                <c:pt idx="9565">
                  <c:v>0</c:v>
                </c:pt>
                <c:pt idx="9566">
                  <c:v>0</c:v>
                </c:pt>
                <c:pt idx="9567">
                  <c:v>0</c:v>
                </c:pt>
                <c:pt idx="9568">
                  <c:v>0</c:v>
                </c:pt>
                <c:pt idx="9569">
                  <c:v>0</c:v>
                </c:pt>
                <c:pt idx="9570">
                  <c:v>0</c:v>
                </c:pt>
                <c:pt idx="9571">
                  <c:v>0</c:v>
                </c:pt>
                <c:pt idx="9572">
                  <c:v>0</c:v>
                </c:pt>
                <c:pt idx="9573">
                  <c:v>0</c:v>
                </c:pt>
                <c:pt idx="9574">
                  <c:v>0</c:v>
                </c:pt>
                <c:pt idx="9575">
                  <c:v>0</c:v>
                </c:pt>
                <c:pt idx="9576">
                  <c:v>0</c:v>
                </c:pt>
                <c:pt idx="9577">
                  <c:v>0</c:v>
                </c:pt>
                <c:pt idx="9578">
                  <c:v>0</c:v>
                </c:pt>
                <c:pt idx="9579">
                  <c:v>0</c:v>
                </c:pt>
                <c:pt idx="9580">
                  <c:v>0</c:v>
                </c:pt>
                <c:pt idx="9581">
                  <c:v>0</c:v>
                </c:pt>
                <c:pt idx="9582">
                  <c:v>0</c:v>
                </c:pt>
                <c:pt idx="9583">
                  <c:v>0</c:v>
                </c:pt>
                <c:pt idx="9584">
                  <c:v>0</c:v>
                </c:pt>
                <c:pt idx="9585">
                  <c:v>0</c:v>
                </c:pt>
                <c:pt idx="9586">
                  <c:v>0</c:v>
                </c:pt>
                <c:pt idx="9587">
                  <c:v>0</c:v>
                </c:pt>
                <c:pt idx="9588">
                  <c:v>0</c:v>
                </c:pt>
                <c:pt idx="9589">
                  <c:v>0</c:v>
                </c:pt>
                <c:pt idx="9590">
                  <c:v>0</c:v>
                </c:pt>
                <c:pt idx="9591">
                  <c:v>0</c:v>
                </c:pt>
                <c:pt idx="9592">
                  <c:v>0</c:v>
                </c:pt>
                <c:pt idx="9593">
                  <c:v>0</c:v>
                </c:pt>
                <c:pt idx="9594">
                  <c:v>0</c:v>
                </c:pt>
                <c:pt idx="9595">
                  <c:v>0</c:v>
                </c:pt>
                <c:pt idx="9596">
                  <c:v>0</c:v>
                </c:pt>
                <c:pt idx="9597">
                  <c:v>0</c:v>
                </c:pt>
                <c:pt idx="9598">
                  <c:v>0</c:v>
                </c:pt>
                <c:pt idx="9599">
                  <c:v>0</c:v>
                </c:pt>
                <c:pt idx="9600">
                  <c:v>0</c:v>
                </c:pt>
                <c:pt idx="9601">
                  <c:v>0</c:v>
                </c:pt>
                <c:pt idx="9602">
                  <c:v>0</c:v>
                </c:pt>
                <c:pt idx="9603">
                  <c:v>0</c:v>
                </c:pt>
                <c:pt idx="9604">
                  <c:v>0</c:v>
                </c:pt>
                <c:pt idx="9605">
                  <c:v>0</c:v>
                </c:pt>
                <c:pt idx="9606">
                  <c:v>0</c:v>
                </c:pt>
                <c:pt idx="9607">
                  <c:v>0</c:v>
                </c:pt>
                <c:pt idx="9608">
                  <c:v>0</c:v>
                </c:pt>
                <c:pt idx="9609">
                  <c:v>0</c:v>
                </c:pt>
                <c:pt idx="9610">
                  <c:v>0</c:v>
                </c:pt>
                <c:pt idx="9611">
                  <c:v>0</c:v>
                </c:pt>
                <c:pt idx="9612">
                  <c:v>0</c:v>
                </c:pt>
                <c:pt idx="9613">
                  <c:v>0</c:v>
                </c:pt>
                <c:pt idx="9614">
                  <c:v>0</c:v>
                </c:pt>
                <c:pt idx="9615">
                  <c:v>0</c:v>
                </c:pt>
                <c:pt idx="9616">
                  <c:v>0</c:v>
                </c:pt>
                <c:pt idx="9617">
                  <c:v>0</c:v>
                </c:pt>
                <c:pt idx="9618">
                  <c:v>0</c:v>
                </c:pt>
                <c:pt idx="9619">
                  <c:v>0</c:v>
                </c:pt>
                <c:pt idx="9620">
                  <c:v>0</c:v>
                </c:pt>
                <c:pt idx="9621">
                  <c:v>0</c:v>
                </c:pt>
                <c:pt idx="9622">
                  <c:v>0</c:v>
                </c:pt>
                <c:pt idx="9623">
                  <c:v>0</c:v>
                </c:pt>
                <c:pt idx="9624">
                  <c:v>0</c:v>
                </c:pt>
                <c:pt idx="9625">
                  <c:v>0</c:v>
                </c:pt>
                <c:pt idx="9626">
                  <c:v>0</c:v>
                </c:pt>
                <c:pt idx="9627">
                  <c:v>0</c:v>
                </c:pt>
                <c:pt idx="9628">
                  <c:v>0</c:v>
                </c:pt>
                <c:pt idx="9629">
                  <c:v>0</c:v>
                </c:pt>
                <c:pt idx="9630">
                  <c:v>0</c:v>
                </c:pt>
                <c:pt idx="9631">
                  <c:v>0</c:v>
                </c:pt>
                <c:pt idx="9632">
                  <c:v>0</c:v>
                </c:pt>
                <c:pt idx="9633">
                  <c:v>0</c:v>
                </c:pt>
                <c:pt idx="9634">
                  <c:v>0</c:v>
                </c:pt>
                <c:pt idx="9635">
                  <c:v>0</c:v>
                </c:pt>
                <c:pt idx="9636">
                  <c:v>0</c:v>
                </c:pt>
                <c:pt idx="9637">
                  <c:v>0</c:v>
                </c:pt>
                <c:pt idx="9638">
                  <c:v>0</c:v>
                </c:pt>
                <c:pt idx="9639">
                  <c:v>0</c:v>
                </c:pt>
                <c:pt idx="9640">
                  <c:v>0</c:v>
                </c:pt>
                <c:pt idx="9641">
                  <c:v>0</c:v>
                </c:pt>
                <c:pt idx="9642">
                  <c:v>0</c:v>
                </c:pt>
                <c:pt idx="9643">
                  <c:v>0</c:v>
                </c:pt>
                <c:pt idx="9644">
                  <c:v>0</c:v>
                </c:pt>
                <c:pt idx="9645">
                  <c:v>0</c:v>
                </c:pt>
                <c:pt idx="9646">
                  <c:v>0</c:v>
                </c:pt>
                <c:pt idx="9647">
                  <c:v>0</c:v>
                </c:pt>
                <c:pt idx="9648">
                  <c:v>0</c:v>
                </c:pt>
                <c:pt idx="9649">
                  <c:v>0</c:v>
                </c:pt>
                <c:pt idx="9650">
                  <c:v>0</c:v>
                </c:pt>
                <c:pt idx="9651">
                  <c:v>0</c:v>
                </c:pt>
                <c:pt idx="9652">
                  <c:v>0</c:v>
                </c:pt>
                <c:pt idx="9653">
                  <c:v>0</c:v>
                </c:pt>
                <c:pt idx="9654">
                  <c:v>0</c:v>
                </c:pt>
                <c:pt idx="9655">
                  <c:v>0</c:v>
                </c:pt>
                <c:pt idx="9656">
                  <c:v>0</c:v>
                </c:pt>
                <c:pt idx="9657">
                  <c:v>0</c:v>
                </c:pt>
                <c:pt idx="9658">
                  <c:v>0</c:v>
                </c:pt>
                <c:pt idx="9659">
                  <c:v>0</c:v>
                </c:pt>
                <c:pt idx="9660">
                  <c:v>0</c:v>
                </c:pt>
                <c:pt idx="9661">
                  <c:v>0</c:v>
                </c:pt>
                <c:pt idx="9662">
                  <c:v>0</c:v>
                </c:pt>
                <c:pt idx="9663">
                  <c:v>0</c:v>
                </c:pt>
                <c:pt idx="9664">
                  <c:v>0</c:v>
                </c:pt>
                <c:pt idx="9665">
                  <c:v>0</c:v>
                </c:pt>
                <c:pt idx="9666">
                  <c:v>0</c:v>
                </c:pt>
                <c:pt idx="9667">
                  <c:v>0</c:v>
                </c:pt>
                <c:pt idx="9668">
                  <c:v>0</c:v>
                </c:pt>
                <c:pt idx="9669">
                  <c:v>0</c:v>
                </c:pt>
                <c:pt idx="9670">
                  <c:v>0</c:v>
                </c:pt>
                <c:pt idx="9671">
                  <c:v>0</c:v>
                </c:pt>
                <c:pt idx="9672">
                  <c:v>0</c:v>
                </c:pt>
                <c:pt idx="9673">
                  <c:v>0</c:v>
                </c:pt>
                <c:pt idx="9674">
                  <c:v>0</c:v>
                </c:pt>
                <c:pt idx="9675">
                  <c:v>0</c:v>
                </c:pt>
                <c:pt idx="9676">
                  <c:v>0</c:v>
                </c:pt>
                <c:pt idx="9677">
                  <c:v>0</c:v>
                </c:pt>
                <c:pt idx="9678">
                  <c:v>0</c:v>
                </c:pt>
                <c:pt idx="9679">
                  <c:v>0</c:v>
                </c:pt>
                <c:pt idx="9680">
                  <c:v>0</c:v>
                </c:pt>
                <c:pt idx="9681">
                  <c:v>0</c:v>
                </c:pt>
                <c:pt idx="9682">
                  <c:v>0</c:v>
                </c:pt>
                <c:pt idx="9683">
                  <c:v>0</c:v>
                </c:pt>
                <c:pt idx="9684">
                  <c:v>0</c:v>
                </c:pt>
                <c:pt idx="9685">
                  <c:v>0</c:v>
                </c:pt>
                <c:pt idx="9686">
                  <c:v>0</c:v>
                </c:pt>
                <c:pt idx="9687">
                  <c:v>0</c:v>
                </c:pt>
                <c:pt idx="9688">
                  <c:v>0</c:v>
                </c:pt>
                <c:pt idx="9689">
                  <c:v>0</c:v>
                </c:pt>
                <c:pt idx="9690">
                  <c:v>0</c:v>
                </c:pt>
                <c:pt idx="9691">
                  <c:v>0</c:v>
                </c:pt>
                <c:pt idx="9692">
                  <c:v>0</c:v>
                </c:pt>
                <c:pt idx="9693">
                  <c:v>0</c:v>
                </c:pt>
                <c:pt idx="9694">
                  <c:v>0</c:v>
                </c:pt>
                <c:pt idx="9695">
                  <c:v>0</c:v>
                </c:pt>
                <c:pt idx="9696">
                  <c:v>0</c:v>
                </c:pt>
                <c:pt idx="9697">
                  <c:v>0</c:v>
                </c:pt>
                <c:pt idx="9698">
                  <c:v>0</c:v>
                </c:pt>
                <c:pt idx="9699">
                  <c:v>0</c:v>
                </c:pt>
                <c:pt idx="9700">
                  <c:v>0</c:v>
                </c:pt>
                <c:pt idx="9701">
                  <c:v>0</c:v>
                </c:pt>
                <c:pt idx="9702">
                  <c:v>0</c:v>
                </c:pt>
                <c:pt idx="9703">
                  <c:v>0</c:v>
                </c:pt>
                <c:pt idx="9704">
                  <c:v>0</c:v>
                </c:pt>
                <c:pt idx="9705">
                  <c:v>0</c:v>
                </c:pt>
                <c:pt idx="9706">
                  <c:v>0</c:v>
                </c:pt>
                <c:pt idx="9707">
                  <c:v>0</c:v>
                </c:pt>
                <c:pt idx="9708">
                  <c:v>0</c:v>
                </c:pt>
                <c:pt idx="9709">
                  <c:v>0</c:v>
                </c:pt>
                <c:pt idx="9710">
                  <c:v>0</c:v>
                </c:pt>
                <c:pt idx="9711">
                  <c:v>0</c:v>
                </c:pt>
                <c:pt idx="9712">
                  <c:v>0</c:v>
                </c:pt>
                <c:pt idx="9713">
                  <c:v>0</c:v>
                </c:pt>
                <c:pt idx="9714">
                  <c:v>0</c:v>
                </c:pt>
                <c:pt idx="9715">
                  <c:v>0</c:v>
                </c:pt>
                <c:pt idx="9716">
                  <c:v>0</c:v>
                </c:pt>
                <c:pt idx="9717">
                  <c:v>0</c:v>
                </c:pt>
                <c:pt idx="9718">
                  <c:v>0</c:v>
                </c:pt>
                <c:pt idx="9719">
                  <c:v>0</c:v>
                </c:pt>
                <c:pt idx="9720">
                  <c:v>0</c:v>
                </c:pt>
                <c:pt idx="9721">
                  <c:v>0</c:v>
                </c:pt>
                <c:pt idx="9722">
                  <c:v>0</c:v>
                </c:pt>
                <c:pt idx="9723">
                  <c:v>0</c:v>
                </c:pt>
                <c:pt idx="9724">
                  <c:v>0</c:v>
                </c:pt>
                <c:pt idx="9725">
                  <c:v>0</c:v>
                </c:pt>
                <c:pt idx="9726">
                  <c:v>0</c:v>
                </c:pt>
                <c:pt idx="9727">
                  <c:v>0</c:v>
                </c:pt>
                <c:pt idx="9728">
                  <c:v>0</c:v>
                </c:pt>
                <c:pt idx="9729">
                  <c:v>0</c:v>
                </c:pt>
                <c:pt idx="9730">
                  <c:v>0</c:v>
                </c:pt>
                <c:pt idx="9731">
                  <c:v>0</c:v>
                </c:pt>
                <c:pt idx="9732">
                  <c:v>0</c:v>
                </c:pt>
                <c:pt idx="9733">
                  <c:v>0</c:v>
                </c:pt>
                <c:pt idx="9734">
                  <c:v>0</c:v>
                </c:pt>
                <c:pt idx="9735">
                  <c:v>0</c:v>
                </c:pt>
                <c:pt idx="9736">
                  <c:v>0</c:v>
                </c:pt>
                <c:pt idx="9737">
                  <c:v>0</c:v>
                </c:pt>
                <c:pt idx="9738">
                  <c:v>0</c:v>
                </c:pt>
                <c:pt idx="9739">
                  <c:v>0</c:v>
                </c:pt>
                <c:pt idx="9740">
                  <c:v>0</c:v>
                </c:pt>
                <c:pt idx="9741">
                  <c:v>0</c:v>
                </c:pt>
                <c:pt idx="9742">
                  <c:v>0</c:v>
                </c:pt>
                <c:pt idx="9743">
                  <c:v>0</c:v>
                </c:pt>
                <c:pt idx="9744">
                  <c:v>0</c:v>
                </c:pt>
                <c:pt idx="9745">
                  <c:v>0</c:v>
                </c:pt>
                <c:pt idx="9746">
                  <c:v>0</c:v>
                </c:pt>
                <c:pt idx="9747">
                  <c:v>0</c:v>
                </c:pt>
                <c:pt idx="9748">
                  <c:v>0</c:v>
                </c:pt>
                <c:pt idx="9749">
                  <c:v>0</c:v>
                </c:pt>
                <c:pt idx="9750">
                  <c:v>0</c:v>
                </c:pt>
                <c:pt idx="9751">
                  <c:v>0</c:v>
                </c:pt>
                <c:pt idx="9752">
                  <c:v>0</c:v>
                </c:pt>
                <c:pt idx="9753">
                  <c:v>0</c:v>
                </c:pt>
                <c:pt idx="9754">
                  <c:v>0</c:v>
                </c:pt>
                <c:pt idx="9755">
                  <c:v>0</c:v>
                </c:pt>
                <c:pt idx="9756">
                  <c:v>0</c:v>
                </c:pt>
                <c:pt idx="9757">
                  <c:v>0</c:v>
                </c:pt>
                <c:pt idx="9758">
                  <c:v>0</c:v>
                </c:pt>
                <c:pt idx="9759">
                  <c:v>0</c:v>
                </c:pt>
                <c:pt idx="9760">
                  <c:v>0</c:v>
                </c:pt>
                <c:pt idx="9761">
                  <c:v>0</c:v>
                </c:pt>
                <c:pt idx="9762">
                  <c:v>0</c:v>
                </c:pt>
                <c:pt idx="9763">
                  <c:v>0</c:v>
                </c:pt>
                <c:pt idx="9764">
                  <c:v>0</c:v>
                </c:pt>
                <c:pt idx="9765">
                  <c:v>0</c:v>
                </c:pt>
                <c:pt idx="9766">
                  <c:v>0</c:v>
                </c:pt>
                <c:pt idx="9767">
                  <c:v>0</c:v>
                </c:pt>
                <c:pt idx="9768">
                  <c:v>0</c:v>
                </c:pt>
                <c:pt idx="9769">
                  <c:v>0</c:v>
                </c:pt>
                <c:pt idx="9770">
                  <c:v>0</c:v>
                </c:pt>
                <c:pt idx="9771">
                  <c:v>0</c:v>
                </c:pt>
                <c:pt idx="9772">
                  <c:v>0</c:v>
                </c:pt>
                <c:pt idx="9773">
                  <c:v>0</c:v>
                </c:pt>
                <c:pt idx="9774">
                  <c:v>0</c:v>
                </c:pt>
                <c:pt idx="9775">
                  <c:v>0</c:v>
                </c:pt>
                <c:pt idx="9776">
                  <c:v>0</c:v>
                </c:pt>
                <c:pt idx="9777">
                  <c:v>0</c:v>
                </c:pt>
                <c:pt idx="9778">
                  <c:v>0</c:v>
                </c:pt>
                <c:pt idx="9779">
                  <c:v>0</c:v>
                </c:pt>
                <c:pt idx="9780">
                  <c:v>0</c:v>
                </c:pt>
                <c:pt idx="9781">
                  <c:v>0</c:v>
                </c:pt>
                <c:pt idx="9782">
                  <c:v>0</c:v>
                </c:pt>
                <c:pt idx="9783">
                  <c:v>0</c:v>
                </c:pt>
                <c:pt idx="9784">
                  <c:v>0</c:v>
                </c:pt>
                <c:pt idx="9785">
                  <c:v>0</c:v>
                </c:pt>
                <c:pt idx="9786">
                  <c:v>0</c:v>
                </c:pt>
                <c:pt idx="9787">
                  <c:v>0</c:v>
                </c:pt>
                <c:pt idx="9788">
                  <c:v>0</c:v>
                </c:pt>
                <c:pt idx="9789">
                  <c:v>0</c:v>
                </c:pt>
                <c:pt idx="9790">
                  <c:v>0</c:v>
                </c:pt>
                <c:pt idx="9791">
                  <c:v>0</c:v>
                </c:pt>
                <c:pt idx="9792">
                  <c:v>0</c:v>
                </c:pt>
                <c:pt idx="9793">
                  <c:v>0</c:v>
                </c:pt>
                <c:pt idx="9794">
                  <c:v>0</c:v>
                </c:pt>
                <c:pt idx="9795">
                  <c:v>0</c:v>
                </c:pt>
                <c:pt idx="9796">
                  <c:v>0</c:v>
                </c:pt>
                <c:pt idx="9797">
                  <c:v>0</c:v>
                </c:pt>
                <c:pt idx="9798">
                  <c:v>0</c:v>
                </c:pt>
                <c:pt idx="9799">
                  <c:v>0</c:v>
                </c:pt>
                <c:pt idx="9800">
                  <c:v>0</c:v>
                </c:pt>
                <c:pt idx="9801">
                  <c:v>0</c:v>
                </c:pt>
                <c:pt idx="9802">
                  <c:v>0</c:v>
                </c:pt>
                <c:pt idx="9803">
                  <c:v>0</c:v>
                </c:pt>
                <c:pt idx="9804">
                  <c:v>0</c:v>
                </c:pt>
                <c:pt idx="9805">
                  <c:v>0</c:v>
                </c:pt>
                <c:pt idx="9806">
                  <c:v>0</c:v>
                </c:pt>
                <c:pt idx="9807">
                  <c:v>0</c:v>
                </c:pt>
                <c:pt idx="9808">
                  <c:v>0</c:v>
                </c:pt>
                <c:pt idx="9809">
                  <c:v>0</c:v>
                </c:pt>
                <c:pt idx="9810">
                  <c:v>0</c:v>
                </c:pt>
                <c:pt idx="9811">
                  <c:v>0</c:v>
                </c:pt>
                <c:pt idx="9812">
                  <c:v>0</c:v>
                </c:pt>
                <c:pt idx="9813">
                  <c:v>0</c:v>
                </c:pt>
                <c:pt idx="9814">
                  <c:v>0</c:v>
                </c:pt>
                <c:pt idx="9815">
                  <c:v>0</c:v>
                </c:pt>
                <c:pt idx="9816">
                  <c:v>0</c:v>
                </c:pt>
                <c:pt idx="9817">
                  <c:v>0</c:v>
                </c:pt>
                <c:pt idx="9818">
                  <c:v>0</c:v>
                </c:pt>
                <c:pt idx="9819">
                  <c:v>0</c:v>
                </c:pt>
                <c:pt idx="9820">
                  <c:v>0</c:v>
                </c:pt>
                <c:pt idx="9821">
                  <c:v>0</c:v>
                </c:pt>
                <c:pt idx="9822">
                  <c:v>0</c:v>
                </c:pt>
                <c:pt idx="9823">
                  <c:v>0</c:v>
                </c:pt>
                <c:pt idx="9824">
                  <c:v>0</c:v>
                </c:pt>
                <c:pt idx="9825">
                  <c:v>0</c:v>
                </c:pt>
                <c:pt idx="9826">
                  <c:v>0</c:v>
                </c:pt>
                <c:pt idx="9827">
                  <c:v>0</c:v>
                </c:pt>
                <c:pt idx="9828">
                  <c:v>0</c:v>
                </c:pt>
                <c:pt idx="9829">
                  <c:v>0</c:v>
                </c:pt>
                <c:pt idx="9830">
                  <c:v>0</c:v>
                </c:pt>
                <c:pt idx="9831">
                  <c:v>0</c:v>
                </c:pt>
                <c:pt idx="9832">
                  <c:v>0</c:v>
                </c:pt>
                <c:pt idx="9833">
                  <c:v>0</c:v>
                </c:pt>
                <c:pt idx="9834">
                  <c:v>0</c:v>
                </c:pt>
                <c:pt idx="9835">
                  <c:v>0</c:v>
                </c:pt>
                <c:pt idx="9836">
                  <c:v>0</c:v>
                </c:pt>
                <c:pt idx="9837">
                  <c:v>0</c:v>
                </c:pt>
                <c:pt idx="9838">
                  <c:v>0</c:v>
                </c:pt>
                <c:pt idx="9839">
                  <c:v>0</c:v>
                </c:pt>
                <c:pt idx="9840">
                  <c:v>0</c:v>
                </c:pt>
                <c:pt idx="9841">
                  <c:v>0</c:v>
                </c:pt>
                <c:pt idx="9842">
                  <c:v>0</c:v>
                </c:pt>
                <c:pt idx="9843">
                  <c:v>0</c:v>
                </c:pt>
                <c:pt idx="9844">
                  <c:v>0</c:v>
                </c:pt>
                <c:pt idx="9845">
                  <c:v>0</c:v>
                </c:pt>
                <c:pt idx="9846">
                  <c:v>0</c:v>
                </c:pt>
                <c:pt idx="9847">
                  <c:v>0</c:v>
                </c:pt>
                <c:pt idx="9848">
                  <c:v>0</c:v>
                </c:pt>
                <c:pt idx="9849">
                  <c:v>0</c:v>
                </c:pt>
                <c:pt idx="9850">
                  <c:v>0</c:v>
                </c:pt>
                <c:pt idx="9851">
                  <c:v>0</c:v>
                </c:pt>
                <c:pt idx="9852">
                  <c:v>0</c:v>
                </c:pt>
                <c:pt idx="9853">
                  <c:v>0</c:v>
                </c:pt>
                <c:pt idx="9854">
                  <c:v>0</c:v>
                </c:pt>
                <c:pt idx="9855">
                  <c:v>0</c:v>
                </c:pt>
                <c:pt idx="9856">
                  <c:v>0</c:v>
                </c:pt>
                <c:pt idx="9857">
                  <c:v>0</c:v>
                </c:pt>
                <c:pt idx="9858">
                  <c:v>0</c:v>
                </c:pt>
                <c:pt idx="9859">
                  <c:v>0</c:v>
                </c:pt>
                <c:pt idx="9860">
                  <c:v>0</c:v>
                </c:pt>
                <c:pt idx="9861">
                  <c:v>0</c:v>
                </c:pt>
                <c:pt idx="9862">
                  <c:v>0</c:v>
                </c:pt>
                <c:pt idx="9863">
                  <c:v>0</c:v>
                </c:pt>
                <c:pt idx="9864">
                  <c:v>0</c:v>
                </c:pt>
                <c:pt idx="9865">
                  <c:v>0</c:v>
                </c:pt>
                <c:pt idx="9866">
                  <c:v>0</c:v>
                </c:pt>
                <c:pt idx="9867">
                  <c:v>0</c:v>
                </c:pt>
                <c:pt idx="9868">
                  <c:v>0</c:v>
                </c:pt>
                <c:pt idx="9869">
                  <c:v>0</c:v>
                </c:pt>
                <c:pt idx="9870">
                  <c:v>0</c:v>
                </c:pt>
                <c:pt idx="9871">
                  <c:v>0</c:v>
                </c:pt>
                <c:pt idx="9872">
                  <c:v>0</c:v>
                </c:pt>
                <c:pt idx="9873">
                  <c:v>0</c:v>
                </c:pt>
                <c:pt idx="9874">
                  <c:v>0</c:v>
                </c:pt>
                <c:pt idx="9875">
                  <c:v>0</c:v>
                </c:pt>
                <c:pt idx="9876">
                  <c:v>0</c:v>
                </c:pt>
                <c:pt idx="9877">
                  <c:v>0</c:v>
                </c:pt>
                <c:pt idx="9878">
                  <c:v>0</c:v>
                </c:pt>
                <c:pt idx="9879">
                  <c:v>0</c:v>
                </c:pt>
                <c:pt idx="9880">
                  <c:v>0</c:v>
                </c:pt>
                <c:pt idx="9881">
                  <c:v>0</c:v>
                </c:pt>
                <c:pt idx="9882">
                  <c:v>0</c:v>
                </c:pt>
                <c:pt idx="9883">
                  <c:v>0</c:v>
                </c:pt>
                <c:pt idx="9884">
                  <c:v>0</c:v>
                </c:pt>
                <c:pt idx="9885">
                  <c:v>0</c:v>
                </c:pt>
                <c:pt idx="9886">
                  <c:v>0</c:v>
                </c:pt>
                <c:pt idx="9887">
                  <c:v>0</c:v>
                </c:pt>
                <c:pt idx="9888">
                  <c:v>0</c:v>
                </c:pt>
                <c:pt idx="9889">
                  <c:v>0</c:v>
                </c:pt>
                <c:pt idx="9890">
                  <c:v>0</c:v>
                </c:pt>
                <c:pt idx="9891">
                  <c:v>0</c:v>
                </c:pt>
                <c:pt idx="9892">
                  <c:v>0</c:v>
                </c:pt>
                <c:pt idx="9893">
                  <c:v>0</c:v>
                </c:pt>
                <c:pt idx="9894">
                  <c:v>0</c:v>
                </c:pt>
                <c:pt idx="9895">
                  <c:v>0</c:v>
                </c:pt>
                <c:pt idx="9896">
                  <c:v>0</c:v>
                </c:pt>
                <c:pt idx="9897">
                  <c:v>0</c:v>
                </c:pt>
                <c:pt idx="9898">
                  <c:v>0</c:v>
                </c:pt>
                <c:pt idx="9899">
                  <c:v>0</c:v>
                </c:pt>
                <c:pt idx="9900">
                  <c:v>0</c:v>
                </c:pt>
                <c:pt idx="9901">
                  <c:v>0</c:v>
                </c:pt>
                <c:pt idx="9902">
                  <c:v>0</c:v>
                </c:pt>
                <c:pt idx="9903">
                  <c:v>0</c:v>
                </c:pt>
                <c:pt idx="9904">
                  <c:v>0</c:v>
                </c:pt>
                <c:pt idx="9905">
                  <c:v>0</c:v>
                </c:pt>
                <c:pt idx="9906">
                  <c:v>0</c:v>
                </c:pt>
                <c:pt idx="9907">
                  <c:v>0</c:v>
                </c:pt>
                <c:pt idx="9908">
                  <c:v>0</c:v>
                </c:pt>
                <c:pt idx="9909">
                  <c:v>0</c:v>
                </c:pt>
                <c:pt idx="9910">
                  <c:v>0</c:v>
                </c:pt>
                <c:pt idx="9911">
                  <c:v>0</c:v>
                </c:pt>
                <c:pt idx="9912">
                  <c:v>0</c:v>
                </c:pt>
                <c:pt idx="9913">
                  <c:v>0</c:v>
                </c:pt>
                <c:pt idx="9914">
                  <c:v>0</c:v>
                </c:pt>
                <c:pt idx="9915">
                  <c:v>0</c:v>
                </c:pt>
                <c:pt idx="9916">
                  <c:v>0</c:v>
                </c:pt>
                <c:pt idx="9917">
                  <c:v>0</c:v>
                </c:pt>
                <c:pt idx="9918">
                  <c:v>0</c:v>
                </c:pt>
                <c:pt idx="9919">
                  <c:v>0</c:v>
                </c:pt>
                <c:pt idx="9920">
                  <c:v>0</c:v>
                </c:pt>
                <c:pt idx="9921">
                  <c:v>0</c:v>
                </c:pt>
                <c:pt idx="9922">
                  <c:v>0</c:v>
                </c:pt>
                <c:pt idx="9923">
                  <c:v>0</c:v>
                </c:pt>
                <c:pt idx="9924">
                  <c:v>0</c:v>
                </c:pt>
                <c:pt idx="9925">
                  <c:v>0</c:v>
                </c:pt>
                <c:pt idx="9926">
                  <c:v>0</c:v>
                </c:pt>
                <c:pt idx="9927">
                  <c:v>0</c:v>
                </c:pt>
                <c:pt idx="9928">
                  <c:v>0</c:v>
                </c:pt>
                <c:pt idx="9929">
                  <c:v>0</c:v>
                </c:pt>
                <c:pt idx="9930">
                  <c:v>0</c:v>
                </c:pt>
                <c:pt idx="9931">
                  <c:v>0</c:v>
                </c:pt>
                <c:pt idx="9932">
                  <c:v>0</c:v>
                </c:pt>
                <c:pt idx="9933">
                  <c:v>0</c:v>
                </c:pt>
                <c:pt idx="9934">
                  <c:v>0</c:v>
                </c:pt>
                <c:pt idx="9935">
                  <c:v>0</c:v>
                </c:pt>
                <c:pt idx="9936">
                  <c:v>0</c:v>
                </c:pt>
                <c:pt idx="9937">
                  <c:v>0</c:v>
                </c:pt>
                <c:pt idx="9938">
                  <c:v>0</c:v>
                </c:pt>
                <c:pt idx="9939">
                  <c:v>0</c:v>
                </c:pt>
                <c:pt idx="9940">
                  <c:v>0</c:v>
                </c:pt>
                <c:pt idx="9941">
                  <c:v>0</c:v>
                </c:pt>
                <c:pt idx="9942">
                  <c:v>0</c:v>
                </c:pt>
                <c:pt idx="9943">
                  <c:v>0</c:v>
                </c:pt>
                <c:pt idx="9944">
                  <c:v>0</c:v>
                </c:pt>
                <c:pt idx="9945">
                  <c:v>0</c:v>
                </c:pt>
                <c:pt idx="9946">
                  <c:v>0</c:v>
                </c:pt>
                <c:pt idx="9947">
                  <c:v>0</c:v>
                </c:pt>
                <c:pt idx="9948">
                  <c:v>1.4197223146090039</c:v>
                </c:pt>
                <c:pt idx="9949">
                  <c:v>0</c:v>
                </c:pt>
                <c:pt idx="9950">
                  <c:v>0</c:v>
                </c:pt>
                <c:pt idx="9951">
                  <c:v>0</c:v>
                </c:pt>
                <c:pt idx="9952">
                  <c:v>0</c:v>
                </c:pt>
                <c:pt idx="9953">
                  <c:v>0</c:v>
                </c:pt>
                <c:pt idx="9954">
                  <c:v>0</c:v>
                </c:pt>
                <c:pt idx="9955">
                  <c:v>0</c:v>
                </c:pt>
                <c:pt idx="9956">
                  <c:v>0</c:v>
                </c:pt>
                <c:pt idx="9957">
                  <c:v>0</c:v>
                </c:pt>
                <c:pt idx="9958">
                  <c:v>0</c:v>
                </c:pt>
                <c:pt idx="9959">
                  <c:v>0</c:v>
                </c:pt>
                <c:pt idx="9960">
                  <c:v>0</c:v>
                </c:pt>
                <c:pt idx="9961">
                  <c:v>0</c:v>
                </c:pt>
                <c:pt idx="9962">
                  <c:v>0</c:v>
                </c:pt>
                <c:pt idx="9963">
                  <c:v>0</c:v>
                </c:pt>
                <c:pt idx="9964">
                  <c:v>0</c:v>
                </c:pt>
                <c:pt idx="9965">
                  <c:v>0</c:v>
                </c:pt>
                <c:pt idx="9966">
                  <c:v>0</c:v>
                </c:pt>
                <c:pt idx="9967">
                  <c:v>0</c:v>
                </c:pt>
                <c:pt idx="9968">
                  <c:v>0</c:v>
                </c:pt>
                <c:pt idx="9969">
                  <c:v>0</c:v>
                </c:pt>
                <c:pt idx="9970">
                  <c:v>0</c:v>
                </c:pt>
                <c:pt idx="9971">
                  <c:v>0</c:v>
                </c:pt>
                <c:pt idx="9972">
                  <c:v>0</c:v>
                </c:pt>
                <c:pt idx="9973">
                  <c:v>0</c:v>
                </c:pt>
                <c:pt idx="9974">
                  <c:v>0</c:v>
                </c:pt>
                <c:pt idx="9975">
                  <c:v>5.8841667837280056</c:v>
                </c:pt>
                <c:pt idx="9976">
                  <c:v>0</c:v>
                </c:pt>
                <c:pt idx="9977">
                  <c:v>0</c:v>
                </c:pt>
                <c:pt idx="9978">
                  <c:v>0</c:v>
                </c:pt>
                <c:pt idx="9979">
                  <c:v>0</c:v>
                </c:pt>
                <c:pt idx="9980">
                  <c:v>0</c:v>
                </c:pt>
                <c:pt idx="9981">
                  <c:v>0</c:v>
                </c:pt>
                <c:pt idx="9982">
                  <c:v>0</c:v>
                </c:pt>
                <c:pt idx="9983">
                  <c:v>0</c:v>
                </c:pt>
                <c:pt idx="9984">
                  <c:v>0</c:v>
                </c:pt>
                <c:pt idx="9985">
                  <c:v>0</c:v>
                </c:pt>
                <c:pt idx="9986">
                  <c:v>0</c:v>
                </c:pt>
                <c:pt idx="9987">
                  <c:v>0</c:v>
                </c:pt>
                <c:pt idx="9988">
                  <c:v>0</c:v>
                </c:pt>
                <c:pt idx="9989">
                  <c:v>0</c:v>
                </c:pt>
                <c:pt idx="9990">
                  <c:v>0</c:v>
                </c:pt>
                <c:pt idx="9991">
                  <c:v>0</c:v>
                </c:pt>
                <c:pt idx="9992">
                  <c:v>0</c:v>
                </c:pt>
                <c:pt idx="9993">
                  <c:v>0</c:v>
                </c:pt>
                <c:pt idx="9994">
                  <c:v>0</c:v>
                </c:pt>
                <c:pt idx="9995">
                  <c:v>0</c:v>
                </c:pt>
                <c:pt idx="9996">
                  <c:v>0</c:v>
                </c:pt>
                <c:pt idx="9997">
                  <c:v>0</c:v>
                </c:pt>
                <c:pt idx="9998">
                  <c:v>0</c:v>
                </c:pt>
                <c:pt idx="9999">
                  <c:v>0</c:v>
                </c:pt>
                <c:pt idx="10000">
                  <c:v>0</c:v>
                </c:pt>
                <c:pt idx="10001">
                  <c:v>0</c:v>
                </c:pt>
                <c:pt idx="10002">
                  <c:v>0</c:v>
                </c:pt>
                <c:pt idx="10003">
                  <c:v>0</c:v>
                </c:pt>
                <c:pt idx="10004">
                  <c:v>0</c:v>
                </c:pt>
                <c:pt idx="10005">
                  <c:v>0</c:v>
                </c:pt>
                <c:pt idx="10006">
                  <c:v>0</c:v>
                </c:pt>
                <c:pt idx="10007">
                  <c:v>0</c:v>
                </c:pt>
                <c:pt idx="10008">
                  <c:v>0</c:v>
                </c:pt>
                <c:pt idx="10009">
                  <c:v>0</c:v>
                </c:pt>
                <c:pt idx="10010">
                  <c:v>0</c:v>
                </c:pt>
                <c:pt idx="10011">
                  <c:v>0</c:v>
                </c:pt>
                <c:pt idx="10012">
                  <c:v>0</c:v>
                </c:pt>
                <c:pt idx="10013">
                  <c:v>0</c:v>
                </c:pt>
                <c:pt idx="10014">
                  <c:v>0</c:v>
                </c:pt>
                <c:pt idx="10015">
                  <c:v>0</c:v>
                </c:pt>
                <c:pt idx="10016">
                  <c:v>0</c:v>
                </c:pt>
                <c:pt idx="10017">
                  <c:v>0</c:v>
                </c:pt>
                <c:pt idx="10018">
                  <c:v>0</c:v>
                </c:pt>
                <c:pt idx="10019">
                  <c:v>0</c:v>
                </c:pt>
                <c:pt idx="10020">
                  <c:v>0</c:v>
                </c:pt>
                <c:pt idx="10021">
                  <c:v>0</c:v>
                </c:pt>
                <c:pt idx="10022">
                  <c:v>0</c:v>
                </c:pt>
                <c:pt idx="10023">
                  <c:v>0</c:v>
                </c:pt>
                <c:pt idx="10024">
                  <c:v>0</c:v>
                </c:pt>
                <c:pt idx="10025">
                  <c:v>0</c:v>
                </c:pt>
                <c:pt idx="10026">
                  <c:v>0</c:v>
                </c:pt>
                <c:pt idx="10027">
                  <c:v>0</c:v>
                </c:pt>
                <c:pt idx="10028">
                  <c:v>0</c:v>
                </c:pt>
                <c:pt idx="10029">
                  <c:v>0</c:v>
                </c:pt>
                <c:pt idx="10030">
                  <c:v>0</c:v>
                </c:pt>
                <c:pt idx="10031">
                  <c:v>0</c:v>
                </c:pt>
                <c:pt idx="10032">
                  <c:v>0</c:v>
                </c:pt>
                <c:pt idx="10033">
                  <c:v>0</c:v>
                </c:pt>
                <c:pt idx="10034">
                  <c:v>0</c:v>
                </c:pt>
                <c:pt idx="10035">
                  <c:v>0</c:v>
                </c:pt>
                <c:pt idx="10036">
                  <c:v>0</c:v>
                </c:pt>
                <c:pt idx="10037">
                  <c:v>0</c:v>
                </c:pt>
                <c:pt idx="10038">
                  <c:v>0</c:v>
                </c:pt>
                <c:pt idx="10039">
                  <c:v>0</c:v>
                </c:pt>
                <c:pt idx="10040">
                  <c:v>0</c:v>
                </c:pt>
                <c:pt idx="10041">
                  <c:v>0</c:v>
                </c:pt>
                <c:pt idx="10042">
                  <c:v>0</c:v>
                </c:pt>
                <c:pt idx="10043">
                  <c:v>0</c:v>
                </c:pt>
                <c:pt idx="10044">
                  <c:v>0</c:v>
                </c:pt>
                <c:pt idx="10045">
                  <c:v>0</c:v>
                </c:pt>
                <c:pt idx="10046">
                  <c:v>0</c:v>
                </c:pt>
                <c:pt idx="10047">
                  <c:v>0</c:v>
                </c:pt>
                <c:pt idx="10048">
                  <c:v>0</c:v>
                </c:pt>
                <c:pt idx="10049">
                  <c:v>0</c:v>
                </c:pt>
                <c:pt idx="10050">
                  <c:v>0</c:v>
                </c:pt>
                <c:pt idx="10051">
                  <c:v>0</c:v>
                </c:pt>
                <c:pt idx="10052">
                  <c:v>0</c:v>
                </c:pt>
                <c:pt idx="10053">
                  <c:v>0</c:v>
                </c:pt>
                <c:pt idx="10054">
                  <c:v>0</c:v>
                </c:pt>
                <c:pt idx="10055">
                  <c:v>0</c:v>
                </c:pt>
                <c:pt idx="10056">
                  <c:v>0</c:v>
                </c:pt>
                <c:pt idx="10057">
                  <c:v>0</c:v>
                </c:pt>
                <c:pt idx="10058">
                  <c:v>0</c:v>
                </c:pt>
                <c:pt idx="10059">
                  <c:v>0</c:v>
                </c:pt>
                <c:pt idx="10060">
                  <c:v>0</c:v>
                </c:pt>
                <c:pt idx="10061">
                  <c:v>0</c:v>
                </c:pt>
                <c:pt idx="10062">
                  <c:v>0</c:v>
                </c:pt>
                <c:pt idx="10063">
                  <c:v>0</c:v>
                </c:pt>
                <c:pt idx="10064">
                  <c:v>0</c:v>
                </c:pt>
                <c:pt idx="10065">
                  <c:v>0</c:v>
                </c:pt>
                <c:pt idx="10066">
                  <c:v>0</c:v>
                </c:pt>
                <c:pt idx="10067">
                  <c:v>0</c:v>
                </c:pt>
                <c:pt idx="10068">
                  <c:v>0</c:v>
                </c:pt>
                <c:pt idx="10069">
                  <c:v>0</c:v>
                </c:pt>
                <c:pt idx="10070">
                  <c:v>0</c:v>
                </c:pt>
                <c:pt idx="10071">
                  <c:v>0</c:v>
                </c:pt>
                <c:pt idx="10072">
                  <c:v>0</c:v>
                </c:pt>
                <c:pt idx="10073">
                  <c:v>0</c:v>
                </c:pt>
                <c:pt idx="10074">
                  <c:v>0</c:v>
                </c:pt>
                <c:pt idx="10075">
                  <c:v>0</c:v>
                </c:pt>
                <c:pt idx="10076">
                  <c:v>0</c:v>
                </c:pt>
                <c:pt idx="10077">
                  <c:v>0</c:v>
                </c:pt>
                <c:pt idx="10078">
                  <c:v>0</c:v>
                </c:pt>
                <c:pt idx="10079">
                  <c:v>0</c:v>
                </c:pt>
                <c:pt idx="10080">
                  <c:v>0</c:v>
                </c:pt>
                <c:pt idx="10081">
                  <c:v>0</c:v>
                </c:pt>
                <c:pt idx="10082">
                  <c:v>0</c:v>
                </c:pt>
                <c:pt idx="10083">
                  <c:v>0</c:v>
                </c:pt>
                <c:pt idx="10084">
                  <c:v>0</c:v>
                </c:pt>
                <c:pt idx="10085">
                  <c:v>0</c:v>
                </c:pt>
                <c:pt idx="10086">
                  <c:v>0</c:v>
                </c:pt>
                <c:pt idx="10087">
                  <c:v>0</c:v>
                </c:pt>
                <c:pt idx="10088">
                  <c:v>1.9538335136570986</c:v>
                </c:pt>
                <c:pt idx="10089">
                  <c:v>0</c:v>
                </c:pt>
                <c:pt idx="10090">
                  <c:v>0</c:v>
                </c:pt>
                <c:pt idx="10091">
                  <c:v>0</c:v>
                </c:pt>
                <c:pt idx="10092">
                  <c:v>0</c:v>
                </c:pt>
                <c:pt idx="10093">
                  <c:v>4.2753892663250213</c:v>
                </c:pt>
                <c:pt idx="10094">
                  <c:v>1.9791667184153994</c:v>
                </c:pt>
                <c:pt idx="10095">
                  <c:v>0.31872227721800073</c:v>
                </c:pt>
                <c:pt idx="10096">
                  <c:v>0</c:v>
                </c:pt>
                <c:pt idx="10097">
                  <c:v>0</c:v>
                </c:pt>
                <c:pt idx="10098">
                  <c:v>0</c:v>
                </c:pt>
                <c:pt idx="10099">
                  <c:v>0</c:v>
                </c:pt>
                <c:pt idx="10100">
                  <c:v>0</c:v>
                </c:pt>
                <c:pt idx="10101">
                  <c:v>0</c:v>
                </c:pt>
                <c:pt idx="10102">
                  <c:v>0</c:v>
                </c:pt>
                <c:pt idx="10103">
                  <c:v>0</c:v>
                </c:pt>
                <c:pt idx="10104">
                  <c:v>0</c:v>
                </c:pt>
                <c:pt idx="10105">
                  <c:v>0</c:v>
                </c:pt>
                <c:pt idx="10106">
                  <c:v>0</c:v>
                </c:pt>
                <c:pt idx="10107">
                  <c:v>0</c:v>
                </c:pt>
                <c:pt idx="10108">
                  <c:v>0</c:v>
                </c:pt>
                <c:pt idx="10109">
                  <c:v>0</c:v>
                </c:pt>
                <c:pt idx="10110">
                  <c:v>0</c:v>
                </c:pt>
                <c:pt idx="10111">
                  <c:v>0</c:v>
                </c:pt>
                <c:pt idx="10112">
                  <c:v>0</c:v>
                </c:pt>
                <c:pt idx="10113">
                  <c:v>0</c:v>
                </c:pt>
                <c:pt idx="10114">
                  <c:v>0</c:v>
                </c:pt>
                <c:pt idx="10115">
                  <c:v>0</c:v>
                </c:pt>
                <c:pt idx="10116">
                  <c:v>0</c:v>
                </c:pt>
                <c:pt idx="10117">
                  <c:v>0</c:v>
                </c:pt>
                <c:pt idx="10118">
                  <c:v>0</c:v>
                </c:pt>
                <c:pt idx="10119">
                  <c:v>0</c:v>
                </c:pt>
                <c:pt idx="10120">
                  <c:v>0</c:v>
                </c:pt>
                <c:pt idx="10121">
                  <c:v>0</c:v>
                </c:pt>
                <c:pt idx="10122">
                  <c:v>0</c:v>
                </c:pt>
                <c:pt idx="10123">
                  <c:v>0</c:v>
                </c:pt>
                <c:pt idx="10124">
                  <c:v>0</c:v>
                </c:pt>
                <c:pt idx="10125">
                  <c:v>0</c:v>
                </c:pt>
                <c:pt idx="10126">
                  <c:v>0</c:v>
                </c:pt>
                <c:pt idx="10127">
                  <c:v>0</c:v>
                </c:pt>
                <c:pt idx="10128">
                  <c:v>0</c:v>
                </c:pt>
                <c:pt idx="10129">
                  <c:v>0</c:v>
                </c:pt>
                <c:pt idx="10130">
                  <c:v>0</c:v>
                </c:pt>
                <c:pt idx="10131">
                  <c:v>0</c:v>
                </c:pt>
                <c:pt idx="10132">
                  <c:v>0</c:v>
                </c:pt>
                <c:pt idx="10133">
                  <c:v>0</c:v>
                </c:pt>
                <c:pt idx="10134">
                  <c:v>0</c:v>
                </c:pt>
                <c:pt idx="10135">
                  <c:v>0</c:v>
                </c:pt>
                <c:pt idx="10136">
                  <c:v>0</c:v>
                </c:pt>
                <c:pt idx="10137">
                  <c:v>0</c:v>
                </c:pt>
                <c:pt idx="10138">
                  <c:v>0</c:v>
                </c:pt>
                <c:pt idx="10139">
                  <c:v>0</c:v>
                </c:pt>
                <c:pt idx="10140">
                  <c:v>0</c:v>
                </c:pt>
                <c:pt idx="10141">
                  <c:v>0</c:v>
                </c:pt>
                <c:pt idx="10142">
                  <c:v>0</c:v>
                </c:pt>
                <c:pt idx="10143">
                  <c:v>0</c:v>
                </c:pt>
                <c:pt idx="10144">
                  <c:v>0</c:v>
                </c:pt>
                <c:pt idx="10145">
                  <c:v>0</c:v>
                </c:pt>
                <c:pt idx="10146">
                  <c:v>0</c:v>
                </c:pt>
                <c:pt idx="10147">
                  <c:v>0</c:v>
                </c:pt>
                <c:pt idx="10148">
                  <c:v>0</c:v>
                </c:pt>
                <c:pt idx="10149">
                  <c:v>0</c:v>
                </c:pt>
                <c:pt idx="10150">
                  <c:v>0</c:v>
                </c:pt>
                <c:pt idx="10151">
                  <c:v>0</c:v>
                </c:pt>
                <c:pt idx="10152">
                  <c:v>0</c:v>
                </c:pt>
                <c:pt idx="10153">
                  <c:v>0</c:v>
                </c:pt>
                <c:pt idx="10154">
                  <c:v>0</c:v>
                </c:pt>
                <c:pt idx="10155">
                  <c:v>0</c:v>
                </c:pt>
                <c:pt idx="10156">
                  <c:v>0</c:v>
                </c:pt>
                <c:pt idx="10157">
                  <c:v>0</c:v>
                </c:pt>
                <c:pt idx="10158">
                  <c:v>0</c:v>
                </c:pt>
                <c:pt idx="10159">
                  <c:v>0</c:v>
                </c:pt>
                <c:pt idx="10160">
                  <c:v>0</c:v>
                </c:pt>
                <c:pt idx="10161">
                  <c:v>0</c:v>
                </c:pt>
                <c:pt idx="10162">
                  <c:v>0</c:v>
                </c:pt>
                <c:pt idx="10163">
                  <c:v>0</c:v>
                </c:pt>
                <c:pt idx="10164">
                  <c:v>0</c:v>
                </c:pt>
                <c:pt idx="10165">
                  <c:v>0</c:v>
                </c:pt>
                <c:pt idx="10166">
                  <c:v>0</c:v>
                </c:pt>
                <c:pt idx="10167">
                  <c:v>0</c:v>
                </c:pt>
                <c:pt idx="10168">
                  <c:v>0</c:v>
                </c:pt>
                <c:pt idx="10169">
                  <c:v>0</c:v>
                </c:pt>
                <c:pt idx="10170">
                  <c:v>0</c:v>
                </c:pt>
                <c:pt idx="10171">
                  <c:v>0</c:v>
                </c:pt>
                <c:pt idx="10172">
                  <c:v>0</c:v>
                </c:pt>
                <c:pt idx="10173">
                  <c:v>0</c:v>
                </c:pt>
                <c:pt idx="10174">
                  <c:v>0</c:v>
                </c:pt>
                <c:pt idx="10175">
                  <c:v>0</c:v>
                </c:pt>
                <c:pt idx="10176">
                  <c:v>0</c:v>
                </c:pt>
                <c:pt idx="10177">
                  <c:v>0</c:v>
                </c:pt>
                <c:pt idx="10178">
                  <c:v>0</c:v>
                </c:pt>
                <c:pt idx="10179">
                  <c:v>0</c:v>
                </c:pt>
                <c:pt idx="10180">
                  <c:v>0</c:v>
                </c:pt>
                <c:pt idx="10181">
                  <c:v>0</c:v>
                </c:pt>
                <c:pt idx="10182">
                  <c:v>0</c:v>
                </c:pt>
                <c:pt idx="10183">
                  <c:v>0</c:v>
                </c:pt>
                <c:pt idx="10184">
                  <c:v>0</c:v>
                </c:pt>
                <c:pt idx="10185">
                  <c:v>0</c:v>
                </c:pt>
                <c:pt idx="10186">
                  <c:v>0</c:v>
                </c:pt>
                <c:pt idx="10187">
                  <c:v>0</c:v>
                </c:pt>
                <c:pt idx="10188">
                  <c:v>0</c:v>
                </c:pt>
                <c:pt idx="10189">
                  <c:v>0</c:v>
                </c:pt>
                <c:pt idx="10190">
                  <c:v>0</c:v>
                </c:pt>
                <c:pt idx="10191">
                  <c:v>0</c:v>
                </c:pt>
                <c:pt idx="10192">
                  <c:v>0</c:v>
                </c:pt>
                <c:pt idx="10193">
                  <c:v>0</c:v>
                </c:pt>
                <c:pt idx="10194">
                  <c:v>0</c:v>
                </c:pt>
                <c:pt idx="10195">
                  <c:v>0</c:v>
                </c:pt>
                <c:pt idx="10196">
                  <c:v>0</c:v>
                </c:pt>
                <c:pt idx="10197">
                  <c:v>0</c:v>
                </c:pt>
                <c:pt idx="10198">
                  <c:v>0</c:v>
                </c:pt>
                <c:pt idx="10199">
                  <c:v>0</c:v>
                </c:pt>
                <c:pt idx="10200">
                  <c:v>0</c:v>
                </c:pt>
                <c:pt idx="10201">
                  <c:v>0</c:v>
                </c:pt>
                <c:pt idx="10202">
                  <c:v>0</c:v>
                </c:pt>
                <c:pt idx="10203">
                  <c:v>0</c:v>
                </c:pt>
                <c:pt idx="10204">
                  <c:v>0</c:v>
                </c:pt>
                <c:pt idx="10205">
                  <c:v>0</c:v>
                </c:pt>
                <c:pt idx="10206">
                  <c:v>0</c:v>
                </c:pt>
                <c:pt idx="10207">
                  <c:v>0</c:v>
                </c:pt>
                <c:pt idx="10208">
                  <c:v>0</c:v>
                </c:pt>
                <c:pt idx="10209">
                  <c:v>0</c:v>
                </c:pt>
                <c:pt idx="10210">
                  <c:v>0</c:v>
                </c:pt>
                <c:pt idx="10211">
                  <c:v>0</c:v>
                </c:pt>
                <c:pt idx="10212">
                  <c:v>0</c:v>
                </c:pt>
                <c:pt idx="10213">
                  <c:v>0</c:v>
                </c:pt>
                <c:pt idx="10214">
                  <c:v>0</c:v>
                </c:pt>
                <c:pt idx="10215">
                  <c:v>0</c:v>
                </c:pt>
                <c:pt idx="10216">
                  <c:v>0</c:v>
                </c:pt>
                <c:pt idx="10217">
                  <c:v>0</c:v>
                </c:pt>
                <c:pt idx="10218">
                  <c:v>0</c:v>
                </c:pt>
                <c:pt idx="10219">
                  <c:v>0</c:v>
                </c:pt>
                <c:pt idx="10220">
                  <c:v>0</c:v>
                </c:pt>
                <c:pt idx="10221">
                  <c:v>0</c:v>
                </c:pt>
                <c:pt idx="10222">
                  <c:v>0</c:v>
                </c:pt>
                <c:pt idx="10223">
                  <c:v>0</c:v>
                </c:pt>
                <c:pt idx="10224">
                  <c:v>0</c:v>
                </c:pt>
                <c:pt idx="10225">
                  <c:v>0</c:v>
                </c:pt>
                <c:pt idx="10226">
                  <c:v>0</c:v>
                </c:pt>
                <c:pt idx="10227">
                  <c:v>0</c:v>
                </c:pt>
                <c:pt idx="10228">
                  <c:v>0</c:v>
                </c:pt>
                <c:pt idx="10229">
                  <c:v>0</c:v>
                </c:pt>
                <c:pt idx="10230">
                  <c:v>0</c:v>
                </c:pt>
                <c:pt idx="10231">
                  <c:v>0</c:v>
                </c:pt>
                <c:pt idx="10232">
                  <c:v>0</c:v>
                </c:pt>
                <c:pt idx="10233">
                  <c:v>0</c:v>
                </c:pt>
                <c:pt idx="10234">
                  <c:v>0</c:v>
                </c:pt>
                <c:pt idx="10235">
                  <c:v>0</c:v>
                </c:pt>
                <c:pt idx="10236">
                  <c:v>0</c:v>
                </c:pt>
                <c:pt idx="10237">
                  <c:v>0</c:v>
                </c:pt>
                <c:pt idx="10238">
                  <c:v>0</c:v>
                </c:pt>
                <c:pt idx="10239">
                  <c:v>0</c:v>
                </c:pt>
                <c:pt idx="10240">
                  <c:v>0</c:v>
                </c:pt>
                <c:pt idx="10241">
                  <c:v>0</c:v>
                </c:pt>
                <c:pt idx="10242">
                  <c:v>0</c:v>
                </c:pt>
                <c:pt idx="10243">
                  <c:v>0</c:v>
                </c:pt>
                <c:pt idx="10244">
                  <c:v>0</c:v>
                </c:pt>
                <c:pt idx="10245">
                  <c:v>0</c:v>
                </c:pt>
                <c:pt idx="10246">
                  <c:v>0</c:v>
                </c:pt>
                <c:pt idx="10247">
                  <c:v>0</c:v>
                </c:pt>
                <c:pt idx="10248">
                  <c:v>0</c:v>
                </c:pt>
                <c:pt idx="10249">
                  <c:v>0</c:v>
                </c:pt>
                <c:pt idx="10250">
                  <c:v>0</c:v>
                </c:pt>
                <c:pt idx="10251">
                  <c:v>0</c:v>
                </c:pt>
                <c:pt idx="10252">
                  <c:v>0</c:v>
                </c:pt>
                <c:pt idx="10253">
                  <c:v>0</c:v>
                </c:pt>
                <c:pt idx="10254">
                  <c:v>0</c:v>
                </c:pt>
                <c:pt idx="10255">
                  <c:v>0</c:v>
                </c:pt>
                <c:pt idx="10256">
                  <c:v>0</c:v>
                </c:pt>
                <c:pt idx="10257">
                  <c:v>0</c:v>
                </c:pt>
                <c:pt idx="10258">
                  <c:v>0</c:v>
                </c:pt>
                <c:pt idx="10259">
                  <c:v>0</c:v>
                </c:pt>
                <c:pt idx="10260">
                  <c:v>0</c:v>
                </c:pt>
                <c:pt idx="10261">
                  <c:v>0</c:v>
                </c:pt>
                <c:pt idx="10262">
                  <c:v>0</c:v>
                </c:pt>
                <c:pt idx="10263">
                  <c:v>0</c:v>
                </c:pt>
                <c:pt idx="10264">
                  <c:v>0</c:v>
                </c:pt>
                <c:pt idx="10265">
                  <c:v>0</c:v>
                </c:pt>
                <c:pt idx="10266">
                  <c:v>0</c:v>
                </c:pt>
                <c:pt idx="10267">
                  <c:v>0</c:v>
                </c:pt>
                <c:pt idx="10268">
                  <c:v>0</c:v>
                </c:pt>
                <c:pt idx="10269">
                  <c:v>0</c:v>
                </c:pt>
                <c:pt idx="10270">
                  <c:v>0</c:v>
                </c:pt>
                <c:pt idx="10271">
                  <c:v>0</c:v>
                </c:pt>
                <c:pt idx="10272">
                  <c:v>0</c:v>
                </c:pt>
                <c:pt idx="10273">
                  <c:v>0</c:v>
                </c:pt>
                <c:pt idx="10274">
                  <c:v>0</c:v>
                </c:pt>
                <c:pt idx="10275">
                  <c:v>0</c:v>
                </c:pt>
                <c:pt idx="10276">
                  <c:v>0</c:v>
                </c:pt>
                <c:pt idx="10277">
                  <c:v>0</c:v>
                </c:pt>
                <c:pt idx="10278">
                  <c:v>0</c:v>
                </c:pt>
                <c:pt idx="10279">
                  <c:v>0</c:v>
                </c:pt>
                <c:pt idx="10280">
                  <c:v>0</c:v>
                </c:pt>
                <c:pt idx="10281">
                  <c:v>0</c:v>
                </c:pt>
                <c:pt idx="10282">
                  <c:v>0</c:v>
                </c:pt>
                <c:pt idx="10283">
                  <c:v>0</c:v>
                </c:pt>
                <c:pt idx="10284">
                  <c:v>0</c:v>
                </c:pt>
                <c:pt idx="10285">
                  <c:v>0</c:v>
                </c:pt>
                <c:pt idx="10286">
                  <c:v>0</c:v>
                </c:pt>
                <c:pt idx="10287">
                  <c:v>0</c:v>
                </c:pt>
                <c:pt idx="10288">
                  <c:v>0</c:v>
                </c:pt>
                <c:pt idx="10289">
                  <c:v>0</c:v>
                </c:pt>
                <c:pt idx="10290">
                  <c:v>0</c:v>
                </c:pt>
                <c:pt idx="10291">
                  <c:v>0</c:v>
                </c:pt>
                <c:pt idx="10292">
                  <c:v>0</c:v>
                </c:pt>
                <c:pt idx="10293">
                  <c:v>0</c:v>
                </c:pt>
                <c:pt idx="10294">
                  <c:v>0</c:v>
                </c:pt>
                <c:pt idx="10295">
                  <c:v>0</c:v>
                </c:pt>
                <c:pt idx="10296">
                  <c:v>0</c:v>
                </c:pt>
                <c:pt idx="10297">
                  <c:v>0</c:v>
                </c:pt>
                <c:pt idx="10298">
                  <c:v>0</c:v>
                </c:pt>
                <c:pt idx="10299">
                  <c:v>0</c:v>
                </c:pt>
                <c:pt idx="10300">
                  <c:v>0</c:v>
                </c:pt>
                <c:pt idx="10301">
                  <c:v>0</c:v>
                </c:pt>
                <c:pt idx="10302">
                  <c:v>0</c:v>
                </c:pt>
                <c:pt idx="10303">
                  <c:v>0</c:v>
                </c:pt>
                <c:pt idx="10304">
                  <c:v>0</c:v>
                </c:pt>
                <c:pt idx="10305">
                  <c:v>0</c:v>
                </c:pt>
                <c:pt idx="10306">
                  <c:v>0</c:v>
                </c:pt>
                <c:pt idx="10307">
                  <c:v>0</c:v>
                </c:pt>
                <c:pt idx="10308">
                  <c:v>0</c:v>
                </c:pt>
                <c:pt idx="10309">
                  <c:v>0</c:v>
                </c:pt>
                <c:pt idx="10310">
                  <c:v>6.8260556480889818</c:v>
                </c:pt>
                <c:pt idx="10311">
                  <c:v>0</c:v>
                </c:pt>
                <c:pt idx="10312">
                  <c:v>0</c:v>
                </c:pt>
                <c:pt idx="10313">
                  <c:v>0</c:v>
                </c:pt>
                <c:pt idx="10314">
                  <c:v>0</c:v>
                </c:pt>
                <c:pt idx="10315">
                  <c:v>0</c:v>
                </c:pt>
                <c:pt idx="10316">
                  <c:v>0</c:v>
                </c:pt>
                <c:pt idx="10317">
                  <c:v>0</c:v>
                </c:pt>
                <c:pt idx="10318">
                  <c:v>0</c:v>
                </c:pt>
                <c:pt idx="10319">
                  <c:v>0</c:v>
                </c:pt>
                <c:pt idx="10320">
                  <c:v>0</c:v>
                </c:pt>
                <c:pt idx="10321">
                  <c:v>0</c:v>
                </c:pt>
                <c:pt idx="10322">
                  <c:v>0</c:v>
                </c:pt>
                <c:pt idx="10323">
                  <c:v>0</c:v>
                </c:pt>
                <c:pt idx="10324">
                  <c:v>0</c:v>
                </c:pt>
                <c:pt idx="10325">
                  <c:v>0</c:v>
                </c:pt>
                <c:pt idx="10326">
                  <c:v>0</c:v>
                </c:pt>
                <c:pt idx="10327">
                  <c:v>0</c:v>
                </c:pt>
                <c:pt idx="10328">
                  <c:v>0</c:v>
                </c:pt>
                <c:pt idx="10329">
                  <c:v>0</c:v>
                </c:pt>
                <c:pt idx="10330">
                  <c:v>0</c:v>
                </c:pt>
                <c:pt idx="10331">
                  <c:v>0</c:v>
                </c:pt>
                <c:pt idx="10332">
                  <c:v>0</c:v>
                </c:pt>
                <c:pt idx="10333">
                  <c:v>0</c:v>
                </c:pt>
                <c:pt idx="10334">
                  <c:v>0</c:v>
                </c:pt>
                <c:pt idx="10335">
                  <c:v>0</c:v>
                </c:pt>
                <c:pt idx="10336">
                  <c:v>0</c:v>
                </c:pt>
                <c:pt idx="10337">
                  <c:v>0</c:v>
                </c:pt>
                <c:pt idx="10338">
                  <c:v>0</c:v>
                </c:pt>
                <c:pt idx="10339">
                  <c:v>0</c:v>
                </c:pt>
                <c:pt idx="10340">
                  <c:v>0</c:v>
                </c:pt>
                <c:pt idx="10341">
                  <c:v>0</c:v>
                </c:pt>
                <c:pt idx="10342">
                  <c:v>0</c:v>
                </c:pt>
                <c:pt idx="10343">
                  <c:v>0</c:v>
                </c:pt>
                <c:pt idx="10344">
                  <c:v>0</c:v>
                </c:pt>
                <c:pt idx="10345">
                  <c:v>0</c:v>
                </c:pt>
                <c:pt idx="10346">
                  <c:v>0</c:v>
                </c:pt>
                <c:pt idx="10347">
                  <c:v>0</c:v>
                </c:pt>
                <c:pt idx="10348">
                  <c:v>0</c:v>
                </c:pt>
                <c:pt idx="10349">
                  <c:v>0</c:v>
                </c:pt>
                <c:pt idx="10350">
                  <c:v>0</c:v>
                </c:pt>
                <c:pt idx="10351">
                  <c:v>0</c:v>
                </c:pt>
                <c:pt idx="10352">
                  <c:v>0</c:v>
                </c:pt>
                <c:pt idx="10353">
                  <c:v>0</c:v>
                </c:pt>
                <c:pt idx="10354">
                  <c:v>0</c:v>
                </c:pt>
                <c:pt idx="10355">
                  <c:v>0</c:v>
                </c:pt>
                <c:pt idx="10356">
                  <c:v>0</c:v>
                </c:pt>
                <c:pt idx="10357">
                  <c:v>4.2422778689099232</c:v>
                </c:pt>
                <c:pt idx="10358">
                  <c:v>5.4782778896430955</c:v>
                </c:pt>
                <c:pt idx="10359">
                  <c:v>8.1582224100211409</c:v>
                </c:pt>
                <c:pt idx="10360">
                  <c:v>0</c:v>
                </c:pt>
                <c:pt idx="10361">
                  <c:v>0</c:v>
                </c:pt>
                <c:pt idx="10362">
                  <c:v>0</c:v>
                </c:pt>
                <c:pt idx="10363">
                  <c:v>0</c:v>
                </c:pt>
                <c:pt idx="10364">
                  <c:v>0</c:v>
                </c:pt>
                <c:pt idx="10365">
                  <c:v>0</c:v>
                </c:pt>
                <c:pt idx="10366">
                  <c:v>0</c:v>
                </c:pt>
                <c:pt idx="10367">
                  <c:v>0</c:v>
                </c:pt>
                <c:pt idx="10368">
                  <c:v>0</c:v>
                </c:pt>
                <c:pt idx="10369">
                  <c:v>0</c:v>
                </c:pt>
                <c:pt idx="10370">
                  <c:v>0</c:v>
                </c:pt>
                <c:pt idx="10371">
                  <c:v>0</c:v>
                </c:pt>
                <c:pt idx="10372">
                  <c:v>0</c:v>
                </c:pt>
                <c:pt idx="10373">
                  <c:v>0</c:v>
                </c:pt>
                <c:pt idx="10374">
                  <c:v>0</c:v>
                </c:pt>
                <c:pt idx="10375">
                  <c:v>0</c:v>
                </c:pt>
                <c:pt idx="10376">
                  <c:v>0</c:v>
                </c:pt>
                <c:pt idx="10377">
                  <c:v>0</c:v>
                </c:pt>
                <c:pt idx="10378">
                  <c:v>0</c:v>
                </c:pt>
                <c:pt idx="10379">
                  <c:v>0</c:v>
                </c:pt>
                <c:pt idx="10380">
                  <c:v>0</c:v>
                </c:pt>
                <c:pt idx="10381">
                  <c:v>0</c:v>
                </c:pt>
                <c:pt idx="10382">
                  <c:v>0</c:v>
                </c:pt>
                <c:pt idx="10383">
                  <c:v>0</c:v>
                </c:pt>
                <c:pt idx="10384">
                  <c:v>0</c:v>
                </c:pt>
                <c:pt idx="10385">
                  <c:v>0</c:v>
                </c:pt>
                <c:pt idx="10386">
                  <c:v>0</c:v>
                </c:pt>
                <c:pt idx="10387">
                  <c:v>0</c:v>
                </c:pt>
                <c:pt idx="10388">
                  <c:v>0</c:v>
                </c:pt>
                <c:pt idx="10389">
                  <c:v>0</c:v>
                </c:pt>
                <c:pt idx="10390">
                  <c:v>0</c:v>
                </c:pt>
                <c:pt idx="10391">
                  <c:v>0</c:v>
                </c:pt>
                <c:pt idx="10392">
                  <c:v>0</c:v>
                </c:pt>
                <c:pt idx="10393">
                  <c:v>0</c:v>
                </c:pt>
                <c:pt idx="10394">
                  <c:v>0</c:v>
                </c:pt>
                <c:pt idx="10395">
                  <c:v>0</c:v>
                </c:pt>
                <c:pt idx="10396">
                  <c:v>0</c:v>
                </c:pt>
                <c:pt idx="10397">
                  <c:v>0</c:v>
                </c:pt>
                <c:pt idx="10398">
                  <c:v>0</c:v>
                </c:pt>
                <c:pt idx="10399">
                  <c:v>0</c:v>
                </c:pt>
                <c:pt idx="10400">
                  <c:v>0</c:v>
                </c:pt>
                <c:pt idx="10401">
                  <c:v>0</c:v>
                </c:pt>
                <c:pt idx="10402">
                  <c:v>0</c:v>
                </c:pt>
                <c:pt idx="10403">
                  <c:v>0</c:v>
                </c:pt>
                <c:pt idx="10404">
                  <c:v>0</c:v>
                </c:pt>
                <c:pt idx="10405">
                  <c:v>0</c:v>
                </c:pt>
                <c:pt idx="10406">
                  <c:v>0</c:v>
                </c:pt>
                <c:pt idx="10407">
                  <c:v>0</c:v>
                </c:pt>
                <c:pt idx="10408">
                  <c:v>0</c:v>
                </c:pt>
                <c:pt idx="10409">
                  <c:v>0</c:v>
                </c:pt>
                <c:pt idx="10410">
                  <c:v>0</c:v>
                </c:pt>
                <c:pt idx="10411">
                  <c:v>0</c:v>
                </c:pt>
                <c:pt idx="10412">
                  <c:v>0</c:v>
                </c:pt>
                <c:pt idx="10413">
                  <c:v>0</c:v>
                </c:pt>
                <c:pt idx="10414">
                  <c:v>0</c:v>
                </c:pt>
                <c:pt idx="10415">
                  <c:v>0</c:v>
                </c:pt>
                <c:pt idx="10416">
                  <c:v>0</c:v>
                </c:pt>
                <c:pt idx="10417">
                  <c:v>0</c:v>
                </c:pt>
                <c:pt idx="10418">
                  <c:v>0</c:v>
                </c:pt>
                <c:pt idx="10419">
                  <c:v>0</c:v>
                </c:pt>
                <c:pt idx="10420">
                  <c:v>0</c:v>
                </c:pt>
                <c:pt idx="10421">
                  <c:v>0</c:v>
                </c:pt>
                <c:pt idx="10422">
                  <c:v>0</c:v>
                </c:pt>
                <c:pt idx="10423">
                  <c:v>0</c:v>
                </c:pt>
                <c:pt idx="10424">
                  <c:v>1.5915000059300155</c:v>
                </c:pt>
                <c:pt idx="10425">
                  <c:v>0</c:v>
                </c:pt>
                <c:pt idx="10426">
                  <c:v>0</c:v>
                </c:pt>
                <c:pt idx="10427">
                  <c:v>0</c:v>
                </c:pt>
                <c:pt idx="10428">
                  <c:v>0</c:v>
                </c:pt>
                <c:pt idx="10429">
                  <c:v>0</c:v>
                </c:pt>
                <c:pt idx="10430">
                  <c:v>0</c:v>
                </c:pt>
                <c:pt idx="10431">
                  <c:v>0</c:v>
                </c:pt>
                <c:pt idx="10432">
                  <c:v>0</c:v>
                </c:pt>
                <c:pt idx="10433">
                  <c:v>0</c:v>
                </c:pt>
                <c:pt idx="10434">
                  <c:v>0</c:v>
                </c:pt>
                <c:pt idx="10435">
                  <c:v>0</c:v>
                </c:pt>
                <c:pt idx="10436">
                  <c:v>0</c:v>
                </c:pt>
                <c:pt idx="10437">
                  <c:v>0</c:v>
                </c:pt>
                <c:pt idx="10438">
                  <c:v>0</c:v>
                </c:pt>
                <c:pt idx="10439">
                  <c:v>0</c:v>
                </c:pt>
                <c:pt idx="10440">
                  <c:v>0</c:v>
                </c:pt>
                <c:pt idx="10441">
                  <c:v>0</c:v>
                </c:pt>
                <c:pt idx="10442">
                  <c:v>0</c:v>
                </c:pt>
                <c:pt idx="10443">
                  <c:v>0</c:v>
                </c:pt>
                <c:pt idx="10444">
                  <c:v>0</c:v>
                </c:pt>
                <c:pt idx="10445">
                  <c:v>0</c:v>
                </c:pt>
                <c:pt idx="10446">
                  <c:v>0</c:v>
                </c:pt>
                <c:pt idx="10447">
                  <c:v>0</c:v>
                </c:pt>
                <c:pt idx="10448">
                  <c:v>0</c:v>
                </c:pt>
                <c:pt idx="10449">
                  <c:v>0</c:v>
                </c:pt>
                <c:pt idx="10450">
                  <c:v>0</c:v>
                </c:pt>
                <c:pt idx="10451">
                  <c:v>0</c:v>
                </c:pt>
                <c:pt idx="10452">
                  <c:v>0</c:v>
                </c:pt>
                <c:pt idx="10453">
                  <c:v>0</c:v>
                </c:pt>
                <c:pt idx="10454">
                  <c:v>0</c:v>
                </c:pt>
                <c:pt idx="10455">
                  <c:v>0</c:v>
                </c:pt>
                <c:pt idx="10456">
                  <c:v>0</c:v>
                </c:pt>
                <c:pt idx="10457">
                  <c:v>0</c:v>
                </c:pt>
                <c:pt idx="10458">
                  <c:v>0</c:v>
                </c:pt>
                <c:pt idx="10459">
                  <c:v>0</c:v>
                </c:pt>
                <c:pt idx="10460">
                  <c:v>0</c:v>
                </c:pt>
                <c:pt idx="10461">
                  <c:v>0</c:v>
                </c:pt>
                <c:pt idx="10462">
                  <c:v>0</c:v>
                </c:pt>
                <c:pt idx="10463">
                  <c:v>0</c:v>
                </c:pt>
                <c:pt idx="10464">
                  <c:v>0</c:v>
                </c:pt>
                <c:pt idx="10465">
                  <c:v>0</c:v>
                </c:pt>
                <c:pt idx="10466">
                  <c:v>0</c:v>
                </c:pt>
                <c:pt idx="10467">
                  <c:v>0</c:v>
                </c:pt>
                <c:pt idx="10468">
                  <c:v>0</c:v>
                </c:pt>
                <c:pt idx="10469">
                  <c:v>0</c:v>
                </c:pt>
                <c:pt idx="10470">
                  <c:v>0</c:v>
                </c:pt>
                <c:pt idx="10471">
                  <c:v>0</c:v>
                </c:pt>
                <c:pt idx="10472">
                  <c:v>0</c:v>
                </c:pt>
                <c:pt idx="10473">
                  <c:v>0</c:v>
                </c:pt>
                <c:pt idx="10474">
                  <c:v>0</c:v>
                </c:pt>
                <c:pt idx="10475">
                  <c:v>0</c:v>
                </c:pt>
                <c:pt idx="10476">
                  <c:v>0</c:v>
                </c:pt>
                <c:pt idx="10477">
                  <c:v>0</c:v>
                </c:pt>
                <c:pt idx="10478">
                  <c:v>0</c:v>
                </c:pt>
                <c:pt idx="10479">
                  <c:v>0</c:v>
                </c:pt>
                <c:pt idx="10480">
                  <c:v>0</c:v>
                </c:pt>
                <c:pt idx="10481">
                  <c:v>0</c:v>
                </c:pt>
                <c:pt idx="10482">
                  <c:v>0</c:v>
                </c:pt>
                <c:pt idx="10483">
                  <c:v>0</c:v>
                </c:pt>
                <c:pt idx="10484">
                  <c:v>0</c:v>
                </c:pt>
                <c:pt idx="10485">
                  <c:v>0</c:v>
                </c:pt>
                <c:pt idx="10486">
                  <c:v>0</c:v>
                </c:pt>
                <c:pt idx="10487">
                  <c:v>0</c:v>
                </c:pt>
                <c:pt idx="10488">
                  <c:v>0</c:v>
                </c:pt>
                <c:pt idx="10489">
                  <c:v>0</c:v>
                </c:pt>
                <c:pt idx="10490">
                  <c:v>0</c:v>
                </c:pt>
                <c:pt idx="10491">
                  <c:v>0</c:v>
                </c:pt>
                <c:pt idx="10492">
                  <c:v>0</c:v>
                </c:pt>
                <c:pt idx="10493">
                  <c:v>0</c:v>
                </c:pt>
                <c:pt idx="10494">
                  <c:v>0</c:v>
                </c:pt>
                <c:pt idx="10495">
                  <c:v>0</c:v>
                </c:pt>
                <c:pt idx="10496">
                  <c:v>33.002944495201007</c:v>
                </c:pt>
                <c:pt idx="10497">
                  <c:v>20.854111222954998</c:v>
                </c:pt>
                <c:pt idx="10498">
                  <c:v>25.036056071386952</c:v>
                </c:pt>
                <c:pt idx="10499">
                  <c:v>2.3395554934610345</c:v>
                </c:pt>
                <c:pt idx="10500">
                  <c:v>7.5928890120599135</c:v>
                </c:pt>
                <c:pt idx="10501">
                  <c:v>0</c:v>
                </c:pt>
                <c:pt idx="10502">
                  <c:v>0</c:v>
                </c:pt>
                <c:pt idx="10503">
                  <c:v>0</c:v>
                </c:pt>
                <c:pt idx="10504">
                  <c:v>0</c:v>
                </c:pt>
                <c:pt idx="10505">
                  <c:v>0</c:v>
                </c:pt>
                <c:pt idx="10506">
                  <c:v>0</c:v>
                </c:pt>
                <c:pt idx="10507">
                  <c:v>0</c:v>
                </c:pt>
                <c:pt idx="10508">
                  <c:v>0</c:v>
                </c:pt>
                <c:pt idx="10509">
                  <c:v>0</c:v>
                </c:pt>
                <c:pt idx="10510">
                  <c:v>0</c:v>
                </c:pt>
                <c:pt idx="10511">
                  <c:v>0</c:v>
                </c:pt>
                <c:pt idx="10512">
                  <c:v>0</c:v>
                </c:pt>
                <c:pt idx="10513">
                  <c:v>0</c:v>
                </c:pt>
                <c:pt idx="10514">
                  <c:v>0</c:v>
                </c:pt>
                <c:pt idx="10515">
                  <c:v>0</c:v>
                </c:pt>
                <c:pt idx="10516">
                  <c:v>0</c:v>
                </c:pt>
                <c:pt idx="10517">
                  <c:v>0</c:v>
                </c:pt>
                <c:pt idx="10518">
                  <c:v>1.0686667041890132</c:v>
                </c:pt>
                <c:pt idx="10519">
                  <c:v>8.8922222308319903</c:v>
                </c:pt>
                <c:pt idx="10520">
                  <c:v>0</c:v>
                </c:pt>
                <c:pt idx="10521">
                  <c:v>0</c:v>
                </c:pt>
                <c:pt idx="10522">
                  <c:v>0</c:v>
                </c:pt>
                <c:pt idx="10523">
                  <c:v>0</c:v>
                </c:pt>
                <c:pt idx="10524">
                  <c:v>0</c:v>
                </c:pt>
                <c:pt idx="10525">
                  <c:v>0</c:v>
                </c:pt>
                <c:pt idx="10526">
                  <c:v>0</c:v>
                </c:pt>
                <c:pt idx="10527">
                  <c:v>0</c:v>
                </c:pt>
                <c:pt idx="10528">
                  <c:v>0</c:v>
                </c:pt>
                <c:pt idx="10529">
                  <c:v>0</c:v>
                </c:pt>
                <c:pt idx="10530">
                  <c:v>0</c:v>
                </c:pt>
                <c:pt idx="10531">
                  <c:v>0</c:v>
                </c:pt>
                <c:pt idx="10532">
                  <c:v>0</c:v>
                </c:pt>
                <c:pt idx="10533">
                  <c:v>0</c:v>
                </c:pt>
                <c:pt idx="10534">
                  <c:v>0</c:v>
                </c:pt>
                <c:pt idx="10535">
                  <c:v>0</c:v>
                </c:pt>
                <c:pt idx="10536">
                  <c:v>0</c:v>
                </c:pt>
                <c:pt idx="10537">
                  <c:v>0</c:v>
                </c:pt>
                <c:pt idx="10538">
                  <c:v>0</c:v>
                </c:pt>
                <c:pt idx="10539">
                  <c:v>0</c:v>
                </c:pt>
                <c:pt idx="10540">
                  <c:v>0</c:v>
                </c:pt>
                <c:pt idx="10541">
                  <c:v>0</c:v>
                </c:pt>
                <c:pt idx="10542">
                  <c:v>0</c:v>
                </c:pt>
                <c:pt idx="10543">
                  <c:v>0</c:v>
                </c:pt>
                <c:pt idx="10544">
                  <c:v>0</c:v>
                </c:pt>
                <c:pt idx="10545">
                  <c:v>0</c:v>
                </c:pt>
                <c:pt idx="10546">
                  <c:v>0</c:v>
                </c:pt>
                <c:pt idx="10547">
                  <c:v>0</c:v>
                </c:pt>
                <c:pt idx="10548">
                  <c:v>0</c:v>
                </c:pt>
                <c:pt idx="10549">
                  <c:v>0</c:v>
                </c:pt>
                <c:pt idx="10550">
                  <c:v>0</c:v>
                </c:pt>
                <c:pt idx="10551">
                  <c:v>0</c:v>
                </c:pt>
                <c:pt idx="10552">
                  <c:v>0</c:v>
                </c:pt>
                <c:pt idx="10553">
                  <c:v>0</c:v>
                </c:pt>
                <c:pt idx="10554">
                  <c:v>0</c:v>
                </c:pt>
                <c:pt idx="10555">
                  <c:v>0</c:v>
                </c:pt>
                <c:pt idx="10556">
                  <c:v>0</c:v>
                </c:pt>
                <c:pt idx="10557">
                  <c:v>0</c:v>
                </c:pt>
                <c:pt idx="10558">
                  <c:v>0</c:v>
                </c:pt>
                <c:pt idx="10559">
                  <c:v>0</c:v>
                </c:pt>
                <c:pt idx="10560">
                  <c:v>0</c:v>
                </c:pt>
                <c:pt idx="10561">
                  <c:v>0</c:v>
                </c:pt>
                <c:pt idx="10562">
                  <c:v>0</c:v>
                </c:pt>
                <c:pt idx="10563">
                  <c:v>0</c:v>
                </c:pt>
                <c:pt idx="10564">
                  <c:v>0</c:v>
                </c:pt>
                <c:pt idx="10565">
                  <c:v>0</c:v>
                </c:pt>
                <c:pt idx="10566">
                  <c:v>0</c:v>
                </c:pt>
                <c:pt idx="10567">
                  <c:v>0</c:v>
                </c:pt>
                <c:pt idx="10568">
                  <c:v>0</c:v>
                </c:pt>
                <c:pt idx="10569">
                  <c:v>0</c:v>
                </c:pt>
                <c:pt idx="10570">
                  <c:v>0</c:v>
                </c:pt>
                <c:pt idx="10571">
                  <c:v>0</c:v>
                </c:pt>
                <c:pt idx="10572">
                  <c:v>0</c:v>
                </c:pt>
                <c:pt idx="10573">
                  <c:v>0</c:v>
                </c:pt>
                <c:pt idx="10574">
                  <c:v>0</c:v>
                </c:pt>
                <c:pt idx="10575">
                  <c:v>0</c:v>
                </c:pt>
                <c:pt idx="10576">
                  <c:v>0</c:v>
                </c:pt>
                <c:pt idx="10577">
                  <c:v>0</c:v>
                </c:pt>
                <c:pt idx="10578">
                  <c:v>0</c:v>
                </c:pt>
                <c:pt idx="10579">
                  <c:v>0</c:v>
                </c:pt>
                <c:pt idx="10580">
                  <c:v>0</c:v>
                </c:pt>
                <c:pt idx="10581">
                  <c:v>0</c:v>
                </c:pt>
                <c:pt idx="10582">
                  <c:v>0</c:v>
                </c:pt>
                <c:pt idx="10583">
                  <c:v>0</c:v>
                </c:pt>
                <c:pt idx="10584">
                  <c:v>0</c:v>
                </c:pt>
                <c:pt idx="10585">
                  <c:v>0</c:v>
                </c:pt>
                <c:pt idx="10586">
                  <c:v>0</c:v>
                </c:pt>
                <c:pt idx="10587">
                  <c:v>0</c:v>
                </c:pt>
                <c:pt idx="10588">
                  <c:v>0</c:v>
                </c:pt>
                <c:pt idx="10589">
                  <c:v>0</c:v>
                </c:pt>
                <c:pt idx="10590">
                  <c:v>0</c:v>
                </c:pt>
                <c:pt idx="10591">
                  <c:v>0</c:v>
                </c:pt>
                <c:pt idx="10592">
                  <c:v>0</c:v>
                </c:pt>
                <c:pt idx="10593">
                  <c:v>0</c:v>
                </c:pt>
                <c:pt idx="10594">
                  <c:v>0</c:v>
                </c:pt>
                <c:pt idx="10595">
                  <c:v>0</c:v>
                </c:pt>
                <c:pt idx="10596">
                  <c:v>0</c:v>
                </c:pt>
                <c:pt idx="10597">
                  <c:v>0</c:v>
                </c:pt>
                <c:pt idx="10598">
                  <c:v>0</c:v>
                </c:pt>
                <c:pt idx="10599">
                  <c:v>0</c:v>
                </c:pt>
                <c:pt idx="10600">
                  <c:v>0</c:v>
                </c:pt>
                <c:pt idx="10601">
                  <c:v>0</c:v>
                </c:pt>
                <c:pt idx="10602">
                  <c:v>0</c:v>
                </c:pt>
                <c:pt idx="10603">
                  <c:v>0</c:v>
                </c:pt>
                <c:pt idx="10604">
                  <c:v>0</c:v>
                </c:pt>
                <c:pt idx="10605">
                  <c:v>0</c:v>
                </c:pt>
                <c:pt idx="10606">
                  <c:v>0</c:v>
                </c:pt>
                <c:pt idx="10607">
                  <c:v>0</c:v>
                </c:pt>
                <c:pt idx="10608">
                  <c:v>0</c:v>
                </c:pt>
                <c:pt idx="10609">
                  <c:v>0</c:v>
                </c:pt>
                <c:pt idx="10610">
                  <c:v>0</c:v>
                </c:pt>
                <c:pt idx="10611">
                  <c:v>0</c:v>
                </c:pt>
                <c:pt idx="10612">
                  <c:v>0</c:v>
                </c:pt>
                <c:pt idx="10613">
                  <c:v>0</c:v>
                </c:pt>
                <c:pt idx="10614">
                  <c:v>0</c:v>
                </c:pt>
                <c:pt idx="10615">
                  <c:v>0</c:v>
                </c:pt>
                <c:pt idx="10616">
                  <c:v>0</c:v>
                </c:pt>
                <c:pt idx="10617">
                  <c:v>0</c:v>
                </c:pt>
                <c:pt idx="10618">
                  <c:v>0</c:v>
                </c:pt>
                <c:pt idx="10619">
                  <c:v>0</c:v>
                </c:pt>
                <c:pt idx="10620">
                  <c:v>0</c:v>
                </c:pt>
                <c:pt idx="10621">
                  <c:v>0</c:v>
                </c:pt>
                <c:pt idx="10622">
                  <c:v>0</c:v>
                </c:pt>
                <c:pt idx="10623">
                  <c:v>0</c:v>
                </c:pt>
                <c:pt idx="10624">
                  <c:v>0</c:v>
                </c:pt>
                <c:pt idx="10625">
                  <c:v>0</c:v>
                </c:pt>
                <c:pt idx="10626">
                  <c:v>0</c:v>
                </c:pt>
                <c:pt idx="10627">
                  <c:v>0</c:v>
                </c:pt>
                <c:pt idx="10628">
                  <c:v>0</c:v>
                </c:pt>
                <c:pt idx="10629">
                  <c:v>0</c:v>
                </c:pt>
                <c:pt idx="10630">
                  <c:v>0</c:v>
                </c:pt>
                <c:pt idx="10631">
                  <c:v>0</c:v>
                </c:pt>
                <c:pt idx="10632">
                  <c:v>0</c:v>
                </c:pt>
                <c:pt idx="10633">
                  <c:v>0</c:v>
                </c:pt>
                <c:pt idx="10634">
                  <c:v>0</c:v>
                </c:pt>
                <c:pt idx="10635">
                  <c:v>0</c:v>
                </c:pt>
                <c:pt idx="10636">
                  <c:v>0</c:v>
                </c:pt>
                <c:pt idx="10637">
                  <c:v>0</c:v>
                </c:pt>
                <c:pt idx="10638">
                  <c:v>0</c:v>
                </c:pt>
                <c:pt idx="10639">
                  <c:v>0</c:v>
                </c:pt>
                <c:pt idx="10640">
                  <c:v>0</c:v>
                </c:pt>
                <c:pt idx="10641">
                  <c:v>0</c:v>
                </c:pt>
                <c:pt idx="10642">
                  <c:v>0</c:v>
                </c:pt>
                <c:pt idx="10643">
                  <c:v>0</c:v>
                </c:pt>
                <c:pt idx="10644">
                  <c:v>0</c:v>
                </c:pt>
                <c:pt idx="10645">
                  <c:v>0</c:v>
                </c:pt>
                <c:pt idx="10646">
                  <c:v>0</c:v>
                </c:pt>
                <c:pt idx="10647">
                  <c:v>0</c:v>
                </c:pt>
                <c:pt idx="10648">
                  <c:v>0</c:v>
                </c:pt>
                <c:pt idx="10649">
                  <c:v>0</c:v>
                </c:pt>
                <c:pt idx="10650">
                  <c:v>0</c:v>
                </c:pt>
                <c:pt idx="10651">
                  <c:v>0</c:v>
                </c:pt>
                <c:pt idx="10652">
                  <c:v>0</c:v>
                </c:pt>
                <c:pt idx="10653">
                  <c:v>0</c:v>
                </c:pt>
                <c:pt idx="10654">
                  <c:v>0</c:v>
                </c:pt>
                <c:pt idx="10655">
                  <c:v>0</c:v>
                </c:pt>
                <c:pt idx="10656">
                  <c:v>0</c:v>
                </c:pt>
                <c:pt idx="10657">
                  <c:v>0</c:v>
                </c:pt>
                <c:pt idx="10658">
                  <c:v>0</c:v>
                </c:pt>
                <c:pt idx="10659">
                  <c:v>0</c:v>
                </c:pt>
                <c:pt idx="10660">
                  <c:v>0</c:v>
                </c:pt>
                <c:pt idx="10661">
                  <c:v>0</c:v>
                </c:pt>
                <c:pt idx="10662">
                  <c:v>0</c:v>
                </c:pt>
                <c:pt idx="10663">
                  <c:v>0</c:v>
                </c:pt>
                <c:pt idx="10664">
                  <c:v>0</c:v>
                </c:pt>
                <c:pt idx="10665">
                  <c:v>0</c:v>
                </c:pt>
                <c:pt idx="10666">
                  <c:v>0</c:v>
                </c:pt>
                <c:pt idx="10667">
                  <c:v>0</c:v>
                </c:pt>
                <c:pt idx="10668">
                  <c:v>0</c:v>
                </c:pt>
                <c:pt idx="10669">
                  <c:v>0</c:v>
                </c:pt>
                <c:pt idx="10670">
                  <c:v>0</c:v>
                </c:pt>
                <c:pt idx="10671">
                  <c:v>0</c:v>
                </c:pt>
                <c:pt idx="10672">
                  <c:v>0</c:v>
                </c:pt>
                <c:pt idx="10673">
                  <c:v>0</c:v>
                </c:pt>
                <c:pt idx="10674">
                  <c:v>0</c:v>
                </c:pt>
                <c:pt idx="10675">
                  <c:v>0</c:v>
                </c:pt>
                <c:pt idx="10676">
                  <c:v>0</c:v>
                </c:pt>
                <c:pt idx="10677">
                  <c:v>0</c:v>
                </c:pt>
                <c:pt idx="10678">
                  <c:v>0</c:v>
                </c:pt>
                <c:pt idx="10679">
                  <c:v>0</c:v>
                </c:pt>
                <c:pt idx="10680">
                  <c:v>0</c:v>
                </c:pt>
                <c:pt idx="10681">
                  <c:v>0</c:v>
                </c:pt>
                <c:pt idx="10682">
                  <c:v>0</c:v>
                </c:pt>
                <c:pt idx="10683">
                  <c:v>0</c:v>
                </c:pt>
                <c:pt idx="10684">
                  <c:v>0</c:v>
                </c:pt>
                <c:pt idx="10685">
                  <c:v>0</c:v>
                </c:pt>
                <c:pt idx="10686">
                  <c:v>0</c:v>
                </c:pt>
                <c:pt idx="10687">
                  <c:v>0</c:v>
                </c:pt>
                <c:pt idx="10688">
                  <c:v>0</c:v>
                </c:pt>
                <c:pt idx="10689">
                  <c:v>0</c:v>
                </c:pt>
                <c:pt idx="10690">
                  <c:v>0</c:v>
                </c:pt>
                <c:pt idx="10691">
                  <c:v>0</c:v>
                </c:pt>
                <c:pt idx="10692">
                  <c:v>0</c:v>
                </c:pt>
                <c:pt idx="10693">
                  <c:v>0</c:v>
                </c:pt>
                <c:pt idx="10694">
                  <c:v>0</c:v>
                </c:pt>
                <c:pt idx="10695">
                  <c:v>0</c:v>
                </c:pt>
                <c:pt idx="10696">
                  <c:v>0</c:v>
                </c:pt>
                <c:pt idx="10697">
                  <c:v>0</c:v>
                </c:pt>
                <c:pt idx="10698">
                  <c:v>0</c:v>
                </c:pt>
                <c:pt idx="10699">
                  <c:v>0</c:v>
                </c:pt>
                <c:pt idx="10700">
                  <c:v>0</c:v>
                </c:pt>
                <c:pt idx="10701">
                  <c:v>0</c:v>
                </c:pt>
                <c:pt idx="10702">
                  <c:v>0</c:v>
                </c:pt>
                <c:pt idx="10703">
                  <c:v>0</c:v>
                </c:pt>
                <c:pt idx="10704">
                  <c:v>0</c:v>
                </c:pt>
                <c:pt idx="10705">
                  <c:v>0</c:v>
                </c:pt>
                <c:pt idx="10706">
                  <c:v>0</c:v>
                </c:pt>
                <c:pt idx="10707">
                  <c:v>0</c:v>
                </c:pt>
                <c:pt idx="10708">
                  <c:v>0</c:v>
                </c:pt>
                <c:pt idx="10709">
                  <c:v>0</c:v>
                </c:pt>
                <c:pt idx="10710">
                  <c:v>0</c:v>
                </c:pt>
                <c:pt idx="10711">
                  <c:v>0</c:v>
                </c:pt>
                <c:pt idx="10712">
                  <c:v>0</c:v>
                </c:pt>
                <c:pt idx="10713">
                  <c:v>0</c:v>
                </c:pt>
                <c:pt idx="10714">
                  <c:v>0</c:v>
                </c:pt>
                <c:pt idx="10715">
                  <c:v>6.364444499770002</c:v>
                </c:pt>
                <c:pt idx="10716">
                  <c:v>0</c:v>
                </c:pt>
                <c:pt idx="10717">
                  <c:v>0</c:v>
                </c:pt>
                <c:pt idx="10718">
                  <c:v>0</c:v>
                </c:pt>
                <c:pt idx="10719">
                  <c:v>0</c:v>
                </c:pt>
                <c:pt idx="10720">
                  <c:v>0</c:v>
                </c:pt>
                <c:pt idx="10721">
                  <c:v>0</c:v>
                </c:pt>
                <c:pt idx="10722">
                  <c:v>0</c:v>
                </c:pt>
                <c:pt idx="10723">
                  <c:v>0</c:v>
                </c:pt>
                <c:pt idx="10724">
                  <c:v>0</c:v>
                </c:pt>
                <c:pt idx="10725">
                  <c:v>0</c:v>
                </c:pt>
                <c:pt idx="10726">
                  <c:v>0</c:v>
                </c:pt>
                <c:pt idx="10727">
                  <c:v>0</c:v>
                </c:pt>
                <c:pt idx="10728">
                  <c:v>0</c:v>
                </c:pt>
                <c:pt idx="10729">
                  <c:v>0</c:v>
                </c:pt>
                <c:pt idx="10730">
                  <c:v>0</c:v>
                </c:pt>
                <c:pt idx="10731">
                  <c:v>0</c:v>
                </c:pt>
                <c:pt idx="10732">
                  <c:v>0</c:v>
                </c:pt>
                <c:pt idx="10733">
                  <c:v>0</c:v>
                </c:pt>
                <c:pt idx="10734">
                  <c:v>0</c:v>
                </c:pt>
                <c:pt idx="10735">
                  <c:v>0</c:v>
                </c:pt>
                <c:pt idx="10736">
                  <c:v>0</c:v>
                </c:pt>
                <c:pt idx="10737">
                  <c:v>0</c:v>
                </c:pt>
                <c:pt idx="10738">
                  <c:v>0</c:v>
                </c:pt>
                <c:pt idx="10739">
                  <c:v>0</c:v>
                </c:pt>
                <c:pt idx="10740">
                  <c:v>0</c:v>
                </c:pt>
                <c:pt idx="10741">
                  <c:v>0</c:v>
                </c:pt>
                <c:pt idx="10742">
                  <c:v>0</c:v>
                </c:pt>
                <c:pt idx="10743">
                  <c:v>0</c:v>
                </c:pt>
                <c:pt idx="10744">
                  <c:v>0</c:v>
                </c:pt>
                <c:pt idx="10745">
                  <c:v>0</c:v>
                </c:pt>
                <c:pt idx="10746">
                  <c:v>0</c:v>
                </c:pt>
                <c:pt idx="10747">
                  <c:v>0</c:v>
                </c:pt>
                <c:pt idx="10748">
                  <c:v>0</c:v>
                </c:pt>
                <c:pt idx="10749">
                  <c:v>0</c:v>
                </c:pt>
                <c:pt idx="10750">
                  <c:v>0</c:v>
                </c:pt>
                <c:pt idx="10751">
                  <c:v>0</c:v>
                </c:pt>
                <c:pt idx="10752">
                  <c:v>0</c:v>
                </c:pt>
                <c:pt idx="10753">
                  <c:v>0</c:v>
                </c:pt>
                <c:pt idx="10754">
                  <c:v>0</c:v>
                </c:pt>
                <c:pt idx="10755">
                  <c:v>0</c:v>
                </c:pt>
                <c:pt idx="10756">
                  <c:v>0</c:v>
                </c:pt>
                <c:pt idx="10757">
                  <c:v>0</c:v>
                </c:pt>
                <c:pt idx="10758">
                  <c:v>0</c:v>
                </c:pt>
                <c:pt idx="10759">
                  <c:v>0</c:v>
                </c:pt>
                <c:pt idx="10760">
                  <c:v>0</c:v>
                </c:pt>
                <c:pt idx="10761">
                  <c:v>0</c:v>
                </c:pt>
                <c:pt idx="10762">
                  <c:v>0</c:v>
                </c:pt>
                <c:pt idx="10763">
                  <c:v>0</c:v>
                </c:pt>
                <c:pt idx="10764">
                  <c:v>0</c:v>
                </c:pt>
                <c:pt idx="10765">
                  <c:v>0</c:v>
                </c:pt>
                <c:pt idx="10766">
                  <c:v>0</c:v>
                </c:pt>
                <c:pt idx="10767">
                  <c:v>0</c:v>
                </c:pt>
                <c:pt idx="10768">
                  <c:v>0</c:v>
                </c:pt>
                <c:pt idx="10769">
                  <c:v>0</c:v>
                </c:pt>
                <c:pt idx="10770">
                  <c:v>0</c:v>
                </c:pt>
                <c:pt idx="10771">
                  <c:v>0</c:v>
                </c:pt>
                <c:pt idx="10772">
                  <c:v>0</c:v>
                </c:pt>
                <c:pt idx="10773">
                  <c:v>0</c:v>
                </c:pt>
                <c:pt idx="10774">
                  <c:v>0</c:v>
                </c:pt>
                <c:pt idx="10775">
                  <c:v>0</c:v>
                </c:pt>
                <c:pt idx="10776">
                  <c:v>0</c:v>
                </c:pt>
                <c:pt idx="10777">
                  <c:v>0</c:v>
                </c:pt>
                <c:pt idx="10778">
                  <c:v>0</c:v>
                </c:pt>
                <c:pt idx="10779">
                  <c:v>0</c:v>
                </c:pt>
                <c:pt idx="10780">
                  <c:v>0</c:v>
                </c:pt>
                <c:pt idx="10781">
                  <c:v>0</c:v>
                </c:pt>
                <c:pt idx="10782">
                  <c:v>0</c:v>
                </c:pt>
                <c:pt idx="10783">
                  <c:v>0</c:v>
                </c:pt>
                <c:pt idx="10784">
                  <c:v>0</c:v>
                </c:pt>
                <c:pt idx="10785">
                  <c:v>0</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0</c:v>
                </c:pt>
                <c:pt idx="10805">
                  <c:v>0</c:v>
                </c:pt>
                <c:pt idx="10806">
                  <c:v>0</c:v>
                </c:pt>
                <c:pt idx="10807">
                  <c:v>0</c:v>
                </c:pt>
                <c:pt idx="10808">
                  <c:v>0</c:v>
                </c:pt>
                <c:pt idx="10809">
                  <c:v>0</c:v>
                </c:pt>
                <c:pt idx="10810">
                  <c:v>0</c:v>
                </c:pt>
                <c:pt idx="10811">
                  <c:v>0</c:v>
                </c:pt>
                <c:pt idx="10812">
                  <c:v>0</c:v>
                </c:pt>
                <c:pt idx="10813">
                  <c:v>0</c:v>
                </c:pt>
                <c:pt idx="10814">
                  <c:v>0.55138884660004805</c:v>
                </c:pt>
                <c:pt idx="10815">
                  <c:v>0</c:v>
                </c:pt>
                <c:pt idx="10816">
                  <c:v>0</c:v>
                </c:pt>
                <c:pt idx="10817">
                  <c:v>0</c:v>
                </c:pt>
                <c:pt idx="10818">
                  <c:v>0</c:v>
                </c:pt>
                <c:pt idx="10819">
                  <c:v>0</c:v>
                </c:pt>
                <c:pt idx="10820">
                  <c:v>0</c:v>
                </c:pt>
                <c:pt idx="10821">
                  <c:v>0</c:v>
                </c:pt>
                <c:pt idx="10822">
                  <c:v>0</c:v>
                </c:pt>
                <c:pt idx="10823">
                  <c:v>0</c:v>
                </c:pt>
                <c:pt idx="10824">
                  <c:v>0</c:v>
                </c:pt>
                <c:pt idx="10825">
                  <c:v>0</c:v>
                </c:pt>
                <c:pt idx="10826">
                  <c:v>0</c:v>
                </c:pt>
                <c:pt idx="10827">
                  <c:v>0</c:v>
                </c:pt>
                <c:pt idx="10828">
                  <c:v>0</c:v>
                </c:pt>
                <c:pt idx="10829">
                  <c:v>0</c:v>
                </c:pt>
                <c:pt idx="10830">
                  <c:v>0</c:v>
                </c:pt>
                <c:pt idx="10831">
                  <c:v>0</c:v>
                </c:pt>
                <c:pt idx="10832">
                  <c:v>0</c:v>
                </c:pt>
                <c:pt idx="10833">
                  <c:v>0</c:v>
                </c:pt>
                <c:pt idx="10834">
                  <c:v>0</c:v>
                </c:pt>
                <c:pt idx="10835">
                  <c:v>0</c:v>
                </c:pt>
                <c:pt idx="10836">
                  <c:v>0</c:v>
                </c:pt>
                <c:pt idx="10837">
                  <c:v>0</c:v>
                </c:pt>
                <c:pt idx="10838">
                  <c:v>0</c:v>
                </c:pt>
                <c:pt idx="10839">
                  <c:v>0</c:v>
                </c:pt>
                <c:pt idx="10840">
                  <c:v>0</c:v>
                </c:pt>
                <c:pt idx="10841">
                  <c:v>0</c:v>
                </c:pt>
                <c:pt idx="10842">
                  <c:v>0</c:v>
                </c:pt>
                <c:pt idx="10843">
                  <c:v>0</c:v>
                </c:pt>
                <c:pt idx="10844">
                  <c:v>0</c:v>
                </c:pt>
                <c:pt idx="10845">
                  <c:v>0</c:v>
                </c:pt>
                <c:pt idx="10846">
                  <c:v>0</c:v>
                </c:pt>
                <c:pt idx="10847">
                  <c:v>0</c:v>
                </c:pt>
                <c:pt idx="10848">
                  <c:v>0</c:v>
                </c:pt>
                <c:pt idx="10849">
                  <c:v>0</c:v>
                </c:pt>
                <c:pt idx="10850">
                  <c:v>0</c:v>
                </c:pt>
                <c:pt idx="10851">
                  <c:v>0</c:v>
                </c:pt>
                <c:pt idx="10852">
                  <c:v>0</c:v>
                </c:pt>
                <c:pt idx="10853">
                  <c:v>0</c:v>
                </c:pt>
                <c:pt idx="10854">
                  <c:v>0</c:v>
                </c:pt>
                <c:pt idx="10855">
                  <c:v>0</c:v>
                </c:pt>
                <c:pt idx="10856">
                  <c:v>0</c:v>
                </c:pt>
                <c:pt idx="10857">
                  <c:v>0</c:v>
                </c:pt>
                <c:pt idx="10858">
                  <c:v>0</c:v>
                </c:pt>
                <c:pt idx="10859">
                  <c:v>0</c:v>
                </c:pt>
                <c:pt idx="10860">
                  <c:v>0</c:v>
                </c:pt>
                <c:pt idx="10861">
                  <c:v>0</c:v>
                </c:pt>
                <c:pt idx="10862">
                  <c:v>0</c:v>
                </c:pt>
                <c:pt idx="10863">
                  <c:v>0</c:v>
                </c:pt>
                <c:pt idx="10864">
                  <c:v>0</c:v>
                </c:pt>
                <c:pt idx="10865">
                  <c:v>0</c:v>
                </c:pt>
                <c:pt idx="10866">
                  <c:v>0</c:v>
                </c:pt>
                <c:pt idx="10867">
                  <c:v>0</c:v>
                </c:pt>
                <c:pt idx="10868">
                  <c:v>0</c:v>
                </c:pt>
                <c:pt idx="10869">
                  <c:v>0</c:v>
                </c:pt>
                <c:pt idx="10870">
                  <c:v>0</c:v>
                </c:pt>
                <c:pt idx="10871">
                  <c:v>0</c:v>
                </c:pt>
                <c:pt idx="10872">
                  <c:v>0</c:v>
                </c:pt>
                <c:pt idx="10873">
                  <c:v>0</c:v>
                </c:pt>
                <c:pt idx="10874">
                  <c:v>0</c:v>
                </c:pt>
                <c:pt idx="10875">
                  <c:v>0</c:v>
                </c:pt>
                <c:pt idx="10876">
                  <c:v>0</c:v>
                </c:pt>
                <c:pt idx="10877">
                  <c:v>0</c:v>
                </c:pt>
                <c:pt idx="10878">
                  <c:v>0</c:v>
                </c:pt>
                <c:pt idx="10879">
                  <c:v>0</c:v>
                </c:pt>
                <c:pt idx="10880">
                  <c:v>0</c:v>
                </c:pt>
                <c:pt idx="10881">
                  <c:v>0</c:v>
                </c:pt>
                <c:pt idx="10882">
                  <c:v>0</c:v>
                </c:pt>
                <c:pt idx="10883">
                  <c:v>0</c:v>
                </c:pt>
                <c:pt idx="10884">
                  <c:v>0</c:v>
                </c:pt>
                <c:pt idx="10885">
                  <c:v>0</c:v>
                </c:pt>
                <c:pt idx="10886">
                  <c:v>0</c:v>
                </c:pt>
                <c:pt idx="10887">
                  <c:v>0</c:v>
                </c:pt>
                <c:pt idx="10888">
                  <c:v>0</c:v>
                </c:pt>
                <c:pt idx="10889">
                  <c:v>0</c:v>
                </c:pt>
                <c:pt idx="10890">
                  <c:v>0</c:v>
                </c:pt>
                <c:pt idx="10891">
                  <c:v>0</c:v>
                </c:pt>
                <c:pt idx="10892">
                  <c:v>0</c:v>
                </c:pt>
                <c:pt idx="10893">
                  <c:v>0</c:v>
                </c:pt>
                <c:pt idx="10894">
                  <c:v>0</c:v>
                </c:pt>
                <c:pt idx="10895">
                  <c:v>0</c:v>
                </c:pt>
                <c:pt idx="10896">
                  <c:v>0</c:v>
                </c:pt>
                <c:pt idx="10897">
                  <c:v>0</c:v>
                </c:pt>
                <c:pt idx="10898">
                  <c:v>0</c:v>
                </c:pt>
                <c:pt idx="10899">
                  <c:v>0</c:v>
                </c:pt>
                <c:pt idx="10900">
                  <c:v>0</c:v>
                </c:pt>
                <c:pt idx="10901">
                  <c:v>0</c:v>
                </c:pt>
                <c:pt idx="10902">
                  <c:v>0</c:v>
                </c:pt>
                <c:pt idx="10903">
                  <c:v>0</c:v>
                </c:pt>
                <c:pt idx="10904">
                  <c:v>0</c:v>
                </c:pt>
                <c:pt idx="10905">
                  <c:v>0</c:v>
                </c:pt>
                <c:pt idx="10906">
                  <c:v>0</c:v>
                </c:pt>
                <c:pt idx="10907">
                  <c:v>0</c:v>
                </c:pt>
                <c:pt idx="10908">
                  <c:v>0</c:v>
                </c:pt>
                <c:pt idx="10909">
                  <c:v>0</c:v>
                </c:pt>
                <c:pt idx="10910">
                  <c:v>0</c:v>
                </c:pt>
                <c:pt idx="10911">
                  <c:v>0</c:v>
                </c:pt>
                <c:pt idx="10912">
                  <c:v>0</c:v>
                </c:pt>
                <c:pt idx="10913">
                  <c:v>0</c:v>
                </c:pt>
                <c:pt idx="10914">
                  <c:v>0</c:v>
                </c:pt>
                <c:pt idx="10915">
                  <c:v>0</c:v>
                </c:pt>
                <c:pt idx="10916">
                  <c:v>0</c:v>
                </c:pt>
                <c:pt idx="10917">
                  <c:v>0</c:v>
                </c:pt>
                <c:pt idx="10918">
                  <c:v>0</c:v>
                </c:pt>
                <c:pt idx="10919">
                  <c:v>0</c:v>
                </c:pt>
                <c:pt idx="10920">
                  <c:v>0</c:v>
                </c:pt>
                <c:pt idx="10921">
                  <c:v>0</c:v>
                </c:pt>
                <c:pt idx="10922">
                  <c:v>0</c:v>
                </c:pt>
                <c:pt idx="10923">
                  <c:v>0</c:v>
                </c:pt>
                <c:pt idx="10924">
                  <c:v>0</c:v>
                </c:pt>
                <c:pt idx="10925">
                  <c:v>0</c:v>
                </c:pt>
                <c:pt idx="10926">
                  <c:v>0</c:v>
                </c:pt>
                <c:pt idx="10927">
                  <c:v>0</c:v>
                </c:pt>
                <c:pt idx="10928">
                  <c:v>0</c:v>
                </c:pt>
                <c:pt idx="10929">
                  <c:v>0</c:v>
                </c:pt>
                <c:pt idx="10930">
                  <c:v>0</c:v>
                </c:pt>
                <c:pt idx="10931">
                  <c:v>0</c:v>
                </c:pt>
                <c:pt idx="10932">
                  <c:v>0</c:v>
                </c:pt>
                <c:pt idx="10933">
                  <c:v>0</c:v>
                </c:pt>
                <c:pt idx="10934">
                  <c:v>0</c:v>
                </c:pt>
                <c:pt idx="10935">
                  <c:v>0</c:v>
                </c:pt>
                <c:pt idx="10936">
                  <c:v>0</c:v>
                </c:pt>
                <c:pt idx="10937">
                  <c:v>0</c:v>
                </c:pt>
                <c:pt idx="10938">
                  <c:v>0</c:v>
                </c:pt>
                <c:pt idx="10939">
                  <c:v>0</c:v>
                </c:pt>
                <c:pt idx="10940">
                  <c:v>0</c:v>
                </c:pt>
                <c:pt idx="10941">
                  <c:v>0</c:v>
                </c:pt>
                <c:pt idx="10942">
                  <c:v>0</c:v>
                </c:pt>
                <c:pt idx="10943">
                  <c:v>0</c:v>
                </c:pt>
                <c:pt idx="10944">
                  <c:v>0</c:v>
                </c:pt>
                <c:pt idx="10945">
                  <c:v>0</c:v>
                </c:pt>
                <c:pt idx="10946">
                  <c:v>0</c:v>
                </c:pt>
                <c:pt idx="10947">
                  <c:v>0</c:v>
                </c:pt>
                <c:pt idx="10948">
                  <c:v>0</c:v>
                </c:pt>
                <c:pt idx="10949">
                  <c:v>0</c:v>
                </c:pt>
                <c:pt idx="10950">
                  <c:v>0</c:v>
                </c:pt>
                <c:pt idx="10951">
                  <c:v>0</c:v>
                </c:pt>
                <c:pt idx="10952">
                  <c:v>0</c:v>
                </c:pt>
                <c:pt idx="10953">
                  <c:v>0</c:v>
                </c:pt>
                <c:pt idx="10954">
                  <c:v>0</c:v>
                </c:pt>
                <c:pt idx="10955">
                  <c:v>0</c:v>
                </c:pt>
                <c:pt idx="10956">
                  <c:v>0</c:v>
                </c:pt>
                <c:pt idx="10957">
                  <c:v>0</c:v>
                </c:pt>
                <c:pt idx="10958">
                  <c:v>0</c:v>
                </c:pt>
                <c:pt idx="10959">
                  <c:v>0</c:v>
                </c:pt>
                <c:pt idx="10960">
                  <c:v>0</c:v>
                </c:pt>
                <c:pt idx="10961">
                  <c:v>0</c:v>
                </c:pt>
                <c:pt idx="10962">
                  <c:v>0</c:v>
                </c:pt>
                <c:pt idx="10963">
                  <c:v>0</c:v>
                </c:pt>
                <c:pt idx="10964">
                  <c:v>0</c:v>
                </c:pt>
                <c:pt idx="10965">
                  <c:v>0</c:v>
                </c:pt>
                <c:pt idx="10966">
                  <c:v>0</c:v>
                </c:pt>
                <c:pt idx="10967">
                  <c:v>0</c:v>
                </c:pt>
                <c:pt idx="10968">
                  <c:v>0</c:v>
                </c:pt>
                <c:pt idx="10969">
                  <c:v>0</c:v>
                </c:pt>
                <c:pt idx="10970">
                  <c:v>0</c:v>
                </c:pt>
                <c:pt idx="10971">
                  <c:v>0</c:v>
                </c:pt>
                <c:pt idx="10972">
                  <c:v>0</c:v>
                </c:pt>
                <c:pt idx="10973">
                  <c:v>0</c:v>
                </c:pt>
                <c:pt idx="10974">
                  <c:v>0</c:v>
                </c:pt>
                <c:pt idx="10975">
                  <c:v>0</c:v>
                </c:pt>
                <c:pt idx="10976">
                  <c:v>0</c:v>
                </c:pt>
                <c:pt idx="10977">
                  <c:v>0</c:v>
                </c:pt>
                <c:pt idx="10978">
                  <c:v>0</c:v>
                </c:pt>
                <c:pt idx="10979">
                  <c:v>0</c:v>
                </c:pt>
                <c:pt idx="10980">
                  <c:v>0</c:v>
                </c:pt>
                <c:pt idx="10981">
                  <c:v>0</c:v>
                </c:pt>
                <c:pt idx="10982">
                  <c:v>0</c:v>
                </c:pt>
                <c:pt idx="10983">
                  <c:v>0</c:v>
                </c:pt>
                <c:pt idx="10984">
                  <c:v>0</c:v>
                </c:pt>
                <c:pt idx="10985">
                  <c:v>0</c:v>
                </c:pt>
                <c:pt idx="10986">
                  <c:v>0</c:v>
                </c:pt>
                <c:pt idx="10987">
                  <c:v>0</c:v>
                </c:pt>
                <c:pt idx="10988">
                  <c:v>0</c:v>
                </c:pt>
                <c:pt idx="10989">
                  <c:v>0</c:v>
                </c:pt>
                <c:pt idx="10990">
                  <c:v>0</c:v>
                </c:pt>
                <c:pt idx="10991">
                  <c:v>0</c:v>
                </c:pt>
                <c:pt idx="10992">
                  <c:v>0</c:v>
                </c:pt>
                <c:pt idx="10993">
                  <c:v>0</c:v>
                </c:pt>
                <c:pt idx="10994">
                  <c:v>0</c:v>
                </c:pt>
                <c:pt idx="10995">
                  <c:v>0</c:v>
                </c:pt>
                <c:pt idx="10996">
                  <c:v>0</c:v>
                </c:pt>
                <c:pt idx="10997">
                  <c:v>0</c:v>
                </c:pt>
                <c:pt idx="10998">
                  <c:v>0</c:v>
                </c:pt>
                <c:pt idx="10999">
                  <c:v>0</c:v>
                </c:pt>
                <c:pt idx="11000">
                  <c:v>0</c:v>
                </c:pt>
                <c:pt idx="11001">
                  <c:v>0</c:v>
                </c:pt>
                <c:pt idx="11002">
                  <c:v>0</c:v>
                </c:pt>
                <c:pt idx="11003">
                  <c:v>0</c:v>
                </c:pt>
                <c:pt idx="11004">
                  <c:v>0</c:v>
                </c:pt>
                <c:pt idx="11005">
                  <c:v>0</c:v>
                </c:pt>
                <c:pt idx="11006">
                  <c:v>0</c:v>
                </c:pt>
                <c:pt idx="11007">
                  <c:v>0</c:v>
                </c:pt>
                <c:pt idx="11008">
                  <c:v>0</c:v>
                </c:pt>
                <c:pt idx="11009">
                  <c:v>0</c:v>
                </c:pt>
                <c:pt idx="11010">
                  <c:v>0</c:v>
                </c:pt>
                <c:pt idx="11011">
                  <c:v>0</c:v>
                </c:pt>
                <c:pt idx="11012">
                  <c:v>0</c:v>
                </c:pt>
                <c:pt idx="11013">
                  <c:v>0</c:v>
                </c:pt>
                <c:pt idx="11014">
                  <c:v>0</c:v>
                </c:pt>
                <c:pt idx="11015">
                  <c:v>0</c:v>
                </c:pt>
                <c:pt idx="11016">
                  <c:v>0</c:v>
                </c:pt>
                <c:pt idx="11017">
                  <c:v>0</c:v>
                </c:pt>
                <c:pt idx="11018">
                  <c:v>0</c:v>
                </c:pt>
                <c:pt idx="11019">
                  <c:v>0</c:v>
                </c:pt>
                <c:pt idx="11020">
                  <c:v>0</c:v>
                </c:pt>
                <c:pt idx="11021">
                  <c:v>0</c:v>
                </c:pt>
                <c:pt idx="11022">
                  <c:v>0</c:v>
                </c:pt>
                <c:pt idx="11023">
                  <c:v>0</c:v>
                </c:pt>
                <c:pt idx="11024">
                  <c:v>0</c:v>
                </c:pt>
                <c:pt idx="11025">
                  <c:v>0</c:v>
                </c:pt>
                <c:pt idx="11026">
                  <c:v>0</c:v>
                </c:pt>
                <c:pt idx="11027">
                  <c:v>0</c:v>
                </c:pt>
                <c:pt idx="11028">
                  <c:v>0</c:v>
                </c:pt>
                <c:pt idx="11029">
                  <c:v>0</c:v>
                </c:pt>
                <c:pt idx="11030">
                  <c:v>0</c:v>
                </c:pt>
                <c:pt idx="11031">
                  <c:v>0</c:v>
                </c:pt>
                <c:pt idx="11032">
                  <c:v>0</c:v>
                </c:pt>
                <c:pt idx="11033">
                  <c:v>0</c:v>
                </c:pt>
                <c:pt idx="11034">
                  <c:v>0</c:v>
                </c:pt>
                <c:pt idx="11035">
                  <c:v>0</c:v>
                </c:pt>
                <c:pt idx="11036">
                  <c:v>0</c:v>
                </c:pt>
                <c:pt idx="11037">
                  <c:v>0</c:v>
                </c:pt>
                <c:pt idx="11038">
                  <c:v>0</c:v>
                </c:pt>
                <c:pt idx="11039">
                  <c:v>0</c:v>
                </c:pt>
                <c:pt idx="11040">
                  <c:v>0</c:v>
                </c:pt>
                <c:pt idx="11041">
                  <c:v>0</c:v>
                </c:pt>
                <c:pt idx="11042">
                  <c:v>0</c:v>
                </c:pt>
                <c:pt idx="11043">
                  <c:v>0</c:v>
                </c:pt>
                <c:pt idx="11044">
                  <c:v>0</c:v>
                </c:pt>
                <c:pt idx="11045">
                  <c:v>0</c:v>
                </c:pt>
                <c:pt idx="11046">
                  <c:v>0</c:v>
                </c:pt>
                <c:pt idx="11047">
                  <c:v>0</c:v>
                </c:pt>
                <c:pt idx="11048">
                  <c:v>0</c:v>
                </c:pt>
                <c:pt idx="11049">
                  <c:v>0</c:v>
                </c:pt>
                <c:pt idx="11050">
                  <c:v>0</c:v>
                </c:pt>
                <c:pt idx="11051">
                  <c:v>0</c:v>
                </c:pt>
                <c:pt idx="11052">
                  <c:v>0</c:v>
                </c:pt>
                <c:pt idx="11053">
                  <c:v>0</c:v>
                </c:pt>
                <c:pt idx="11054">
                  <c:v>0</c:v>
                </c:pt>
                <c:pt idx="11055">
                  <c:v>0</c:v>
                </c:pt>
                <c:pt idx="11056">
                  <c:v>0</c:v>
                </c:pt>
                <c:pt idx="11057">
                  <c:v>0</c:v>
                </c:pt>
                <c:pt idx="11058">
                  <c:v>0</c:v>
                </c:pt>
                <c:pt idx="11059">
                  <c:v>0</c:v>
                </c:pt>
                <c:pt idx="11060">
                  <c:v>0</c:v>
                </c:pt>
                <c:pt idx="11061">
                  <c:v>0</c:v>
                </c:pt>
                <c:pt idx="11062">
                  <c:v>0</c:v>
                </c:pt>
                <c:pt idx="11063">
                  <c:v>0</c:v>
                </c:pt>
                <c:pt idx="11064">
                  <c:v>0</c:v>
                </c:pt>
                <c:pt idx="11065">
                  <c:v>0</c:v>
                </c:pt>
                <c:pt idx="11066">
                  <c:v>0</c:v>
                </c:pt>
                <c:pt idx="11067">
                  <c:v>0</c:v>
                </c:pt>
                <c:pt idx="11068">
                  <c:v>0</c:v>
                </c:pt>
                <c:pt idx="11069">
                  <c:v>0</c:v>
                </c:pt>
                <c:pt idx="11070">
                  <c:v>0</c:v>
                </c:pt>
                <c:pt idx="11071">
                  <c:v>0</c:v>
                </c:pt>
                <c:pt idx="11072">
                  <c:v>0</c:v>
                </c:pt>
                <c:pt idx="11073">
                  <c:v>0</c:v>
                </c:pt>
                <c:pt idx="11074">
                  <c:v>0</c:v>
                </c:pt>
                <c:pt idx="11075">
                  <c:v>0</c:v>
                </c:pt>
                <c:pt idx="11076">
                  <c:v>0</c:v>
                </c:pt>
                <c:pt idx="11077">
                  <c:v>0</c:v>
                </c:pt>
                <c:pt idx="11078">
                  <c:v>0</c:v>
                </c:pt>
                <c:pt idx="11079">
                  <c:v>0</c:v>
                </c:pt>
                <c:pt idx="11080">
                  <c:v>0</c:v>
                </c:pt>
                <c:pt idx="11081">
                  <c:v>0</c:v>
                </c:pt>
                <c:pt idx="11082">
                  <c:v>0</c:v>
                </c:pt>
                <c:pt idx="11083">
                  <c:v>0</c:v>
                </c:pt>
                <c:pt idx="11084">
                  <c:v>0</c:v>
                </c:pt>
                <c:pt idx="11085">
                  <c:v>0</c:v>
                </c:pt>
                <c:pt idx="11086">
                  <c:v>0</c:v>
                </c:pt>
                <c:pt idx="11087">
                  <c:v>0</c:v>
                </c:pt>
                <c:pt idx="11088">
                  <c:v>0</c:v>
                </c:pt>
                <c:pt idx="11089">
                  <c:v>0</c:v>
                </c:pt>
                <c:pt idx="11090">
                  <c:v>0</c:v>
                </c:pt>
                <c:pt idx="11091">
                  <c:v>0</c:v>
                </c:pt>
                <c:pt idx="11092">
                  <c:v>0</c:v>
                </c:pt>
                <c:pt idx="11093">
                  <c:v>0</c:v>
                </c:pt>
                <c:pt idx="11094">
                  <c:v>0</c:v>
                </c:pt>
                <c:pt idx="11095">
                  <c:v>0</c:v>
                </c:pt>
                <c:pt idx="11096">
                  <c:v>0</c:v>
                </c:pt>
                <c:pt idx="11097">
                  <c:v>0</c:v>
                </c:pt>
                <c:pt idx="11098">
                  <c:v>0</c:v>
                </c:pt>
                <c:pt idx="11099">
                  <c:v>0</c:v>
                </c:pt>
                <c:pt idx="11100">
                  <c:v>0</c:v>
                </c:pt>
                <c:pt idx="11101">
                  <c:v>0</c:v>
                </c:pt>
                <c:pt idx="11102">
                  <c:v>0</c:v>
                </c:pt>
                <c:pt idx="11103">
                  <c:v>0</c:v>
                </c:pt>
                <c:pt idx="11104">
                  <c:v>0</c:v>
                </c:pt>
                <c:pt idx="11105">
                  <c:v>0</c:v>
                </c:pt>
                <c:pt idx="11106">
                  <c:v>0</c:v>
                </c:pt>
                <c:pt idx="11107">
                  <c:v>0</c:v>
                </c:pt>
                <c:pt idx="11108">
                  <c:v>0</c:v>
                </c:pt>
                <c:pt idx="11109">
                  <c:v>0</c:v>
                </c:pt>
                <c:pt idx="11110">
                  <c:v>0</c:v>
                </c:pt>
                <c:pt idx="11111">
                  <c:v>0</c:v>
                </c:pt>
                <c:pt idx="11112">
                  <c:v>0</c:v>
                </c:pt>
                <c:pt idx="11113">
                  <c:v>0</c:v>
                </c:pt>
                <c:pt idx="11114">
                  <c:v>0</c:v>
                </c:pt>
                <c:pt idx="11115">
                  <c:v>0</c:v>
                </c:pt>
                <c:pt idx="11116">
                  <c:v>0</c:v>
                </c:pt>
                <c:pt idx="11117">
                  <c:v>0</c:v>
                </c:pt>
                <c:pt idx="11118">
                  <c:v>0</c:v>
                </c:pt>
                <c:pt idx="11119">
                  <c:v>3.3261663712999052</c:v>
                </c:pt>
                <c:pt idx="11120">
                  <c:v>0</c:v>
                </c:pt>
                <c:pt idx="11121">
                  <c:v>0</c:v>
                </c:pt>
                <c:pt idx="11122">
                  <c:v>0</c:v>
                </c:pt>
                <c:pt idx="11123">
                  <c:v>0</c:v>
                </c:pt>
                <c:pt idx="11124">
                  <c:v>0</c:v>
                </c:pt>
                <c:pt idx="11125">
                  <c:v>0</c:v>
                </c:pt>
                <c:pt idx="11126">
                  <c:v>0</c:v>
                </c:pt>
                <c:pt idx="11127">
                  <c:v>0</c:v>
                </c:pt>
                <c:pt idx="11128">
                  <c:v>4.0015000825910647</c:v>
                </c:pt>
                <c:pt idx="11129">
                  <c:v>0</c:v>
                </c:pt>
                <c:pt idx="11130">
                  <c:v>0</c:v>
                </c:pt>
                <c:pt idx="11131">
                  <c:v>0</c:v>
                </c:pt>
                <c:pt idx="11132">
                  <c:v>0</c:v>
                </c:pt>
                <c:pt idx="11133">
                  <c:v>0</c:v>
                </c:pt>
                <c:pt idx="11134">
                  <c:v>0</c:v>
                </c:pt>
                <c:pt idx="11135">
                  <c:v>0</c:v>
                </c:pt>
                <c:pt idx="11136">
                  <c:v>0</c:v>
                </c:pt>
                <c:pt idx="11137">
                  <c:v>0</c:v>
                </c:pt>
                <c:pt idx="11138">
                  <c:v>0</c:v>
                </c:pt>
                <c:pt idx="11139">
                  <c:v>0</c:v>
                </c:pt>
                <c:pt idx="11140">
                  <c:v>0</c:v>
                </c:pt>
                <c:pt idx="11141">
                  <c:v>0</c:v>
                </c:pt>
                <c:pt idx="11142">
                  <c:v>0</c:v>
                </c:pt>
                <c:pt idx="11143">
                  <c:v>0</c:v>
                </c:pt>
                <c:pt idx="11144">
                  <c:v>0</c:v>
                </c:pt>
                <c:pt idx="11145">
                  <c:v>0</c:v>
                </c:pt>
                <c:pt idx="11146">
                  <c:v>0</c:v>
                </c:pt>
                <c:pt idx="11147">
                  <c:v>0</c:v>
                </c:pt>
                <c:pt idx="11148">
                  <c:v>0</c:v>
                </c:pt>
                <c:pt idx="11149">
                  <c:v>0</c:v>
                </c:pt>
                <c:pt idx="11150">
                  <c:v>0</c:v>
                </c:pt>
                <c:pt idx="11151">
                  <c:v>0</c:v>
                </c:pt>
                <c:pt idx="11152">
                  <c:v>0</c:v>
                </c:pt>
                <c:pt idx="11153">
                  <c:v>0</c:v>
                </c:pt>
                <c:pt idx="11154">
                  <c:v>0</c:v>
                </c:pt>
                <c:pt idx="11155">
                  <c:v>0</c:v>
                </c:pt>
                <c:pt idx="11156">
                  <c:v>0</c:v>
                </c:pt>
                <c:pt idx="11157">
                  <c:v>0</c:v>
                </c:pt>
                <c:pt idx="11158">
                  <c:v>0</c:v>
                </c:pt>
                <c:pt idx="11159">
                  <c:v>0</c:v>
                </c:pt>
                <c:pt idx="11160">
                  <c:v>0</c:v>
                </c:pt>
                <c:pt idx="11161">
                  <c:v>0</c:v>
                </c:pt>
                <c:pt idx="11162">
                  <c:v>0</c:v>
                </c:pt>
                <c:pt idx="11163">
                  <c:v>0</c:v>
                </c:pt>
                <c:pt idx="11164">
                  <c:v>0</c:v>
                </c:pt>
                <c:pt idx="11165">
                  <c:v>0</c:v>
                </c:pt>
                <c:pt idx="11166">
                  <c:v>0</c:v>
                </c:pt>
                <c:pt idx="11167">
                  <c:v>0</c:v>
                </c:pt>
                <c:pt idx="11168">
                  <c:v>0</c:v>
                </c:pt>
                <c:pt idx="11169">
                  <c:v>0</c:v>
                </c:pt>
                <c:pt idx="11170">
                  <c:v>1.1957779478809698</c:v>
                </c:pt>
                <c:pt idx="11171">
                  <c:v>25.078139389356011</c:v>
                </c:pt>
                <c:pt idx="11172">
                  <c:v>19.692278244628994</c:v>
                </c:pt>
                <c:pt idx="11173">
                  <c:v>0.99622227664502816</c:v>
                </c:pt>
                <c:pt idx="11174">
                  <c:v>1.7854999531709836</c:v>
                </c:pt>
                <c:pt idx="11175">
                  <c:v>10.3906390769571</c:v>
                </c:pt>
                <c:pt idx="11176">
                  <c:v>9.2045557359499526</c:v>
                </c:pt>
                <c:pt idx="11177">
                  <c:v>0</c:v>
                </c:pt>
                <c:pt idx="11178">
                  <c:v>0</c:v>
                </c:pt>
                <c:pt idx="11179">
                  <c:v>0</c:v>
                </c:pt>
                <c:pt idx="11180">
                  <c:v>0</c:v>
                </c:pt>
                <c:pt idx="11181">
                  <c:v>0</c:v>
                </c:pt>
                <c:pt idx="11182">
                  <c:v>0</c:v>
                </c:pt>
                <c:pt idx="11183">
                  <c:v>0</c:v>
                </c:pt>
                <c:pt idx="11184">
                  <c:v>0</c:v>
                </c:pt>
                <c:pt idx="11185">
                  <c:v>0</c:v>
                </c:pt>
                <c:pt idx="11186">
                  <c:v>0</c:v>
                </c:pt>
                <c:pt idx="11187">
                  <c:v>0</c:v>
                </c:pt>
                <c:pt idx="11188">
                  <c:v>0</c:v>
                </c:pt>
                <c:pt idx="11189">
                  <c:v>0</c:v>
                </c:pt>
                <c:pt idx="11190">
                  <c:v>18.485389168519987</c:v>
                </c:pt>
                <c:pt idx="11191">
                  <c:v>35.042611473004968</c:v>
                </c:pt>
                <c:pt idx="11192">
                  <c:v>25.699944961269921</c:v>
                </c:pt>
                <c:pt idx="11193">
                  <c:v>0</c:v>
                </c:pt>
                <c:pt idx="11194">
                  <c:v>0</c:v>
                </c:pt>
                <c:pt idx="11195">
                  <c:v>0</c:v>
                </c:pt>
                <c:pt idx="11196">
                  <c:v>0.82716610006701785</c:v>
                </c:pt>
                <c:pt idx="11197">
                  <c:v>1.7422775687319927</c:v>
                </c:pt>
                <c:pt idx="11198">
                  <c:v>0</c:v>
                </c:pt>
                <c:pt idx="11199">
                  <c:v>0</c:v>
                </c:pt>
                <c:pt idx="11200">
                  <c:v>0</c:v>
                </c:pt>
                <c:pt idx="11201">
                  <c:v>0</c:v>
                </c:pt>
                <c:pt idx="11202">
                  <c:v>0</c:v>
                </c:pt>
                <c:pt idx="11203">
                  <c:v>0</c:v>
                </c:pt>
                <c:pt idx="11204">
                  <c:v>0</c:v>
                </c:pt>
                <c:pt idx="11205">
                  <c:v>0</c:v>
                </c:pt>
                <c:pt idx="11206">
                  <c:v>0</c:v>
                </c:pt>
                <c:pt idx="11207">
                  <c:v>0</c:v>
                </c:pt>
                <c:pt idx="11208">
                  <c:v>0</c:v>
                </c:pt>
                <c:pt idx="11209">
                  <c:v>0</c:v>
                </c:pt>
                <c:pt idx="11210">
                  <c:v>0</c:v>
                </c:pt>
                <c:pt idx="11211">
                  <c:v>0</c:v>
                </c:pt>
                <c:pt idx="11212">
                  <c:v>0</c:v>
                </c:pt>
                <c:pt idx="11213">
                  <c:v>0</c:v>
                </c:pt>
                <c:pt idx="11214">
                  <c:v>20.41133365154019</c:v>
                </c:pt>
                <c:pt idx="11215">
                  <c:v>27.070222341751958</c:v>
                </c:pt>
                <c:pt idx="11216">
                  <c:v>3.144888862933044</c:v>
                </c:pt>
                <c:pt idx="11217">
                  <c:v>0</c:v>
                </c:pt>
                <c:pt idx="11218">
                  <c:v>0</c:v>
                </c:pt>
                <c:pt idx="11219">
                  <c:v>0</c:v>
                </c:pt>
                <c:pt idx="11220">
                  <c:v>0</c:v>
                </c:pt>
                <c:pt idx="11221">
                  <c:v>0</c:v>
                </c:pt>
                <c:pt idx="11222">
                  <c:v>0</c:v>
                </c:pt>
                <c:pt idx="11223">
                  <c:v>0</c:v>
                </c:pt>
                <c:pt idx="11224">
                  <c:v>1.9074445420790198</c:v>
                </c:pt>
                <c:pt idx="11225">
                  <c:v>0</c:v>
                </c:pt>
                <c:pt idx="11226">
                  <c:v>0</c:v>
                </c:pt>
                <c:pt idx="11227">
                  <c:v>0</c:v>
                </c:pt>
                <c:pt idx="11228">
                  <c:v>0</c:v>
                </c:pt>
                <c:pt idx="11229">
                  <c:v>0</c:v>
                </c:pt>
                <c:pt idx="11230">
                  <c:v>0</c:v>
                </c:pt>
                <c:pt idx="11231">
                  <c:v>0</c:v>
                </c:pt>
                <c:pt idx="11232">
                  <c:v>0</c:v>
                </c:pt>
                <c:pt idx="11233">
                  <c:v>0</c:v>
                </c:pt>
                <c:pt idx="11234">
                  <c:v>0</c:v>
                </c:pt>
                <c:pt idx="11235">
                  <c:v>0</c:v>
                </c:pt>
                <c:pt idx="11236">
                  <c:v>0</c:v>
                </c:pt>
                <c:pt idx="11237">
                  <c:v>0</c:v>
                </c:pt>
                <c:pt idx="11238">
                  <c:v>0</c:v>
                </c:pt>
                <c:pt idx="11239">
                  <c:v>0</c:v>
                </c:pt>
                <c:pt idx="11240">
                  <c:v>0</c:v>
                </c:pt>
                <c:pt idx="11241">
                  <c:v>0</c:v>
                </c:pt>
                <c:pt idx="11242">
                  <c:v>0</c:v>
                </c:pt>
                <c:pt idx="11243">
                  <c:v>0</c:v>
                </c:pt>
                <c:pt idx="11244">
                  <c:v>0</c:v>
                </c:pt>
                <c:pt idx="11245">
                  <c:v>0</c:v>
                </c:pt>
                <c:pt idx="11246">
                  <c:v>0</c:v>
                </c:pt>
                <c:pt idx="11247">
                  <c:v>0</c:v>
                </c:pt>
                <c:pt idx="11248">
                  <c:v>0</c:v>
                </c:pt>
                <c:pt idx="11249">
                  <c:v>0</c:v>
                </c:pt>
                <c:pt idx="11250">
                  <c:v>0</c:v>
                </c:pt>
                <c:pt idx="11251">
                  <c:v>0</c:v>
                </c:pt>
                <c:pt idx="11252">
                  <c:v>0</c:v>
                </c:pt>
                <c:pt idx="11253">
                  <c:v>0</c:v>
                </c:pt>
                <c:pt idx="11254">
                  <c:v>0</c:v>
                </c:pt>
                <c:pt idx="11255">
                  <c:v>0</c:v>
                </c:pt>
                <c:pt idx="11256">
                  <c:v>0</c:v>
                </c:pt>
                <c:pt idx="11257">
                  <c:v>0</c:v>
                </c:pt>
                <c:pt idx="11258">
                  <c:v>0</c:v>
                </c:pt>
                <c:pt idx="11259">
                  <c:v>0</c:v>
                </c:pt>
                <c:pt idx="11260">
                  <c:v>0</c:v>
                </c:pt>
                <c:pt idx="11261">
                  <c:v>0</c:v>
                </c:pt>
                <c:pt idx="11262">
                  <c:v>0</c:v>
                </c:pt>
                <c:pt idx="11263">
                  <c:v>0</c:v>
                </c:pt>
                <c:pt idx="11264">
                  <c:v>0</c:v>
                </c:pt>
                <c:pt idx="11265">
                  <c:v>0</c:v>
                </c:pt>
                <c:pt idx="11266">
                  <c:v>0</c:v>
                </c:pt>
                <c:pt idx="11267">
                  <c:v>0</c:v>
                </c:pt>
                <c:pt idx="11268">
                  <c:v>0</c:v>
                </c:pt>
                <c:pt idx="11269">
                  <c:v>0</c:v>
                </c:pt>
                <c:pt idx="11270">
                  <c:v>0</c:v>
                </c:pt>
                <c:pt idx="11271">
                  <c:v>3.4814999115459386</c:v>
                </c:pt>
                <c:pt idx="11272">
                  <c:v>0</c:v>
                </c:pt>
                <c:pt idx="11273">
                  <c:v>0</c:v>
                </c:pt>
                <c:pt idx="11274">
                  <c:v>0</c:v>
                </c:pt>
                <c:pt idx="11275">
                  <c:v>0</c:v>
                </c:pt>
                <c:pt idx="11276">
                  <c:v>0</c:v>
                </c:pt>
                <c:pt idx="11277">
                  <c:v>0</c:v>
                </c:pt>
                <c:pt idx="11278">
                  <c:v>0</c:v>
                </c:pt>
                <c:pt idx="11279">
                  <c:v>0</c:v>
                </c:pt>
                <c:pt idx="11280">
                  <c:v>0</c:v>
                </c:pt>
                <c:pt idx="11281">
                  <c:v>0</c:v>
                </c:pt>
                <c:pt idx="11282">
                  <c:v>0</c:v>
                </c:pt>
                <c:pt idx="11283">
                  <c:v>0</c:v>
                </c:pt>
                <c:pt idx="11284">
                  <c:v>0</c:v>
                </c:pt>
                <c:pt idx="11285">
                  <c:v>0</c:v>
                </c:pt>
                <c:pt idx="11286">
                  <c:v>0</c:v>
                </c:pt>
                <c:pt idx="11287">
                  <c:v>0</c:v>
                </c:pt>
                <c:pt idx="11288">
                  <c:v>0</c:v>
                </c:pt>
                <c:pt idx="11289">
                  <c:v>0</c:v>
                </c:pt>
                <c:pt idx="11290">
                  <c:v>0</c:v>
                </c:pt>
                <c:pt idx="11291">
                  <c:v>0</c:v>
                </c:pt>
                <c:pt idx="11292">
                  <c:v>0</c:v>
                </c:pt>
                <c:pt idx="11293">
                  <c:v>0</c:v>
                </c:pt>
                <c:pt idx="11294">
                  <c:v>0</c:v>
                </c:pt>
                <c:pt idx="11295">
                  <c:v>0</c:v>
                </c:pt>
                <c:pt idx="11296">
                  <c:v>3.4928889580749996</c:v>
                </c:pt>
                <c:pt idx="11297">
                  <c:v>0</c:v>
                </c:pt>
                <c:pt idx="11298">
                  <c:v>0</c:v>
                </c:pt>
                <c:pt idx="11299">
                  <c:v>0</c:v>
                </c:pt>
                <c:pt idx="11300">
                  <c:v>0</c:v>
                </c:pt>
                <c:pt idx="11301">
                  <c:v>0</c:v>
                </c:pt>
                <c:pt idx="11302">
                  <c:v>0</c:v>
                </c:pt>
                <c:pt idx="11303">
                  <c:v>0</c:v>
                </c:pt>
                <c:pt idx="11304">
                  <c:v>0</c:v>
                </c:pt>
                <c:pt idx="11305">
                  <c:v>0</c:v>
                </c:pt>
                <c:pt idx="11306">
                  <c:v>0</c:v>
                </c:pt>
                <c:pt idx="11307">
                  <c:v>0</c:v>
                </c:pt>
                <c:pt idx="11308">
                  <c:v>0</c:v>
                </c:pt>
                <c:pt idx="11309">
                  <c:v>0</c:v>
                </c:pt>
                <c:pt idx="11310">
                  <c:v>0</c:v>
                </c:pt>
                <c:pt idx="11311">
                  <c:v>0</c:v>
                </c:pt>
                <c:pt idx="11312">
                  <c:v>0</c:v>
                </c:pt>
                <c:pt idx="11313">
                  <c:v>0</c:v>
                </c:pt>
                <c:pt idx="11314">
                  <c:v>0</c:v>
                </c:pt>
                <c:pt idx="11315">
                  <c:v>0</c:v>
                </c:pt>
                <c:pt idx="11316">
                  <c:v>0</c:v>
                </c:pt>
                <c:pt idx="11317">
                  <c:v>0</c:v>
                </c:pt>
                <c:pt idx="11318">
                  <c:v>0</c:v>
                </c:pt>
                <c:pt idx="11319">
                  <c:v>0</c:v>
                </c:pt>
                <c:pt idx="11320">
                  <c:v>2.2168333343380482</c:v>
                </c:pt>
                <c:pt idx="11321">
                  <c:v>0</c:v>
                </c:pt>
                <c:pt idx="11322">
                  <c:v>0</c:v>
                </c:pt>
                <c:pt idx="11323">
                  <c:v>0</c:v>
                </c:pt>
                <c:pt idx="11324">
                  <c:v>0</c:v>
                </c:pt>
                <c:pt idx="11325">
                  <c:v>0</c:v>
                </c:pt>
                <c:pt idx="11326">
                  <c:v>0</c:v>
                </c:pt>
                <c:pt idx="11327">
                  <c:v>0</c:v>
                </c:pt>
                <c:pt idx="11328">
                  <c:v>0</c:v>
                </c:pt>
                <c:pt idx="11329">
                  <c:v>0</c:v>
                </c:pt>
                <c:pt idx="11330">
                  <c:v>0</c:v>
                </c:pt>
                <c:pt idx="11331">
                  <c:v>0</c:v>
                </c:pt>
                <c:pt idx="11332">
                  <c:v>0</c:v>
                </c:pt>
                <c:pt idx="11333">
                  <c:v>0</c:v>
                </c:pt>
                <c:pt idx="11334">
                  <c:v>0</c:v>
                </c:pt>
                <c:pt idx="11335">
                  <c:v>0</c:v>
                </c:pt>
                <c:pt idx="11336">
                  <c:v>0</c:v>
                </c:pt>
                <c:pt idx="11337">
                  <c:v>0</c:v>
                </c:pt>
                <c:pt idx="11338">
                  <c:v>0</c:v>
                </c:pt>
                <c:pt idx="11339">
                  <c:v>0</c:v>
                </c:pt>
                <c:pt idx="11340">
                  <c:v>0</c:v>
                </c:pt>
                <c:pt idx="11341">
                  <c:v>0</c:v>
                </c:pt>
                <c:pt idx="11342">
                  <c:v>0</c:v>
                </c:pt>
                <c:pt idx="11343">
                  <c:v>0</c:v>
                </c:pt>
                <c:pt idx="11344">
                  <c:v>1.3245555692579956</c:v>
                </c:pt>
                <c:pt idx="11345">
                  <c:v>0</c:v>
                </c:pt>
                <c:pt idx="11346">
                  <c:v>0</c:v>
                </c:pt>
                <c:pt idx="11347">
                  <c:v>0</c:v>
                </c:pt>
                <c:pt idx="11348">
                  <c:v>0</c:v>
                </c:pt>
                <c:pt idx="11349">
                  <c:v>0</c:v>
                </c:pt>
                <c:pt idx="11350">
                  <c:v>0</c:v>
                </c:pt>
                <c:pt idx="11351">
                  <c:v>0</c:v>
                </c:pt>
                <c:pt idx="11352">
                  <c:v>0</c:v>
                </c:pt>
                <c:pt idx="11353">
                  <c:v>0</c:v>
                </c:pt>
                <c:pt idx="11354">
                  <c:v>0</c:v>
                </c:pt>
                <c:pt idx="11355">
                  <c:v>0</c:v>
                </c:pt>
                <c:pt idx="11356">
                  <c:v>0</c:v>
                </c:pt>
                <c:pt idx="11357">
                  <c:v>0</c:v>
                </c:pt>
                <c:pt idx="11358">
                  <c:v>0</c:v>
                </c:pt>
                <c:pt idx="11359">
                  <c:v>0</c:v>
                </c:pt>
                <c:pt idx="11360">
                  <c:v>0</c:v>
                </c:pt>
                <c:pt idx="11361">
                  <c:v>0</c:v>
                </c:pt>
                <c:pt idx="11362">
                  <c:v>0</c:v>
                </c:pt>
                <c:pt idx="11363">
                  <c:v>0</c:v>
                </c:pt>
                <c:pt idx="11364">
                  <c:v>0</c:v>
                </c:pt>
                <c:pt idx="11365">
                  <c:v>0</c:v>
                </c:pt>
                <c:pt idx="11366">
                  <c:v>0</c:v>
                </c:pt>
                <c:pt idx="11367">
                  <c:v>0</c:v>
                </c:pt>
                <c:pt idx="11368">
                  <c:v>0</c:v>
                </c:pt>
                <c:pt idx="11369">
                  <c:v>0</c:v>
                </c:pt>
                <c:pt idx="11370">
                  <c:v>0</c:v>
                </c:pt>
                <c:pt idx="11371">
                  <c:v>0</c:v>
                </c:pt>
                <c:pt idx="11372">
                  <c:v>0</c:v>
                </c:pt>
                <c:pt idx="11373">
                  <c:v>0</c:v>
                </c:pt>
                <c:pt idx="11374">
                  <c:v>0</c:v>
                </c:pt>
                <c:pt idx="11375">
                  <c:v>0</c:v>
                </c:pt>
                <c:pt idx="11376">
                  <c:v>0</c:v>
                </c:pt>
                <c:pt idx="11377">
                  <c:v>0</c:v>
                </c:pt>
                <c:pt idx="11378">
                  <c:v>0</c:v>
                </c:pt>
                <c:pt idx="11379">
                  <c:v>0</c:v>
                </c:pt>
                <c:pt idx="11380">
                  <c:v>0</c:v>
                </c:pt>
                <c:pt idx="11381">
                  <c:v>0</c:v>
                </c:pt>
                <c:pt idx="11382">
                  <c:v>0</c:v>
                </c:pt>
                <c:pt idx="11383">
                  <c:v>0</c:v>
                </c:pt>
                <c:pt idx="11384">
                  <c:v>0</c:v>
                </c:pt>
                <c:pt idx="11385">
                  <c:v>0</c:v>
                </c:pt>
                <c:pt idx="11386">
                  <c:v>0</c:v>
                </c:pt>
                <c:pt idx="11387">
                  <c:v>0</c:v>
                </c:pt>
                <c:pt idx="11388">
                  <c:v>0</c:v>
                </c:pt>
                <c:pt idx="11389">
                  <c:v>0</c:v>
                </c:pt>
                <c:pt idx="11390">
                  <c:v>0</c:v>
                </c:pt>
                <c:pt idx="11391">
                  <c:v>0</c:v>
                </c:pt>
                <c:pt idx="11392">
                  <c:v>0</c:v>
                </c:pt>
                <c:pt idx="11393">
                  <c:v>0</c:v>
                </c:pt>
                <c:pt idx="11394">
                  <c:v>0</c:v>
                </c:pt>
                <c:pt idx="11395">
                  <c:v>0</c:v>
                </c:pt>
                <c:pt idx="11396">
                  <c:v>0</c:v>
                </c:pt>
                <c:pt idx="11397">
                  <c:v>0</c:v>
                </c:pt>
                <c:pt idx="11398">
                  <c:v>0</c:v>
                </c:pt>
                <c:pt idx="11399">
                  <c:v>0</c:v>
                </c:pt>
                <c:pt idx="11400">
                  <c:v>0</c:v>
                </c:pt>
                <c:pt idx="11401">
                  <c:v>0</c:v>
                </c:pt>
                <c:pt idx="11402">
                  <c:v>0</c:v>
                </c:pt>
                <c:pt idx="11403">
                  <c:v>0</c:v>
                </c:pt>
                <c:pt idx="11404">
                  <c:v>0</c:v>
                </c:pt>
                <c:pt idx="11405">
                  <c:v>0</c:v>
                </c:pt>
                <c:pt idx="11406">
                  <c:v>0</c:v>
                </c:pt>
                <c:pt idx="11407">
                  <c:v>0</c:v>
                </c:pt>
                <c:pt idx="11408">
                  <c:v>0</c:v>
                </c:pt>
                <c:pt idx="11409">
                  <c:v>0</c:v>
                </c:pt>
                <c:pt idx="11410">
                  <c:v>0</c:v>
                </c:pt>
                <c:pt idx="11411">
                  <c:v>0</c:v>
                </c:pt>
                <c:pt idx="11412">
                  <c:v>0</c:v>
                </c:pt>
                <c:pt idx="11413">
                  <c:v>0</c:v>
                </c:pt>
                <c:pt idx="11414">
                  <c:v>0</c:v>
                </c:pt>
                <c:pt idx="11415">
                  <c:v>0</c:v>
                </c:pt>
                <c:pt idx="11416">
                  <c:v>2.8187777640100649</c:v>
                </c:pt>
                <c:pt idx="11417">
                  <c:v>0</c:v>
                </c:pt>
                <c:pt idx="11418">
                  <c:v>0</c:v>
                </c:pt>
                <c:pt idx="11419">
                  <c:v>0</c:v>
                </c:pt>
                <c:pt idx="11420">
                  <c:v>0</c:v>
                </c:pt>
                <c:pt idx="11421">
                  <c:v>0</c:v>
                </c:pt>
                <c:pt idx="11422">
                  <c:v>0</c:v>
                </c:pt>
                <c:pt idx="11423">
                  <c:v>0</c:v>
                </c:pt>
                <c:pt idx="11424">
                  <c:v>0</c:v>
                </c:pt>
                <c:pt idx="11425">
                  <c:v>0</c:v>
                </c:pt>
                <c:pt idx="11426">
                  <c:v>0</c:v>
                </c:pt>
                <c:pt idx="11427">
                  <c:v>0</c:v>
                </c:pt>
                <c:pt idx="11428">
                  <c:v>0</c:v>
                </c:pt>
                <c:pt idx="11429">
                  <c:v>0</c:v>
                </c:pt>
                <c:pt idx="11430">
                  <c:v>0</c:v>
                </c:pt>
                <c:pt idx="11431">
                  <c:v>0</c:v>
                </c:pt>
                <c:pt idx="11432">
                  <c:v>0</c:v>
                </c:pt>
                <c:pt idx="11433">
                  <c:v>0</c:v>
                </c:pt>
                <c:pt idx="11434">
                  <c:v>0</c:v>
                </c:pt>
                <c:pt idx="11435">
                  <c:v>0</c:v>
                </c:pt>
                <c:pt idx="11436">
                  <c:v>0</c:v>
                </c:pt>
                <c:pt idx="11437">
                  <c:v>0</c:v>
                </c:pt>
                <c:pt idx="11438">
                  <c:v>0</c:v>
                </c:pt>
                <c:pt idx="11439">
                  <c:v>0</c:v>
                </c:pt>
                <c:pt idx="11440">
                  <c:v>0</c:v>
                </c:pt>
                <c:pt idx="11441">
                  <c:v>0</c:v>
                </c:pt>
                <c:pt idx="11442">
                  <c:v>0</c:v>
                </c:pt>
                <c:pt idx="11443">
                  <c:v>0</c:v>
                </c:pt>
                <c:pt idx="11444">
                  <c:v>0</c:v>
                </c:pt>
                <c:pt idx="11445">
                  <c:v>0</c:v>
                </c:pt>
                <c:pt idx="11446">
                  <c:v>0</c:v>
                </c:pt>
                <c:pt idx="11447">
                  <c:v>0</c:v>
                </c:pt>
                <c:pt idx="11448">
                  <c:v>0</c:v>
                </c:pt>
                <c:pt idx="11449">
                  <c:v>0</c:v>
                </c:pt>
                <c:pt idx="11450">
                  <c:v>0</c:v>
                </c:pt>
                <c:pt idx="11451">
                  <c:v>0</c:v>
                </c:pt>
                <c:pt idx="11452">
                  <c:v>0</c:v>
                </c:pt>
                <c:pt idx="11453">
                  <c:v>0</c:v>
                </c:pt>
                <c:pt idx="11454">
                  <c:v>0</c:v>
                </c:pt>
                <c:pt idx="11455">
                  <c:v>0</c:v>
                </c:pt>
                <c:pt idx="11456">
                  <c:v>0</c:v>
                </c:pt>
                <c:pt idx="11457">
                  <c:v>0</c:v>
                </c:pt>
                <c:pt idx="11458">
                  <c:v>0</c:v>
                </c:pt>
                <c:pt idx="11459">
                  <c:v>0</c:v>
                </c:pt>
                <c:pt idx="11460">
                  <c:v>0</c:v>
                </c:pt>
                <c:pt idx="11461">
                  <c:v>0</c:v>
                </c:pt>
                <c:pt idx="11462">
                  <c:v>0</c:v>
                </c:pt>
                <c:pt idx="11463">
                  <c:v>0</c:v>
                </c:pt>
                <c:pt idx="11464">
                  <c:v>0</c:v>
                </c:pt>
                <c:pt idx="11465">
                  <c:v>0</c:v>
                </c:pt>
                <c:pt idx="11466">
                  <c:v>0</c:v>
                </c:pt>
                <c:pt idx="11467">
                  <c:v>0</c:v>
                </c:pt>
                <c:pt idx="11468">
                  <c:v>0</c:v>
                </c:pt>
                <c:pt idx="11469">
                  <c:v>0</c:v>
                </c:pt>
                <c:pt idx="11470">
                  <c:v>0</c:v>
                </c:pt>
                <c:pt idx="11471">
                  <c:v>0</c:v>
                </c:pt>
                <c:pt idx="11472">
                  <c:v>0</c:v>
                </c:pt>
                <c:pt idx="11473">
                  <c:v>0</c:v>
                </c:pt>
                <c:pt idx="11474">
                  <c:v>0</c:v>
                </c:pt>
                <c:pt idx="11475">
                  <c:v>0</c:v>
                </c:pt>
                <c:pt idx="11476">
                  <c:v>0</c:v>
                </c:pt>
                <c:pt idx="11477">
                  <c:v>0</c:v>
                </c:pt>
                <c:pt idx="11478">
                  <c:v>0</c:v>
                </c:pt>
                <c:pt idx="11479">
                  <c:v>0</c:v>
                </c:pt>
                <c:pt idx="11480">
                  <c:v>0</c:v>
                </c:pt>
                <c:pt idx="11481">
                  <c:v>0</c:v>
                </c:pt>
                <c:pt idx="11482">
                  <c:v>0</c:v>
                </c:pt>
                <c:pt idx="11483">
                  <c:v>0</c:v>
                </c:pt>
                <c:pt idx="11484">
                  <c:v>0</c:v>
                </c:pt>
                <c:pt idx="11485">
                  <c:v>0</c:v>
                </c:pt>
                <c:pt idx="11486">
                  <c:v>0</c:v>
                </c:pt>
                <c:pt idx="11487">
                  <c:v>1.3756666562250075</c:v>
                </c:pt>
                <c:pt idx="11488">
                  <c:v>0</c:v>
                </c:pt>
                <c:pt idx="11489">
                  <c:v>0</c:v>
                </c:pt>
                <c:pt idx="11490">
                  <c:v>0</c:v>
                </c:pt>
                <c:pt idx="11491">
                  <c:v>0</c:v>
                </c:pt>
                <c:pt idx="11492">
                  <c:v>0</c:v>
                </c:pt>
                <c:pt idx="11493">
                  <c:v>0</c:v>
                </c:pt>
                <c:pt idx="11494">
                  <c:v>0</c:v>
                </c:pt>
                <c:pt idx="11495">
                  <c:v>0</c:v>
                </c:pt>
                <c:pt idx="11496">
                  <c:v>0</c:v>
                </c:pt>
                <c:pt idx="11497">
                  <c:v>0</c:v>
                </c:pt>
                <c:pt idx="11498">
                  <c:v>0</c:v>
                </c:pt>
                <c:pt idx="11499">
                  <c:v>0</c:v>
                </c:pt>
                <c:pt idx="11500">
                  <c:v>0</c:v>
                </c:pt>
                <c:pt idx="11501">
                  <c:v>0</c:v>
                </c:pt>
                <c:pt idx="11502">
                  <c:v>0</c:v>
                </c:pt>
                <c:pt idx="11503">
                  <c:v>0</c:v>
                </c:pt>
                <c:pt idx="11504">
                  <c:v>0</c:v>
                </c:pt>
                <c:pt idx="11505">
                  <c:v>0</c:v>
                </c:pt>
                <c:pt idx="11506">
                  <c:v>0</c:v>
                </c:pt>
                <c:pt idx="11507">
                  <c:v>0</c:v>
                </c:pt>
                <c:pt idx="11508">
                  <c:v>0</c:v>
                </c:pt>
                <c:pt idx="11509">
                  <c:v>0</c:v>
                </c:pt>
                <c:pt idx="11510">
                  <c:v>0</c:v>
                </c:pt>
                <c:pt idx="11511">
                  <c:v>0</c:v>
                </c:pt>
                <c:pt idx="11512">
                  <c:v>0</c:v>
                </c:pt>
                <c:pt idx="11513">
                  <c:v>0</c:v>
                </c:pt>
                <c:pt idx="11514">
                  <c:v>0</c:v>
                </c:pt>
                <c:pt idx="11515">
                  <c:v>0</c:v>
                </c:pt>
                <c:pt idx="11516">
                  <c:v>0</c:v>
                </c:pt>
                <c:pt idx="11517">
                  <c:v>0</c:v>
                </c:pt>
                <c:pt idx="11518">
                  <c:v>0</c:v>
                </c:pt>
                <c:pt idx="11519">
                  <c:v>0</c:v>
                </c:pt>
                <c:pt idx="11520">
                  <c:v>0</c:v>
                </c:pt>
                <c:pt idx="11521">
                  <c:v>0</c:v>
                </c:pt>
                <c:pt idx="11522">
                  <c:v>0</c:v>
                </c:pt>
                <c:pt idx="11523">
                  <c:v>0</c:v>
                </c:pt>
                <c:pt idx="11524">
                  <c:v>0</c:v>
                </c:pt>
                <c:pt idx="11525">
                  <c:v>0</c:v>
                </c:pt>
                <c:pt idx="11526">
                  <c:v>0</c:v>
                </c:pt>
                <c:pt idx="11527">
                  <c:v>0</c:v>
                </c:pt>
                <c:pt idx="11528">
                  <c:v>0</c:v>
                </c:pt>
                <c:pt idx="11529">
                  <c:v>0</c:v>
                </c:pt>
                <c:pt idx="11530">
                  <c:v>0</c:v>
                </c:pt>
                <c:pt idx="11531">
                  <c:v>0</c:v>
                </c:pt>
                <c:pt idx="11532">
                  <c:v>0</c:v>
                </c:pt>
                <c:pt idx="11533">
                  <c:v>0</c:v>
                </c:pt>
                <c:pt idx="11534">
                  <c:v>0</c:v>
                </c:pt>
                <c:pt idx="11535">
                  <c:v>0</c:v>
                </c:pt>
                <c:pt idx="11536">
                  <c:v>0</c:v>
                </c:pt>
                <c:pt idx="11537">
                  <c:v>0</c:v>
                </c:pt>
                <c:pt idx="11538">
                  <c:v>0</c:v>
                </c:pt>
                <c:pt idx="11539">
                  <c:v>0</c:v>
                </c:pt>
                <c:pt idx="11540">
                  <c:v>0</c:v>
                </c:pt>
                <c:pt idx="11541">
                  <c:v>0</c:v>
                </c:pt>
                <c:pt idx="11542">
                  <c:v>0</c:v>
                </c:pt>
                <c:pt idx="11543">
                  <c:v>0</c:v>
                </c:pt>
                <c:pt idx="11544">
                  <c:v>0</c:v>
                </c:pt>
                <c:pt idx="11545">
                  <c:v>0</c:v>
                </c:pt>
                <c:pt idx="11546">
                  <c:v>0</c:v>
                </c:pt>
                <c:pt idx="11547">
                  <c:v>0</c:v>
                </c:pt>
                <c:pt idx="11548">
                  <c:v>0</c:v>
                </c:pt>
                <c:pt idx="11549">
                  <c:v>0</c:v>
                </c:pt>
                <c:pt idx="11550">
                  <c:v>0</c:v>
                </c:pt>
                <c:pt idx="11551">
                  <c:v>0</c:v>
                </c:pt>
                <c:pt idx="11552">
                  <c:v>0</c:v>
                </c:pt>
                <c:pt idx="11553">
                  <c:v>0</c:v>
                </c:pt>
                <c:pt idx="11554">
                  <c:v>0</c:v>
                </c:pt>
                <c:pt idx="11555">
                  <c:v>0</c:v>
                </c:pt>
                <c:pt idx="11556">
                  <c:v>0</c:v>
                </c:pt>
                <c:pt idx="11557">
                  <c:v>0</c:v>
                </c:pt>
                <c:pt idx="11558">
                  <c:v>0</c:v>
                </c:pt>
                <c:pt idx="11559">
                  <c:v>0</c:v>
                </c:pt>
                <c:pt idx="11560">
                  <c:v>4.6197778982100317</c:v>
                </c:pt>
                <c:pt idx="11561">
                  <c:v>0</c:v>
                </c:pt>
                <c:pt idx="11562">
                  <c:v>0</c:v>
                </c:pt>
                <c:pt idx="11563">
                  <c:v>0</c:v>
                </c:pt>
                <c:pt idx="11564">
                  <c:v>0</c:v>
                </c:pt>
                <c:pt idx="11565">
                  <c:v>0</c:v>
                </c:pt>
                <c:pt idx="11566">
                  <c:v>0</c:v>
                </c:pt>
                <c:pt idx="11567">
                  <c:v>0</c:v>
                </c:pt>
                <c:pt idx="11568">
                  <c:v>0</c:v>
                </c:pt>
                <c:pt idx="11569">
                  <c:v>0</c:v>
                </c:pt>
                <c:pt idx="11570">
                  <c:v>0</c:v>
                </c:pt>
                <c:pt idx="11571">
                  <c:v>0</c:v>
                </c:pt>
                <c:pt idx="11572">
                  <c:v>0</c:v>
                </c:pt>
                <c:pt idx="11573">
                  <c:v>0</c:v>
                </c:pt>
                <c:pt idx="11574">
                  <c:v>0</c:v>
                </c:pt>
                <c:pt idx="11575">
                  <c:v>0</c:v>
                </c:pt>
                <c:pt idx="11576">
                  <c:v>0</c:v>
                </c:pt>
                <c:pt idx="11577">
                  <c:v>23.678833167287053</c:v>
                </c:pt>
                <c:pt idx="11578">
                  <c:v>32.425278032092933</c:v>
                </c:pt>
                <c:pt idx="11579">
                  <c:v>2.830554771688071</c:v>
                </c:pt>
                <c:pt idx="11580">
                  <c:v>10.731721175509847</c:v>
                </c:pt>
                <c:pt idx="11581">
                  <c:v>7.7975550128701343</c:v>
                </c:pt>
                <c:pt idx="11582">
                  <c:v>0</c:v>
                </c:pt>
                <c:pt idx="11583">
                  <c:v>0</c:v>
                </c:pt>
                <c:pt idx="11584">
                  <c:v>0</c:v>
                </c:pt>
                <c:pt idx="11585">
                  <c:v>0</c:v>
                </c:pt>
                <c:pt idx="11586">
                  <c:v>0</c:v>
                </c:pt>
                <c:pt idx="11587">
                  <c:v>0</c:v>
                </c:pt>
                <c:pt idx="11588">
                  <c:v>0</c:v>
                </c:pt>
                <c:pt idx="11589">
                  <c:v>0</c:v>
                </c:pt>
                <c:pt idx="11590">
                  <c:v>0</c:v>
                </c:pt>
                <c:pt idx="11591">
                  <c:v>0</c:v>
                </c:pt>
                <c:pt idx="11592">
                  <c:v>0</c:v>
                </c:pt>
                <c:pt idx="11593">
                  <c:v>0</c:v>
                </c:pt>
                <c:pt idx="11594">
                  <c:v>0</c:v>
                </c:pt>
                <c:pt idx="11595">
                  <c:v>0</c:v>
                </c:pt>
                <c:pt idx="11596">
                  <c:v>0</c:v>
                </c:pt>
                <c:pt idx="11597">
                  <c:v>0</c:v>
                </c:pt>
                <c:pt idx="11598">
                  <c:v>0</c:v>
                </c:pt>
                <c:pt idx="11599">
                  <c:v>0</c:v>
                </c:pt>
                <c:pt idx="11600">
                  <c:v>0</c:v>
                </c:pt>
                <c:pt idx="11601">
                  <c:v>0</c:v>
                </c:pt>
                <c:pt idx="11602">
                  <c:v>0</c:v>
                </c:pt>
                <c:pt idx="11603">
                  <c:v>0</c:v>
                </c:pt>
                <c:pt idx="11604">
                  <c:v>0</c:v>
                </c:pt>
                <c:pt idx="11605">
                  <c:v>0</c:v>
                </c:pt>
                <c:pt idx="11606">
                  <c:v>0</c:v>
                </c:pt>
                <c:pt idx="11607">
                  <c:v>0</c:v>
                </c:pt>
                <c:pt idx="11608">
                  <c:v>0</c:v>
                </c:pt>
                <c:pt idx="11609">
                  <c:v>0</c:v>
                </c:pt>
                <c:pt idx="11610">
                  <c:v>0</c:v>
                </c:pt>
                <c:pt idx="11611">
                  <c:v>0</c:v>
                </c:pt>
                <c:pt idx="11612">
                  <c:v>0</c:v>
                </c:pt>
                <c:pt idx="11613">
                  <c:v>0</c:v>
                </c:pt>
                <c:pt idx="11614">
                  <c:v>0</c:v>
                </c:pt>
                <c:pt idx="11615">
                  <c:v>0</c:v>
                </c:pt>
                <c:pt idx="11616">
                  <c:v>0</c:v>
                </c:pt>
                <c:pt idx="11617">
                  <c:v>0</c:v>
                </c:pt>
                <c:pt idx="11618">
                  <c:v>0</c:v>
                </c:pt>
                <c:pt idx="11619">
                  <c:v>0</c:v>
                </c:pt>
                <c:pt idx="11620">
                  <c:v>0</c:v>
                </c:pt>
                <c:pt idx="11621">
                  <c:v>0</c:v>
                </c:pt>
                <c:pt idx="11622">
                  <c:v>0</c:v>
                </c:pt>
                <c:pt idx="11623">
                  <c:v>0</c:v>
                </c:pt>
                <c:pt idx="11624">
                  <c:v>0</c:v>
                </c:pt>
                <c:pt idx="11625">
                  <c:v>0</c:v>
                </c:pt>
                <c:pt idx="11626">
                  <c:v>0</c:v>
                </c:pt>
                <c:pt idx="11627">
                  <c:v>0</c:v>
                </c:pt>
                <c:pt idx="11628">
                  <c:v>0</c:v>
                </c:pt>
                <c:pt idx="11629">
                  <c:v>0</c:v>
                </c:pt>
                <c:pt idx="11630">
                  <c:v>0</c:v>
                </c:pt>
                <c:pt idx="11631">
                  <c:v>0</c:v>
                </c:pt>
                <c:pt idx="11632">
                  <c:v>0.7693333853620743</c:v>
                </c:pt>
                <c:pt idx="11633">
                  <c:v>0</c:v>
                </c:pt>
                <c:pt idx="11634">
                  <c:v>0</c:v>
                </c:pt>
                <c:pt idx="11635">
                  <c:v>0</c:v>
                </c:pt>
                <c:pt idx="11636">
                  <c:v>0</c:v>
                </c:pt>
                <c:pt idx="11637">
                  <c:v>0</c:v>
                </c:pt>
                <c:pt idx="11638">
                  <c:v>0</c:v>
                </c:pt>
                <c:pt idx="11639">
                  <c:v>0</c:v>
                </c:pt>
                <c:pt idx="11640">
                  <c:v>0</c:v>
                </c:pt>
                <c:pt idx="11641">
                  <c:v>0</c:v>
                </c:pt>
                <c:pt idx="11642">
                  <c:v>0</c:v>
                </c:pt>
                <c:pt idx="11643">
                  <c:v>0</c:v>
                </c:pt>
                <c:pt idx="11644">
                  <c:v>0</c:v>
                </c:pt>
                <c:pt idx="11645">
                  <c:v>0</c:v>
                </c:pt>
                <c:pt idx="11646">
                  <c:v>0</c:v>
                </c:pt>
                <c:pt idx="11647">
                  <c:v>0</c:v>
                </c:pt>
                <c:pt idx="11648">
                  <c:v>0</c:v>
                </c:pt>
                <c:pt idx="11649">
                  <c:v>0</c:v>
                </c:pt>
                <c:pt idx="11650">
                  <c:v>0</c:v>
                </c:pt>
                <c:pt idx="11651">
                  <c:v>0</c:v>
                </c:pt>
                <c:pt idx="11652">
                  <c:v>0</c:v>
                </c:pt>
                <c:pt idx="11653">
                  <c:v>0</c:v>
                </c:pt>
                <c:pt idx="11654">
                  <c:v>0</c:v>
                </c:pt>
                <c:pt idx="11655">
                  <c:v>0</c:v>
                </c:pt>
                <c:pt idx="11656">
                  <c:v>0</c:v>
                </c:pt>
                <c:pt idx="11657">
                  <c:v>0</c:v>
                </c:pt>
                <c:pt idx="11658">
                  <c:v>0</c:v>
                </c:pt>
                <c:pt idx="11659">
                  <c:v>0</c:v>
                </c:pt>
                <c:pt idx="11660">
                  <c:v>0</c:v>
                </c:pt>
                <c:pt idx="11661">
                  <c:v>0</c:v>
                </c:pt>
                <c:pt idx="11662">
                  <c:v>0</c:v>
                </c:pt>
                <c:pt idx="11663">
                  <c:v>0</c:v>
                </c:pt>
                <c:pt idx="11664">
                  <c:v>0</c:v>
                </c:pt>
                <c:pt idx="11665">
                  <c:v>0</c:v>
                </c:pt>
                <c:pt idx="11666">
                  <c:v>0</c:v>
                </c:pt>
                <c:pt idx="11667">
                  <c:v>0</c:v>
                </c:pt>
                <c:pt idx="11668">
                  <c:v>0</c:v>
                </c:pt>
                <c:pt idx="11669">
                  <c:v>0</c:v>
                </c:pt>
                <c:pt idx="11670">
                  <c:v>0</c:v>
                </c:pt>
                <c:pt idx="11671">
                  <c:v>0</c:v>
                </c:pt>
                <c:pt idx="11672">
                  <c:v>0.37755563524100921</c:v>
                </c:pt>
                <c:pt idx="11673">
                  <c:v>0</c:v>
                </c:pt>
                <c:pt idx="11674">
                  <c:v>0</c:v>
                </c:pt>
                <c:pt idx="11675">
                  <c:v>0</c:v>
                </c:pt>
                <c:pt idx="11676">
                  <c:v>0</c:v>
                </c:pt>
                <c:pt idx="11677">
                  <c:v>0</c:v>
                </c:pt>
                <c:pt idx="11678">
                  <c:v>0</c:v>
                </c:pt>
                <c:pt idx="11679">
                  <c:v>0</c:v>
                </c:pt>
                <c:pt idx="11680">
                  <c:v>0</c:v>
                </c:pt>
                <c:pt idx="11681">
                  <c:v>0</c:v>
                </c:pt>
                <c:pt idx="11682">
                  <c:v>0</c:v>
                </c:pt>
                <c:pt idx="11683">
                  <c:v>0</c:v>
                </c:pt>
                <c:pt idx="11684">
                  <c:v>0</c:v>
                </c:pt>
                <c:pt idx="11685">
                  <c:v>0</c:v>
                </c:pt>
                <c:pt idx="11686">
                  <c:v>0</c:v>
                </c:pt>
                <c:pt idx="11687">
                  <c:v>0</c:v>
                </c:pt>
                <c:pt idx="11688">
                  <c:v>0</c:v>
                </c:pt>
                <c:pt idx="11689">
                  <c:v>0</c:v>
                </c:pt>
                <c:pt idx="11690">
                  <c:v>0</c:v>
                </c:pt>
                <c:pt idx="11691">
                  <c:v>0</c:v>
                </c:pt>
                <c:pt idx="11692">
                  <c:v>0</c:v>
                </c:pt>
                <c:pt idx="11693">
                  <c:v>0</c:v>
                </c:pt>
                <c:pt idx="11694">
                  <c:v>0</c:v>
                </c:pt>
                <c:pt idx="11695">
                  <c:v>0</c:v>
                </c:pt>
                <c:pt idx="11696">
                  <c:v>0</c:v>
                </c:pt>
                <c:pt idx="11697">
                  <c:v>0</c:v>
                </c:pt>
                <c:pt idx="11698">
                  <c:v>0</c:v>
                </c:pt>
                <c:pt idx="11699">
                  <c:v>0</c:v>
                </c:pt>
                <c:pt idx="11700">
                  <c:v>0</c:v>
                </c:pt>
                <c:pt idx="11701">
                  <c:v>0</c:v>
                </c:pt>
                <c:pt idx="11702">
                  <c:v>0</c:v>
                </c:pt>
                <c:pt idx="11703">
                  <c:v>0</c:v>
                </c:pt>
                <c:pt idx="11704">
                  <c:v>0</c:v>
                </c:pt>
                <c:pt idx="11705">
                  <c:v>0</c:v>
                </c:pt>
                <c:pt idx="11706">
                  <c:v>0</c:v>
                </c:pt>
                <c:pt idx="11707">
                  <c:v>0</c:v>
                </c:pt>
                <c:pt idx="11708">
                  <c:v>0</c:v>
                </c:pt>
                <c:pt idx="11709">
                  <c:v>0</c:v>
                </c:pt>
                <c:pt idx="11710">
                  <c:v>0</c:v>
                </c:pt>
                <c:pt idx="11711">
                  <c:v>0</c:v>
                </c:pt>
                <c:pt idx="11712">
                  <c:v>0</c:v>
                </c:pt>
                <c:pt idx="11713">
                  <c:v>0</c:v>
                </c:pt>
                <c:pt idx="11714">
                  <c:v>0</c:v>
                </c:pt>
                <c:pt idx="11715">
                  <c:v>0</c:v>
                </c:pt>
                <c:pt idx="11716">
                  <c:v>0</c:v>
                </c:pt>
                <c:pt idx="11717">
                  <c:v>0</c:v>
                </c:pt>
                <c:pt idx="11718">
                  <c:v>0</c:v>
                </c:pt>
                <c:pt idx="11719">
                  <c:v>0</c:v>
                </c:pt>
                <c:pt idx="11720">
                  <c:v>0</c:v>
                </c:pt>
                <c:pt idx="11721">
                  <c:v>0</c:v>
                </c:pt>
                <c:pt idx="11722">
                  <c:v>0</c:v>
                </c:pt>
                <c:pt idx="11723">
                  <c:v>0</c:v>
                </c:pt>
                <c:pt idx="11724">
                  <c:v>0</c:v>
                </c:pt>
                <c:pt idx="11725">
                  <c:v>0</c:v>
                </c:pt>
                <c:pt idx="11726">
                  <c:v>0</c:v>
                </c:pt>
                <c:pt idx="11727">
                  <c:v>0</c:v>
                </c:pt>
                <c:pt idx="11728">
                  <c:v>0</c:v>
                </c:pt>
                <c:pt idx="11729">
                  <c:v>0</c:v>
                </c:pt>
                <c:pt idx="11730">
                  <c:v>0</c:v>
                </c:pt>
                <c:pt idx="11731">
                  <c:v>0</c:v>
                </c:pt>
                <c:pt idx="11732">
                  <c:v>0</c:v>
                </c:pt>
                <c:pt idx="11733">
                  <c:v>0</c:v>
                </c:pt>
                <c:pt idx="11734">
                  <c:v>0</c:v>
                </c:pt>
                <c:pt idx="11735">
                  <c:v>0</c:v>
                </c:pt>
                <c:pt idx="11736">
                  <c:v>0</c:v>
                </c:pt>
                <c:pt idx="11737">
                  <c:v>0</c:v>
                </c:pt>
                <c:pt idx="11738">
                  <c:v>0</c:v>
                </c:pt>
                <c:pt idx="11739">
                  <c:v>0</c:v>
                </c:pt>
                <c:pt idx="11740">
                  <c:v>0</c:v>
                </c:pt>
                <c:pt idx="11741">
                  <c:v>0</c:v>
                </c:pt>
                <c:pt idx="11742">
                  <c:v>0</c:v>
                </c:pt>
                <c:pt idx="11743">
                  <c:v>0</c:v>
                </c:pt>
                <c:pt idx="11744">
                  <c:v>0</c:v>
                </c:pt>
                <c:pt idx="11745">
                  <c:v>0</c:v>
                </c:pt>
                <c:pt idx="11746">
                  <c:v>0</c:v>
                </c:pt>
                <c:pt idx="11747">
                  <c:v>0</c:v>
                </c:pt>
                <c:pt idx="11748">
                  <c:v>0</c:v>
                </c:pt>
                <c:pt idx="11749">
                  <c:v>0</c:v>
                </c:pt>
                <c:pt idx="11750">
                  <c:v>0</c:v>
                </c:pt>
                <c:pt idx="11751">
                  <c:v>0</c:v>
                </c:pt>
                <c:pt idx="11752">
                  <c:v>0</c:v>
                </c:pt>
                <c:pt idx="11753">
                  <c:v>0</c:v>
                </c:pt>
                <c:pt idx="11754">
                  <c:v>0</c:v>
                </c:pt>
                <c:pt idx="11755">
                  <c:v>0</c:v>
                </c:pt>
                <c:pt idx="11756">
                  <c:v>0</c:v>
                </c:pt>
                <c:pt idx="11757">
                  <c:v>0</c:v>
                </c:pt>
                <c:pt idx="11758">
                  <c:v>0</c:v>
                </c:pt>
                <c:pt idx="11759">
                  <c:v>0</c:v>
                </c:pt>
                <c:pt idx="11760">
                  <c:v>0</c:v>
                </c:pt>
                <c:pt idx="11761">
                  <c:v>0</c:v>
                </c:pt>
                <c:pt idx="11762">
                  <c:v>0</c:v>
                </c:pt>
                <c:pt idx="11763">
                  <c:v>0</c:v>
                </c:pt>
                <c:pt idx="11764">
                  <c:v>0</c:v>
                </c:pt>
                <c:pt idx="11765">
                  <c:v>0</c:v>
                </c:pt>
                <c:pt idx="11766">
                  <c:v>0</c:v>
                </c:pt>
                <c:pt idx="11767">
                  <c:v>0</c:v>
                </c:pt>
                <c:pt idx="11768">
                  <c:v>0</c:v>
                </c:pt>
                <c:pt idx="11769">
                  <c:v>0</c:v>
                </c:pt>
                <c:pt idx="11770">
                  <c:v>0</c:v>
                </c:pt>
                <c:pt idx="11771">
                  <c:v>0</c:v>
                </c:pt>
                <c:pt idx="11772">
                  <c:v>0</c:v>
                </c:pt>
                <c:pt idx="11773">
                  <c:v>0</c:v>
                </c:pt>
                <c:pt idx="11774">
                  <c:v>0</c:v>
                </c:pt>
                <c:pt idx="11775">
                  <c:v>0</c:v>
                </c:pt>
                <c:pt idx="11776">
                  <c:v>0</c:v>
                </c:pt>
                <c:pt idx="11777">
                  <c:v>0</c:v>
                </c:pt>
                <c:pt idx="11778">
                  <c:v>0</c:v>
                </c:pt>
                <c:pt idx="11779">
                  <c:v>0</c:v>
                </c:pt>
                <c:pt idx="11780">
                  <c:v>0</c:v>
                </c:pt>
                <c:pt idx="11781">
                  <c:v>0</c:v>
                </c:pt>
                <c:pt idx="11782">
                  <c:v>0</c:v>
                </c:pt>
                <c:pt idx="11783">
                  <c:v>0</c:v>
                </c:pt>
                <c:pt idx="11784">
                  <c:v>0</c:v>
                </c:pt>
                <c:pt idx="11785">
                  <c:v>0</c:v>
                </c:pt>
                <c:pt idx="11786">
                  <c:v>0</c:v>
                </c:pt>
                <c:pt idx="11787">
                  <c:v>0</c:v>
                </c:pt>
                <c:pt idx="11788">
                  <c:v>0</c:v>
                </c:pt>
                <c:pt idx="11789">
                  <c:v>0</c:v>
                </c:pt>
                <c:pt idx="11790">
                  <c:v>0</c:v>
                </c:pt>
                <c:pt idx="11791">
                  <c:v>0</c:v>
                </c:pt>
                <c:pt idx="11792">
                  <c:v>0</c:v>
                </c:pt>
                <c:pt idx="11793">
                  <c:v>0</c:v>
                </c:pt>
                <c:pt idx="11794">
                  <c:v>0</c:v>
                </c:pt>
                <c:pt idx="11795">
                  <c:v>0</c:v>
                </c:pt>
                <c:pt idx="11796">
                  <c:v>0</c:v>
                </c:pt>
                <c:pt idx="11797">
                  <c:v>0</c:v>
                </c:pt>
                <c:pt idx="11798">
                  <c:v>0</c:v>
                </c:pt>
                <c:pt idx="11799">
                  <c:v>0</c:v>
                </c:pt>
                <c:pt idx="11800">
                  <c:v>0</c:v>
                </c:pt>
                <c:pt idx="11801">
                  <c:v>0</c:v>
                </c:pt>
                <c:pt idx="11802">
                  <c:v>0</c:v>
                </c:pt>
                <c:pt idx="11803">
                  <c:v>0</c:v>
                </c:pt>
                <c:pt idx="11804">
                  <c:v>0</c:v>
                </c:pt>
                <c:pt idx="11805">
                  <c:v>0</c:v>
                </c:pt>
                <c:pt idx="11806">
                  <c:v>0</c:v>
                </c:pt>
                <c:pt idx="11807">
                  <c:v>0</c:v>
                </c:pt>
                <c:pt idx="11808">
                  <c:v>0</c:v>
                </c:pt>
                <c:pt idx="11809">
                  <c:v>0</c:v>
                </c:pt>
                <c:pt idx="11810">
                  <c:v>0</c:v>
                </c:pt>
                <c:pt idx="11811">
                  <c:v>0</c:v>
                </c:pt>
                <c:pt idx="11812">
                  <c:v>0</c:v>
                </c:pt>
                <c:pt idx="11813">
                  <c:v>0</c:v>
                </c:pt>
                <c:pt idx="11814">
                  <c:v>0</c:v>
                </c:pt>
                <c:pt idx="11815">
                  <c:v>0</c:v>
                </c:pt>
                <c:pt idx="11816">
                  <c:v>0</c:v>
                </c:pt>
                <c:pt idx="11817">
                  <c:v>0</c:v>
                </c:pt>
                <c:pt idx="11818">
                  <c:v>0</c:v>
                </c:pt>
                <c:pt idx="11819">
                  <c:v>0</c:v>
                </c:pt>
                <c:pt idx="11820">
                  <c:v>0</c:v>
                </c:pt>
                <c:pt idx="11821">
                  <c:v>0</c:v>
                </c:pt>
                <c:pt idx="11822">
                  <c:v>0</c:v>
                </c:pt>
                <c:pt idx="11823">
                  <c:v>0</c:v>
                </c:pt>
                <c:pt idx="11824">
                  <c:v>0</c:v>
                </c:pt>
                <c:pt idx="11825">
                  <c:v>0</c:v>
                </c:pt>
                <c:pt idx="11826">
                  <c:v>0</c:v>
                </c:pt>
                <c:pt idx="11827">
                  <c:v>0</c:v>
                </c:pt>
                <c:pt idx="11828">
                  <c:v>0</c:v>
                </c:pt>
                <c:pt idx="11829">
                  <c:v>0</c:v>
                </c:pt>
                <c:pt idx="11830">
                  <c:v>0</c:v>
                </c:pt>
                <c:pt idx="11831">
                  <c:v>0</c:v>
                </c:pt>
                <c:pt idx="11832">
                  <c:v>0</c:v>
                </c:pt>
                <c:pt idx="11833">
                  <c:v>0</c:v>
                </c:pt>
                <c:pt idx="11834">
                  <c:v>0</c:v>
                </c:pt>
                <c:pt idx="11835">
                  <c:v>0</c:v>
                </c:pt>
                <c:pt idx="11836">
                  <c:v>0</c:v>
                </c:pt>
                <c:pt idx="11837">
                  <c:v>0</c:v>
                </c:pt>
                <c:pt idx="11838">
                  <c:v>0</c:v>
                </c:pt>
                <c:pt idx="11839">
                  <c:v>0</c:v>
                </c:pt>
                <c:pt idx="11840">
                  <c:v>0</c:v>
                </c:pt>
                <c:pt idx="11841">
                  <c:v>0</c:v>
                </c:pt>
                <c:pt idx="11842">
                  <c:v>0</c:v>
                </c:pt>
                <c:pt idx="11843">
                  <c:v>0</c:v>
                </c:pt>
                <c:pt idx="11844">
                  <c:v>0</c:v>
                </c:pt>
                <c:pt idx="11845">
                  <c:v>0</c:v>
                </c:pt>
                <c:pt idx="11846">
                  <c:v>0</c:v>
                </c:pt>
                <c:pt idx="11847">
                  <c:v>0</c:v>
                </c:pt>
                <c:pt idx="11848">
                  <c:v>0</c:v>
                </c:pt>
                <c:pt idx="11849">
                  <c:v>0</c:v>
                </c:pt>
                <c:pt idx="11850">
                  <c:v>0</c:v>
                </c:pt>
                <c:pt idx="11851">
                  <c:v>0</c:v>
                </c:pt>
                <c:pt idx="11852">
                  <c:v>0</c:v>
                </c:pt>
                <c:pt idx="11853">
                  <c:v>0</c:v>
                </c:pt>
                <c:pt idx="11854">
                  <c:v>0</c:v>
                </c:pt>
                <c:pt idx="11855">
                  <c:v>0</c:v>
                </c:pt>
                <c:pt idx="11856">
                  <c:v>0</c:v>
                </c:pt>
                <c:pt idx="11857">
                  <c:v>0</c:v>
                </c:pt>
                <c:pt idx="11858">
                  <c:v>0</c:v>
                </c:pt>
                <c:pt idx="11859">
                  <c:v>0</c:v>
                </c:pt>
                <c:pt idx="11860">
                  <c:v>0</c:v>
                </c:pt>
                <c:pt idx="11861">
                  <c:v>0</c:v>
                </c:pt>
                <c:pt idx="11862">
                  <c:v>0</c:v>
                </c:pt>
                <c:pt idx="11863">
                  <c:v>0</c:v>
                </c:pt>
                <c:pt idx="11864">
                  <c:v>0</c:v>
                </c:pt>
                <c:pt idx="11865">
                  <c:v>0</c:v>
                </c:pt>
                <c:pt idx="11866">
                  <c:v>0</c:v>
                </c:pt>
                <c:pt idx="11867">
                  <c:v>0</c:v>
                </c:pt>
                <c:pt idx="11868">
                  <c:v>0</c:v>
                </c:pt>
                <c:pt idx="11869">
                  <c:v>0</c:v>
                </c:pt>
                <c:pt idx="11870">
                  <c:v>0</c:v>
                </c:pt>
                <c:pt idx="11871">
                  <c:v>0</c:v>
                </c:pt>
                <c:pt idx="11872">
                  <c:v>0</c:v>
                </c:pt>
                <c:pt idx="11873">
                  <c:v>0</c:v>
                </c:pt>
                <c:pt idx="11874">
                  <c:v>0</c:v>
                </c:pt>
                <c:pt idx="11875">
                  <c:v>0</c:v>
                </c:pt>
                <c:pt idx="11876">
                  <c:v>0</c:v>
                </c:pt>
                <c:pt idx="11877">
                  <c:v>0</c:v>
                </c:pt>
                <c:pt idx="11878">
                  <c:v>0</c:v>
                </c:pt>
                <c:pt idx="11879">
                  <c:v>0</c:v>
                </c:pt>
                <c:pt idx="11880">
                  <c:v>0</c:v>
                </c:pt>
                <c:pt idx="11881">
                  <c:v>0</c:v>
                </c:pt>
                <c:pt idx="11882">
                  <c:v>0</c:v>
                </c:pt>
                <c:pt idx="11883">
                  <c:v>0</c:v>
                </c:pt>
                <c:pt idx="11884">
                  <c:v>0</c:v>
                </c:pt>
                <c:pt idx="11885">
                  <c:v>0</c:v>
                </c:pt>
                <c:pt idx="11886">
                  <c:v>0</c:v>
                </c:pt>
                <c:pt idx="11887">
                  <c:v>0</c:v>
                </c:pt>
                <c:pt idx="11888">
                  <c:v>0</c:v>
                </c:pt>
                <c:pt idx="11889">
                  <c:v>0</c:v>
                </c:pt>
                <c:pt idx="11890">
                  <c:v>0</c:v>
                </c:pt>
                <c:pt idx="11891">
                  <c:v>0</c:v>
                </c:pt>
                <c:pt idx="11892">
                  <c:v>0</c:v>
                </c:pt>
                <c:pt idx="11893">
                  <c:v>0</c:v>
                </c:pt>
                <c:pt idx="11894">
                  <c:v>0</c:v>
                </c:pt>
                <c:pt idx="11895">
                  <c:v>7.2168334882500176</c:v>
                </c:pt>
                <c:pt idx="11896">
                  <c:v>2.0466667315123033</c:v>
                </c:pt>
                <c:pt idx="11897">
                  <c:v>0</c:v>
                </c:pt>
                <c:pt idx="11898">
                  <c:v>0</c:v>
                </c:pt>
                <c:pt idx="11899">
                  <c:v>0</c:v>
                </c:pt>
                <c:pt idx="11900">
                  <c:v>0</c:v>
                </c:pt>
                <c:pt idx="11901">
                  <c:v>0</c:v>
                </c:pt>
                <c:pt idx="11902">
                  <c:v>0</c:v>
                </c:pt>
                <c:pt idx="11903">
                  <c:v>0</c:v>
                </c:pt>
                <c:pt idx="11904">
                  <c:v>0</c:v>
                </c:pt>
                <c:pt idx="11905">
                  <c:v>0</c:v>
                </c:pt>
                <c:pt idx="11906">
                  <c:v>0</c:v>
                </c:pt>
                <c:pt idx="11907">
                  <c:v>0</c:v>
                </c:pt>
                <c:pt idx="11908">
                  <c:v>0</c:v>
                </c:pt>
                <c:pt idx="11909">
                  <c:v>0</c:v>
                </c:pt>
                <c:pt idx="11910">
                  <c:v>0</c:v>
                </c:pt>
                <c:pt idx="11911">
                  <c:v>1.4550551729399785</c:v>
                </c:pt>
                <c:pt idx="11912">
                  <c:v>5.1198887331629521</c:v>
                </c:pt>
                <c:pt idx="11913">
                  <c:v>0</c:v>
                </c:pt>
                <c:pt idx="11914">
                  <c:v>0</c:v>
                </c:pt>
                <c:pt idx="11915">
                  <c:v>0</c:v>
                </c:pt>
                <c:pt idx="11916">
                  <c:v>0</c:v>
                </c:pt>
                <c:pt idx="11917">
                  <c:v>0</c:v>
                </c:pt>
                <c:pt idx="11918">
                  <c:v>0</c:v>
                </c:pt>
                <c:pt idx="11919">
                  <c:v>0</c:v>
                </c:pt>
                <c:pt idx="11920">
                  <c:v>0</c:v>
                </c:pt>
                <c:pt idx="11921">
                  <c:v>0</c:v>
                </c:pt>
                <c:pt idx="11922">
                  <c:v>0</c:v>
                </c:pt>
                <c:pt idx="11923">
                  <c:v>0</c:v>
                </c:pt>
                <c:pt idx="11924">
                  <c:v>0</c:v>
                </c:pt>
                <c:pt idx="11925">
                  <c:v>0</c:v>
                </c:pt>
                <c:pt idx="11926">
                  <c:v>0</c:v>
                </c:pt>
                <c:pt idx="11927">
                  <c:v>0</c:v>
                </c:pt>
                <c:pt idx="11928">
                  <c:v>0</c:v>
                </c:pt>
                <c:pt idx="11929">
                  <c:v>0</c:v>
                </c:pt>
                <c:pt idx="11930">
                  <c:v>0</c:v>
                </c:pt>
                <c:pt idx="11931">
                  <c:v>0</c:v>
                </c:pt>
                <c:pt idx="11932">
                  <c:v>0</c:v>
                </c:pt>
                <c:pt idx="11933">
                  <c:v>0</c:v>
                </c:pt>
                <c:pt idx="11934">
                  <c:v>0</c:v>
                </c:pt>
                <c:pt idx="11935">
                  <c:v>0</c:v>
                </c:pt>
                <c:pt idx="11936">
                  <c:v>0</c:v>
                </c:pt>
                <c:pt idx="11937">
                  <c:v>0</c:v>
                </c:pt>
                <c:pt idx="11938">
                  <c:v>0</c:v>
                </c:pt>
                <c:pt idx="11939">
                  <c:v>0</c:v>
                </c:pt>
                <c:pt idx="11940">
                  <c:v>0</c:v>
                </c:pt>
                <c:pt idx="11941">
                  <c:v>0</c:v>
                </c:pt>
                <c:pt idx="11942">
                  <c:v>0</c:v>
                </c:pt>
                <c:pt idx="11943">
                  <c:v>0</c:v>
                </c:pt>
                <c:pt idx="11944">
                  <c:v>0</c:v>
                </c:pt>
                <c:pt idx="11945">
                  <c:v>0</c:v>
                </c:pt>
                <c:pt idx="11946">
                  <c:v>0</c:v>
                </c:pt>
                <c:pt idx="11947">
                  <c:v>0</c:v>
                </c:pt>
                <c:pt idx="11948">
                  <c:v>0</c:v>
                </c:pt>
                <c:pt idx="11949">
                  <c:v>0</c:v>
                </c:pt>
                <c:pt idx="11950">
                  <c:v>0</c:v>
                </c:pt>
                <c:pt idx="11951">
                  <c:v>0</c:v>
                </c:pt>
                <c:pt idx="11952">
                  <c:v>0</c:v>
                </c:pt>
                <c:pt idx="11953">
                  <c:v>0</c:v>
                </c:pt>
                <c:pt idx="11954">
                  <c:v>0</c:v>
                </c:pt>
                <c:pt idx="11955">
                  <c:v>0</c:v>
                </c:pt>
                <c:pt idx="11956">
                  <c:v>0</c:v>
                </c:pt>
                <c:pt idx="11957">
                  <c:v>0</c:v>
                </c:pt>
                <c:pt idx="11958">
                  <c:v>0</c:v>
                </c:pt>
                <c:pt idx="11959">
                  <c:v>0</c:v>
                </c:pt>
                <c:pt idx="11960">
                  <c:v>0</c:v>
                </c:pt>
                <c:pt idx="11961">
                  <c:v>0</c:v>
                </c:pt>
                <c:pt idx="11962">
                  <c:v>0</c:v>
                </c:pt>
                <c:pt idx="11963">
                  <c:v>0</c:v>
                </c:pt>
                <c:pt idx="11964">
                  <c:v>0</c:v>
                </c:pt>
                <c:pt idx="11965">
                  <c:v>0</c:v>
                </c:pt>
                <c:pt idx="11966">
                  <c:v>0</c:v>
                </c:pt>
                <c:pt idx="11967">
                  <c:v>0</c:v>
                </c:pt>
                <c:pt idx="11968">
                  <c:v>0</c:v>
                </c:pt>
                <c:pt idx="11969">
                  <c:v>0</c:v>
                </c:pt>
                <c:pt idx="11970">
                  <c:v>0</c:v>
                </c:pt>
                <c:pt idx="11971">
                  <c:v>0</c:v>
                </c:pt>
                <c:pt idx="11972">
                  <c:v>0</c:v>
                </c:pt>
                <c:pt idx="11973">
                  <c:v>0</c:v>
                </c:pt>
                <c:pt idx="11974">
                  <c:v>0</c:v>
                </c:pt>
                <c:pt idx="11975">
                  <c:v>0</c:v>
                </c:pt>
                <c:pt idx="11976">
                  <c:v>0</c:v>
                </c:pt>
                <c:pt idx="11977">
                  <c:v>0</c:v>
                </c:pt>
                <c:pt idx="11978">
                  <c:v>0</c:v>
                </c:pt>
                <c:pt idx="11979">
                  <c:v>0</c:v>
                </c:pt>
                <c:pt idx="11980">
                  <c:v>0</c:v>
                </c:pt>
                <c:pt idx="11981">
                  <c:v>0</c:v>
                </c:pt>
                <c:pt idx="11982">
                  <c:v>0</c:v>
                </c:pt>
                <c:pt idx="11983">
                  <c:v>0</c:v>
                </c:pt>
                <c:pt idx="11984">
                  <c:v>0</c:v>
                </c:pt>
                <c:pt idx="11985">
                  <c:v>0</c:v>
                </c:pt>
                <c:pt idx="11986">
                  <c:v>0</c:v>
                </c:pt>
                <c:pt idx="11987">
                  <c:v>0</c:v>
                </c:pt>
                <c:pt idx="11988">
                  <c:v>0</c:v>
                </c:pt>
                <c:pt idx="11989">
                  <c:v>0</c:v>
                </c:pt>
                <c:pt idx="11990">
                  <c:v>0</c:v>
                </c:pt>
                <c:pt idx="11991">
                  <c:v>0</c:v>
                </c:pt>
                <c:pt idx="11992">
                  <c:v>0</c:v>
                </c:pt>
                <c:pt idx="11993">
                  <c:v>0</c:v>
                </c:pt>
                <c:pt idx="11994">
                  <c:v>0</c:v>
                </c:pt>
                <c:pt idx="11995">
                  <c:v>0</c:v>
                </c:pt>
                <c:pt idx="11996">
                  <c:v>0</c:v>
                </c:pt>
                <c:pt idx="11997">
                  <c:v>0</c:v>
                </c:pt>
                <c:pt idx="11998">
                  <c:v>0</c:v>
                </c:pt>
                <c:pt idx="11999">
                  <c:v>0</c:v>
                </c:pt>
                <c:pt idx="12000">
                  <c:v>0</c:v>
                </c:pt>
                <c:pt idx="12001">
                  <c:v>0</c:v>
                </c:pt>
                <c:pt idx="12002">
                  <c:v>0</c:v>
                </c:pt>
                <c:pt idx="12003">
                  <c:v>0</c:v>
                </c:pt>
                <c:pt idx="12004">
                  <c:v>0</c:v>
                </c:pt>
                <c:pt idx="12005">
                  <c:v>0</c:v>
                </c:pt>
                <c:pt idx="12006">
                  <c:v>0</c:v>
                </c:pt>
                <c:pt idx="12007">
                  <c:v>0</c:v>
                </c:pt>
                <c:pt idx="12008">
                  <c:v>0</c:v>
                </c:pt>
                <c:pt idx="12009">
                  <c:v>0</c:v>
                </c:pt>
                <c:pt idx="12010">
                  <c:v>0</c:v>
                </c:pt>
                <c:pt idx="12011">
                  <c:v>0</c:v>
                </c:pt>
                <c:pt idx="12012">
                  <c:v>0</c:v>
                </c:pt>
                <c:pt idx="12013">
                  <c:v>0</c:v>
                </c:pt>
                <c:pt idx="12014">
                  <c:v>0</c:v>
                </c:pt>
                <c:pt idx="12015">
                  <c:v>0</c:v>
                </c:pt>
                <c:pt idx="12016">
                  <c:v>0</c:v>
                </c:pt>
                <c:pt idx="12017">
                  <c:v>0</c:v>
                </c:pt>
                <c:pt idx="12018">
                  <c:v>0</c:v>
                </c:pt>
                <c:pt idx="12019">
                  <c:v>0</c:v>
                </c:pt>
                <c:pt idx="12020">
                  <c:v>0</c:v>
                </c:pt>
                <c:pt idx="12021">
                  <c:v>0</c:v>
                </c:pt>
                <c:pt idx="12022">
                  <c:v>0</c:v>
                </c:pt>
                <c:pt idx="12023">
                  <c:v>0</c:v>
                </c:pt>
                <c:pt idx="12024">
                  <c:v>0</c:v>
                </c:pt>
                <c:pt idx="12025">
                  <c:v>0</c:v>
                </c:pt>
                <c:pt idx="12026">
                  <c:v>0</c:v>
                </c:pt>
                <c:pt idx="12027">
                  <c:v>0</c:v>
                </c:pt>
                <c:pt idx="12028">
                  <c:v>0</c:v>
                </c:pt>
                <c:pt idx="12029">
                  <c:v>0</c:v>
                </c:pt>
                <c:pt idx="12030">
                  <c:v>0</c:v>
                </c:pt>
                <c:pt idx="12031">
                  <c:v>0</c:v>
                </c:pt>
                <c:pt idx="12032">
                  <c:v>0</c:v>
                </c:pt>
                <c:pt idx="12033">
                  <c:v>0</c:v>
                </c:pt>
                <c:pt idx="12034">
                  <c:v>0</c:v>
                </c:pt>
                <c:pt idx="12035">
                  <c:v>0</c:v>
                </c:pt>
                <c:pt idx="12036">
                  <c:v>0</c:v>
                </c:pt>
                <c:pt idx="12037">
                  <c:v>0</c:v>
                </c:pt>
                <c:pt idx="12038">
                  <c:v>0</c:v>
                </c:pt>
                <c:pt idx="12039">
                  <c:v>0</c:v>
                </c:pt>
                <c:pt idx="12040">
                  <c:v>0</c:v>
                </c:pt>
                <c:pt idx="12041">
                  <c:v>0</c:v>
                </c:pt>
                <c:pt idx="12042">
                  <c:v>0</c:v>
                </c:pt>
                <c:pt idx="12043">
                  <c:v>0</c:v>
                </c:pt>
                <c:pt idx="12044">
                  <c:v>0</c:v>
                </c:pt>
                <c:pt idx="12045">
                  <c:v>0</c:v>
                </c:pt>
                <c:pt idx="12046">
                  <c:v>0</c:v>
                </c:pt>
                <c:pt idx="12047">
                  <c:v>0</c:v>
                </c:pt>
                <c:pt idx="12048">
                  <c:v>0</c:v>
                </c:pt>
                <c:pt idx="12049">
                  <c:v>0</c:v>
                </c:pt>
                <c:pt idx="12050">
                  <c:v>0</c:v>
                </c:pt>
                <c:pt idx="12051">
                  <c:v>0</c:v>
                </c:pt>
                <c:pt idx="12052">
                  <c:v>0</c:v>
                </c:pt>
                <c:pt idx="12053">
                  <c:v>0</c:v>
                </c:pt>
                <c:pt idx="12054">
                  <c:v>22.378056031863025</c:v>
                </c:pt>
                <c:pt idx="12055">
                  <c:v>0</c:v>
                </c:pt>
                <c:pt idx="12056">
                  <c:v>0</c:v>
                </c:pt>
                <c:pt idx="12057">
                  <c:v>0</c:v>
                </c:pt>
                <c:pt idx="12058">
                  <c:v>0</c:v>
                </c:pt>
                <c:pt idx="12059">
                  <c:v>0</c:v>
                </c:pt>
                <c:pt idx="12060">
                  <c:v>0</c:v>
                </c:pt>
                <c:pt idx="12061">
                  <c:v>0</c:v>
                </c:pt>
                <c:pt idx="12062">
                  <c:v>0</c:v>
                </c:pt>
                <c:pt idx="12063">
                  <c:v>0</c:v>
                </c:pt>
                <c:pt idx="12064">
                  <c:v>0.3002222114430424</c:v>
                </c:pt>
                <c:pt idx="12065">
                  <c:v>0</c:v>
                </c:pt>
                <c:pt idx="12066">
                  <c:v>0</c:v>
                </c:pt>
                <c:pt idx="12067">
                  <c:v>0</c:v>
                </c:pt>
                <c:pt idx="12068">
                  <c:v>0</c:v>
                </c:pt>
                <c:pt idx="12069">
                  <c:v>0</c:v>
                </c:pt>
                <c:pt idx="12070">
                  <c:v>0</c:v>
                </c:pt>
                <c:pt idx="12071">
                  <c:v>0</c:v>
                </c:pt>
                <c:pt idx="12072">
                  <c:v>0</c:v>
                </c:pt>
                <c:pt idx="12073">
                  <c:v>0</c:v>
                </c:pt>
                <c:pt idx="12074">
                  <c:v>0</c:v>
                </c:pt>
                <c:pt idx="12075">
                  <c:v>0</c:v>
                </c:pt>
                <c:pt idx="12076">
                  <c:v>0</c:v>
                </c:pt>
                <c:pt idx="12077">
                  <c:v>0</c:v>
                </c:pt>
                <c:pt idx="12078">
                  <c:v>0</c:v>
                </c:pt>
                <c:pt idx="12079">
                  <c:v>0</c:v>
                </c:pt>
                <c:pt idx="12080">
                  <c:v>0</c:v>
                </c:pt>
                <c:pt idx="12081">
                  <c:v>0</c:v>
                </c:pt>
                <c:pt idx="12082">
                  <c:v>0</c:v>
                </c:pt>
                <c:pt idx="12083">
                  <c:v>0</c:v>
                </c:pt>
                <c:pt idx="12084">
                  <c:v>0</c:v>
                </c:pt>
                <c:pt idx="12085">
                  <c:v>0</c:v>
                </c:pt>
                <c:pt idx="12086">
                  <c:v>0</c:v>
                </c:pt>
                <c:pt idx="12087">
                  <c:v>0</c:v>
                </c:pt>
                <c:pt idx="12088">
                  <c:v>0</c:v>
                </c:pt>
                <c:pt idx="12089">
                  <c:v>0</c:v>
                </c:pt>
                <c:pt idx="12090">
                  <c:v>0</c:v>
                </c:pt>
                <c:pt idx="12091">
                  <c:v>0</c:v>
                </c:pt>
                <c:pt idx="12092">
                  <c:v>0</c:v>
                </c:pt>
                <c:pt idx="12093">
                  <c:v>0</c:v>
                </c:pt>
                <c:pt idx="12094">
                  <c:v>0</c:v>
                </c:pt>
                <c:pt idx="12095">
                  <c:v>0</c:v>
                </c:pt>
                <c:pt idx="12096">
                  <c:v>0</c:v>
                </c:pt>
                <c:pt idx="12097">
                  <c:v>0</c:v>
                </c:pt>
                <c:pt idx="12098">
                  <c:v>0</c:v>
                </c:pt>
                <c:pt idx="12099">
                  <c:v>0</c:v>
                </c:pt>
                <c:pt idx="12100">
                  <c:v>0</c:v>
                </c:pt>
                <c:pt idx="12101">
                  <c:v>0</c:v>
                </c:pt>
                <c:pt idx="12102">
                  <c:v>0</c:v>
                </c:pt>
                <c:pt idx="12103">
                  <c:v>0</c:v>
                </c:pt>
                <c:pt idx="12104">
                  <c:v>0</c:v>
                </c:pt>
                <c:pt idx="12105">
                  <c:v>0</c:v>
                </c:pt>
                <c:pt idx="12106">
                  <c:v>0</c:v>
                </c:pt>
                <c:pt idx="12107">
                  <c:v>0</c:v>
                </c:pt>
                <c:pt idx="12108">
                  <c:v>0</c:v>
                </c:pt>
                <c:pt idx="12109">
                  <c:v>0</c:v>
                </c:pt>
                <c:pt idx="12110">
                  <c:v>0</c:v>
                </c:pt>
                <c:pt idx="12111">
                  <c:v>0</c:v>
                </c:pt>
                <c:pt idx="12112">
                  <c:v>0</c:v>
                </c:pt>
                <c:pt idx="12113">
                  <c:v>0</c:v>
                </c:pt>
                <c:pt idx="12114">
                  <c:v>0</c:v>
                </c:pt>
                <c:pt idx="12115">
                  <c:v>0</c:v>
                </c:pt>
                <c:pt idx="12116">
                  <c:v>0</c:v>
                </c:pt>
                <c:pt idx="12117">
                  <c:v>0</c:v>
                </c:pt>
                <c:pt idx="12118">
                  <c:v>0</c:v>
                </c:pt>
                <c:pt idx="12119">
                  <c:v>0</c:v>
                </c:pt>
                <c:pt idx="12120">
                  <c:v>0</c:v>
                </c:pt>
                <c:pt idx="12121">
                  <c:v>0</c:v>
                </c:pt>
                <c:pt idx="12122">
                  <c:v>0</c:v>
                </c:pt>
                <c:pt idx="12123">
                  <c:v>0</c:v>
                </c:pt>
                <c:pt idx="12124">
                  <c:v>0</c:v>
                </c:pt>
                <c:pt idx="12125">
                  <c:v>0</c:v>
                </c:pt>
                <c:pt idx="12126">
                  <c:v>0</c:v>
                </c:pt>
                <c:pt idx="12127">
                  <c:v>0</c:v>
                </c:pt>
                <c:pt idx="12128">
                  <c:v>0</c:v>
                </c:pt>
                <c:pt idx="12129">
                  <c:v>0</c:v>
                </c:pt>
                <c:pt idx="12130">
                  <c:v>0</c:v>
                </c:pt>
                <c:pt idx="12131">
                  <c:v>0</c:v>
                </c:pt>
                <c:pt idx="12132">
                  <c:v>0</c:v>
                </c:pt>
                <c:pt idx="12133">
                  <c:v>0</c:v>
                </c:pt>
                <c:pt idx="12134">
                  <c:v>0</c:v>
                </c:pt>
                <c:pt idx="12135">
                  <c:v>0</c:v>
                </c:pt>
                <c:pt idx="12136">
                  <c:v>0</c:v>
                </c:pt>
                <c:pt idx="12137">
                  <c:v>0</c:v>
                </c:pt>
                <c:pt idx="12138">
                  <c:v>0</c:v>
                </c:pt>
                <c:pt idx="12139">
                  <c:v>0</c:v>
                </c:pt>
                <c:pt idx="12140">
                  <c:v>0</c:v>
                </c:pt>
                <c:pt idx="12141">
                  <c:v>0</c:v>
                </c:pt>
                <c:pt idx="12142">
                  <c:v>0</c:v>
                </c:pt>
                <c:pt idx="12143">
                  <c:v>0</c:v>
                </c:pt>
                <c:pt idx="12144">
                  <c:v>0</c:v>
                </c:pt>
                <c:pt idx="12145">
                  <c:v>0</c:v>
                </c:pt>
                <c:pt idx="12146">
                  <c:v>0</c:v>
                </c:pt>
                <c:pt idx="12147">
                  <c:v>0</c:v>
                </c:pt>
                <c:pt idx="12148">
                  <c:v>0</c:v>
                </c:pt>
                <c:pt idx="12149">
                  <c:v>0</c:v>
                </c:pt>
                <c:pt idx="12150">
                  <c:v>0</c:v>
                </c:pt>
                <c:pt idx="12151">
                  <c:v>0</c:v>
                </c:pt>
                <c:pt idx="12152">
                  <c:v>0</c:v>
                </c:pt>
                <c:pt idx="12153">
                  <c:v>0</c:v>
                </c:pt>
                <c:pt idx="12154">
                  <c:v>0</c:v>
                </c:pt>
                <c:pt idx="12155">
                  <c:v>0</c:v>
                </c:pt>
                <c:pt idx="12156">
                  <c:v>0</c:v>
                </c:pt>
                <c:pt idx="12157">
                  <c:v>0</c:v>
                </c:pt>
                <c:pt idx="12158">
                  <c:v>0</c:v>
                </c:pt>
                <c:pt idx="12159">
                  <c:v>0</c:v>
                </c:pt>
                <c:pt idx="12160">
                  <c:v>0</c:v>
                </c:pt>
                <c:pt idx="12161">
                  <c:v>0</c:v>
                </c:pt>
                <c:pt idx="12162">
                  <c:v>0</c:v>
                </c:pt>
                <c:pt idx="12163">
                  <c:v>0</c:v>
                </c:pt>
                <c:pt idx="12164">
                  <c:v>0</c:v>
                </c:pt>
                <c:pt idx="12165">
                  <c:v>0</c:v>
                </c:pt>
                <c:pt idx="12166">
                  <c:v>0</c:v>
                </c:pt>
                <c:pt idx="12167">
                  <c:v>0</c:v>
                </c:pt>
                <c:pt idx="12168">
                  <c:v>0</c:v>
                </c:pt>
                <c:pt idx="12169">
                  <c:v>0</c:v>
                </c:pt>
                <c:pt idx="12170">
                  <c:v>0</c:v>
                </c:pt>
                <c:pt idx="12171">
                  <c:v>0</c:v>
                </c:pt>
                <c:pt idx="12172">
                  <c:v>0</c:v>
                </c:pt>
                <c:pt idx="12173">
                  <c:v>0</c:v>
                </c:pt>
                <c:pt idx="12174">
                  <c:v>0</c:v>
                </c:pt>
                <c:pt idx="12175">
                  <c:v>0</c:v>
                </c:pt>
                <c:pt idx="12176">
                  <c:v>0</c:v>
                </c:pt>
                <c:pt idx="12177">
                  <c:v>0</c:v>
                </c:pt>
                <c:pt idx="12178">
                  <c:v>0</c:v>
                </c:pt>
                <c:pt idx="12179">
                  <c:v>0</c:v>
                </c:pt>
                <c:pt idx="12180">
                  <c:v>2.0645000858289677</c:v>
                </c:pt>
                <c:pt idx="12181">
                  <c:v>0</c:v>
                </c:pt>
                <c:pt idx="12182">
                  <c:v>0</c:v>
                </c:pt>
                <c:pt idx="12183">
                  <c:v>5.0768334064698593</c:v>
                </c:pt>
                <c:pt idx="12184">
                  <c:v>3.602333386789951</c:v>
                </c:pt>
                <c:pt idx="12185">
                  <c:v>0</c:v>
                </c:pt>
                <c:pt idx="12186">
                  <c:v>0</c:v>
                </c:pt>
                <c:pt idx="12187">
                  <c:v>0</c:v>
                </c:pt>
                <c:pt idx="12188">
                  <c:v>0</c:v>
                </c:pt>
                <c:pt idx="12189">
                  <c:v>0</c:v>
                </c:pt>
                <c:pt idx="12190">
                  <c:v>0</c:v>
                </c:pt>
                <c:pt idx="12191">
                  <c:v>0</c:v>
                </c:pt>
                <c:pt idx="12192">
                  <c:v>0</c:v>
                </c:pt>
                <c:pt idx="12193">
                  <c:v>0</c:v>
                </c:pt>
                <c:pt idx="12194">
                  <c:v>0</c:v>
                </c:pt>
                <c:pt idx="12195">
                  <c:v>0</c:v>
                </c:pt>
                <c:pt idx="12196">
                  <c:v>0</c:v>
                </c:pt>
                <c:pt idx="12197">
                  <c:v>0</c:v>
                </c:pt>
                <c:pt idx="12198">
                  <c:v>0</c:v>
                </c:pt>
                <c:pt idx="12199">
                  <c:v>0</c:v>
                </c:pt>
                <c:pt idx="12200">
                  <c:v>0</c:v>
                </c:pt>
                <c:pt idx="12201">
                  <c:v>0</c:v>
                </c:pt>
                <c:pt idx="12202">
                  <c:v>0</c:v>
                </c:pt>
                <c:pt idx="12203">
                  <c:v>0</c:v>
                </c:pt>
                <c:pt idx="12204">
                  <c:v>0</c:v>
                </c:pt>
                <c:pt idx="12205">
                  <c:v>0</c:v>
                </c:pt>
                <c:pt idx="12206">
                  <c:v>0</c:v>
                </c:pt>
                <c:pt idx="12207">
                  <c:v>0</c:v>
                </c:pt>
                <c:pt idx="12208">
                  <c:v>0</c:v>
                </c:pt>
                <c:pt idx="12209">
                  <c:v>0</c:v>
                </c:pt>
                <c:pt idx="12210">
                  <c:v>0</c:v>
                </c:pt>
                <c:pt idx="12211">
                  <c:v>0</c:v>
                </c:pt>
                <c:pt idx="12212">
                  <c:v>0</c:v>
                </c:pt>
                <c:pt idx="12213">
                  <c:v>0</c:v>
                </c:pt>
                <c:pt idx="12214">
                  <c:v>0</c:v>
                </c:pt>
                <c:pt idx="12215">
                  <c:v>0</c:v>
                </c:pt>
                <c:pt idx="12216">
                  <c:v>0</c:v>
                </c:pt>
                <c:pt idx="12217">
                  <c:v>0</c:v>
                </c:pt>
                <c:pt idx="12218">
                  <c:v>0</c:v>
                </c:pt>
                <c:pt idx="12219">
                  <c:v>0</c:v>
                </c:pt>
                <c:pt idx="12220">
                  <c:v>0</c:v>
                </c:pt>
                <c:pt idx="12221">
                  <c:v>0</c:v>
                </c:pt>
                <c:pt idx="12222">
                  <c:v>0</c:v>
                </c:pt>
                <c:pt idx="12223">
                  <c:v>0</c:v>
                </c:pt>
                <c:pt idx="12224">
                  <c:v>0</c:v>
                </c:pt>
                <c:pt idx="12225">
                  <c:v>0</c:v>
                </c:pt>
                <c:pt idx="12226">
                  <c:v>0</c:v>
                </c:pt>
                <c:pt idx="12227">
                  <c:v>0</c:v>
                </c:pt>
                <c:pt idx="12228">
                  <c:v>0</c:v>
                </c:pt>
                <c:pt idx="12229">
                  <c:v>0</c:v>
                </c:pt>
                <c:pt idx="12230">
                  <c:v>0</c:v>
                </c:pt>
                <c:pt idx="12231">
                  <c:v>0</c:v>
                </c:pt>
                <c:pt idx="12232">
                  <c:v>0</c:v>
                </c:pt>
                <c:pt idx="12233">
                  <c:v>0</c:v>
                </c:pt>
                <c:pt idx="12234">
                  <c:v>0</c:v>
                </c:pt>
                <c:pt idx="12235">
                  <c:v>0</c:v>
                </c:pt>
                <c:pt idx="12236">
                  <c:v>0</c:v>
                </c:pt>
                <c:pt idx="12237">
                  <c:v>0</c:v>
                </c:pt>
                <c:pt idx="12238">
                  <c:v>0</c:v>
                </c:pt>
                <c:pt idx="12239">
                  <c:v>0</c:v>
                </c:pt>
                <c:pt idx="12240">
                  <c:v>0</c:v>
                </c:pt>
                <c:pt idx="12241">
                  <c:v>0</c:v>
                </c:pt>
                <c:pt idx="12242">
                  <c:v>0</c:v>
                </c:pt>
                <c:pt idx="12243">
                  <c:v>0</c:v>
                </c:pt>
                <c:pt idx="12244">
                  <c:v>0</c:v>
                </c:pt>
                <c:pt idx="12245">
                  <c:v>0</c:v>
                </c:pt>
                <c:pt idx="12246">
                  <c:v>0</c:v>
                </c:pt>
                <c:pt idx="12247">
                  <c:v>0</c:v>
                </c:pt>
                <c:pt idx="12248">
                  <c:v>0</c:v>
                </c:pt>
                <c:pt idx="12249">
                  <c:v>0</c:v>
                </c:pt>
                <c:pt idx="12250">
                  <c:v>0</c:v>
                </c:pt>
                <c:pt idx="12251">
                  <c:v>0</c:v>
                </c:pt>
                <c:pt idx="12252">
                  <c:v>0</c:v>
                </c:pt>
                <c:pt idx="12253">
                  <c:v>0</c:v>
                </c:pt>
                <c:pt idx="12254">
                  <c:v>0</c:v>
                </c:pt>
                <c:pt idx="12255">
                  <c:v>0</c:v>
                </c:pt>
                <c:pt idx="12256">
                  <c:v>3.1730000505730231</c:v>
                </c:pt>
                <c:pt idx="12257">
                  <c:v>0</c:v>
                </c:pt>
                <c:pt idx="12258">
                  <c:v>0</c:v>
                </c:pt>
                <c:pt idx="12259">
                  <c:v>0</c:v>
                </c:pt>
                <c:pt idx="12260">
                  <c:v>0</c:v>
                </c:pt>
                <c:pt idx="12261">
                  <c:v>0</c:v>
                </c:pt>
                <c:pt idx="12262">
                  <c:v>0</c:v>
                </c:pt>
                <c:pt idx="12263">
                  <c:v>0</c:v>
                </c:pt>
                <c:pt idx="12264">
                  <c:v>0</c:v>
                </c:pt>
                <c:pt idx="12265">
                  <c:v>0</c:v>
                </c:pt>
                <c:pt idx="12266">
                  <c:v>0</c:v>
                </c:pt>
                <c:pt idx="12267">
                  <c:v>0</c:v>
                </c:pt>
                <c:pt idx="12268">
                  <c:v>0</c:v>
                </c:pt>
                <c:pt idx="12269">
                  <c:v>0</c:v>
                </c:pt>
                <c:pt idx="12270">
                  <c:v>0</c:v>
                </c:pt>
                <c:pt idx="12271">
                  <c:v>0</c:v>
                </c:pt>
                <c:pt idx="12272">
                  <c:v>0</c:v>
                </c:pt>
                <c:pt idx="12273">
                  <c:v>0</c:v>
                </c:pt>
                <c:pt idx="12274">
                  <c:v>0</c:v>
                </c:pt>
                <c:pt idx="12275">
                  <c:v>0</c:v>
                </c:pt>
                <c:pt idx="12276">
                  <c:v>0</c:v>
                </c:pt>
                <c:pt idx="12277">
                  <c:v>0</c:v>
                </c:pt>
                <c:pt idx="12278">
                  <c:v>0</c:v>
                </c:pt>
                <c:pt idx="12279">
                  <c:v>0</c:v>
                </c:pt>
                <c:pt idx="12280">
                  <c:v>0.23299995883962765</c:v>
                </c:pt>
                <c:pt idx="12281">
                  <c:v>0</c:v>
                </c:pt>
                <c:pt idx="12282">
                  <c:v>0</c:v>
                </c:pt>
                <c:pt idx="12283">
                  <c:v>0</c:v>
                </c:pt>
                <c:pt idx="12284">
                  <c:v>0</c:v>
                </c:pt>
                <c:pt idx="12285">
                  <c:v>0</c:v>
                </c:pt>
                <c:pt idx="12286">
                  <c:v>0</c:v>
                </c:pt>
                <c:pt idx="12287">
                  <c:v>0</c:v>
                </c:pt>
                <c:pt idx="12288">
                  <c:v>0</c:v>
                </c:pt>
                <c:pt idx="12289">
                  <c:v>0</c:v>
                </c:pt>
                <c:pt idx="12290">
                  <c:v>0</c:v>
                </c:pt>
                <c:pt idx="12291">
                  <c:v>0</c:v>
                </c:pt>
                <c:pt idx="12292">
                  <c:v>0</c:v>
                </c:pt>
                <c:pt idx="12293">
                  <c:v>0</c:v>
                </c:pt>
                <c:pt idx="12294">
                  <c:v>0</c:v>
                </c:pt>
                <c:pt idx="12295">
                  <c:v>0</c:v>
                </c:pt>
                <c:pt idx="12296">
                  <c:v>0</c:v>
                </c:pt>
                <c:pt idx="12297">
                  <c:v>0</c:v>
                </c:pt>
                <c:pt idx="12298">
                  <c:v>4.7396666336070439</c:v>
                </c:pt>
                <c:pt idx="12299">
                  <c:v>0</c:v>
                </c:pt>
                <c:pt idx="12300">
                  <c:v>0</c:v>
                </c:pt>
                <c:pt idx="12301">
                  <c:v>0</c:v>
                </c:pt>
                <c:pt idx="12302">
                  <c:v>0.54694465602801756</c:v>
                </c:pt>
                <c:pt idx="12303">
                  <c:v>0</c:v>
                </c:pt>
                <c:pt idx="12304">
                  <c:v>0</c:v>
                </c:pt>
                <c:pt idx="12305">
                  <c:v>0</c:v>
                </c:pt>
                <c:pt idx="12306">
                  <c:v>0</c:v>
                </c:pt>
                <c:pt idx="12307">
                  <c:v>0</c:v>
                </c:pt>
                <c:pt idx="12308">
                  <c:v>0</c:v>
                </c:pt>
                <c:pt idx="12309">
                  <c:v>0</c:v>
                </c:pt>
                <c:pt idx="12310">
                  <c:v>0</c:v>
                </c:pt>
                <c:pt idx="12311">
                  <c:v>0</c:v>
                </c:pt>
                <c:pt idx="12312">
                  <c:v>0</c:v>
                </c:pt>
                <c:pt idx="12313">
                  <c:v>0</c:v>
                </c:pt>
                <c:pt idx="12314">
                  <c:v>0</c:v>
                </c:pt>
                <c:pt idx="12315">
                  <c:v>0</c:v>
                </c:pt>
                <c:pt idx="12316">
                  <c:v>0</c:v>
                </c:pt>
                <c:pt idx="12317">
                  <c:v>0</c:v>
                </c:pt>
                <c:pt idx="12318">
                  <c:v>0</c:v>
                </c:pt>
                <c:pt idx="12319">
                  <c:v>0</c:v>
                </c:pt>
                <c:pt idx="12320">
                  <c:v>0</c:v>
                </c:pt>
                <c:pt idx="12321">
                  <c:v>0</c:v>
                </c:pt>
                <c:pt idx="12322">
                  <c:v>0</c:v>
                </c:pt>
                <c:pt idx="12323">
                  <c:v>0</c:v>
                </c:pt>
                <c:pt idx="12324">
                  <c:v>0</c:v>
                </c:pt>
                <c:pt idx="12325">
                  <c:v>0</c:v>
                </c:pt>
                <c:pt idx="12326">
                  <c:v>0.64861079361600105</c:v>
                </c:pt>
                <c:pt idx="12327">
                  <c:v>0</c:v>
                </c:pt>
                <c:pt idx="12328">
                  <c:v>0</c:v>
                </c:pt>
                <c:pt idx="12329">
                  <c:v>0</c:v>
                </c:pt>
                <c:pt idx="12330">
                  <c:v>0</c:v>
                </c:pt>
                <c:pt idx="12331">
                  <c:v>0</c:v>
                </c:pt>
                <c:pt idx="12332">
                  <c:v>0</c:v>
                </c:pt>
                <c:pt idx="12333">
                  <c:v>0</c:v>
                </c:pt>
                <c:pt idx="12334">
                  <c:v>0</c:v>
                </c:pt>
                <c:pt idx="12335">
                  <c:v>0</c:v>
                </c:pt>
                <c:pt idx="12336">
                  <c:v>0</c:v>
                </c:pt>
                <c:pt idx="12337">
                  <c:v>0</c:v>
                </c:pt>
                <c:pt idx="12338">
                  <c:v>0</c:v>
                </c:pt>
                <c:pt idx="12339">
                  <c:v>0</c:v>
                </c:pt>
                <c:pt idx="12340">
                  <c:v>0</c:v>
                </c:pt>
                <c:pt idx="12341">
                  <c:v>0</c:v>
                </c:pt>
                <c:pt idx="12342">
                  <c:v>0</c:v>
                </c:pt>
                <c:pt idx="12343">
                  <c:v>0</c:v>
                </c:pt>
                <c:pt idx="12344">
                  <c:v>0</c:v>
                </c:pt>
                <c:pt idx="12345">
                  <c:v>2.5667223136630071</c:v>
                </c:pt>
                <c:pt idx="12346">
                  <c:v>14.392000170814001</c:v>
                </c:pt>
                <c:pt idx="12347">
                  <c:v>6.7152777483660202</c:v>
                </c:pt>
                <c:pt idx="12348">
                  <c:v>14.921777942447022</c:v>
                </c:pt>
                <c:pt idx="12349">
                  <c:v>0.89838875823701869</c:v>
                </c:pt>
                <c:pt idx="12350">
                  <c:v>7.7416109339390005</c:v>
                </c:pt>
                <c:pt idx="12351">
                  <c:v>0</c:v>
                </c:pt>
                <c:pt idx="12352">
                  <c:v>0</c:v>
                </c:pt>
                <c:pt idx="12353">
                  <c:v>0</c:v>
                </c:pt>
                <c:pt idx="12354">
                  <c:v>0</c:v>
                </c:pt>
                <c:pt idx="12355">
                  <c:v>0</c:v>
                </c:pt>
                <c:pt idx="12356">
                  <c:v>0</c:v>
                </c:pt>
                <c:pt idx="12357">
                  <c:v>0</c:v>
                </c:pt>
                <c:pt idx="12358">
                  <c:v>0</c:v>
                </c:pt>
                <c:pt idx="12359">
                  <c:v>0</c:v>
                </c:pt>
                <c:pt idx="12360">
                  <c:v>0</c:v>
                </c:pt>
                <c:pt idx="12361">
                  <c:v>0</c:v>
                </c:pt>
                <c:pt idx="12362">
                  <c:v>0</c:v>
                </c:pt>
                <c:pt idx="12363">
                  <c:v>0</c:v>
                </c:pt>
                <c:pt idx="12364">
                  <c:v>0</c:v>
                </c:pt>
                <c:pt idx="12365">
                  <c:v>0</c:v>
                </c:pt>
                <c:pt idx="12366">
                  <c:v>0</c:v>
                </c:pt>
                <c:pt idx="12367">
                  <c:v>3.1907777398619999</c:v>
                </c:pt>
                <c:pt idx="12368">
                  <c:v>24.571222527458985</c:v>
                </c:pt>
                <c:pt idx="12369">
                  <c:v>33.968889406832943</c:v>
                </c:pt>
                <c:pt idx="12370">
                  <c:v>28.686333654704981</c:v>
                </c:pt>
                <c:pt idx="12371">
                  <c:v>35.6973339661618</c:v>
                </c:pt>
                <c:pt idx="12372">
                  <c:v>41.014444856395201</c:v>
                </c:pt>
                <c:pt idx="12373">
                  <c:v>43.695167068903004</c:v>
                </c:pt>
                <c:pt idx="12374">
                  <c:v>40.239278214242972</c:v>
                </c:pt>
                <c:pt idx="12375">
                  <c:v>36.988722634315991</c:v>
                </c:pt>
                <c:pt idx="12376">
                  <c:v>19.87255589804704</c:v>
                </c:pt>
                <c:pt idx="12377">
                  <c:v>0</c:v>
                </c:pt>
                <c:pt idx="12378">
                  <c:v>0</c:v>
                </c:pt>
                <c:pt idx="12379">
                  <c:v>0</c:v>
                </c:pt>
                <c:pt idx="12380">
                  <c:v>0</c:v>
                </c:pt>
                <c:pt idx="12381">
                  <c:v>0</c:v>
                </c:pt>
                <c:pt idx="12382">
                  <c:v>0</c:v>
                </c:pt>
                <c:pt idx="12383">
                  <c:v>0</c:v>
                </c:pt>
                <c:pt idx="12384">
                  <c:v>0</c:v>
                </c:pt>
                <c:pt idx="12385">
                  <c:v>0</c:v>
                </c:pt>
                <c:pt idx="12386">
                  <c:v>0</c:v>
                </c:pt>
                <c:pt idx="12387">
                  <c:v>0</c:v>
                </c:pt>
                <c:pt idx="12388">
                  <c:v>0</c:v>
                </c:pt>
                <c:pt idx="12389">
                  <c:v>0</c:v>
                </c:pt>
                <c:pt idx="12390">
                  <c:v>0</c:v>
                </c:pt>
                <c:pt idx="12391">
                  <c:v>0</c:v>
                </c:pt>
                <c:pt idx="12392">
                  <c:v>0</c:v>
                </c:pt>
                <c:pt idx="12393">
                  <c:v>7.7616666670398899</c:v>
                </c:pt>
                <c:pt idx="12394">
                  <c:v>8.2020276069602005</c:v>
                </c:pt>
                <c:pt idx="12395">
                  <c:v>7.1828056622800887</c:v>
                </c:pt>
                <c:pt idx="12396">
                  <c:v>7.3229731400799665</c:v>
                </c:pt>
                <c:pt idx="12397">
                  <c:v>4.579278240729991</c:v>
                </c:pt>
                <c:pt idx="12398">
                  <c:v>7.2172784201309241</c:v>
                </c:pt>
                <c:pt idx="12399">
                  <c:v>10.76561111768001</c:v>
                </c:pt>
                <c:pt idx="12400">
                  <c:v>6.3857222493489871</c:v>
                </c:pt>
                <c:pt idx="12401">
                  <c:v>0</c:v>
                </c:pt>
                <c:pt idx="12402">
                  <c:v>0</c:v>
                </c:pt>
                <c:pt idx="12403">
                  <c:v>0</c:v>
                </c:pt>
                <c:pt idx="12404">
                  <c:v>0</c:v>
                </c:pt>
                <c:pt idx="12405">
                  <c:v>0</c:v>
                </c:pt>
                <c:pt idx="12406">
                  <c:v>0</c:v>
                </c:pt>
                <c:pt idx="12407">
                  <c:v>0</c:v>
                </c:pt>
                <c:pt idx="12408">
                  <c:v>0</c:v>
                </c:pt>
                <c:pt idx="12409">
                  <c:v>0</c:v>
                </c:pt>
                <c:pt idx="12410">
                  <c:v>0</c:v>
                </c:pt>
                <c:pt idx="12411">
                  <c:v>0</c:v>
                </c:pt>
                <c:pt idx="12412">
                  <c:v>0</c:v>
                </c:pt>
                <c:pt idx="12413">
                  <c:v>0</c:v>
                </c:pt>
                <c:pt idx="12414">
                  <c:v>0</c:v>
                </c:pt>
                <c:pt idx="12415">
                  <c:v>0</c:v>
                </c:pt>
                <c:pt idx="12416">
                  <c:v>0</c:v>
                </c:pt>
                <c:pt idx="12417">
                  <c:v>0</c:v>
                </c:pt>
                <c:pt idx="12418">
                  <c:v>0</c:v>
                </c:pt>
                <c:pt idx="12419">
                  <c:v>0</c:v>
                </c:pt>
                <c:pt idx="12420">
                  <c:v>0</c:v>
                </c:pt>
                <c:pt idx="12421">
                  <c:v>0</c:v>
                </c:pt>
                <c:pt idx="12422">
                  <c:v>0</c:v>
                </c:pt>
                <c:pt idx="12423">
                  <c:v>0</c:v>
                </c:pt>
                <c:pt idx="12424">
                  <c:v>2.153361166847958</c:v>
                </c:pt>
                <c:pt idx="12425">
                  <c:v>0</c:v>
                </c:pt>
                <c:pt idx="12426">
                  <c:v>0</c:v>
                </c:pt>
                <c:pt idx="12427">
                  <c:v>0</c:v>
                </c:pt>
                <c:pt idx="12428">
                  <c:v>0</c:v>
                </c:pt>
                <c:pt idx="12429">
                  <c:v>0</c:v>
                </c:pt>
                <c:pt idx="12430">
                  <c:v>0</c:v>
                </c:pt>
                <c:pt idx="12431">
                  <c:v>0</c:v>
                </c:pt>
                <c:pt idx="12432">
                  <c:v>0</c:v>
                </c:pt>
                <c:pt idx="12433">
                  <c:v>0</c:v>
                </c:pt>
                <c:pt idx="12434">
                  <c:v>0</c:v>
                </c:pt>
                <c:pt idx="12435">
                  <c:v>0</c:v>
                </c:pt>
                <c:pt idx="12436">
                  <c:v>0</c:v>
                </c:pt>
                <c:pt idx="12437">
                  <c:v>0</c:v>
                </c:pt>
                <c:pt idx="12438">
                  <c:v>0</c:v>
                </c:pt>
                <c:pt idx="12439">
                  <c:v>0</c:v>
                </c:pt>
                <c:pt idx="12440">
                  <c:v>0</c:v>
                </c:pt>
                <c:pt idx="12441">
                  <c:v>0</c:v>
                </c:pt>
                <c:pt idx="12442">
                  <c:v>0</c:v>
                </c:pt>
                <c:pt idx="12443">
                  <c:v>0</c:v>
                </c:pt>
                <c:pt idx="12444">
                  <c:v>0</c:v>
                </c:pt>
                <c:pt idx="12445">
                  <c:v>0</c:v>
                </c:pt>
                <c:pt idx="12446">
                  <c:v>0</c:v>
                </c:pt>
                <c:pt idx="12447">
                  <c:v>0</c:v>
                </c:pt>
                <c:pt idx="12448">
                  <c:v>2.0971111329399719</c:v>
                </c:pt>
                <c:pt idx="12449">
                  <c:v>0</c:v>
                </c:pt>
                <c:pt idx="12450">
                  <c:v>0</c:v>
                </c:pt>
                <c:pt idx="12451">
                  <c:v>0</c:v>
                </c:pt>
                <c:pt idx="12452">
                  <c:v>0</c:v>
                </c:pt>
                <c:pt idx="12453">
                  <c:v>0</c:v>
                </c:pt>
                <c:pt idx="12454">
                  <c:v>0</c:v>
                </c:pt>
                <c:pt idx="12455">
                  <c:v>0</c:v>
                </c:pt>
                <c:pt idx="12456">
                  <c:v>0</c:v>
                </c:pt>
                <c:pt idx="12457">
                  <c:v>0</c:v>
                </c:pt>
                <c:pt idx="12458">
                  <c:v>0</c:v>
                </c:pt>
                <c:pt idx="12459">
                  <c:v>0</c:v>
                </c:pt>
                <c:pt idx="12460">
                  <c:v>0</c:v>
                </c:pt>
                <c:pt idx="12461">
                  <c:v>0</c:v>
                </c:pt>
                <c:pt idx="12462">
                  <c:v>0</c:v>
                </c:pt>
                <c:pt idx="12463">
                  <c:v>0</c:v>
                </c:pt>
                <c:pt idx="12464">
                  <c:v>0</c:v>
                </c:pt>
                <c:pt idx="12465">
                  <c:v>0</c:v>
                </c:pt>
                <c:pt idx="12466">
                  <c:v>0</c:v>
                </c:pt>
                <c:pt idx="12467">
                  <c:v>0</c:v>
                </c:pt>
                <c:pt idx="12468">
                  <c:v>0</c:v>
                </c:pt>
                <c:pt idx="12469">
                  <c:v>0</c:v>
                </c:pt>
                <c:pt idx="12470">
                  <c:v>0</c:v>
                </c:pt>
                <c:pt idx="12471">
                  <c:v>0</c:v>
                </c:pt>
                <c:pt idx="12472">
                  <c:v>0</c:v>
                </c:pt>
                <c:pt idx="12473">
                  <c:v>0</c:v>
                </c:pt>
                <c:pt idx="12474">
                  <c:v>0</c:v>
                </c:pt>
                <c:pt idx="12475">
                  <c:v>0</c:v>
                </c:pt>
                <c:pt idx="12476">
                  <c:v>0</c:v>
                </c:pt>
                <c:pt idx="12477">
                  <c:v>0</c:v>
                </c:pt>
                <c:pt idx="12478">
                  <c:v>0</c:v>
                </c:pt>
                <c:pt idx="12479">
                  <c:v>0</c:v>
                </c:pt>
                <c:pt idx="12480">
                  <c:v>0</c:v>
                </c:pt>
                <c:pt idx="12481">
                  <c:v>0</c:v>
                </c:pt>
                <c:pt idx="12482">
                  <c:v>0</c:v>
                </c:pt>
                <c:pt idx="12483">
                  <c:v>0</c:v>
                </c:pt>
                <c:pt idx="12484">
                  <c:v>0</c:v>
                </c:pt>
                <c:pt idx="12485">
                  <c:v>0</c:v>
                </c:pt>
                <c:pt idx="12486">
                  <c:v>0</c:v>
                </c:pt>
                <c:pt idx="12487">
                  <c:v>0</c:v>
                </c:pt>
                <c:pt idx="12488">
                  <c:v>0</c:v>
                </c:pt>
                <c:pt idx="12489">
                  <c:v>0</c:v>
                </c:pt>
                <c:pt idx="12490">
                  <c:v>1.8972222328939949</c:v>
                </c:pt>
                <c:pt idx="12491">
                  <c:v>0</c:v>
                </c:pt>
                <c:pt idx="12492">
                  <c:v>0</c:v>
                </c:pt>
                <c:pt idx="12493">
                  <c:v>0</c:v>
                </c:pt>
                <c:pt idx="12494">
                  <c:v>0</c:v>
                </c:pt>
                <c:pt idx="12495">
                  <c:v>0</c:v>
                </c:pt>
                <c:pt idx="12496">
                  <c:v>0</c:v>
                </c:pt>
                <c:pt idx="12497">
                  <c:v>0</c:v>
                </c:pt>
                <c:pt idx="12498">
                  <c:v>0</c:v>
                </c:pt>
                <c:pt idx="12499">
                  <c:v>0</c:v>
                </c:pt>
                <c:pt idx="12500">
                  <c:v>0</c:v>
                </c:pt>
                <c:pt idx="12501">
                  <c:v>0</c:v>
                </c:pt>
                <c:pt idx="12502">
                  <c:v>0</c:v>
                </c:pt>
                <c:pt idx="12503">
                  <c:v>0</c:v>
                </c:pt>
                <c:pt idx="12504">
                  <c:v>0</c:v>
                </c:pt>
                <c:pt idx="12505">
                  <c:v>0</c:v>
                </c:pt>
                <c:pt idx="12506">
                  <c:v>0</c:v>
                </c:pt>
                <c:pt idx="12507">
                  <c:v>0</c:v>
                </c:pt>
                <c:pt idx="12508">
                  <c:v>0</c:v>
                </c:pt>
                <c:pt idx="12509">
                  <c:v>0</c:v>
                </c:pt>
                <c:pt idx="12510">
                  <c:v>0</c:v>
                </c:pt>
                <c:pt idx="12511">
                  <c:v>0</c:v>
                </c:pt>
                <c:pt idx="12512">
                  <c:v>0</c:v>
                </c:pt>
                <c:pt idx="12513">
                  <c:v>0</c:v>
                </c:pt>
                <c:pt idx="12514">
                  <c:v>0</c:v>
                </c:pt>
                <c:pt idx="12515">
                  <c:v>0</c:v>
                </c:pt>
                <c:pt idx="12516">
                  <c:v>0</c:v>
                </c:pt>
                <c:pt idx="12517">
                  <c:v>0</c:v>
                </c:pt>
                <c:pt idx="12518">
                  <c:v>0</c:v>
                </c:pt>
                <c:pt idx="12519">
                  <c:v>0</c:v>
                </c:pt>
                <c:pt idx="12520">
                  <c:v>0</c:v>
                </c:pt>
                <c:pt idx="12521">
                  <c:v>0</c:v>
                </c:pt>
                <c:pt idx="12522">
                  <c:v>0</c:v>
                </c:pt>
                <c:pt idx="12523">
                  <c:v>0</c:v>
                </c:pt>
                <c:pt idx="12524">
                  <c:v>0</c:v>
                </c:pt>
                <c:pt idx="12525">
                  <c:v>0</c:v>
                </c:pt>
                <c:pt idx="12526">
                  <c:v>0</c:v>
                </c:pt>
                <c:pt idx="12527">
                  <c:v>0</c:v>
                </c:pt>
                <c:pt idx="12528">
                  <c:v>0</c:v>
                </c:pt>
                <c:pt idx="12529">
                  <c:v>0</c:v>
                </c:pt>
                <c:pt idx="12530">
                  <c:v>0</c:v>
                </c:pt>
                <c:pt idx="12531">
                  <c:v>0</c:v>
                </c:pt>
                <c:pt idx="12532">
                  <c:v>0</c:v>
                </c:pt>
                <c:pt idx="12533">
                  <c:v>0</c:v>
                </c:pt>
                <c:pt idx="12534">
                  <c:v>0</c:v>
                </c:pt>
                <c:pt idx="12535">
                  <c:v>0</c:v>
                </c:pt>
                <c:pt idx="12536">
                  <c:v>0</c:v>
                </c:pt>
                <c:pt idx="12537">
                  <c:v>0</c:v>
                </c:pt>
                <c:pt idx="12538">
                  <c:v>0</c:v>
                </c:pt>
                <c:pt idx="12539">
                  <c:v>0</c:v>
                </c:pt>
                <c:pt idx="12540">
                  <c:v>0</c:v>
                </c:pt>
                <c:pt idx="12541">
                  <c:v>0</c:v>
                </c:pt>
                <c:pt idx="12542">
                  <c:v>0</c:v>
                </c:pt>
                <c:pt idx="12543">
                  <c:v>0</c:v>
                </c:pt>
                <c:pt idx="12544">
                  <c:v>1.0773889235650813</c:v>
                </c:pt>
                <c:pt idx="12545">
                  <c:v>0</c:v>
                </c:pt>
                <c:pt idx="12546">
                  <c:v>0</c:v>
                </c:pt>
                <c:pt idx="12547">
                  <c:v>0</c:v>
                </c:pt>
                <c:pt idx="12548">
                  <c:v>0</c:v>
                </c:pt>
                <c:pt idx="12549">
                  <c:v>0</c:v>
                </c:pt>
                <c:pt idx="12550">
                  <c:v>0</c:v>
                </c:pt>
                <c:pt idx="12551">
                  <c:v>0</c:v>
                </c:pt>
                <c:pt idx="12552">
                  <c:v>0</c:v>
                </c:pt>
                <c:pt idx="12553">
                  <c:v>0</c:v>
                </c:pt>
                <c:pt idx="12554">
                  <c:v>0</c:v>
                </c:pt>
                <c:pt idx="12555">
                  <c:v>0</c:v>
                </c:pt>
                <c:pt idx="12556">
                  <c:v>0</c:v>
                </c:pt>
                <c:pt idx="12557">
                  <c:v>0</c:v>
                </c:pt>
                <c:pt idx="12558">
                  <c:v>0</c:v>
                </c:pt>
                <c:pt idx="12559">
                  <c:v>0</c:v>
                </c:pt>
                <c:pt idx="12560">
                  <c:v>0</c:v>
                </c:pt>
                <c:pt idx="12561">
                  <c:v>0</c:v>
                </c:pt>
                <c:pt idx="12562">
                  <c:v>0</c:v>
                </c:pt>
                <c:pt idx="12563">
                  <c:v>0</c:v>
                </c:pt>
                <c:pt idx="12564">
                  <c:v>0</c:v>
                </c:pt>
                <c:pt idx="12565">
                  <c:v>0</c:v>
                </c:pt>
                <c:pt idx="12566">
                  <c:v>0</c:v>
                </c:pt>
                <c:pt idx="12567">
                  <c:v>0</c:v>
                </c:pt>
                <c:pt idx="12568">
                  <c:v>0</c:v>
                </c:pt>
                <c:pt idx="12569">
                  <c:v>0</c:v>
                </c:pt>
                <c:pt idx="12570">
                  <c:v>0</c:v>
                </c:pt>
                <c:pt idx="12571">
                  <c:v>0</c:v>
                </c:pt>
                <c:pt idx="12572">
                  <c:v>0</c:v>
                </c:pt>
                <c:pt idx="12573">
                  <c:v>0</c:v>
                </c:pt>
                <c:pt idx="12574">
                  <c:v>0</c:v>
                </c:pt>
                <c:pt idx="12575">
                  <c:v>0</c:v>
                </c:pt>
                <c:pt idx="12576">
                  <c:v>0</c:v>
                </c:pt>
                <c:pt idx="12577">
                  <c:v>0</c:v>
                </c:pt>
                <c:pt idx="12578">
                  <c:v>0</c:v>
                </c:pt>
                <c:pt idx="12579">
                  <c:v>0</c:v>
                </c:pt>
                <c:pt idx="12580">
                  <c:v>0</c:v>
                </c:pt>
                <c:pt idx="12581">
                  <c:v>0</c:v>
                </c:pt>
                <c:pt idx="12582">
                  <c:v>0</c:v>
                </c:pt>
                <c:pt idx="12583">
                  <c:v>0</c:v>
                </c:pt>
                <c:pt idx="12584">
                  <c:v>0</c:v>
                </c:pt>
                <c:pt idx="12585">
                  <c:v>0</c:v>
                </c:pt>
                <c:pt idx="12586">
                  <c:v>0</c:v>
                </c:pt>
                <c:pt idx="12587">
                  <c:v>0</c:v>
                </c:pt>
                <c:pt idx="12588">
                  <c:v>0</c:v>
                </c:pt>
                <c:pt idx="12589">
                  <c:v>0</c:v>
                </c:pt>
                <c:pt idx="12590">
                  <c:v>0</c:v>
                </c:pt>
                <c:pt idx="12591">
                  <c:v>0</c:v>
                </c:pt>
                <c:pt idx="12592">
                  <c:v>0</c:v>
                </c:pt>
                <c:pt idx="12593">
                  <c:v>0</c:v>
                </c:pt>
                <c:pt idx="12594">
                  <c:v>0</c:v>
                </c:pt>
                <c:pt idx="12595">
                  <c:v>0</c:v>
                </c:pt>
                <c:pt idx="12596">
                  <c:v>0</c:v>
                </c:pt>
                <c:pt idx="12597">
                  <c:v>0</c:v>
                </c:pt>
                <c:pt idx="12598">
                  <c:v>0</c:v>
                </c:pt>
                <c:pt idx="12599">
                  <c:v>0</c:v>
                </c:pt>
                <c:pt idx="12600">
                  <c:v>0</c:v>
                </c:pt>
                <c:pt idx="12601">
                  <c:v>0</c:v>
                </c:pt>
                <c:pt idx="12602">
                  <c:v>0</c:v>
                </c:pt>
                <c:pt idx="12603">
                  <c:v>0</c:v>
                </c:pt>
                <c:pt idx="12604">
                  <c:v>0</c:v>
                </c:pt>
                <c:pt idx="12605">
                  <c:v>0</c:v>
                </c:pt>
                <c:pt idx="12606">
                  <c:v>0</c:v>
                </c:pt>
                <c:pt idx="12607">
                  <c:v>0</c:v>
                </c:pt>
                <c:pt idx="12608">
                  <c:v>0</c:v>
                </c:pt>
                <c:pt idx="12609">
                  <c:v>0</c:v>
                </c:pt>
                <c:pt idx="12610">
                  <c:v>0</c:v>
                </c:pt>
                <c:pt idx="12611">
                  <c:v>0</c:v>
                </c:pt>
                <c:pt idx="12612">
                  <c:v>0</c:v>
                </c:pt>
                <c:pt idx="12613">
                  <c:v>0</c:v>
                </c:pt>
                <c:pt idx="12614">
                  <c:v>0</c:v>
                </c:pt>
                <c:pt idx="12615">
                  <c:v>0</c:v>
                </c:pt>
                <c:pt idx="12616">
                  <c:v>2.07016664081101</c:v>
                </c:pt>
                <c:pt idx="12617">
                  <c:v>0</c:v>
                </c:pt>
                <c:pt idx="12618">
                  <c:v>0</c:v>
                </c:pt>
                <c:pt idx="12619">
                  <c:v>0</c:v>
                </c:pt>
                <c:pt idx="12620">
                  <c:v>0</c:v>
                </c:pt>
                <c:pt idx="12621">
                  <c:v>0</c:v>
                </c:pt>
                <c:pt idx="12622">
                  <c:v>0</c:v>
                </c:pt>
                <c:pt idx="12623">
                  <c:v>0</c:v>
                </c:pt>
                <c:pt idx="12624">
                  <c:v>0</c:v>
                </c:pt>
                <c:pt idx="12625">
                  <c:v>0</c:v>
                </c:pt>
                <c:pt idx="12626">
                  <c:v>0</c:v>
                </c:pt>
                <c:pt idx="12627">
                  <c:v>0</c:v>
                </c:pt>
                <c:pt idx="12628">
                  <c:v>0</c:v>
                </c:pt>
                <c:pt idx="12629">
                  <c:v>0</c:v>
                </c:pt>
                <c:pt idx="12630">
                  <c:v>0</c:v>
                </c:pt>
                <c:pt idx="12631">
                  <c:v>0</c:v>
                </c:pt>
                <c:pt idx="12632">
                  <c:v>0</c:v>
                </c:pt>
                <c:pt idx="12633">
                  <c:v>0</c:v>
                </c:pt>
                <c:pt idx="12634">
                  <c:v>0.14572210709201272</c:v>
                </c:pt>
                <c:pt idx="12635">
                  <c:v>0</c:v>
                </c:pt>
                <c:pt idx="12636">
                  <c:v>0</c:v>
                </c:pt>
                <c:pt idx="12637">
                  <c:v>0</c:v>
                </c:pt>
                <c:pt idx="12638">
                  <c:v>0</c:v>
                </c:pt>
                <c:pt idx="12639">
                  <c:v>0</c:v>
                </c:pt>
                <c:pt idx="12640">
                  <c:v>2.7851667499540156</c:v>
                </c:pt>
                <c:pt idx="12641">
                  <c:v>0</c:v>
                </c:pt>
                <c:pt idx="12642">
                  <c:v>0</c:v>
                </c:pt>
                <c:pt idx="12643">
                  <c:v>0</c:v>
                </c:pt>
                <c:pt idx="12644">
                  <c:v>0</c:v>
                </c:pt>
                <c:pt idx="12645">
                  <c:v>0</c:v>
                </c:pt>
                <c:pt idx="12646">
                  <c:v>0</c:v>
                </c:pt>
                <c:pt idx="12647">
                  <c:v>0</c:v>
                </c:pt>
                <c:pt idx="12648">
                  <c:v>0</c:v>
                </c:pt>
                <c:pt idx="12649">
                  <c:v>0</c:v>
                </c:pt>
                <c:pt idx="12650">
                  <c:v>0</c:v>
                </c:pt>
                <c:pt idx="12651">
                  <c:v>0</c:v>
                </c:pt>
                <c:pt idx="12652">
                  <c:v>0</c:v>
                </c:pt>
                <c:pt idx="12653">
                  <c:v>0</c:v>
                </c:pt>
                <c:pt idx="12654">
                  <c:v>0</c:v>
                </c:pt>
                <c:pt idx="12655">
                  <c:v>1.3075000100000125</c:v>
                </c:pt>
                <c:pt idx="12656">
                  <c:v>0</c:v>
                </c:pt>
                <c:pt idx="12657">
                  <c:v>0</c:v>
                </c:pt>
                <c:pt idx="12658">
                  <c:v>0</c:v>
                </c:pt>
                <c:pt idx="12659">
                  <c:v>0</c:v>
                </c:pt>
                <c:pt idx="12660">
                  <c:v>0</c:v>
                </c:pt>
                <c:pt idx="12661">
                  <c:v>0</c:v>
                </c:pt>
                <c:pt idx="12662">
                  <c:v>0</c:v>
                </c:pt>
                <c:pt idx="12663">
                  <c:v>0</c:v>
                </c:pt>
                <c:pt idx="12664">
                  <c:v>2.5790000512799907</c:v>
                </c:pt>
                <c:pt idx="12665">
                  <c:v>2.0931111390069645</c:v>
                </c:pt>
                <c:pt idx="12666">
                  <c:v>0</c:v>
                </c:pt>
                <c:pt idx="12667">
                  <c:v>0</c:v>
                </c:pt>
                <c:pt idx="12668">
                  <c:v>0</c:v>
                </c:pt>
                <c:pt idx="12669">
                  <c:v>0</c:v>
                </c:pt>
                <c:pt idx="12670">
                  <c:v>0</c:v>
                </c:pt>
                <c:pt idx="12671">
                  <c:v>0</c:v>
                </c:pt>
                <c:pt idx="12672">
                  <c:v>0</c:v>
                </c:pt>
                <c:pt idx="12673">
                  <c:v>0</c:v>
                </c:pt>
                <c:pt idx="12674">
                  <c:v>0</c:v>
                </c:pt>
                <c:pt idx="12675">
                  <c:v>0</c:v>
                </c:pt>
                <c:pt idx="12676">
                  <c:v>0</c:v>
                </c:pt>
                <c:pt idx="12677">
                  <c:v>0</c:v>
                </c:pt>
                <c:pt idx="12678">
                  <c:v>0.16977737638700319</c:v>
                </c:pt>
                <c:pt idx="12679">
                  <c:v>0</c:v>
                </c:pt>
                <c:pt idx="12680">
                  <c:v>0</c:v>
                </c:pt>
                <c:pt idx="12681">
                  <c:v>0</c:v>
                </c:pt>
                <c:pt idx="12682">
                  <c:v>0</c:v>
                </c:pt>
                <c:pt idx="12683">
                  <c:v>0</c:v>
                </c:pt>
                <c:pt idx="12684">
                  <c:v>0</c:v>
                </c:pt>
                <c:pt idx="12685">
                  <c:v>0</c:v>
                </c:pt>
                <c:pt idx="12686">
                  <c:v>0</c:v>
                </c:pt>
                <c:pt idx="12687">
                  <c:v>0</c:v>
                </c:pt>
                <c:pt idx="12688">
                  <c:v>1.9007221799599847</c:v>
                </c:pt>
                <c:pt idx="12689">
                  <c:v>0</c:v>
                </c:pt>
                <c:pt idx="12690">
                  <c:v>0</c:v>
                </c:pt>
                <c:pt idx="12691">
                  <c:v>0</c:v>
                </c:pt>
                <c:pt idx="12692">
                  <c:v>0</c:v>
                </c:pt>
                <c:pt idx="12693">
                  <c:v>0</c:v>
                </c:pt>
                <c:pt idx="12694">
                  <c:v>0</c:v>
                </c:pt>
                <c:pt idx="12695">
                  <c:v>0</c:v>
                </c:pt>
                <c:pt idx="12696">
                  <c:v>0</c:v>
                </c:pt>
                <c:pt idx="12697">
                  <c:v>0</c:v>
                </c:pt>
                <c:pt idx="12698">
                  <c:v>0</c:v>
                </c:pt>
                <c:pt idx="12699">
                  <c:v>0</c:v>
                </c:pt>
                <c:pt idx="12700">
                  <c:v>0</c:v>
                </c:pt>
                <c:pt idx="12701">
                  <c:v>0</c:v>
                </c:pt>
                <c:pt idx="12702">
                  <c:v>0.36849987000186957</c:v>
                </c:pt>
                <c:pt idx="12703">
                  <c:v>0</c:v>
                </c:pt>
                <c:pt idx="12704">
                  <c:v>0</c:v>
                </c:pt>
                <c:pt idx="12705">
                  <c:v>0</c:v>
                </c:pt>
                <c:pt idx="12706">
                  <c:v>0</c:v>
                </c:pt>
                <c:pt idx="12707">
                  <c:v>0</c:v>
                </c:pt>
                <c:pt idx="12708">
                  <c:v>0</c:v>
                </c:pt>
                <c:pt idx="12709">
                  <c:v>0</c:v>
                </c:pt>
                <c:pt idx="12710">
                  <c:v>0</c:v>
                </c:pt>
                <c:pt idx="12711">
                  <c:v>1.3632222820599509</c:v>
                </c:pt>
                <c:pt idx="12712">
                  <c:v>0</c:v>
                </c:pt>
                <c:pt idx="12713">
                  <c:v>0</c:v>
                </c:pt>
                <c:pt idx="12714">
                  <c:v>0</c:v>
                </c:pt>
                <c:pt idx="12715">
                  <c:v>0</c:v>
                </c:pt>
                <c:pt idx="12716">
                  <c:v>0</c:v>
                </c:pt>
                <c:pt idx="12717">
                  <c:v>0</c:v>
                </c:pt>
                <c:pt idx="12718">
                  <c:v>0</c:v>
                </c:pt>
                <c:pt idx="12719">
                  <c:v>0</c:v>
                </c:pt>
                <c:pt idx="12720">
                  <c:v>0</c:v>
                </c:pt>
                <c:pt idx="12721">
                  <c:v>0</c:v>
                </c:pt>
                <c:pt idx="12722">
                  <c:v>0</c:v>
                </c:pt>
                <c:pt idx="12723">
                  <c:v>0</c:v>
                </c:pt>
                <c:pt idx="12724">
                  <c:v>0</c:v>
                </c:pt>
                <c:pt idx="12725">
                  <c:v>0</c:v>
                </c:pt>
                <c:pt idx="12726">
                  <c:v>0.29066662841398738</c:v>
                </c:pt>
                <c:pt idx="12727">
                  <c:v>4.5123891337698296</c:v>
                </c:pt>
                <c:pt idx="12728">
                  <c:v>0</c:v>
                </c:pt>
                <c:pt idx="12729">
                  <c:v>0</c:v>
                </c:pt>
                <c:pt idx="12730">
                  <c:v>0</c:v>
                </c:pt>
                <c:pt idx="12731">
                  <c:v>0</c:v>
                </c:pt>
                <c:pt idx="12732">
                  <c:v>0</c:v>
                </c:pt>
                <c:pt idx="12733">
                  <c:v>0</c:v>
                </c:pt>
                <c:pt idx="12734">
                  <c:v>0</c:v>
                </c:pt>
                <c:pt idx="12735">
                  <c:v>0</c:v>
                </c:pt>
                <c:pt idx="12736">
                  <c:v>1.6146666180369493</c:v>
                </c:pt>
                <c:pt idx="12737">
                  <c:v>0</c:v>
                </c:pt>
                <c:pt idx="12738">
                  <c:v>0</c:v>
                </c:pt>
                <c:pt idx="12739">
                  <c:v>0</c:v>
                </c:pt>
                <c:pt idx="12740">
                  <c:v>0</c:v>
                </c:pt>
                <c:pt idx="12741">
                  <c:v>0</c:v>
                </c:pt>
                <c:pt idx="12742">
                  <c:v>0</c:v>
                </c:pt>
                <c:pt idx="12743">
                  <c:v>0</c:v>
                </c:pt>
                <c:pt idx="12744">
                  <c:v>0</c:v>
                </c:pt>
                <c:pt idx="12745">
                  <c:v>0</c:v>
                </c:pt>
                <c:pt idx="12746">
                  <c:v>0</c:v>
                </c:pt>
                <c:pt idx="12747">
                  <c:v>0</c:v>
                </c:pt>
                <c:pt idx="12748">
                  <c:v>0</c:v>
                </c:pt>
                <c:pt idx="12749">
                  <c:v>0</c:v>
                </c:pt>
                <c:pt idx="12750">
                  <c:v>0</c:v>
                </c:pt>
                <c:pt idx="12751">
                  <c:v>0</c:v>
                </c:pt>
                <c:pt idx="12752">
                  <c:v>0</c:v>
                </c:pt>
                <c:pt idx="12753">
                  <c:v>0</c:v>
                </c:pt>
                <c:pt idx="12754">
                  <c:v>0</c:v>
                </c:pt>
                <c:pt idx="12755">
                  <c:v>0</c:v>
                </c:pt>
                <c:pt idx="12756">
                  <c:v>0</c:v>
                </c:pt>
                <c:pt idx="12757">
                  <c:v>0</c:v>
                </c:pt>
                <c:pt idx="12758">
                  <c:v>0</c:v>
                </c:pt>
                <c:pt idx="12759">
                  <c:v>0</c:v>
                </c:pt>
                <c:pt idx="12760">
                  <c:v>3.2279444811089775</c:v>
                </c:pt>
                <c:pt idx="12761">
                  <c:v>0</c:v>
                </c:pt>
                <c:pt idx="12762">
                  <c:v>0</c:v>
                </c:pt>
                <c:pt idx="12763">
                  <c:v>0</c:v>
                </c:pt>
                <c:pt idx="12764">
                  <c:v>0</c:v>
                </c:pt>
                <c:pt idx="12765">
                  <c:v>0</c:v>
                </c:pt>
                <c:pt idx="12766">
                  <c:v>0</c:v>
                </c:pt>
                <c:pt idx="12767">
                  <c:v>0</c:v>
                </c:pt>
                <c:pt idx="12768">
                  <c:v>0</c:v>
                </c:pt>
                <c:pt idx="12769">
                  <c:v>0</c:v>
                </c:pt>
                <c:pt idx="12770">
                  <c:v>0</c:v>
                </c:pt>
                <c:pt idx="12771">
                  <c:v>0</c:v>
                </c:pt>
                <c:pt idx="12772">
                  <c:v>0</c:v>
                </c:pt>
                <c:pt idx="12773">
                  <c:v>0</c:v>
                </c:pt>
                <c:pt idx="12774">
                  <c:v>0</c:v>
                </c:pt>
                <c:pt idx="12775">
                  <c:v>1.6692777847620164</c:v>
                </c:pt>
                <c:pt idx="12776">
                  <c:v>0</c:v>
                </c:pt>
                <c:pt idx="12777">
                  <c:v>0</c:v>
                </c:pt>
                <c:pt idx="12778">
                  <c:v>0</c:v>
                </c:pt>
                <c:pt idx="12779">
                  <c:v>0</c:v>
                </c:pt>
                <c:pt idx="12780">
                  <c:v>0</c:v>
                </c:pt>
                <c:pt idx="12781">
                  <c:v>0</c:v>
                </c:pt>
                <c:pt idx="12782">
                  <c:v>0</c:v>
                </c:pt>
                <c:pt idx="12783">
                  <c:v>0</c:v>
                </c:pt>
                <c:pt idx="12784">
                  <c:v>0</c:v>
                </c:pt>
                <c:pt idx="12785">
                  <c:v>0</c:v>
                </c:pt>
                <c:pt idx="12786">
                  <c:v>0</c:v>
                </c:pt>
                <c:pt idx="12787">
                  <c:v>0</c:v>
                </c:pt>
                <c:pt idx="12788">
                  <c:v>0</c:v>
                </c:pt>
                <c:pt idx="12789">
                  <c:v>0</c:v>
                </c:pt>
                <c:pt idx="12790">
                  <c:v>0</c:v>
                </c:pt>
                <c:pt idx="12791">
                  <c:v>0</c:v>
                </c:pt>
                <c:pt idx="12792">
                  <c:v>0</c:v>
                </c:pt>
                <c:pt idx="12793">
                  <c:v>0</c:v>
                </c:pt>
                <c:pt idx="12794">
                  <c:v>0</c:v>
                </c:pt>
                <c:pt idx="12795">
                  <c:v>0</c:v>
                </c:pt>
                <c:pt idx="12796">
                  <c:v>0</c:v>
                </c:pt>
                <c:pt idx="12797">
                  <c:v>0</c:v>
                </c:pt>
                <c:pt idx="12798">
                  <c:v>0.67094447499994203</c:v>
                </c:pt>
                <c:pt idx="12799">
                  <c:v>0</c:v>
                </c:pt>
                <c:pt idx="12800">
                  <c:v>0</c:v>
                </c:pt>
                <c:pt idx="12801">
                  <c:v>0</c:v>
                </c:pt>
                <c:pt idx="12802">
                  <c:v>0</c:v>
                </c:pt>
                <c:pt idx="12803">
                  <c:v>0</c:v>
                </c:pt>
                <c:pt idx="12804">
                  <c:v>0</c:v>
                </c:pt>
                <c:pt idx="12805">
                  <c:v>0</c:v>
                </c:pt>
                <c:pt idx="12806">
                  <c:v>0</c:v>
                </c:pt>
                <c:pt idx="12807">
                  <c:v>0.13361124886398557</c:v>
                </c:pt>
                <c:pt idx="12808">
                  <c:v>2.7319444582170149</c:v>
                </c:pt>
                <c:pt idx="12809">
                  <c:v>0</c:v>
                </c:pt>
                <c:pt idx="12810">
                  <c:v>0</c:v>
                </c:pt>
                <c:pt idx="12811">
                  <c:v>0</c:v>
                </c:pt>
                <c:pt idx="12812">
                  <c:v>0</c:v>
                </c:pt>
                <c:pt idx="12813">
                  <c:v>0</c:v>
                </c:pt>
                <c:pt idx="12814">
                  <c:v>0</c:v>
                </c:pt>
                <c:pt idx="12815">
                  <c:v>0</c:v>
                </c:pt>
                <c:pt idx="12816">
                  <c:v>0</c:v>
                </c:pt>
                <c:pt idx="12817">
                  <c:v>0</c:v>
                </c:pt>
                <c:pt idx="12818">
                  <c:v>0</c:v>
                </c:pt>
                <c:pt idx="12819">
                  <c:v>0</c:v>
                </c:pt>
                <c:pt idx="12820">
                  <c:v>0</c:v>
                </c:pt>
                <c:pt idx="12821">
                  <c:v>0</c:v>
                </c:pt>
                <c:pt idx="12822">
                  <c:v>0</c:v>
                </c:pt>
                <c:pt idx="12823">
                  <c:v>0.9461109870699147</c:v>
                </c:pt>
                <c:pt idx="12824">
                  <c:v>0</c:v>
                </c:pt>
                <c:pt idx="12825">
                  <c:v>0</c:v>
                </c:pt>
                <c:pt idx="12826">
                  <c:v>0</c:v>
                </c:pt>
                <c:pt idx="12827">
                  <c:v>0</c:v>
                </c:pt>
                <c:pt idx="12828">
                  <c:v>0</c:v>
                </c:pt>
                <c:pt idx="12829">
                  <c:v>0</c:v>
                </c:pt>
                <c:pt idx="12830">
                  <c:v>0</c:v>
                </c:pt>
                <c:pt idx="12831">
                  <c:v>0</c:v>
                </c:pt>
                <c:pt idx="12832">
                  <c:v>2.2341667331600092</c:v>
                </c:pt>
                <c:pt idx="12833">
                  <c:v>0</c:v>
                </c:pt>
                <c:pt idx="12834">
                  <c:v>0</c:v>
                </c:pt>
                <c:pt idx="12835">
                  <c:v>0</c:v>
                </c:pt>
                <c:pt idx="12836">
                  <c:v>0</c:v>
                </c:pt>
                <c:pt idx="12837">
                  <c:v>0</c:v>
                </c:pt>
                <c:pt idx="12838">
                  <c:v>0</c:v>
                </c:pt>
                <c:pt idx="12839">
                  <c:v>0</c:v>
                </c:pt>
                <c:pt idx="12840">
                  <c:v>0</c:v>
                </c:pt>
                <c:pt idx="12841">
                  <c:v>0</c:v>
                </c:pt>
                <c:pt idx="12842">
                  <c:v>0</c:v>
                </c:pt>
                <c:pt idx="12843">
                  <c:v>0</c:v>
                </c:pt>
                <c:pt idx="12844">
                  <c:v>0</c:v>
                </c:pt>
                <c:pt idx="12845">
                  <c:v>0</c:v>
                </c:pt>
                <c:pt idx="12846">
                  <c:v>1.9003333574282948</c:v>
                </c:pt>
                <c:pt idx="12847">
                  <c:v>0</c:v>
                </c:pt>
                <c:pt idx="12848">
                  <c:v>0</c:v>
                </c:pt>
                <c:pt idx="12849">
                  <c:v>0</c:v>
                </c:pt>
                <c:pt idx="12850">
                  <c:v>0</c:v>
                </c:pt>
                <c:pt idx="12851">
                  <c:v>0</c:v>
                </c:pt>
                <c:pt idx="12852">
                  <c:v>0</c:v>
                </c:pt>
                <c:pt idx="12853">
                  <c:v>0</c:v>
                </c:pt>
                <c:pt idx="12854">
                  <c:v>0</c:v>
                </c:pt>
                <c:pt idx="12855">
                  <c:v>0</c:v>
                </c:pt>
                <c:pt idx="12856">
                  <c:v>2.562222328186067</c:v>
                </c:pt>
                <c:pt idx="12857">
                  <c:v>3.8932222448460152</c:v>
                </c:pt>
                <c:pt idx="12858">
                  <c:v>0.12683333178769374</c:v>
                </c:pt>
                <c:pt idx="12859">
                  <c:v>0</c:v>
                </c:pt>
                <c:pt idx="12860">
                  <c:v>0</c:v>
                </c:pt>
                <c:pt idx="12861">
                  <c:v>0</c:v>
                </c:pt>
                <c:pt idx="12862">
                  <c:v>0</c:v>
                </c:pt>
                <c:pt idx="12863">
                  <c:v>0</c:v>
                </c:pt>
                <c:pt idx="12864">
                  <c:v>0</c:v>
                </c:pt>
                <c:pt idx="12865">
                  <c:v>0</c:v>
                </c:pt>
                <c:pt idx="12866">
                  <c:v>0</c:v>
                </c:pt>
                <c:pt idx="12867">
                  <c:v>0</c:v>
                </c:pt>
                <c:pt idx="12868">
                  <c:v>0</c:v>
                </c:pt>
                <c:pt idx="12869">
                  <c:v>0</c:v>
                </c:pt>
                <c:pt idx="12870">
                  <c:v>0.92205551783206374</c:v>
                </c:pt>
                <c:pt idx="12871">
                  <c:v>0.75083350181603237</c:v>
                </c:pt>
                <c:pt idx="12872">
                  <c:v>0</c:v>
                </c:pt>
                <c:pt idx="12873">
                  <c:v>0</c:v>
                </c:pt>
                <c:pt idx="12874">
                  <c:v>0</c:v>
                </c:pt>
                <c:pt idx="12875">
                  <c:v>0</c:v>
                </c:pt>
                <c:pt idx="12876">
                  <c:v>0</c:v>
                </c:pt>
                <c:pt idx="12877">
                  <c:v>0</c:v>
                </c:pt>
                <c:pt idx="12878">
                  <c:v>7.0857228406289323</c:v>
                </c:pt>
                <c:pt idx="12879">
                  <c:v>7.3836671447750177</c:v>
                </c:pt>
                <c:pt idx="12880">
                  <c:v>2.9590000740689675</c:v>
                </c:pt>
                <c:pt idx="12881">
                  <c:v>5.5555551962697791E-2</c:v>
                </c:pt>
                <c:pt idx="12882">
                  <c:v>0</c:v>
                </c:pt>
                <c:pt idx="12883">
                  <c:v>0</c:v>
                </c:pt>
                <c:pt idx="12884">
                  <c:v>0</c:v>
                </c:pt>
                <c:pt idx="12885">
                  <c:v>0</c:v>
                </c:pt>
                <c:pt idx="12886">
                  <c:v>0</c:v>
                </c:pt>
                <c:pt idx="12887">
                  <c:v>0</c:v>
                </c:pt>
                <c:pt idx="12888">
                  <c:v>0</c:v>
                </c:pt>
                <c:pt idx="12889">
                  <c:v>0</c:v>
                </c:pt>
                <c:pt idx="12890">
                  <c:v>0</c:v>
                </c:pt>
                <c:pt idx="12891">
                  <c:v>0</c:v>
                </c:pt>
                <c:pt idx="12892">
                  <c:v>0</c:v>
                </c:pt>
                <c:pt idx="12893">
                  <c:v>0</c:v>
                </c:pt>
                <c:pt idx="12894">
                  <c:v>0</c:v>
                </c:pt>
                <c:pt idx="12895">
                  <c:v>0</c:v>
                </c:pt>
                <c:pt idx="12896">
                  <c:v>0</c:v>
                </c:pt>
                <c:pt idx="12897">
                  <c:v>0</c:v>
                </c:pt>
                <c:pt idx="12898">
                  <c:v>0</c:v>
                </c:pt>
                <c:pt idx="12899">
                  <c:v>0</c:v>
                </c:pt>
                <c:pt idx="12900">
                  <c:v>0</c:v>
                </c:pt>
                <c:pt idx="12901">
                  <c:v>0.88633357471900354</c:v>
                </c:pt>
                <c:pt idx="12902">
                  <c:v>0</c:v>
                </c:pt>
                <c:pt idx="12903">
                  <c:v>1.1403887134150068</c:v>
                </c:pt>
                <c:pt idx="12904">
                  <c:v>0.61538886282140481</c:v>
                </c:pt>
                <c:pt idx="12905">
                  <c:v>2.1520000382889748</c:v>
                </c:pt>
                <c:pt idx="12906">
                  <c:v>0</c:v>
                </c:pt>
                <c:pt idx="12907">
                  <c:v>0</c:v>
                </c:pt>
                <c:pt idx="12908">
                  <c:v>0</c:v>
                </c:pt>
                <c:pt idx="12909">
                  <c:v>0</c:v>
                </c:pt>
                <c:pt idx="12910">
                  <c:v>0</c:v>
                </c:pt>
                <c:pt idx="12911">
                  <c:v>0</c:v>
                </c:pt>
                <c:pt idx="12912">
                  <c:v>0</c:v>
                </c:pt>
                <c:pt idx="12913">
                  <c:v>0</c:v>
                </c:pt>
                <c:pt idx="12914">
                  <c:v>0</c:v>
                </c:pt>
                <c:pt idx="12915">
                  <c:v>0</c:v>
                </c:pt>
                <c:pt idx="12916">
                  <c:v>0</c:v>
                </c:pt>
                <c:pt idx="12917">
                  <c:v>0</c:v>
                </c:pt>
                <c:pt idx="12918">
                  <c:v>0</c:v>
                </c:pt>
                <c:pt idx="12919">
                  <c:v>0</c:v>
                </c:pt>
                <c:pt idx="12920">
                  <c:v>0</c:v>
                </c:pt>
                <c:pt idx="12921">
                  <c:v>0</c:v>
                </c:pt>
                <c:pt idx="12922">
                  <c:v>0</c:v>
                </c:pt>
                <c:pt idx="12923">
                  <c:v>0</c:v>
                </c:pt>
                <c:pt idx="12924">
                  <c:v>0</c:v>
                </c:pt>
                <c:pt idx="12925">
                  <c:v>0</c:v>
                </c:pt>
                <c:pt idx="12926">
                  <c:v>0</c:v>
                </c:pt>
                <c:pt idx="12927">
                  <c:v>0</c:v>
                </c:pt>
                <c:pt idx="12928">
                  <c:v>2.0702777841350013</c:v>
                </c:pt>
                <c:pt idx="12929">
                  <c:v>3.2090000530079976</c:v>
                </c:pt>
                <c:pt idx="12930">
                  <c:v>0</c:v>
                </c:pt>
                <c:pt idx="12931">
                  <c:v>0</c:v>
                </c:pt>
                <c:pt idx="12932">
                  <c:v>0</c:v>
                </c:pt>
                <c:pt idx="12933">
                  <c:v>0</c:v>
                </c:pt>
                <c:pt idx="12934">
                  <c:v>0</c:v>
                </c:pt>
                <c:pt idx="12935">
                  <c:v>0</c:v>
                </c:pt>
                <c:pt idx="12936">
                  <c:v>0</c:v>
                </c:pt>
                <c:pt idx="12937">
                  <c:v>0</c:v>
                </c:pt>
                <c:pt idx="12938">
                  <c:v>0</c:v>
                </c:pt>
                <c:pt idx="12939">
                  <c:v>0</c:v>
                </c:pt>
                <c:pt idx="12940">
                  <c:v>0</c:v>
                </c:pt>
                <c:pt idx="12941">
                  <c:v>0</c:v>
                </c:pt>
                <c:pt idx="12942">
                  <c:v>0</c:v>
                </c:pt>
                <c:pt idx="12943">
                  <c:v>1.815611636902986</c:v>
                </c:pt>
                <c:pt idx="12944">
                  <c:v>0</c:v>
                </c:pt>
                <c:pt idx="12945">
                  <c:v>0</c:v>
                </c:pt>
                <c:pt idx="12946">
                  <c:v>0</c:v>
                </c:pt>
                <c:pt idx="12947">
                  <c:v>0</c:v>
                </c:pt>
                <c:pt idx="12948">
                  <c:v>0</c:v>
                </c:pt>
                <c:pt idx="12949">
                  <c:v>0</c:v>
                </c:pt>
                <c:pt idx="12950">
                  <c:v>0</c:v>
                </c:pt>
                <c:pt idx="12951">
                  <c:v>1.8475560824080048</c:v>
                </c:pt>
                <c:pt idx="12952">
                  <c:v>4.9162777953679893</c:v>
                </c:pt>
                <c:pt idx="12953">
                  <c:v>4.1666112546500074</c:v>
                </c:pt>
                <c:pt idx="12954">
                  <c:v>0</c:v>
                </c:pt>
                <c:pt idx="12955">
                  <c:v>0</c:v>
                </c:pt>
                <c:pt idx="12956">
                  <c:v>0</c:v>
                </c:pt>
                <c:pt idx="12957">
                  <c:v>0</c:v>
                </c:pt>
                <c:pt idx="12958">
                  <c:v>0</c:v>
                </c:pt>
                <c:pt idx="12959">
                  <c:v>0</c:v>
                </c:pt>
                <c:pt idx="12960">
                  <c:v>0</c:v>
                </c:pt>
                <c:pt idx="12961">
                  <c:v>0</c:v>
                </c:pt>
                <c:pt idx="12962">
                  <c:v>0</c:v>
                </c:pt>
                <c:pt idx="12963">
                  <c:v>0</c:v>
                </c:pt>
                <c:pt idx="12964">
                  <c:v>0</c:v>
                </c:pt>
                <c:pt idx="12965">
                  <c:v>0.87911112772098932</c:v>
                </c:pt>
                <c:pt idx="12966">
                  <c:v>0</c:v>
                </c:pt>
                <c:pt idx="12967">
                  <c:v>1.1390019310839534</c:v>
                </c:pt>
                <c:pt idx="12968">
                  <c:v>0</c:v>
                </c:pt>
                <c:pt idx="12969">
                  <c:v>0</c:v>
                </c:pt>
                <c:pt idx="12970">
                  <c:v>0</c:v>
                </c:pt>
                <c:pt idx="12971">
                  <c:v>0</c:v>
                </c:pt>
                <c:pt idx="12972">
                  <c:v>0</c:v>
                </c:pt>
                <c:pt idx="12973">
                  <c:v>0</c:v>
                </c:pt>
                <c:pt idx="12974">
                  <c:v>0</c:v>
                </c:pt>
                <c:pt idx="12975">
                  <c:v>1.5576673550079931</c:v>
                </c:pt>
                <c:pt idx="12976">
                  <c:v>5.0458334414161072</c:v>
                </c:pt>
                <c:pt idx="12977">
                  <c:v>5.2172223448005042</c:v>
                </c:pt>
                <c:pt idx="12978">
                  <c:v>0</c:v>
                </c:pt>
                <c:pt idx="12979">
                  <c:v>0</c:v>
                </c:pt>
                <c:pt idx="12980">
                  <c:v>0</c:v>
                </c:pt>
                <c:pt idx="12981">
                  <c:v>0</c:v>
                </c:pt>
                <c:pt idx="12982">
                  <c:v>0</c:v>
                </c:pt>
                <c:pt idx="12983">
                  <c:v>0</c:v>
                </c:pt>
                <c:pt idx="12984">
                  <c:v>0</c:v>
                </c:pt>
                <c:pt idx="12985">
                  <c:v>0</c:v>
                </c:pt>
                <c:pt idx="12986">
                  <c:v>0</c:v>
                </c:pt>
                <c:pt idx="12987">
                  <c:v>0</c:v>
                </c:pt>
                <c:pt idx="12988">
                  <c:v>0</c:v>
                </c:pt>
                <c:pt idx="12989">
                  <c:v>0.5093333075449209</c:v>
                </c:pt>
                <c:pt idx="12990">
                  <c:v>1.1991112587179487</c:v>
                </c:pt>
                <c:pt idx="12991">
                  <c:v>0</c:v>
                </c:pt>
                <c:pt idx="12992">
                  <c:v>0</c:v>
                </c:pt>
                <c:pt idx="12993">
                  <c:v>0</c:v>
                </c:pt>
                <c:pt idx="12994">
                  <c:v>0</c:v>
                </c:pt>
                <c:pt idx="12995">
                  <c:v>0</c:v>
                </c:pt>
                <c:pt idx="12996">
                  <c:v>0</c:v>
                </c:pt>
                <c:pt idx="12997">
                  <c:v>0</c:v>
                </c:pt>
                <c:pt idx="12998">
                  <c:v>0</c:v>
                </c:pt>
                <c:pt idx="12999">
                  <c:v>0</c:v>
                </c:pt>
                <c:pt idx="13000">
                  <c:v>4.4637780178910589</c:v>
                </c:pt>
                <c:pt idx="13001">
                  <c:v>6.5553890124870122</c:v>
                </c:pt>
                <c:pt idx="13002">
                  <c:v>0</c:v>
                </c:pt>
                <c:pt idx="13003">
                  <c:v>0</c:v>
                </c:pt>
                <c:pt idx="13004">
                  <c:v>0</c:v>
                </c:pt>
                <c:pt idx="13005">
                  <c:v>0</c:v>
                </c:pt>
                <c:pt idx="13006">
                  <c:v>0</c:v>
                </c:pt>
                <c:pt idx="13007">
                  <c:v>0</c:v>
                </c:pt>
                <c:pt idx="13008">
                  <c:v>0</c:v>
                </c:pt>
                <c:pt idx="13009">
                  <c:v>0</c:v>
                </c:pt>
                <c:pt idx="13010">
                  <c:v>0</c:v>
                </c:pt>
                <c:pt idx="13011">
                  <c:v>0</c:v>
                </c:pt>
                <c:pt idx="13012">
                  <c:v>0</c:v>
                </c:pt>
                <c:pt idx="13013">
                  <c:v>1.7966111736830044</c:v>
                </c:pt>
                <c:pt idx="13014">
                  <c:v>8.1815556414960611</c:v>
                </c:pt>
                <c:pt idx="13015">
                  <c:v>6.6776104683359563</c:v>
                </c:pt>
                <c:pt idx="13016">
                  <c:v>0</c:v>
                </c:pt>
                <c:pt idx="13017">
                  <c:v>0</c:v>
                </c:pt>
                <c:pt idx="13018">
                  <c:v>0</c:v>
                </c:pt>
                <c:pt idx="13019">
                  <c:v>0</c:v>
                </c:pt>
                <c:pt idx="13020">
                  <c:v>0</c:v>
                </c:pt>
                <c:pt idx="13021">
                  <c:v>0</c:v>
                </c:pt>
                <c:pt idx="13022">
                  <c:v>0</c:v>
                </c:pt>
                <c:pt idx="13023">
                  <c:v>0</c:v>
                </c:pt>
                <c:pt idx="13024">
                  <c:v>5.1601112111399914</c:v>
                </c:pt>
                <c:pt idx="13025">
                  <c:v>5.5476112313317998</c:v>
                </c:pt>
                <c:pt idx="13026">
                  <c:v>0</c:v>
                </c:pt>
                <c:pt idx="13027">
                  <c:v>0</c:v>
                </c:pt>
                <c:pt idx="13028">
                  <c:v>0</c:v>
                </c:pt>
                <c:pt idx="13029">
                  <c:v>0</c:v>
                </c:pt>
                <c:pt idx="13030">
                  <c:v>0</c:v>
                </c:pt>
                <c:pt idx="13031">
                  <c:v>0</c:v>
                </c:pt>
                <c:pt idx="13032">
                  <c:v>0</c:v>
                </c:pt>
                <c:pt idx="13033">
                  <c:v>0</c:v>
                </c:pt>
                <c:pt idx="13034">
                  <c:v>0</c:v>
                </c:pt>
                <c:pt idx="13035">
                  <c:v>0</c:v>
                </c:pt>
                <c:pt idx="13036">
                  <c:v>0</c:v>
                </c:pt>
                <c:pt idx="13037">
                  <c:v>0.70911110956694756</c:v>
                </c:pt>
                <c:pt idx="13038">
                  <c:v>0</c:v>
                </c:pt>
                <c:pt idx="13039">
                  <c:v>1.1549461984600384</c:v>
                </c:pt>
                <c:pt idx="13040">
                  <c:v>0</c:v>
                </c:pt>
                <c:pt idx="13041">
                  <c:v>0</c:v>
                </c:pt>
                <c:pt idx="13042">
                  <c:v>0</c:v>
                </c:pt>
                <c:pt idx="13043">
                  <c:v>0</c:v>
                </c:pt>
                <c:pt idx="13044">
                  <c:v>0</c:v>
                </c:pt>
                <c:pt idx="13045">
                  <c:v>0</c:v>
                </c:pt>
                <c:pt idx="13046">
                  <c:v>0</c:v>
                </c:pt>
                <c:pt idx="13047">
                  <c:v>3.6818891885560276</c:v>
                </c:pt>
                <c:pt idx="13048">
                  <c:v>6.0768333986050038</c:v>
                </c:pt>
                <c:pt idx="13049">
                  <c:v>6.0124445851198089</c:v>
                </c:pt>
                <c:pt idx="13050">
                  <c:v>0</c:v>
                </c:pt>
                <c:pt idx="13051">
                  <c:v>0</c:v>
                </c:pt>
                <c:pt idx="13052">
                  <c:v>0</c:v>
                </c:pt>
                <c:pt idx="13053">
                  <c:v>0</c:v>
                </c:pt>
                <c:pt idx="13054">
                  <c:v>0</c:v>
                </c:pt>
                <c:pt idx="13055">
                  <c:v>0</c:v>
                </c:pt>
                <c:pt idx="13056">
                  <c:v>0</c:v>
                </c:pt>
                <c:pt idx="13057">
                  <c:v>0</c:v>
                </c:pt>
                <c:pt idx="13058">
                  <c:v>0</c:v>
                </c:pt>
                <c:pt idx="13059">
                  <c:v>0</c:v>
                </c:pt>
                <c:pt idx="13060">
                  <c:v>0</c:v>
                </c:pt>
                <c:pt idx="13061">
                  <c:v>1.0110555856180099</c:v>
                </c:pt>
                <c:pt idx="13062">
                  <c:v>0</c:v>
                </c:pt>
                <c:pt idx="13063">
                  <c:v>0</c:v>
                </c:pt>
                <c:pt idx="13064">
                  <c:v>0</c:v>
                </c:pt>
                <c:pt idx="13065">
                  <c:v>0</c:v>
                </c:pt>
                <c:pt idx="13066">
                  <c:v>0</c:v>
                </c:pt>
                <c:pt idx="13067">
                  <c:v>0</c:v>
                </c:pt>
                <c:pt idx="13068">
                  <c:v>0</c:v>
                </c:pt>
                <c:pt idx="13069">
                  <c:v>0</c:v>
                </c:pt>
                <c:pt idx="13070">
                  <c:v>0</c:v>
                </c:pt>
                <c:pt idx="13071">
                  <c:v>0</c:v>
                </c:pt>
                <c:pt idx="13072">
                  <c:v>0</c:v>
                </c:pt>
                <c:pt idx="13073">
                  <c:v>0</c:v>
                </c:pt>
                <c:pt idx="13074">
                  <c:v>0</c:v>
                </c:pt>
                <c:pt idx="13075">
                  <c:v>0</c:v>
                </c:pt>
                <c:pt idx="13076">
                  <c:v>0</c:v>
                </c:pt>
                <c:pt idx="13077">
                  <c:v>0</c:v>
                </c:pt>
                <c:pt idx="13078">
                  <c:v>0</c:v>
                </c:pt>
                <c:pt idx="13079">
                  <c:v>0</c:v>
                </c:pt>
                <c:pt idx="13080">
                  <c:v>0</c:v>
                </c:pt>
                <c:pt idx="13081">
                  <c:v>0</c:v>
                </c:pt>
                <c:pt idx="13082">
                  <c:v>0</c:v>
                </c:pt>
                <c:pt idx="13083">
                  <c:v>0</c:v>
                </c:pt>
                <c:pt idx="13084">
                  <c:v>0</c:v>
                </c:pt>
                <c:pt idx="13085">
                  <c:v>0.44472226461601849</c:v>
                </c:pt>
                <c:pt idx="13086">
                  <c:v>0.77922230932500725</c:v>
                </c:pt>
                <c:pt idx="13087">
                  <c:v>0</c:v>
                </c:pt>
                <c:pt idx="13088">
                  <c:v>0</c:v>
                </c:pt>
                <c:pt idx="13089">
                  <c:v>0</c:v>
                </c:pt>
                <c:pt idx="13090">
                  <c:v>0</c:v>
                </c:pt>
                <c:pt idx="13091">
                  <c:v>0</c:v>
                </c:pt>
                <c:pt idx="13092">
                  <c:v>0</c:v>
                </c:pt>
                <c:pt idx="13093">
                  <c:v>0</c:v>
                </c:pt>
                <c:pt idx="13094">
                  <c:v>9.0320008744149618</c:v>
                </c:pt>
                <c:pt idx="13095">
                  <c:v>9.975667402479985</c:v>
                </c:pt>
                <c:pt idx="13096">
                  <c:v>11.581722049709924</c:v>
                </c:pt>
                <c:pt idx="13097">
                  <c:v>7.0031109626429497</c:v>
                </c:pt>
                <c:pt idx="13098">
                  <c:v>0</c:v>
                </c:pt>
                <c:pt idx="13099">
                  <c:v>0</c:v>
                </c:pt>
                <c:pt idx="13100">
                  <c:v>0</c:v>
                </c:pt>
                <c:pt idx="13101">
                  <c:v>0</c:v>
                </c:pt>
                <c:pt idx="13102">
                  <c:v>0</c:v>
                </c:pt>
                <c:pt idx="13103">
                  <c:v>0</c:v>
                </c:pt>
                <c:pt idx="13104">
                  <c:v>0</c:v>
                </c:pt>
                <c:pt idx="13105">
                  <c:v>0</c:v>
                </c:pt>
                <c:pt idx="13106">
                  <c:v>0</c:v>
                </c:pt>
                <c:pt idx="13107">
                  <c:v>0</c:v>
                </c:pt>
                <c:pt idx="13108">
                  <c:v>0</c:v>
                </c:pt>
                <c:pt idx="13109">
                  <c:v>0.54572222724550024</c:v>
                </c:pt>
                <c:pt idx="13110">
                  <c:v>0</c:v>
                </c:pt>
                <c:pt idx="13111">
                  <c:v>0</c:v>
                </c:pt>
                <c:pt idx="13112">
                  <c:v>0</c:v>
                </c:pt>
                <c:pt idx="13113">
                  <c:v>0</c:v>
                </c:pt>
                <c:pt idx="13114">
                  <c:v>0</c:v>
                </c:pt>
                <c:pt idx="13115">
                  <c:v>0</c:v>
                </c:pt>
                <c:pt idx="13116">
                  <c:v>0</c:v>
                </c:pt>
                <c:pt idx="13117">
                  <c:v>0</c:v>
                </c:pt>
                <c:pt idx="13118">
                  <c:v>0</c:v>
                </c:pt>
                <c:pt idx="13119">
                  <c:v>0</c:v>
                </c:pt>
                <c:pt idx="13120">
                  <c:v>5.8740555339400089</c:v>
                </c:pt>
                <c:pt idx="13121">
                  <c:v>5.6718334492630902</c:v>
                </c:pt>
                <c:pt idx="13122">
                  <c:v>0</c:v>
                </c:pt>
                <c:pt idx="13123">
                  <c:v>0</c:v>
                </c:pt>
                <c:pt idx="13124">
                  <c:v>0</c:v>
                </c:pt>
                <c:pt idx="13125">
                  <c:v>0</c:v>
                </c:pt>
                <c:pt idx="13126">
                  <c:v>0</c:v>
                </c:pt>
                <c:pt idx="13127">
                  <c:v>0</c:v>
                </c:pt>
                <c:pt idx="13128">
                  <c:v>0</c:v>
                </c:pt>
                <c:pt idx="13129">
                  <c:v>0</c:v>
                </c:pt>
                <c:pt idx="13130">
                  <c:v>0</c:v>
                </c:pt>
                <c:pt idx="13131">
                  <c:v>0</c:v>
                </c:pt>
                <c:pt idx="13132">
                  <c:v>0</c:v>
                </c:pt>
                <c:pt idx="13133">
                  <c:v>0</c:v>
                </c:pt>
                <c:pt idx="13134">
                  <c:v>0</c:v>
                </c:pt>
                <c:pt idx="13135">
                  <c:v>0</c:v>
                </c:pt>
                <c:pt idx="13136">
                  <c:v>0</c:v>
                </c:pt>
                <c:pt idx="13137">
                  <c:v>0</c:v>
                </c:pt>
                <c:pt idx="13138">
                  <c:v>0</c:v>
                </c:pt>
                <c:pt idx="13139">
                  <c:v>0</c:v>
                </c:pt>
                <c:pt idx="13140">
                  <c:v>1.1074451298179895</c:v>
                </c:pt>
                <c:pt idx="13141">
                  <c:v>0</c:v>
                </c:pt>
                <c:pt idx="13142">
                  <c:v>0.68094446437908118</c:v>
                </c:pt>
                <c:pt idx="13143">
                  <c:v>0</c:v>
                </c:pt>
                <c:pt idx="13144">
                  <c:v>6.6444462405002014E-2</c:v>
                </c:pt>
                <c:pt idx="13145">
                  <c:v>0.69205555858798107</c:v>
                </c:pt>
                <c:pt idx="13146">
                  <c:v>0</c:v>
                </c:pt>
                <c:pt idx="13147">
                  <c:v>0</c:v>
                </c:pt>
                <c:pt idx="13148">
                  <c:v>0</c:v>
                </c:pt>
                <c:pt idx="13149">
                  <c:v>0</c:v>
                </c:pt>
                <c:pt idx="13150">
                  <c:v>0</c:v>
                </c:pt>
                <c:pt idx="13151">
                  <c:v>0</c:v>
                </c:pt>
                <c:pt idx="13152">
                  <c:v>0</c:v>
                </c:pt>
                <c:pt idx="13153">
                  <c:v>0</c:v>
                </c:pt>
                <c:pt idx="13154">
                  <c:v>0</c:v>
                </c:pt>
                <c:pt idx="13155">
                  <c:v>0</c:v>
                </c:pt>
                <c:pt idx="13156">
                  <c:v>0</c:v>
                </c:pt>
                <c:pt idx="13157">
                  <c:v>0</c:v>
                </c:pt>
                <c:pt idx="13158">
                  <c:v>0</c:v>
                </c:pt>
                <c:pt idx="13159">
                  <c:v>0</c:v>
                </c:pt>
                <c:pt idx="13160">
                  <c:v>0</c:v>
                </c:pt>
                <c:pt idx="13161">
                  <c:v>0</c:v>
                </c:pt>
                <c:pt idx="13162">
                  <c:v>0</c:v>
                </c:pt>
                <c:pt idx="13163">
                  <c:v>0</c:v>
                </c:pt>
                <c:pt idx="13164">
                  <c:v>0</c:v>
                </c:pt>
                <c:pt idx="13165">
                  <c:v>0</c:v>
                </c:pt>
                <c:pt idx="13166">
                  <c:v>0</c:v>
                </c:pt>
                <c:pt idx="13167">
                  <c:v>0</c:v>
                </c:pt>
                <c:pt idx="13168">
                  <c:v>0.41444443795501229</c:v>
                </c:pt>
                <c:pt idx="13169">
                  <c:v>4.8160000544100967</c:v>
                </c:pt>
                <c:pt idx="13170">
                  <c:v>0</c:v>
                </c:pt>
                <c:pt idx="13171">
                  <c:v>0</c:v>
                </c:pt>
                <c:pt idx="13172">
                  <c:v>0</c:v>
                </c:pt>
                <c:pt idx="13173">
                  <c:v>0</c:v>
                </c:pt>
                <c:pt idx="13174">
                  <c:v>0</c:v>
                </c:pt>
                <c:pt idx="13175">
                  <c:v>0</c:v>
                </c:pt>
                <c:pt idx="13176">
                  <c:v>0</c:v>
                </c:pt>
                <c:pt idx="13177">
                  <c:v>0</c:v>
                </c:pt>
                <c:pt idx="13178">
                  <c:v>0</c:v>
                </c:pt>
                <c:pt idx="13179">
                  <c:v>0</c:v>
                </c:pt>
                <c:pt idx="13180">
                  <c:v>0</c:v>
                </c:pt>
                <c:pt idx="13181">
                  <c:v>0</c:v>
                </c:pt>
                <c:pt idx="13182">
                  <c:v>0</c:v>
                </c:pt>
                <c:pt idx="13183">
                  <c:v>0.71222180552109648</c:v>
                </c:pt>
                <c:pt idx="13184">
                  <c:v>0</c:v>
                </c:pt>
                <c:pt idx="13185">
                  <c:v>0</c:v>
                </c:pt>
                <c:pt idx="13186">
                  <c:v>0</c:v>
                </c:pt>
                <c:pt idx="13187">
                  <c:v>0</c:v>
                </c:pt>
                <c:pt idx="13188">
                  <c:v>0</c:v>
                </c:pt>
                <c:pt idx="13189">
                  <c:v>0</c:v>
                </c:pt>
                <c:pt idx="13190">
                  <c:v>0</c:v>
                </c:pt>
                <c:pt idx="13191">
                  <c:v>2.2076115258530535</c:v>
                </c:pt>
                <c:pt idx="13192">
                  <c:v>4.4885000603740082</c:v>
                </c:pt>
                <c:pt idx="13193">
                  <c:v>3.472666681405002</c:v>
                </c:pt>
                <c:pt idx="13194">
                  <c:v>0</c:v>
                </c:pt>
                <c:pt idx="13195">
                  <c:v>0</c:v>
                </c:pt>
                <c:pt idx="13196">
                  <c:v>0</c:v>
                </c:pt>
                <c:pt idx="13197">
                  <c:v>0</c:v>
                </c:pt>
                <c:pt idx="13198">
                  <c:v>0</c:v>
                </c:pt>
                <c:pt idx="13199">
                  <c:v>0</c:v>
                </c:pt>
                <c:pt idx="13200">
                  <c:v>0</c:v>
                </c:pt>
                <c:pt idx="13201">
                  <c:v>0</c:v>
                </c:pt>
                <c:pt idx="13202">
                  <c:v>0</c:v>
                </c:pt>
                <c:pt idx="13203">
                  <c:v>0</c:v>
                </c:pt>
                <c:pt idx="13204">
                  <c:v>0</c:v>
                </c:pt>
                <c:pt idx="13205">
                  <c:v>0</c:v>
                </c:pt>
                <c:pt idx="13206">
                  <c:v>2.269222261906009</c:v>
                </c:pt>
                <c:pt idx="13207">
                  <c:v>0</c:v>
                </c:pt>
                <c:pt idx="13208">
                  <c:v>0</c:v>
                </c:pt>
                <c:pt idx="13209">
                  <c:v>0</c:v>
                </c:pt>
                <c:pt idx="13210">
                  <c:v>0</c:v>
                </c:pt>
                <c:pt idx="13211">
                  <c:v>0</c:v>
                </c:pt>
                <c:pt idx="13212">
                  <c:v>0</c:v>
                </c:pt>
                <c:pt idx="13213">
                  <c:v>0</c:v>
                </c:pt>
                <c:pt idx="13214">
                  <c:v>0</c:v>
                </c:pt>
                <c:pt idx="13215">
                  <c:v>2.0266111442801957</c:v>
                </c:pt>
                <c:pt idx="13216">
                  <c:v>0</c:v>
                </c:pt>
                <c:pt idx="13217">
                  <c:v>3.4710000679220059</c:v>
                </c:pt>
                <c:pt idx="13218">
                  <c:v>0</c:v>
                </c:pt>
                <c:pt idx="13219">
                  <c:v>0</c:v>
                </c:pt>
                <c:pt idx="13220">
                  <c:v>0</c:v>
                </c:pt>
                <c:pt idx="13221">
                  <c:v>0</c:v>
                </c:pt>
                <c:pt idx="13222">
                  <c:v>0</c:v>
                </c:pt>
                <c:pt idx="13223">
                  <c:v>0</c:v>
                </c:pt>
                <c:pt idx="13224">
                  <c:v>0</c:v>
                </c:pt>
                <c:pt idx="13225">
                  <c:v>0</c:v>
                </c:pt>
                <c:pt idx="13226">
                  <c:v>0</c:v>
                </c:pt>
                <c:pt idx="13227">
                  <c:v>0</c:v>
                </c:pt>
                <c:pt idx="13228">
                  <c:v>0</c:v>
                </c:pt>
                <c:pt idx="13229">
                  <c:v>0</c:v>
                </c:pt>
                <c:pt idx="13230">
                  <c:v>0</c:v>
                </c:pt>
                <c:pt idx="13231">
                  <c:v>0</c:v>
                </c:pt>
                <c:pt idx="13232">
                  <c:v>0</c:v>
                </c:pt>
                <c:pt idx="13233">
                  <c:v>0</c:v>
                </c:pt>
                <c:pt idx="13234">
                  <c:v>0.41322224170994559</c:v>
                </c:pt>
                <c:pt idx="13235">
                  <c:v>0</c:v>
                </c:pt>
                <c:pt idx="13236">
                  <c:v>0</c:v>
                </c:pt>
                <c:pt idx="13237">
                  <c:v>0</c:v>
                </c:pt>
                <c:pt idx="13238">
                  <c:v>0</c:v>
                </c:pt>
                <c:pt idx="13239">
                  <c:v>0</c:v>
                </c:pt>
                <c:pt idx="13240">
                  <c:v>0</c:v>
                </c:pt>
                <c:pt idx="13241">
                  <c:v>0</c:v>
                </c:pt>
                <c:pt idx="13242">
                  <c:v>0</c:v>
                </c:pt>
                <c:pt idx="13243">
                  <c:v>0</c:v>
                </c:pt>
                <c:pt idx="13244">
                  <c:v>0</c:v>
                </c:pt>
                <c:pt idx="13245">
                  <c:v>0</c:v>
                </c:pt>
                <c:pt idx="13246">
                  <c:v>0</c:v>
                </c:pt>
                <c:pt idx="13247">
                  <c:v>0</c:v>
                </c:pt>
                <c:pt idx="13248">
                  <c:v>0</c:v>
                </c:pt>
                <c:pt idx="13249">
                  <c:v>0</c:v>
                </c:pt>
                <c:pt idx="13250">
                  <c:v>0</c:v>
                </c:pt>
                <c:pt idx="13251">
                  <c:v>0</c:v>
                </c:pt>
                <c:pt idx="13252">
                  <c:v>0</c:v>
                </c:pt>
                <c:pt idx="13253">
                  <c:v>0</c:v>
                </c:pt>
                <c:pt idx="13254">
                  <c:v>0</c:v>
                </c:pt>
                <c:pt idx="13255">
                  <c:v>0</c:v>
                </c:pt>
                <c:pt idx="13256">
                  <c:v>0</c:v>
                </c:pt>
                <c:pt idx="13257">
                  <c:v>0</c:v>
                </c:pt>
                <c:pt idx="13258">
                  <c:v>0</c:v>
                </c:pt>
                <c:pt idx="13259">
                  <c:v>0</c:v>
                </c:pt>
                <c:pt idx="13260">
                  <c:v>0</c:v>
                </c:pt>
                <c:pt idx="13261">
                  <c:v>1.9667220126270308</c:v>
                </c:pt>
                <c:pt idx="13262">
                  <c:v>1.6301110760380197</c:v>
                </c:pt>
                <c:pt idx="13263">
                  <c:v>8.0237769126899821</c:v>
                </c:pt>
                <c:pt idx="13264">
                  <c:v>3.0474445041019749</c:v>
                </c:pt>
                <c:pt idx="13265">
                  <c:v>5.8018334649830194</c:v>
                </c:pt>
                <c:pt idx="13266">
                  <c:v>0</c:v>
                </c:pt>
                <c:pt idx="13267">
                  <c:v>0</c:v>
                </c:pt>
                <c:pt idx="13268">
                  <c:v>0</c:v>
                </c:pt>
                <c:pt idx="13269">
                  <c:v>0</c:v>
                </c:pt>
                <c:pt idx="13270">
                  <c:v>0</c:v>
                </c:pt>
                <c:pt idx="13271">
                  <c:v>0</c:v>
                </c:pt>
                <c:pt idx="13272">
                  <c:v>0</c:v>
                </c:pt>
                <c:pt idx="13273">
                  <c:v>0</c:v>
                </c:pt>
                <c:pt idx="13274">
                  <c:v>0</c:v>
                </c:pt>
                <c:pt idx="13275">
                  <c:v>0</c:v>
                </c:pt>
                <c:pt idx="13276">
                  <c:v>0</c:v>
                </c:pt>
                <c:pt idx="13277">
                  <c:v>0</c:v>
                </c:pt>
                <c:pt idx="13278">
                  <c:v>0</c:v>
                </c:pt>
                <c:pt idx="13279">
                  <c:v>0</c:v>
                </c:pt>
                <c:pt idx="13280">
                  <c:v>0</c:v>
                </c:pt>
                <c:pt idx="13281">
                  <c:v>0</c:v>
                </c:pt>
                <c:pt idx="13282">
                  <c:v>0</c:v>
                </c:pt>
                <c:pt idx="13283">
                  <c:v>0</c:v>
                </c:pt>
                <c:pt idx="13284">
                  <c:v>0.53572222615702003</c:v>
                </c:pt>
                <c:pt idx="13285">
                  <c:v>0</c:v>
                </c:pt>
                <c:pt idx="13286">
                  <c:v>5.2946111284364008</c:v>
                </c:pt>
                <c:pt idx="13287">
                  <c:v>0.32983349111401594</c:v>
                </c:pt>
                <c:pt idx="13288">
                  <c:v>2.204333373432064</c:v>
                </c:pt>
                <c:pt idx="13289">
                  <c:v>4.6039445290840035</c:v>
                </c:pt>
                <c:pt idx="13290">
                  <c:v>0</c:v>
                </c:pt>
                <c:pt idx="13291">
                  <c:v>0</c:v>
                </c:pt>
                <c:pt idx="13292">
                  <c:v>0</c:v>
                </c:pt>
                <c:pt idx="13293">
                  <c:v>0</c:v>
                </c:pt>
                <c:pt idx="13294">
                  <c:v>0</c:v>
                </c:pt>
                <c:pt idx="13295">
                  <c:v>0</c:v>
                </c:pt>
                <c:pt idx="13296">
                  <c:v>0</c:v>
                </c:pt>
                <c:pt idx="13297">
                  <c:v>0</c:v>
                </c:pt>
                <c:pt idx="13298">
                  <c:v>0</c:v>
                </c:pt>
                <c:pt idx="13299">
                  <c:v>0</c:v>
                </c:pt>
                <c:pt idx="13300">
                  <c:v>0</c:v>
                </c:pt>
                <c:pt idx="13301">
                  <c:v>0</c:v>
                </c:pt>
                <c:pt idx="13302">
                  <c:v>0</c:v>
                </c:pt>
                <c:pt idx="13303">
                  <c:v>0</c:v>
                </c:pt>
                <c:pt idx="13304">
                  <c:v>9.5545554573000118</c:v>
                </c:pt>
                <c:pt idx="13305">
                  <c:v>6.7572219607590114</c:v>
                </c:pt>
                <c:pt idx="13306">
                  <c:v>0</c:v>
                </c:pt>
                <c:pt idx="13307">
                  <c:v>0</c:v>
                </c:pt>
                <c:pt idx="13308">
                  <c:v>0</c:v>
                </c:pt>
                <c:pt idx="13309">
                  <c:v>0</c:v>
                </c:pt>
                <c:pt idx="13310">
                  <c:v>0.58116696463898165</c:v>
                </c:pt>
                <c:pt idx="13311">
                  <c:v>3.3807780737329267</c:v>
                </c:pt>
                <c:pt idx="13312">
                  <c:v>6.2081666617920064</c:v>
                </c:pt>
                <c:pt idx="13313">
                  <c:v>4.2851111620449842</c:v>
                </c:pt>
                <c:pt idx="13314">
                  <c:v>0</c:v>
                </c:pt>
                <c:pt idx="13315">
                  <c:v>0</c:v>
                </c:pt>
                <c:pt idx="13316">
                  <c:v>0</c:v>
                </c:pt>
                <c:pt idx="13317">
                  <c:v>0</c:v>
                </c:pt>
                <c:pt idx="13318">
                  <c:v>0</c:v>
                </c:pt>
                <c:pt idx="13319">
                  <c:v>0</c:v>
                </c:pt>
                <c:pt idx="13320">
                  <c:v>0</c:v>
                </c:pt>
                <c:pt idx="13321">
                  <c:v>0</c:v>
                </c:pt>
                <c:pt idx="13322">
                  <c:v>0</c:v>
                </c:pt>
                <c:pt idx="13323">
                  <c:v>0</c:v>
                </c:pt>
                <c:pt idx="13324">
                  <c:v>0</c:v>
                </c:pt>
                <c:pt idx="13325">
                  <c:v>0</c:v>
                </c:pt>
                <c:pt idx="13326">
                  <c:v>1.1189444075690176</c:v>
                </c:pt>
                <c:pt idx="13327">
                  <c:v>0</c:v>
                </c:pt>
                <c:pt idx="13328">
                  <c:v>0</c:v>
                </c:pt>
                <c:pt idx="13329">
                  <c:v>0</c:v>
                </c:pt>
                <c:pt idx="13330">
                  <c:v>0</c:v>
                </c:pt>
                <c:pt idx="13331">
                  <c:v>0</c:v>
                </c:pt>
                <c:pt idx="13332">
                  <c:v>0</c:v>
                </c:pt>
                <c:pt idx="13333">
                  <c:v>0</c:v>
                </c:pt>
                <c:pt idx="13334">
                  <c:v>0</c:v>
                </c:pt>
                <c:pt idx="13335">
                  <c:v>0</c:v>
                </c:pt>
                <c:pt idx="13336">
                  <c:v>0</c:v>
                </c:pt>
                <c:pt idx="13337">
                  <c:v>4.2914445182400414</c:v>
                </c:pt>
                <c:pt idx="13338">
                  <c:v>0</c:v>
                </c:pt>
                <c:pt idx="13339">
                  <c:v>0</c:v>
                </c:pt>
                <c:pt idx="13340">
                  <c:v>0</c:v>
                </c:pt>
                <c:pt idx="13341">
                  <c:v>0</c:v>
                </c:pt>
                <c:pt idx="13342">
                  <c:v>0</c:v>
                </c:pt>
                <c:pt idx="13343">
                  <c:v>0</c:v>
                </c:pt>
                <c:pt idx="13344">
                  <c:v>0</c:v>
                </c:pt>
                <c:pt idx="13345">
                  <c:v>0</c:v>
                </c:pt>
                <c:pt idx="13346">
                  <c:v>0</c:v>
                </c:pt>
                <c:pt idx="13347">
                  <c:v>0</c:v>
                </c:pt>
                <c:pt idx="13348">
                  <c:v>0</c:v>
                </c:pt>
                <c:pt idx="13349">
                  <c:v>0</c:v>
                </c:pt>
                <c:pt idx="13350">
                  <c:v>0</c:v>
                </c:pt>
                <c:pt idx="13351">
                  <c:v>0.70583356460019786</c:v>
                </c:pt>
                <c:pt idx="13352">
                  <c:v>0</c:v>
                </c:pt>
                <c:pt idx="13353">
                  <c:v>0</c:v>
                </c:pt>
                <c:pt idx="13354">
                  <c:v>0</c:v>
                </c:pt>
                <c:pt idx="13355">
                  <c:v>0</c:v>
                </c:pt>
                <c:pt idx="13356">
                  <c:v>0</c:v>
                </c:pt>
                <c:pt idx="13357">
                  <c:v>0</c:v>
                </c:pt>
                <c:pt idx="13358">
                  <c:v>0</c:v>
                </c:pt>
                <c:pt idx="13359">
                  <c:v>0</c:v>
                </c:pt>
                <c:pt idx="13360">
                  <c:v>0</c:v>
                </c:pt>
                <c:pt idx="13361">
                  <c:v>3.1290555932749839</c:v>
                </c:pt>
                <c:pt idx="13362">
                  <c:v>0</c:v>
                </c:pt>
                <c:pt idx="13363">
                  <c:v>0</c:v>
                </c:pt>
                <c:pt idx="13364">
                  <c:v>0</c:v>
                </c:pt>
                <c:pt idx="13365">
                  <c:v>0</c:v>
                </c:pt>
                <c:pt idx="13366">
                  <c:v>0</c:v>
                </c:pt>
                <c:pt idx="13367">
                  <c:v>0</c:v>
                </c:pt>
                <c:pt idx="13368">
                  <c:v>0</c:v>
                </c:pt>
                <c:pt idx="13369">
                  <c:v>0</c:v>
                </c:pt>
                <c:pt idx="13370">
                  <c:v>0</c:v>
                </c:pt>
                <c:pt idx="13371">
                  <c:v>0</c:v>
                </c:pt>
                <c:pt idx="13372">
                  <c:v>0</c:v>
                </c:pt>
                <c:pt idx="13373">
                  <c:v>0</c:v>
                </c:pt>
                <c:pt idx="13374">
                  <c:v>1.9038333985540703</c:v>
                </c:pt>
                <c:pt idx="13375">
                  <c:v>9.7833454345959581E-2</c:v>
                </c:pt>
                <c:pt idx="13376">
                  <c:v>0</c:v>
                </c:pt>
                <c:pt idx="13377">
                  <c:v>0.19493353419801451</c:v>
                </c:pt>
                <c:pt idx="13378">
                  <c:v>0</c:v>
                </c:pt>
                <c:pt idx="13379">
                  <c:v>0</c:v>
                </c:pt>
                <c:pt idx="13380">
                  <c:v>0</c:v>
                </c:pt>
                <c:pt idx="13381">
                  <c:v>0</c:v>
                </c:pt>
                <c:pt idx="13382">
                  <c:v>0</c:v>
                </c:pt>
                <c:pt idx="13383">
                  <c:v>0</c:v>
                </c:pt>
                <c:pt idx="13384">
                  <c:v>0</c:v>
                </c:pt>
                <c:pt idx="13385">
                  <c:v>0.46194446892803853</c:v>
                </c:pt>
                <c:pt idx="13386">
                  <c:v>0</c:v>
                </c:pt>
                <c:pt idx="13387">
                  <c:v>0</c:v>
                </c:pt>
                <c:pt idx="13388">
                  <c:v>0</c:v>
                </c:pt>
                <c:pt idx="13389">
                  <c:v>0</c:v>
                </c:pt>
                <c:pt idx="13390">
                  <c:v>0</c:v>
                </c:pt>
                <c:pt idx="13391">
                  <c:v>0</c:v>
                </c:pt>
                <c:pt idx="13392">
                  <c:v>0</c:v>
                </c:pt>
                <c:pt idx="13393">
                  <c:v>0</c:v>
                </c:pt>
                <c:pt idx="13394">
                  <c:v>0</c:v>
                </c:pt>
                <c:pt idx="13395">
                  <c:v>0</c:v>
                </c:pt>
                <c:pt idx="13396">
                  <c:v>0</c:v>
                </c:pt>
                <c:pt idx="13397">
                  <c:v>0</c:v>
                </c:pt>
                <c:pt idx="13398">
                  <c:v>1.1617222224339798</c:v>
                </c:pt>
                <c:pt idx="13399">
                  <c:v>0</c:v>
                </c:pt>
                <c:pt idx="13400">
                  <c:v>0</c:v>
                </c:pt>
                <c:pt idx="13401">
                  <c:v>0</c:v>
                </c:pt>
                <c:pt idx="13402">
                  <c:v>0</c:v>
                </c:pt>
                <c:pt idx="13403">
                  <c:v>0</c:v>
                </c:pt>
                <c:pt idx="13404">
                  <c:v>0</c:v>
                </c:pt>
                <c:pt idx="13405">
                  <c:v>0</c:v>
                </c:pt>
                <c:pt idx="13406">
                  <c:v>2.4697223493790261</c:v>
                </c:pt>
                <c:pt idx="13407">
                  <c:v>7.0215000353920232</c:v>
                </c:pt>
                <c:pt idx="13408">
                  <c:v>10.522222339840027</c:v>
                </c:pt>
                <c:pt idx="13409">
                  <c:v>2.8202222710643028</c:v>
                </c:pt>
                <c:pt idx="13410">
                  <c:v>0</c:v>
                </c:pt>
                <c:pt idx="13411">
                  <c:v>0</c:v>
                </c:pt>
                <c:pt idx="13412">
                  <c:v>0</c:v>
                </c:pt>
                <c:pt idx="13413">
                  <c:v>0</c:v>
                </c:pt>
                <c:pt idx="13414">
                  <c:v>0</c:v>
                </c:pt>
                <c:pt idx="13415">
                  <c:v>0</c:v>
                </c:pt>
                <c:pt idx="13416">
                  <c:v>0</c:v>
                </c:pt>
                <c:pt idx="13417">
                  <c:v>0</c:v>
                </c:pt>
                <c:pt idx="13418">
                  <c:v>0</c:v>
                </c:pt>
                <c:pt idx="13419">
                  <c:v>0</c:v>
                </c:pt>
                <c:pt idx="13420">
                  <c:v>0</c:v>
                </c:pt>
                <c:pt idx="13421">
                  <c:v>0</c:v>
                </c:pt>
                <c:pt idx="13422">
                  <c:v>0.20683322668099891</c:v>
                </c:pt>
                <c:pt idx="13423">
                  <c:v>0</c:v>
                </c:pt>
                <c:pt idx="13424">
                  <c:v>1.9990124238839826</c:v>
                </c:pt>
                <c:pt idx="13425">
                  <c:v>0</c:v>
                </c:pt>
                <c:pt idx="13426">
                  <c:v>0</c:v>
                </c:pt>
                <c:pt idx="13427">
                  <c:v>0</c:v>
                </c:pt>
                <c:pt idx="13428">
                  <c:v>0</c:v>
                </c:pt>
                <c:pt idx="13429">
                  <c:v>0</c:v>
                </c:pt>
                <c:pt idx="13430">
                  <c:v>1.1331666718600104</c:v>
                </c:pt>
                <c:pt idx="13431">
                  <c:v>6.9183336710920003</c:v>
                </c:pt>
                <c:pt idx="13432">
                  <c:v>10.872666950756013</c:v>
                </c:pt>
                <c:pt idx="13433">
                  <c:v>3.2731666898889955</c:v>
                </c:pt>
                <c:pt idx="13434">
                  <c:v>0</c:v>
                </c:pt>
                <c:pt idx="13435">
                  <c:v>0</c:v>
                </c:pt>
                <c:pt idx="13436">
                  <c:v>0</c:v>
                </c:pt>
                <c:pt idx="13437">
                  <c:v>0</c:v>
                </c:pt>
                <c:pt idx="13438">
                  <c:v>0</c:v>
                </c:pt>
                <c:pt idx="13439">
                  <c:v>0</c:v>
                </c:pt>
                <c:pt idx="13440">
                  <c:v>0</c:v>
                </c:pt>
                <c:pt idx="13441">
                  <c:v>0</c:v>
                </c:pt>
                <c:pt idx="13442">
                  <c:v>0</c:v>
                </c:pt>
                <c:pt idx="13443">
                  <c:v>0</c:v>
                </c:pt>
                <c:pt idx="13444">
                  <c:v>0</c:v>
                </c:pt>
                <c:pt idx="13445">
                  <c:v>0</c:v>
                </c:pt>
                <c:pt idx="13446">
                  <c:v>0</c:v>
                </c:pt>
                <c:pt idx="13447">
                  <c:v>1.5866666703732051</c:v>
                </c:pt>
                <c:pt idx="13448">
                  <c:v>0</c:v>
                </c:pt>
                <c:pt idx="13449">
                  <c:v>0</c:v>
                </c:pt>
                <c:pt idx="13450">
                  <c:v>0</c:v>
                </c:pt>
                <c:pt idx="13451">
                  <c:v>0</c:v>
                </c:pt>
                <c:pt idx="13452">
                  <c:v>0</c:v>
                </c:pt>
                <c:pt idx="13453">
                  <c:v>0</c:v>
                </c:pt>
                <c:pt idx="13454">
                  <c:v>0</c:v>
                </c:pt>
                <c:pt idx="13455">
                  <c:v>1.4786667844983015</c:v>
                </c:pt>
                <c:pt idx="13456">
                  <c:v>7.3218889586129876</c:v>
                </c:pt>
                <c:pt idx="13457">
                  <c:v>3.9295556108660321</c:v>
                </c:pt>
                <c:pt idx="13458">
                  <c:v>0</c:v>
                </c:pt>
                <c:pt idx="13459">
                  <c:v>0</c:v>
                </c:pt>
                <c:pt idx="13460">
                  <c:v>0</c:v>
                </c:pt>
                <c:pt idx="13461">
                  <c:v>0</c:v>
                </c:pt>
                <c:pt idx="13462">
                  <c:v>0</c:v>
                </c:pt>
                <c:pt idx="13463">
                  <c:v>0</c:v>
                </c:pt>
                <c:pt idx="13464">
                  <c:v>0</c:v>
                </c:pt>
                <c:pt idx="13465">
                  <c:v>0</c:v>
                </c:pt>
                <c:pt idx="13466">
                  <c:v>0</c:v>
                </c:pt>
                <c:pt idx="13467">
                  <c:v>0</c:v>
                </c:pt>
                <c:pt idx="13468">
                  <c:v>0</c:v>
                </c:pt>
                <c:pt idx="13469">
                  <c:v>0</c:v>
                </c:pt>
                <c:pt idx="13470">
                  <c:v>3.1340000883699304</c:v>
                </c:pt>
                <c:pt idx="13471">
                  <c:v>2.6171112696339947</c:v>
                </c:pt>
                <c:pt idx="13472">
                  <c:v>0</c:v>
                </c:pt>
                <c:pt idx="13473">
                  <c:v>0</c:v>
                </c:pt>
                <c:pt idx="13474">
                  <c:v>0</c:v>
                </c:pt>
                <c:pt idx="13475">
                  <c:v>0</c:v>
                </c:pt>
                <c:pt idx="13476">
                  <c:v>0</c:v>
                </c:pt>
                <c:pt idx="13477">
                  <c:v>0</c:v>
                </c:pt>
                <c:pt idx="13478">
                  <c:v>0</c:v>
                </c:pt>
                <c:pt idx="13479">
                  <c:v>10.959444603392058</c:v>
                </c:pt>
                <c:pt idx="13480">
                  <c:v>6.8968889808659242</c:v>
                </c:pt>
                <c:pt idx="13481">
                  <c:v>2.9074445021979969</c:v>
                </c:pt>
                <c:pt idx="13482">
                  <c:v>0</c:v>
                </c:pt>
                <c:pt idx="13483">
                  <c:v>0</c:v>
                </c:pt>
                <c:pt idx="13484">
                  <c:v>0</c:v>
                </c:pt>
                <c:pt idx="13485">
                  <c:v>0</c:v>
                </c:pt>
                <c:pt idx="13486">
                  <c:v>0</c:v>
                </c:pt>
                <c:pt idx="13487">
                  <c:v>0</c:v>
                </c:pt>
                <c:pt idx="13488">
                  <c:v>0</c:v>
                </c:pt>
                <c:pt idx="13489">
                  <c:v>0</c:v>
                </c:pt>
                <c:pt idx="13490">
                  <c:v>0</c:v>
                </c:pt>
                <c:pt idx="13491">
                  <c:v>0</c:v>
                </c:pt>
                <c:pt idx="13492">
                  <c:v>0</c:v>
                </c:pt>
                <c:pt idx="13493">
                  <c:v>0.15555554509199965</c:v>
                </c:pt>
                <c:pt idx="13494">
                  <c:v>0.34977778222901179</c:v>
                </c:pt>
                <c:pt idx="13495">
                  <c:v>0.60949980788802804</c:v>
                </c:pt>
                <c:pt idx="13496">
                  <c:v>2.9528332784450413</c:v>
                </c:pt>
                <c:pt idx="13497">
                  <c:v>0</c:v>
                </c:pt>
                <c:pt idx="13498">
                  <c:v>0</c:v>
                </c:pt>
                <c:pt idx="13499">
                  <c:v>0</c:v>
                </c:pt>
                <c:pt idx="13500">
                  <c:v>0</c:v>
                </c:pt>
                <c:pt idx="13501">
                  <c:v>0</c:v>
                </c:pt>
                <c:pt idx="13502">
                  <c:v>0</c:v>
                </c:pt>
                <c:pt idx="13503">
                  <c:v>4.1509999593090185</c:v>
                </c:pt>
                <c:pt idx="13504">
                  <c:v>10.963111237419014</c:v>
                </c:pt>
                <c:pt idx="13505">
                  <c:v>4.9403334065480067</c:v>
                </c:pt>
                <c:pt idx="13506">
                  <c:v>0</c:v>
                </c:pt>
                <c:pt idx="13507">
                  <c:v>0</c:v>
                </c:pt>
                <c:pt idx="13508">
                  <c:v>0</c:v>
                </c:pt>
                <c:pt idx="13509">
                  <c:v>0</c:v>
                </c:pt>
                <c:pt idx="13510">
                  <c:v>0</c:v>
                </c:pt>
                <c:pt idx="13511">
                  <c:v>0</c:v>
                </c:pt>
                <c:pt idx="13512">
                  <c:v>0</c:v>
                </c:pt>
                <c:pt idx="13513">
                  <c:v>0</c:v>
                </c:pt>
                <c:pt idx="13514">
                  <c:v>0</c:v>
                </c:pt>
                <c:pt idx="13515">
                  <c:v>0</c:v>
                </c:pt>
                <c:pt idx="13516">
                  <c:v>0</c:v>
                </c:pt>
                <c:pt idx="13517">
                  <c:v>0.51327776595201158</c:v>
                </c:pt>
                <c:pt idx="13518">
                  <c:v>9.1841112852089282</c:v>
                </c:pt>
                <c:pt idx="13519">
                  <c:v>6.4210552038099991</c:v>
                </c:pt>
                <c:pt idx="13520">
                  <c:v>0</c:v>
                </c:pt>
                <c:pt idx="13521">
                  <c:v>0</c:v>
                </c:pt>
                <c:pt idx="13522">
                  <c:v>0</c:v>
                </c:pt>
                <c:pt idx="13523">
                  <c:v>0</c:v>
                </c:pt>
                <c:pt idx="13524">
                  <c:v>0</c:v>
                </c:pt>
                <c:pt idx="13525">
                  <c:v>0</c:v>
                </c:pt>
                <c:pt idx="13526">
                  <c:v>1.4043333816539985</c:v>
                </c:pt>
                <c:pt idx="13527">
                  <c:v>8.9236666827730176</c:v>
                </c:pt>
                <c:pt idx="13528">
                  <c:v>13.091666803360198</c:v>
                </c:pt>
                <c:pt idx="13529">
                  <c:v>6.2866667525805084</c:v>
                </c:pt>
                <c:pt idx="13530">
                  <c:v>0</c:v>
                </c:pt>
                <c:pt idx="13531">
                  <c:v>0</c:v>
                </c:pt>
                <c:pt idx="13532">
                  <c:v>0</c:v>
                </c:pt>
                <c:pt idx="13533">
                  <c:v>0</c:v>
                </c:pt>
                <c:pt idx="13534">
                  <c:v>0</c:v>
                </c:pt>
                <c:pt idx="13535">
                  <c:v>0</c:v>
                </c:pt>
                <c:pt idx="13536">
                  <c:v>0</c:v>
                </c:pt>
                <c:pt idx="13537">
                  <c:v>0</c:v>
                </c:pt>
                <c:pt idx="13538">
                  <c:v>0</c:v>
                </c:pt>
                <c:pt idx="13539">
                  <c:v>0</c:v>
                </c:pt>
                <c:pt idx="13540">
                  <c:v>0</c:v>
                </c:pt>
                <c:pt idx="13541">
                  <c:v>0.54766668463298629</c:v>
                </c:pt>
                <c:pt idx="13542">
                  <c:v>4.7727778037390181</c:v>
                </c:pt>
                <c:pt idx="13543">
                  <c:v>7.2370559544029902</c:v>
                </c:pt>
                <c:pt idx="13544">
                  <c:v>0</c:v>
                </c:pt>
                <c:pt idx="13545">
                  <c:v>0</c:v>
                </c:pt>
                <c:pt idx="13546">
                  <c:v>0</c:v>
                </c:pt>
                <c:pt idx="13547">
                  <c:v>0</c:v>
                </c:pt>
                <c:pt idx="13548">
                  <c:v>0</c:v>
                </c:pt>
                <c:pt idx="13549">
                  <c:v>0</c:v>
                </c:pt>
                <c:pt idx="13550">
                  <c:v>0</c:v>
                </c:pt>
                <c:pt idx="13551">
                  <c:v>0.74616664250609688</c:v>
                </c:pt>
                <c:pt idx="13552">
                  <c:v>9.643722266092027</c:v>
                </c:pt>
                <c:pt idx="13553">
                  <c:v>5.9075556165761904</c:v>
                </c:pt>
                <c:pt idx="13554">
                  <c:v>0</c:v>
                </c:pt>
                <c:pt idx="13555">
                  <c:v>0</c:v>
                </c:pt>
                <c:pt idx="13556">
                  <c:v>0</c:v>
                </c:pt>
                <c:pt idx="13557">
                  <c:v>0</c:v>
                </c:pt>
                <c:pt idx="13558">
                  <c:v>0</c:v>
                </c:pt>
                <c:pt idx="13559">
                  <c:v>0</c:v>
                </c:pt>
                <c:pt idx="13560">
                  <c:v>0</c:v>
                </c:pt>
                <c:pt idx="13561">
                  <c:v>0</c:v>
                </c:pt>
                <c:pt idx="13562">
                  <c:v>0</c:v>
                </c:pt>
                <c:pt idx="13563">
                  <c:v>0</c:v>
                </c:pt>
                <c:pt idx="13564">
                  <c:v>0</c:v>
                </c:pt>
                <c:pt idx="13565">
                  <c:v>1.5381111363319917</c:v>
                </c:pt>
                <c:pt idx="13566">
                  <c:v>7.9452222283680385</c:v>
                </c:pt>
                <c:pt idx="13567">
                  <c:v>5.9146667300370268</c:v>
                </c:pt>
                <c:pt idx="13568">
                  <c:v>0</c:v>
                </c:pt>
                <c:pt idx="13569">
                  <c:v>0</c:v>
                </c:pt>
                <c:pt idx="13570">
                  <c:v>0</c:v>
                </c:pt>
                <c:pt idx="13571">
                  <c:v>0</c:v>
                </c:pt>
                <c:pt idx="13572">
                  <c:v>0</c:v>
                </c:pt>
                <c:pt idx="13573">
                  <c:v>0</c:v>
                </c:pt>
                <c:pt idx="13574">
                  <c:v>3.7711110644889914</c:v>
                </c:pt>
                <c:pt idx="13575">
                  <c:v>7.8823338614570275</c:v>
                </c:pt>
                <c:pt idx="13576">
                  <c:v>11.095333407721995</c:v>
                </c:pt>
                <c:pt idx="13577">
                  <c:v>5.2685556163930016</c:v>
                </c:pt>
                <c:pt idx="13578">
                  <c:v>0</c:v>
                </c:pt>
                <c:pt idx="13579">
                  <c:v>0</c:v>
                </c:pt>
                <c:pt idx="13580">
                  <c:v>0</c:v>
                </c:pt>
                <c:pt idx="13581">
                  <c:v>0</c:v>
                </c:pt>
                <c:pt idx="13582">
                  <c:v>0</c:v>
                </c:pt>
                <c:pt idx="13583">
                  <c:v>0</c:v>
                </c:pt>
                <c:pt idx="13584">
                  <c:v>0</c:v>
                </c:pt>
                <c:pt idx="13585">
                  <c:v>0</c:v>
                </c:pt>
                <c:pt idx="13586">
                  <c:v>0</c:v>
                </c:pt>
                <c:pt idx="13587">
                  <c:v>0</c:v>
                </c:pt>
                <c:pt idx="13588">
                  <c:v>0</c:v>
                </c:pt>
                <c:pt idx="13589">
                  <c:v>1.0216111429204062</c:v>
                </c:pt>
                <c:pt idx="13590">
                  <c:v>0.12299999237070125</c:v>
                </c:pt>
                <c:pt idx="13591">
                  <c:v>0</c:v>
                </c:pt>
                <c:pt idx="13592">
                  <c:v>0</c:v>
                </c:pt>
                <c:pt idx="13593">
                  <c:v>0</c:v>
                </c:pt>
                <c:pt idx="13594">
                  <c:v>0</c:v>
                </c:pt>
                <c:pt idx="13595">
                  <c:v>0</c:v>
                </c:pt>
                <c:pt idx="13596">
                  <c:v>0</c:v>
                </c:pt>
                <c:pt idx="13597">
                  <c:v>0.50438918855195425</c:v>
                </c:pt>
                <c:pt idx="13598">
                  <c:v>0</c:v>
                </c:pt>
                <c:pt idx="13599">
                  <c:v>5.3450556217300118</c:v>
                </c:pt>
                <c:pt idx="13600">
                  <c:v>4.7393333819179588</c:v>
                </c:pt>
                <c:pt idx="13601">
                  <c:v>2.2196111489090526</c:v>
                </c:pt>
                <c:pt idx="13602">
                  <c:v>0</c:v>
                </c:pt>
                <c:pt idx="13603">
                  <c:v>0</c:v>
                </c:pt>
                <c:pt idx="13604">
                  <c:v>0</c:v>
                </c:pt>
                <c:pt idx="13605">
                  <c:v>0</c:v>
                </c:pt>
                <c:pt idx="13606">
                  <c:v>0</c:v>
                </c:pt>
                <c:pt idx="13607">
                  <c:v>0</c:v>
                </c:pt>
                <c:pt idx="13608">
                  <c:v>0</c:v>
                </c:pt>
                <c:pt idx="13609">
                  <c:v>0</c:v>
                </c:pt>
                <c:pt idx="13610">
                  <c:v>0</c:v>
                </c:pt>
                <c:pt idx="13611">
                  <c:v>0</c:v>
                </c:pt>
                <c:pt idx="13612">
                  <c:v>0</c:v>
                </c:pt>
                <c:pt idx="13613">
                  <c:v>0.5287777848581996</c:v>
                </c:pt>
                <c:pt idx="13614">
                  <c:v>4.2841666073279896</c:v>
                </c:pt>
                <c:pt idx="13615">
                  <c:v>9.0856116379640071</c:v>
                </c:pt>
                <c:pt idx="13616">
                  <c:v>0</c:v>
                </c:pt>
                <c:pt idx="13617">
                  <c:v>0</c:v>
                </c:pt>
                <c:pt idx="13618">
                  <c:v>0</c:v>
                </c:pt>
                <c:pt idx="13619">
                  <c:v>0</c:v>
                </c:pt>
                <c:pt idx="13620">
                  <c:v>0</c:v>
                </c:pt>
                <c:pt idx="13621">
                  <c:v>0</c:v>
                </c:pt>
                <c:pt idx="13622">
                  <c:v>0</c:v>
                </c:pt>
                <c:pt idx="13623">
                  <c:v>5.6996668537467023</c:v>
                </c:pt>
                <c:pt idx="13624">
                  <c:v>11.230000100667894</c:v>
                </c:pt>
                <c:pt idx="13625">
                  <c:v>6.1311667676019965</c:v>
                </c:pt>
                <c:pt idx="13626">
                  <c:v>0</c:v>
                </c:pt>
                <c:pt idx="13627">
                  <c:v>0</c:v>
                </c:pt>
                <c:pt idx="13628">
                  <c:v>0</c:v>
                </c:pt>
                <c:pt idx="13629">
                  <c:v>0</c:v>
                </c:pt>
                <c:pt idx="13630">
                  <c:v>0</c:v>
                </c:pt>
                <c:pt idx="13631">
                  <c:v>0</c:v>
                </c:pt>
                <c:pt idx="13632">
                  <c:v>0</c:v>
                </c:pt>
                <c:pt idx="13633">
                  <c:v>0</c:v>
                </c:pt>
                <c:pt idx="13634">
                  <c:v>0</c:v>
                </c:pt>
                <c:pt idx="13635">
                  <c:v>0</c:v>
                </c:pt>
                <c:pt idx="13636">
                  <c:v>0</c:v>
                </c:pt>
                <c:pt idx="13637">
                  <c:v>0</c:v>
                </c:pt>
                <c:pt idx="13638">
                  <c:v>2.1593333579430691</c:v>
                </c:pt>
                <c:pt idx="13639">
                  <c:v>0</c:v>
                </c:pt>
                <c:pt idx="13640">
                  <c:v>0</c:v>
                </c:pt>
                <c:pt idx="13641">
                  <c:v>0</c:v>
                </c:pt>
                <c:pt idx="13642">
                  <c:v>0</c:v>
                </c:pt>
                <c:pt idx="13643">
                  <c:v>0</c:v>
                </c:pt>
                <c:pt idx="13644">
                  <c:v>0</c:v>
                </c:pt>
                <c:pt idx="13645">
                  <c:v>0.97472282939000365</c:v>
                </c:pt>
                <c:pt idx="13646">
                  <c:v>0</c:v>
                </c:pt>
                <c:pt idx="13647">
                  <c:v>0</c:v>
                </c:pt>
                <c:pt idx="13648">
                  <c:v>0</c:v>
                </c:pt>
                <c:pt idx="13649">
                  <c:v>0</c:v>
                </c:pt>
                <c:pt idx="13650">
                  <c:v>0</c:v>
                </c:pt>
                <c:pt idx="13651">
                  <c:v>0</c:v>
                </c:pt>
                <c:pt idx="13652">
                  <c:v>0</c:v>
                </c:pt>
                <c:pt idx="13653">
                  <c:v>0</c:v>
                </c:pt>
                <c:pt idx="13654">
                  <c:v>0</c:v>
                </c:pt>
                <c:pt idx="13655">
                  <c:v>0</c:v>
                </c:pt>
                <c:pt idx="13656">
                  <c:v>0</c:v>
                </c:pt>
                <c:pt idx="13657">
                  <c:v>0</c:v>
                </c:pt>
                <c:pt idx="13658">
                  <c:v>0</c:v>
                </c:pt>
                <c:pt idx="13659">
                  <c:v>0</c:v>
                </c:pt>
                <c:pt idx="13660">
                  <c:v>0</c:v>
                </c:pt>
                <c:pt idx="13661">
                  <c:v>0</c:v>
                </c:pt>
                <c:pt idx="13662">
                  <c:v>1.3670000436579812</c:v>
                </c:pt>
                <c:pt idx="13663">
                  <c:v>0</c:v>
                </c:pt>
                <c:pt idx="13664">
                  <c:v>0</c:v>
                </c:pt>
                <c:pt idx="13665">
                  <c:v>0</c:v>
                </c:pt>
                <c:pt idx="13666">
                  <c:v>0</c:v>
                </c:pt>
                <c:pt idx="13667">
                  <c:v>0</c:v>
                </c:pt>
                <c:pt idx="13668">
                  <c:v>0</c:v>
                </c:pt>
                <c:pt idx="13669">
                  <c:v>0.79472307046489732</c:v>
                </c:pt>
                <c:pt idx="13670">
                  <c:v>1.2893893276319943</c:v>
                </c:pt>
                <c:pt idx="13671">
                  <c:v>3.3994446370339801</c:v>
                </c:pt>
                <c:pt idx="13672">
                  <c:v>12.571666843626986</c:v>
                </c:pt>
                <c:pt idx="13673">
                  <c:v>4.6203334169790082</c:v>
                </c:pt>
                <c:pt idx="13674">
                  <c:v>0</c:v>
                </c:pt>
                <c:pt idx="13675">
                  <c:v>0</c:v>
                </c:pt>
                <c:pt idx="13676">
                  <c:v>0</c:v>
                </c:pt>
                <c:pt idx="13677">
                  <c:v>0</c:v>
                </c:pt>
                <c:pt idx="13678">
                  <c:v>0</c:v>
                </c:pt>
                <c:pt idx="13679">
                  <c:v>0</c:v>
                </c:pt>
                <c:pt idx="13680">
                  <c:v>0</c:v>
                </c:pt>
                <c:pt idx="13681">
                  <c:v>0</c:v>
                </c:pt>
                <c:pt idx="13682">
                  <c:v>0</c:v>
                </c:pt>
                <c:pt idx="13683">
                  <c:v>0</c:v>
                </c:pt>
                <c:pt idx="13684">
                  <c:v>0</c:v>
                </c:pt>
                <c:pt idx="13685">
                  <c:v>0</c:v>
                </c:pt>
                <c:pt idx="13686">
                  <c:v>1.2356111510599703</c:v>
                </c:pt>
                <c:pt idx="13687">
                  <c:v>0</c:v>
                </c:pt>
                <c:pt idx="13688">
                  <c:v>0</c:v>
                </c:pt>
                <c:pt idx="13689">
                  <c:v>0</c:v>
                </c:pt>
                <c:pt idx="13690">
                  <c:v>0</c:v>
                </c:pt>
                <c:pt idx="13691">
                  <c:v>0</c:v>
                </c:pt>
                <c:pt idx="13692">
                  <c:v>0</c:v>
                </c:pt>
                <c:pt idx="13693">
                  <c:v>0</c:v>
                </c:pt>
                <c:pt idx="13694">
                  <c:v>0</c:v>
                </c:pt>
                <c:pt idx="13695">
                  <c:v>1.443611395095985</c:v>
                </c:pt>
                <c:pt idx="13696">
                  <c:v>7.9215000247970124</c:v>
                </c:pt>
                <c:pt idx="13697">
                  <c:v>4.5134445123330096</c:v>
                </c:pt>
                <c:pt idx="13698">
                  <c:v>0</c:v>
                </c:pt>
                <c:pt idx="13699">
                  <c:v>0</c:v>
                </c:pt>
                <c:pt idx="13700">
                  <c:v>0</c:v>
                </c:pt>
                <c:pt idx="13701">
                  <c:v>0</c:v>
                </c:pt>
                <c:pt idx="13702">
                  <c:v>0</c:v>
                </c:pt>
                <c:pt idx="13703">
                  <c:v>0</c:v>
                </c:pt>
                <c:pt idx="13704">
                  <c:v>0</c:v>
                </c:pt>
                <c:pt idx="13705">
                  <c:v>0</c:v>
                </c:pt>
                <c:pt idx="13706">
                  <c:v>0</c:v>
                </c:pt>
                <c:pt idx="13707">
                  <c:v>0</c:v>
                </c:pt>
                <c:pt idx="13708">
                  <c:v>0</c:v>
                </c:pt>
                <c:pt idx="13709">
                  <c:v>0</c:v>
                </c:pt>
                <c:pt idx="13710">
                  <c:v>3.5628333134119998</c:v>
                </c:pt>
                <c:pt idx="13711">
                  <c:v>0</c:v>
                </c:pt>
                <c:pt idx="13712">
                  <c:v>0</c:v>
                </c:pt>
                <c:pt idx="13713">
                  <c:v>0</c:v>
                </c:pt>
                <c:pt idx="13714">
                  <c:v>0</c:v>
                </c:pt>
                <c:pt idx="13715">
                  <c:v>0</c:v>
                </c:pt>
                <c:pt idx="13716">
                  <c:v>0</c:v>
                </c:pt>
                <c:pt idx="13717">
                  <c:v>0</c:v>
                </c:pt>
                <c:pt idx="13718">
                  <c:v>0</c:v>
                </c:pt>
                <c:pt idx="13719">
                  <c:v>0.79844434949899323</c:v>
                </c:pt>
                <c:pt idx="13720">
                  <c:v>5.4133333227389926</c:v>
                </c:pt>
                <c:pt idx="13721">
                  <c:v>2.8085555938750133</c:v>
                </c:pt>
                <c:pt idx="13722">
                  <c:v>0</c:v>
                </c:pt>
                <c:pt idx="13723">
                  <c:v>0</c:v>
                </c:pt>
                <c:pt idx="13724">
                  <c:v>0</c:v>
                </c:pt>
                <c:pt idx="13725">
                  <c:v>0</c:v>
                </c:pt>
                <c:pt idx="13726">
                  <c:v>0</c:v>
                </c:pt>
                <c:pt idx="13727">
                  <c:v>0</c:v>
                </c:pt>
                <c:pt idx="13728">
                  <c:v>0</c:v>
                </c:pt>
                <c:pt idx="13729">
                  <c:v>0</c:v>
                </c:pt>
                <c:pt idx="13730">
                  <c:v>0</c:v>
                </c:pt>
                <c:pt idx="13731">
                  <c:v>0</c:v>
                </c:pt>
                <c:pt idx="13732">
                  <c:v>0</c:v>
                </c:pt>
                <c:pt idx="13733">
                  <c:v>0</c:v>
                </c:pt>
                <c:pt idx="13734">
                  <c:v>0</c:v>
                </c:pt>
                <c:pt idx="13735">
                  <c:v>0</c:v>
                </c:pt>
                <c:pt idx="13736">
                  <c:v>0</c:v>
                </c:pt>
                <c:pt idx="13737">
                  <c:v>0</c:v>
                </c:pt>
                <c:pt idx="13738">
                  <c:v>0</c:v>
                </c:pt>
                <c:pt idx="13739">
                  <c:v>0</c:v>
                </c:pt>
                <c:pt idx="13740">
                  <c:v>0</c:v>
                </c:pt>
                <c:pt idx="13741">
                  <c:v>0</c:v>
                </c:pt>
                <c:pt idx="13742">
                  <c:v>0</c:v>
                </c:pt>
                <c:pt idx="13743">
                  <c:v>1.8516668563430017</c:v>
                </c:pt>
                <c:pt idx="13744">
                  <c:v>5.7263889593540398</c:v>
                </c:pt>
                <c:pt idx="13745">
                  <c:v>3.0526666982599977</c:v>
                </c:pt>
                <c:pt idx="13746">
                  <c:v>0</c:v>
                </c:pt>
                <c:pt idx="13747">
                  <c:v>0</c:v>
                </c:pt>
                <c:pt idx="13748">
                  <c:v>0</c:v>
                </c:pt>
                <c:pt idx="13749">
                  <c:v>0</c:v>
                </c:pt>
                <c:pt idx="13750">
                  <c:v>0</c:v>
                </c:pt>
                <c:pt idx="13751">
                  <c:v>0</c:v>
                </c:pt>
                <c:pt idx="13752">
                  <c:v>0</c:v>
                </c:pt>
                <c:pt idx="13753">
                  <c:v>0</c:v>
                </c:pt>
                <c:pt idx="13754">
                  <c:v>0</c:v>
                </c:pt>
                <c:pt idx="13755">
                  <c:v>0</c:v>
                </c:pt>
                <c:pt idx="13756">
                  <c:v>0</c:v>
                </c:pt>
                <c:pt idx="13757">
                  <c:v>0</c:v>
                </c:pt>
                <c:pt idx="13758">
                  <c:v>0</c:v>
                </c:pt>
                <c:pt idx="13759">
                  <c:v>0</c:v>
                </c:pt>
                <c:pt idx="13760">
                  <c:v>0</c:v>
                </c:pt>
                <c:pt idx="13761">
                  <c:v>0</c:v>
                </c:pt>
                <c:pt idx="13762">
                  <c:v>0</c:v>
                </c:pt>
                <c:pt idx="13763">
                  <c:v>0</c:v>
                </c:pt>
                <c:pt idx="13764">
                  <c:v>0.28605370733799873</c:v>
                </c:pt>
                <c:pt idx="13765">
                  <c:v>0</c:v>
                </c:pt>
                <c:pt idx="13766">
                  <c:v>0</c:v>
                </c:pt>
                <c:pt idx="13767">
                  <c:v>2.1490562682670316</c:v>
                </c:pt>
                <c:pt idx="13768">
                  <c:v>6.2086111556159835</c:v>
                </c:pt>
                <c:pt idx="13769">
                  <c:v>1.3518889024270493</c:v>
                </c:pt>
                <c:pt idx="13770">
                  <c:v>0</c:v>
                </c:pt>
                <c:pt idx="13771">
                  <c:v>0</c:v>
                </c:pt>
                <c:pt idx="13772">
                  <c:v>0</c:v>
                </c:pt>
                <c:pt idx="13773">
                  <c:v>0</c:v>
                </c:pt>
                <c:pt idx="13774">
                  <c:v>0</c:v>
                </c:pt>
                <c:pt idx="13775">
                  <c:v>0</c:v>
                </c:pt>
                <c:pt idx="13776">
                  <c:v>0</c:v>
                </c:pt>
                <c:pt idx="13777">
                  <c:v>0</c:v>
                </c:pt>
                <c:pt idx="13778">
                  <c:v>0</c:v>
                </c:pt>
                <c:pt idx="13779">
                  <c:v>0</c:v>
                </c:pt>
                <c:pt idx="13780">
                  <c:v>0</c:v>
                </c:pt>
                <c:pt idx="13781">
                  <c:v>0</c:v>
                </c:pt>
                <c:pt idx="13782">
                  <c:v>0</c:v>
                </c:pt>
                <c:pt idx="13783">
                  <c:v>0</c:v>
                </c:pt>
                <c:pt idx="13784">
                  <c:v>0</c:v>
                </c:pt>
                <c:pt idx="13785">
                  <c:v>0</c:v>
                </c:pt>
                <c:pt idx="13786">
                  <c:v>0</c:v>
                </c:pt>
                <c:pt idx="13787">
                  <c:v>0</c:v>
                </c:pt>
                <c:pt idx="13788">
                  <c:v>0</c:v>
                </c:pt>
                <c:pt idx="13789">
                  <c:v>0</c:v>
                </c:pt>
                <c:pt idx="13790">
                  <c:v>0</c:v>
                </c:pt>
                <c:pt idx="13791">
                  <c:v>0</c:v>
                </c:pt>
                <c:pt idx="13792">
                  <c:v>6.3777779112919859</c:v>
                </c:pt>
                <c:pt idx="13793">
                  <c:v>3.09955561489204</c:v>
                </c:pt>
                <c:pt idx="13794">
                  <c:v>0</c:v>
                </c:pt>
                <c:pt idx="13795">
                  <c:v>0</c:v>
                </c:pt>
                <c:pt idx="13796">
                  <c:v>0</c:v>
                </c:pt>
                <c:pt idx="13797">
                  <c:v>0</c:v>
                </c:pt>
                <c:pt idx="13798">
                  <c:v>0</c:v>
                </c:pt>
                <c:pt idx="13799">
                  <c:v>0</c:v>
                </c:pt>
                <c:pt idx="13800">
                  <c:v>0</c:v>
                </c:pt>
                <c:pt idx="13801">
                  <c:v>0</c:v>
                </c:pt>
                <c:pt idx="13802">
                  <c:v>0</c:v>
                </c:pt>
                <c:pt idx="13803">
                  <c:v>0</c:v>
                </c:pt>
                <c:pt idx="13804">
                  <c:v>0</c:v>
                </c:pt>
                <c:pt idx="13805">
                  <c:v>0</c:v>
                </c:pt>
                <c:pt idx="13806">
                  <c:v>0</c:v>
                </c:pt>
                <c:pt idx="13807">
                  <c:v>0</c:v>
                </c:pt>
                <c:pt idx="13808">
                  <c:v>0</c:v>
                </c:pt>
                <c:pt idx="13809">
                  <c:v>0</c:v>
                </c:pt>
                <c:pt idx="13810">
                  <c:v>0</c:v>
                </c:pt>
                <c:pt idx="13811">
                  <c:v>0</c:v>
                </c:pt>
                <c:pt idx="13812">
                  <c:v>0</c:v>
                </c:pt>
                <c:pt idx="13813">
                  <c:v>0</c:v>
                </c:pt>
                <c:pt idx="13814">
                  <c:v>0</c:v>
                </c:pt>
                <c:pt idx="13815">
                  <c:v>0</c:v>
                </c:pt>
                <c:pt idx="13816">
                  <c:v>6.4197222804990588</c:v>
                </c:pt>
                <c:pt idx="13817">
                  <c:v>1.5406666855470235</c:v>
                </c:pt>
                <c:pt idx="13818">
                  <c:v>0</c:v>
                </c:pt>
                <c:pt idx="13819">
                  <c:v>0</c:v>
                </c:pt>
                <c:pt idx="13820">
                  <c:v>0</c:v>
                </c:pt>
                <c:pt idx="13821">
                  <c:v>0</c:v>
                </c:pt>
                <c:pt idx="13822">
                  <c:v>0</c:v>
                </c:pt>
                <c:pt idx="13823">
                  <c:v>0</c:v>
                </c:pt>
                <c:pt idx="13824">
                  <c:v>0</c:v>
                </c:pt>
                <c:pt idx="13825">
                  <c:v>0</c:v>
                </c:pt>
                <c:pt idx="13826">
                  <c:v>0</c:v>
                </c:pt>
                <c:pt idx="13827">
                  <c:v>0</c:v>
                </c:pt>
                <c:pt idx="13828">
                  <c:v>0</c:v>
                </c:pt>
                <c:pt idx="13829">
                  <c:v>0</c:v>
                </c:pt>
                <c:pt idx="13830">
                  <c:v>3.3478333621550291</c:v>
                </c:pt>
                <c:pt idx="13831">
                  <c:v>1.9709997420819718</c:v>
                </c:pt>
                <c:pt idx="13832">
                  <c:v>0</c:v>
                </c:pt>
                <c:pt idx="13833">
                  <c:v>0</c:v>
                </c:pt>
                <c:pt idx="13834">
                  <c:v>0</c:v>
                </c:pt>
                <c:pt idx="13835">
                  <c:v>0</c:v>
                </c:pt>
                <c:pt idx="13836">
                  <c:v>0</c:v>
                </c:pt>
                <c:pt idx="13837">
                  <c:v>0</c:v>
                </c:pt>
                <c:pt idx="13838">
                  <c:v>0</c:v>
                </c:pt>
                <c:pt idx="13839">
                  <c:v>0</c:v>
                </c:pt>
                <c:pt idx="13840">
                  <c:v>4.9375000286099748</c:v>
                </c:pt>
                <c:pt idx="13841">
                  <c:v>5.2861111836300552</c:v>
                </c:pt>
                <c:pt idx="13842">
                  <c:v>0</c:v>
                </c:pt>
                <c:pt idx="13843">
                  <c:v>0</c:v>
                </c:pt>
                <c:pt idx="13844">
                  <c:v>0</c:v>
                </c:pt>
                <c:pt idx="13845">
                  <c:v>1.4988253513971001E-3</c:v>
                </c:pt>
                <c:pt idx="13846">
                  <c:v>0</c:v>
                </c:pt>
                <c:pt idx="13847">
                  <c:v>0</c:v>
                </c:pt>
                <c:pt idx="13848">
                  <c:v>0</c:v>
                </c:pt>
                <c:pt idx="13849">
                  <c:v>0</c:v>
                </c:pt>
                <c:pt idx="13850">
                  <c:v>0</c:v>
                </c:pt>
                <c:pt idx="13851">
                  <c:v>0</c:v>
                </c:pt>
                <c:pt idx="13852">
                  <c:v>0</c:v>
                </c:pt>
                <c:pt idx="13853">
                  <c:v>0</c:v>
                </c:pt>
                <c:pt idx="13854">
                  <c:v>1.8557222737200618</c:v>
                </c:pt>
                <c:pt idx="13855">
                  <c:v>6.3777774175946433E-2</c:v>
                </c:pt>
                <c:pt idx="13856">
                  <c:v>0</c:v>
                </c:pt>
                <c:pt idx="13857">
                  <c:v>0</c:v>
                </c:pt>
                <c:pt idx="13858">
                  <c:v>0</c:v>
                </c:pt>
                <c:pt idx="13859">
                  <c:v>0</c:v>
                </c:pt>
                <c:pt idx="13860">
                  <c:v>0</c:v>
                </c:pt>
                <c:pt idx="13861">
                  <c:v>0</c:v>
                </c:pt>
                <c:pt idx="13862">
                  <c:v>0</c:v>
                </c:pt>
                <c:pt idx="13863">
                  <c:v>0</c:v>
                </c:pt>
                <c:pt idx="13864">
                  <c:v>5.951944524976966</c:v>
                </c:pt>
                <c:pt idx="13865">
                  <c:v>4.333611176462</c:v>
                </c:pt>
                <c:pt idx="13866">
                  <c:v>0</c:v>
                </c:pt>
                <c:pt idx="13867">
                  <c:v>0</c:v>
                </c:pt>
                <c:pt idx="13868">
                  <c:v>0</c:v>
                </c:pt>
                <c:pt idx="13869">
                  <c:v>0</c:v>
                </c:pt>
                <c:pt idx="13870">
                  <c:v>0</c:v>
                </c:pt>
                <c:pt idx="13871">
                  <c:v>0</c:v>
                </c:pt>
                <c:pt idx="13872">
                  <c:v>0</c:v>
                </c:pt>
                <c:pt idx="13873">
                  <c:v>0</c:v>
                </c:pt>
                <c:pt idx="13874">
                  <c:v>0</c:v>
                </c:pt>
                <c:pt idx="13875">
                  <c:v>0</c:v>
                </c:pt>
                <c:pt idx="13876">
                  <c:v>0</c:v>
                </c:pt>
                <c:pt idx="13877">
                  <c:v>0</c:v>
                </c:pt>
                <c:pt idx="13878">
                  <c:v>0</c:v>
                </c:pt>
                <c:pt idx="13879">
                  <c:v>0</c:v>
                </c:pt>
                <c:pt idx="13880">
                  <c:v>0</c:v>
                </c:pt>
                <c:pt idx="13881">
                  <c:v>0</c:v>
                </c:pt>
                <c:pt idx="13882">
                  <c:v>0</c:v>
                </c:pt>
                <c:pt idx="13883">
                  <c:v>0</c:v>
                </c:pt>
                <c:pt idx="13884">
                  <c:v>0</c:v>
                </c:pt>
                <c:pt idx="13885">
                  <c:v>0</c:v>
                </c:pt>
                <c:pt idx="13886">
                  <c:v>0</c:v>
                </c:pt>
                <c:pt idx="13887">
                  <c:v>0</c:v>
                </c:pt>
                <c:pt idx="13888">
                  <c:v>5.8329444482589565</c:v>
                </c:pt>
                <c:pt idx="13889">
                  <c:v>5.1503334359495003</c:v>
                </c:pt>
                <c:pt idx="13890">
                  <c:v>0</c:v>
                </c:pt>
                <c:pt idx="13891">
                  <c:v>0</c:v>
                </c:pt>
                <c:pt idx="13892">
                  <c:v>0</c:v>
                </c:pt>
                <c:pt idx="13893">
                  <c:v>0</c:v>
                </c:pt>
                <c:pt idx="13894">
                  <c:v>0</c:v>
                </c:pt>
                <c:pt idx="13895">
                  <c:v>0</c:v>
                </c:pt>
                <c:pt idx="13896">
                  <c:v>0</c:v>
                </c:pt>
                <c:pt idx="13897">
                  <c:v>0</c:v>
                </c:pt>
                <c:pt idx="13898">
                  <c:v>0</c:v>
                </c:pt>
                <c:pt idx="13899">
                  <c:v>0</c:v>
                </c:pt>
                <c:pt idx="13900">
                  <c:v>0</c:v>
                </c:pt>
                <c:pt idx="13901">
                  <c:v>0</c:v>
                </c:pt>
                <c:pt idx="13902">
                  <c:v>0</c:v>
                </c:pt>
                <c:pt idx="13903">
                  <c:v>0</c:v>
                </c:pt>
                <c:pt idx="13904">
                  <c:v>0</c:v>
                </c:pt>
                <c:pt idx="13905">
                  <c:v>0</c:v>
                </c:pt>
                <c:pt idx="13906">
                  <c:v>0</c:v>
                </c:pt>
                <c:pt idx="13907">
                  <c:v>0</c:v>
                </c:pt>
                <c:pt idx="13908">
                  <c:v>0</c:v>
                </c:pt>
                <c:pt idx="13909">
                  <c:v>0</c:v>
                </c:pt>
                <c:pt idx="13910">
                  <c:v>0</c:v>
                </c:pt>
                <c:pt idx="13911">
                  <c:v>0</c:v>
                </c:pt>
                <c:pt idx="13912">
                  <c:v>5.7756666204650173</c:v>
                </c:pt>
                <c:pt idx="13913">
                  <c:v>5.0400556288704976</c:v>
                </c:pt>
                <c:pt idx="13914">
                  <c:v>0</c:v>
                </c:pt>
                <c:pt idx="13915">
                  <c:v>0</c:v>
                </c:pt>
                <c:pt idx="13916">
                  <c:v>0</c:v>
                </c:pt>
                <c:pt idx="13917">
                  <c:v>0</c:v>
                </c:pt>
                <c:pt idx="13918">
                  <c:v>0</c:v>
                </c:pt>
                <c:pt idx="13919">
                  <c:v>0</c:v>
                </c:pt>
                <c:pt idx="13920">
                  <c:v>0</c:v>
                </c:pt>
                <c:pt idx="13921">
                  <c:v>0</c:v>
                </c:pt>
                <c:pt idx="13922">
                  <c:v>0</c:v>
                </c:pt>
                <c:pt idx="13923">
                  <c:v>0</c:v>
                </c:pt>
                <c:pt idx="13924">
                  <c:v>0</c:v>
                </c:pt>
                <c:pt idx="13925">
                  <c:v>0</c:v>
                </c:pt>
                <c:pt idx="13926">
                  <c:v>1.7503621180850359</c:v>
                </c:pt>
                <c:pt idx="13927">
                  <c:v>0</c:v>
                </c:pt>
                <c:pt idx="13928">
                  <c:v>0.53777478377105581</c:v>
                </c:pt>
                <c:pt idx="13929">
                  <c:v>0</c:v>
                </c:pt>
                <c:pt idx="13930">
                  <c:v>0</c:v>
                </c:pt>
                <c:pt idx="13931">
                  <c:v>0</c:v>
                </c:pt>
                <c:pt idx="13932">
                  <c:v>0</c:v>
                </c:pt>
                <c:pt idx="13933">
                  <c:v>0</c:v>
                </c:pt>
                <c:pt idx="13934">
                  <c:v>0</c:v>
                </c:pt>
                <c:pt idx="13935">
                  <c:v>1.1922224447459939</c:v>
                </c:pt>
                <c:pt idx="13936">
                  <c:v>5.6779445987289137</c:v>
                </c:pt>
                <c:pt idx="13937">
                  <c:v>4.4028889495959902</c:v>
                </c:pt>
                <c:pt idx="13938">
                  <c:v>0</c:v>
                </c:pt>
                <c:pt idx="13939">
                  <c:v>0</c:v>
                </c:pt>
                <c:pt idx="13940">
                  <c:v>0</c:v>
                </c:pt>
                <c:pt idx="13941">
                  <c:v>0</c:v>
                </c:pt>
                <c:pt idx="13942">
                  <c:v>0</c:v>
                </c:pt>
                <c:pt idx="13943">
                  <c:v>0</c:v>
                </c:pt>
                <c:pt idx="13944">
                  <c:v>0</c:v>
                </c:pt>
                <c:pt idx="13945">
                  <c:v>0</c:v>
                </c:pt>
                <c:pt idx="13946">
                  <c:v>0</c:v>
                </c:pt>
                <c:pt idx="13947">
                  <c:v>0</c:v>
                </c:pt>
                <c:pt idx="13948">
                  <c:v>0</c:v>
                </c:pt>
                <c:pt idx="13949">
                  <c:v>0</c:v>
                </c:pt>
                <c:pt idx="13950">
                  <c:v>2.2303888654720367</c:v>
                </c:pt>
                <c:pt idx="13951">
                  <c:v>0</c:v>
                </c:pt>
                <c:pt idx="13952">
                  <c:v>0</c:v>
                </c:pt>
                <c:pt idx="13953">
                  <c:v>0</c:v>
                </c:pt>
                <c:pt idx="13954">
                  <c:v>0</c:v>
                </c:pt>
                <c:pt idx="13955">
                  <c:v>0</c:v>
                </c:pt>
                <c:pt idx="13956">
                  <c:v>0</c:v>
                </c:pt>
                <c:pt idx="13957">
                  <c:v>0</c:v>
                </c:pt>
                <c:pt idx="13958">
                  <c:v>0</c:v>
                </c:pt>
                <c:pt idx="13959">
                  <c:v>0</c:v>
                </c:pt>
                <c:pt idx="13960">
                  <c:v>6.2129999674700684</c:v>
                </c:pt>
                <c:pt idx="13961">
                  <c:v>4.1203889543560308</c:v>
                </c:pt>
                <c:pt idx="13962">
                  <c:v>0</c:v>
                </c:pt>
                <c:pt idx="13963">
                  <c:v>0</c:v>
                </c:pt>
                <c:pt idx="13964">
                  <c:v>0</c:v>
                </c:pt>
                <c:pt idx="13965">
                  <c:v>0</c:v>
                </c:pt>
                <c:pt idx="13966">
                  <c:v>0</c:v>
                </c:pt>
                <c:pt idx="13967">
                  <c:v>0</c:v>
                </c:pt>
                <c:pt idx="13968">
                  <c:v>0</c:v>
                </c:pt>
                <c:pt idx="13969">
                  <c:v>0</c:v>
                </c:pt>
                <c:pt idx="13970">
                  <c:v>0</c:v>
                </c:pt>
                <c:pt idx="13971">
                  <c:v>0</c:v>
                </c:pt>
                <c:pt idx="13972">
                  <c:v>0</c:v>
                </c:pt>
                <c:pt idx="13973">
                  <c:v>0</c:v>
                </c:pt>
                <c:pt idx="13974">
                  <c:v>4.4870556963810486</c:v>
                </c:pt>
                <c:pt idx="13975">
                  <c:v>1.3125003078239956</c:v>
                </c:pt>
                <c:pt idx="13976">
                  <c:v>0</c:v>
                </c:pt>
                <c:pt idx="13977">
                  <c:v>0</c:v>
                </c:pt>
                <c:pt idx="13978">
                  <c:v>0</c:v>
                </c:pt>
                <c:pt idx="13979">
                  <c:v>0</c:v>
                </c:pt>
                <c:pt idx="13980">
                  <c:v>0</c:v>
                </c:pt>
                <c:pt idx="13981">
                  <c:v>0.31688925425100933</c:v>
                </c:pt>
                <c:pt idx="13982">
                  <c:v>0</c:v>
                </c:pt>
                <c:pt idx="13983">
                  <c:v>0</c:v>
                </c:pt>
                <c:pt idx="13984">
                  <c:v>7.3253889295789918</c:v>
                </c:pt>
                <c:pt idx="13985">
                  <c:v>7.0998334435620052</c:v>
                </c:pt>
                <c:pt idx="13986">
                  <c:v>0</c:v>
                </c:pt>
                <c:pt idx="13987">
                  <c:v>0</c:v>
                </c:pt>
                <c:pt idx="13988">
                  <c:v>0</c:v>
                </c:pt>
                <c:pt idx="13989">
                  <c:v>0</c:v>
                </c:pt>
                <c:pt idx="13990">
                  <c:v>0</c:v>
                </c:pt>
                <c:pt idx="13991">
                  <c:v>0</c:v>
                </c:pt>
                <c:pt idx="13992">
                  <c:v>0</c:v>
                </c:pt>
                <c:pt idx="13993">
                  <c:v>0</c:v>
                </c:pt>
                <c:pt idx="13994">
                  <c:v>0</c:v>
                </c:pt>
                <c:pt idx="13995">
                  <c:v>0</c:v>
                </c:pt>
                <c:pt idx="13996">
                  <c:v>0</c:v>
                </c:pt>
                <c:pt idx="13997">
                  <c:v>0</c:v>
                </c:pt>
                <c:pt idx="13998">
                  <c:v>2.2154445552820334</c:v>
                </c:pt>
                <c:pt idx="13999">
                  <c:v>3.207500170602998</c:v>
                </c:pt>
                <c:pt idx="14000">
                  <c:v>0</c:v>
                </c:pt>
                <c:pt idx="14001">
                  <c:v>0.17522226492303616</c:v>
                </c:pt>
                <c:pt idx="14002">
                  <c:v>0</c:v>
                </c:pt>
                <c:pt idx="14003">
                  <c:v>0</c:v>
                </c:pt>
                <c:pt idx="14004">
                  <c:v>0</c:v>
                </c:pt>
                <c:pt idx="14005">
                  <c:v>0</c:v>
                </c:pt>
                <c:pt idx="14006">
                  <c:v>0</c:v>
                </c:pt>
                <c:pt idx="14007">
                  <c:v>3.0170002365119899</c:v>
                </c:pt>
                <c:pt idx="14008">
                  <c:v>7.1335002125620122</c:v>
                </c:pt>
                <c:pt idx="14009">
                  <c:v>5.6983889888350063</c:v>
                </c:pt>
                <c:pt idx="14010">
                  <c:v>0</c:v>
                </c:pt>
                <c:pt idx="14011">
                  <c:v>0</c:v>
                </c:pt>
                <c:pt idx="14012">
                  <c:v>0</c:v>
                </c:pt>
                <c:pt idx="14013">
                  <c:v>0</c:v>
                </c:pt>
                <c:pt idx="14014">
                  <c:v>0</c:v>
                </c:pt>
                <c:pt idx="14015">
                  <c:v>0</c:v>
                </c:pt>
                <c:pt idx="14016">
                  <c:v>0</c:v>
                </c:pt>
                <c:pt idx="14017">
                  <c:v>0</c:v>
                </c:pt>
                <c:pt idx="14018">
                  <c:v>0</c:v>
                </c:pt>
                <c:pt idx="14019">
                  <c:v>0</c:v>
                </c:pt>
                <c:pt idx="14020">
                  <c:v>0</c:v>
                </c:pt>
                <c:pt idx="14021">
                  <c:v>0.22677777975400204</c:v>
                </c:pt>
                <c:pt idx="14022">
                  <c:v>3.9108333312140076</c:v>
                </c:pt>
                <c:pt idx="14023">
                  <c:v>0</c:v>
                </c:pt>
                <c:pt idx="14024">
                  <c:v>0</c:v>
                </c:pt>
                <c:pt idx="14025">
                  <c:v>0</c:v>
                </c:pt>
                <c:pt idx="14026">
                  <c:v>0</c:v>
                </c:pt>
                <c:pt idx="14027">
                  <c:v>0</c:v>
                </c:pt>
                <c:pt idx="14028">
                  <c:v>0</c:v>
                </c:pt>
                <c:pt idx="14029">
                  <c:v>0</c:v>
                </c:pt>
                <c:pt idx="14030">
                  <c:v>0</c:v>
                </c:pt>
                <c:pt idx="14031">
                  <c:v>0</c:v>
                </c:pt>
                <c:pt idx="14032">
                  <c:v>0</c:v>
                </c:pt>
                <c:pt idx="14033">
                  <c:v>0</c:v>
                </c:pt>
                <c:pt idx="14034">
                  <c:v>0</c:v>
                </c:pt>
                <c:pt idx="14035">
                  <c:v>0</c:v>
                </c:pt>
                <c:pt idx="14036">
                  <c:v>0</c:v>
                </c:pt>
                <c:pt idx="14037">
                  <c:v>0</c:v>
                </c:pt>
                <c:pt idx="14038">
                  <c:v>0</c:v>
                </c:pt>
                <c:pt idx="14039">
                  <c:v>0</c:v>
                </c:pt>
                <c:pt idx="14040">
                  <c:v>0</c:v>
                </c:pt>
                <c:pt idx="14041">
                  <c:v>0</c:v>
                </c:pt>
                <c:pt idx="14042">
                  <c:v>0</c:v>
                </c:pt>
                <c:pt idx="14043">
                  <c:v>0</c:v>
                </c:pt>
                <c:pt idx="14044">
                  <c:v>0</c:v>
                </c:pt>
                <c:pt idx="14045">
                  <c:v>0</c:v>
                </c:pt>
                <c:pt idx="14046">
                  <c:v>0</c:v>
                </c:pt>
                <c:pt idx="14047">
                  <c:v>0</c:v>
                </c:pt>
                <c:pt idx="14048">
                  <c:v>0</c:v>
                </c:pt>
                <c:pt idx="14049">
                  <c:v>0</c:v>
                </c:pt>
                <c:pt idx="14050">
                  <c:v>0</c:v>
                </c:pt>
                <c:pt idx="14051">
                  <c:v>0</c:v>
                </c:pt>
                <c:pt idx="14052">
                  <c:v>0</c:v>
                </c:pt>
                <c:pt idx="14053">
                  <c:v>6.1642766772380355</c:v>
                </c:pt>
                <c:pt idx="14054">
                  <c:v>0</c:v>
                </c:pt>
                <c:pt idx="14055">
                  <c:v>0</c:v>
                </c:pt>
                <c:pt idx="14056">
                  <c:v>0</c:v>
                </c:pt>
                <c:pt idx="14057">
                  <c:v>0</c:v>
                </c:pt>
                <c:pt idx="14058">
                  <c:v>0</c:v>
                </c:pt>
                <c:pt idx="14059">
                  <c:v>0</c:v>
                </c:pt>
                <c:pt idx="14060">
                  <c:v>0</c:v>
                </c:pt>
                <c:pt idx="14061">
                  <c:v>0</c:v>
                </c:pt>
                <c:pt idx="14062">
                  <c:v>0</c:v>
                </c:pt>
                <c:pt idx="14063">
                  <c:v>0</c:v>
                </c:pt>
                <c:pt idx="14064">
                  <c:v>0</c:v>
                </c:pt>
                <c:pt idx="14065">
                  <c:v>0</c:v>
                </c:pt>
                <c:pt idx="14066">
                  <c:v>0</c:v>
                </c:pt>
                <c:pt idx="14067">
                  <c:v>0</c:v>
                </c:pt>
                <c:pt idx="14068">
                  <c:v>0</c:v>
                </c:pt>
                <c:pt idx="14069">
                  <c:v>0</c:v>
                </c:pt>
                <c:pt idx="14070">
                  <c:v>4.3665002142390108</c:v>
                </c:pt>
                <c:pt idx="14071">
                  <c:v>0.33300078974696135</c:v>
                </c:pt>
                <c:pt idx="14072">
                  <c:v>0</c:v>
                </c:pt>
                <c:pt idx="14073">
                  <c:v>0</c:v>
                </c:pt>
                <c:pt idx="14074">
                  <c:v>0</c:v>
                </c:pt>
                <c:pt idx="14075">
                  <c:v>0</c:v>
                </c:pt>
                <c:pt idx="14076">
                  <c:v>0</c:v>
                </c:pt>
                <c:pt idx="14077">
                  <c:v>0</c:v>
                </c:pt>
                <c:pt idx="14078">
                  <c:v>0</c:v>
                </c:pt>
                <c:pt idx="14079">
                  <c:v>0.18388719929293984</c:v>
                </c:pt>
                <c:pt idx="14080">
                  <c:v>9.1339445304870424</c:v>
                </c:pt>
                <c:pt idx="14081">
                  <c:v>6.0060001072820004</c:v>
                </c:pt>
                <c:pt idx="14082">
                  <c:v>0</c:v>
                </c:pt>
                <c:pt idx="14083">
                  <c:v>0</c:v>
                </c:pt>
                <c:pt idx="14084">
                  <c:v>0</c:v>
                </c:pt>
                <c:pt idx="14085">
                  <c:v>0</c:v>
                </c:pt>
                <c:pt idx="14086">
                  <c:v>0</c:v>
                </c:pt>
                <c:pt idx="14087">
                  <c:v>0</c:v>
                </c:pt>
                <c:pt idx="14088">
                  <c:v>0</c:v>
                </c:pt>
                <c:pt idx="14089">
                  <c:v>0</c:v>
                </c:pt>
                <c:pt idx="14090">
                  <c:v>0</c:v>
                </c:pt>
                <c:pt idx="14091">
                  <c:v>0</c:v>
                </c:pt>
                <c:pt idx="14092">
                  <c:v>0</c:v>
                </c:pt>
                <c:pt idx="14093">
                  <c:v>0.1607777503170098</c:v>
                </c:pt>
                <c:pt idx="14094">
                  <c:v>3.5945000010070007</c:v>
                </c:pt>
                <c:pt idx="14095">
                  <c:v>7.852065438432021</c:v>
                </c:pt>
                <c:pt idx="14096">
                  <c:v>0</c:v>
                </c:pt>
                <c:pt idx="14097">
                  <c:v>0</c:v>
                </c:pt>
                <c:pt idx="14098">
                  <c:v>0</c:v>
                </c:pt>
                <c:pt idx="14099">
                  <c:v>0</c:v>
                </c:pt>
                <c:pt idx="14100">
                  <c:v>0</c:v>
                </c:pt>
                <c:pt idx="14101">
                  <c:v>1.3610886441328987</c:v>
                </c:pt>
                <c:pt idx="14102">
                  <c:v>2.8853576390957016</c:v>
                </c:pt>
                <c:pt idx="14103">
                  <c:v>17.077887767154039</c:v>
                </c:pt>
                <c:pt idx="14104">
                  <c:v>16.85761130651008</c:v>
                </c:pt>
                <c:pt idx="14105">
                  <c:v>5.4376667699100381</c:v>
                </c:pt>
                <c:pt idx="14106">
                  <c:v>0</c:v>
                </c:pt>
                <c:pt idx="14107">
                  <c:v>0</c:v>
                </c:pt>
                <c:pt idx="14108">
                  <c:v>0</c:v>
                </c:pt>
                <c:pt idx="14109">
                  <c:v>0</c:v>
                </c:pt>
                <c:pt idx="14110">
                  <c:v>0</c:v>
                </c:pt>
                <c:pt idx="14111">
                  <c:v>0</c:v>
                </c:pt>
                <c:pt idx="14112">
                  <c:v>0</c:v>
                </c:pt>
                <c:pt idx="14113">
                  <c:v>0</c:v>
                </c:pt>
                <c:pt idx="14114">
                  <c:v>0</c:v>
                </c:pt>
                <c:pt idx="14115">
                  <c:v>0</c:v>
                </c:pt>
                <c:pt idx="14116">
                  <c:v>0</c:v>
                </c:pt>
                <c:pt idx="14117">
                  <c:v>0.42077778410100564</c:v>
                </c:pt>
                <c:pt idx="14118">
                  <c:v>5.3668334934440054</c:v>
                </c:pt>
                <c:pt idx="14119">
                  <c:v>2.9538787820599737</c:v>
                </c:pt>
                <c:pt idx="14120">
                  <c:v>5.0259229230910023</c:v>
                </c:pt>
                <c:pt idx="14121">
                  <c:v>0</c:v>
                </c:pt>
                <c:pt idx="14122">
                  <c:v>0</c:v>
                </c:pt>
                <c:pt idx="14123">
                  <c:v>0</c:v>
                </c:pt>
                <c:pt idx="14124">
                  <c:v>0</c:v>
                </c:pt>
                <c:pt idx="14125">
                  <c:v>0</c:v>
                </c:pt>
                <c:pt idx="14126">
                  <c:v>0</c:v>
                </c:pt>
                <c:pt idx="14127">
                  <c:v>0</c:v>
                </c:pt>
                <c:pt idx="14128">
                  <c:v>3.5613053268900785</c:v>
                </c:pt>
                <c:pt idx="14129">
                  <c:v>5.685500131637923</c:v>
                </c:pt>
                <c:pt idx="14130">
                  <c:v>0</c:v>
                </c:pt>
                <c:pt idx="14131">
                  <c:v>0</c:v>
                </c:pt>
                <c:pt idx="14132">
                  <c:v>0</c:v>
                </c:pt>
                <c:pt idx="14133">
                  <c:v>0</c:v>
                </c:pt>
                <c:pt idx="14134">
                  <c:v>0</c:v>
                </c:pt>
                <c:pt idx="14135">
                  <c:v>0</c:v>
                </c:pt>
                <c:pt idx="14136">
                  <c:v>0</c:v>
                </c:pt>
                <c:pt idx="14137">
                  <c:v>0</c:v>
                </c:pt>
                <c:pt idx="14138">
                  <c:v>0</c:v>
                </c:pt>
                <c:pt idx="14139">
                  <c:v>0</c:v>
                </c:pt>
                <c:pt idx="14140">
                  <c:v>0</c:v>
                </c:pt>
                <c:pt idx="14141">
                  <c:v>0.48933332829901133</c:v>
                </c:pt>
                <c:pt idx="14142">
                  <c:v>3.6058889452609719</c:v>
                </c:pt>
                <c:pt idx="14143">
                  <c:v>0</c:v>
                </c:pt>
                <c:pt idx="14144">
                  <c:v>0</c:v>
                </c:pt>
                <c:pt idx="14145">
                  <c:v>0</c:v>
                </c:pt>
                <c:pt idx="14146">
                  <c:v>0</c:v>
                </c:pt>
                <c:pt idx="14147">
                  <c:v>0</c:v>
                </c:pt>
                <c:pt idx="14148">
                  <c:v>0</c:v>
                </c:pt>
                <c:pt idx="14149">
                  <c:v>0</c:v>
                </c:pt>
                <c:pt idx="14150">
                  <c:v>0</c:v>
                </c:pt>
                <c:pt idx="14151">
                  <c:v>0</c:v>
                </c:pt>
                <c:pt idx="14152">
                  <c:v>1.9190339109626962</c:v>
                </c:pt>
                <c:pt idx="14153">
                  <c:v>5.2511667465620064</c:v>
                </c:pt>
                <c:pt idx="14154">
                  <c:v>0</c:v>
                </c:pt>
                <c:pt idx="14155">
                  <c:v>0</c:v>
                </c:pt>
                <c:pt idx="14156">
                  <c:v>0</c:v>
                </c:pt>
                <c:pt idx="14157">
                  <c:v>0</c:v>
                </c:pt>
                <c:pt idx="14158">
                  <c:v>0</c:v>
                </c:pt>
                <c:pt idx="14159">
                  <c:v>0</c:v>
                </c:pt>
                <c:pt idx="14160">
                  <c:v>0</c:v>
                </c:pt>
                <c:pt idx="14161">
                  <c:v>0</c:v>
                </c:pt>
                <c:pt idx="14162">
                  <c:v>0</c:v>
                </c:pt>
                <c:pt idx="14163">
                  <c:v>0</c:v>
                </c:pt>
                <c:pt idx="14164">
                  <c:v>0</c:v>
                </c:pt>
                <c:pt idx="14165">
                  <c:v>0.30972222728800602</c:v>
                </c:pt>
                <c:pt idx="14166">
                  <c:v>0</c:v>
                </c:pt>
                <c:pt idx="14167">
                  <c:v>0</c:v>
                </c:pt>
                <c:pt idx="14168">
                  <c:v>0</c:v>
                </c:pt>
                <c:pt idx="14169">
                  <c:v>0</c:v>
                </c:pt>
                <c:pt idx="14170">
                  <c:v>0</c:v>
                </c:pt>
                <c:pt idx="14171">
                  <c:v>0</c:v>
                </c:pt>
                <c:pt idx="14172">
                  <c:v>0</c:v>
                </c:pt>
                <c:pt idx="14173">
                  <c:v>0</c:v>
                </c:pt>
                <c:pt idx="14174">
                  <c:v>0</c:v>
                </c:pt>
                <c:pt idx="14175">
                  <c:v>0</c:v>
                </c:pt>
                <c:pt idx="14176">
                  <c:v>0</c:v>
                </c:pt>
                <c:pt idx="14177">
                  <c:v>0</c:v>
                </c:pt>
                <c:pt idx="14178">
                  <c:v>0</c:v>
                </c:pt>
                <c:pt idx="14179">
                  <c:v>0</c:v>
                </c:pt>
                <c:pt idx="14180">
                  <c:v>0</c:v>
                </c:pt>
                <c:pt idx="14181">
                  <c:v>0</c:v>
                </c:pt>
                <c:pt idx="14182">
                  <c:v>0</c:v>
                </c:pt>
                <c:pt idx="14183">
                  <c:v>0</c:v>
                </c:pt>
                <c:pt idx="14184">
                  <c:v>0</c:v>
                </c:pt>
                <c:pt idx="14185">
                  <c:v>0</c:v>
                </c:pt>
                <c:pt idx="14186">
                  <c:v>0</c:v>
                </c:pt>
                <c:pt idx="14187">
                  <c:v>0</c:v>
                </c:pt>
                <c:pt idx="14188">
                  <c:v>0</c:v>
                </c:pt>
                <c:pt idx="14189">
                  <c:v>0</c:v>
                </c:pt>
                <c:pt idx="14190">
                  <c:v>0</c:v>
                </c:pt>
                <c:pt idx="14191">
                  <c:v>0</c:v>
                </c:pt>
                <c:pt idx="14192">
                  <c:v>0</c:v>
                </c:pt>
                <c:pt idx="14193">
                  <c:v>0</c:v>
                </c:pt>
                <c:pt idx="14194">
                  <c:v>0</c:v>
                </c:pt>
                <c:pt idx="14195">
                  <c:v>0</c:v>
                </c:pt>
                <c:pt idx="14196">
                  <c:v>0</c:v>
                </c:pt>
                <c:pt idx="14197">
                  <c:v>0</c:v>
                </c:pt>
                <c:pt idx="14198">
                  <c:v>0</c:v>
                </c:pt>
                <c:pt idx="14199">
                  <c:v>0</c:v>
                </c:pt>
                <c:pt idx="14200">
                  <c:v>0</c:v>
                </c:pt>
                <c:pt idx="14201">
                  <c:v>0</c:v>
                </c:pt>
                <c:pt idx="14202">
                  <c:v>0</c:v>
                </c:pt>
                <c:pt idx="14203">
                  <c:v>0</c:v>
                </c:pt>
                <c:pt idx="14204">
                  <c:v>0</c:v>
                </c:pt>
                <c:pt idx="14205">
                  <c:v>0</c:v>
                </c:pt>
                <c:pt idx="14206">
                  <c:v>0</c:v>
                </c:pt>
                <c:pt idx="14207">
                  <c:v>0</c:v>
                </c:pt>
                <c:pt idx="14208">
                  <c:v>0</c:v>
                </c:pt>
                <c:pt idx="14209">
                  <c:v>0</c:v>
                </c:pt>
                <c:pt idx="14210">
                  <c:v>0</c:v>
                </c:pt>
                <c:pt idx="14211">
                  <c:v>0</c:v>
                </c:pt>
                <c:pt idx="14212">
                  <c:v>0</c:v>
                </c:pt>
                <c:pt idx="14213">
                  <c:v>0</c:v>
                </c:pt>
                <c:pt idx="14214">
                  <c:v>0</c:v>
                </c:pt>
                <c:pt idx="14215">
                  <c:v>0</c:v>
                </c:pt>
                <c:pt idx="14216">
                  <c:v>0</c:v>
                </c:pt>
                <c:pt idx="14217">
                  <c:v>0</c:v>
                </c:pt>
                <c:pt idx="14218">
                  <c:v>0</c:v>
                </c:pt>
                <c:pt idx="14219">
                  <c:v>0</c:v>
                </c:pt>
                <c:pt idx="14220">
                  <c:v>0</c:v>
                </c:pt>
                <c:pt idx="14221">
                  <c:v>0</c:v>
                </c:pt>
                <c:pt idx="14222">
                  <c:v>0</c:v>
                </c:pt>
                <c:pt idx="14223">
                  <c:v>0</c:v>
                </c:pt>
                <c:pt idx="14224">
                  <c:v>0</c:v>
                </c:pt>
                <c:pt idx="14225">
                  <c:v>0</c:v>
                </c:pt>
                <c:pt idx="14226">
                  <c:v>0</c:v>
                </c:pt>
                <c:pt idx="14227">
                  <c:v>0</c:v>
                </c:pt>
                <c:pt idx="14228">
                  <c:v>0</c:v>
                </c:pt>
                <c:pt idx="14229">
                  <c:v>0</c:v>
                </c:pt>
                <c:pt idx="14230">
                  <c:v>0</c:v>
                </c:pt>
                <c:pt idx="14231">
                  <c:v>0</c:v>
                </c:pt>
                <c:pt idx="14232">
                  <c:v>0</c:v>
                </c:pt>
                <c:pt idx="14233">
                  <c:v>0</c:v>
                </c:pt>
                <c:pt idx="14234">
                  <c:v>0</c:v>
                </c:pt>
                <c:pt idx="14235">
                  <c:v>0</c:v>
                </c:pt>
                <c:pt idx="14236">
                  <c:v>0</c:v>
                </c:pt>
                <c:pt idx="14237">
                  <c:v>0</c:v>
                </c:pt>
                <c:pt idx="14238">
                  <c:v>0</c:v>
                </c:pt>
                <c:pt idx="14239">
                  <c:v>0</c:v>
                </c:pt>
                <c:pt idx="14240">
                  <c:v>5.7832774395409992</c:v>
                </c:pt>
                <c:pt idx="14241">
                  <c:v>1.4019444931855993</c:v>
                </c:pt>
                <c:pt idx="14242">
                  <c:v>6.1632221931903697</c:v>
                </c:pt>
                <c:pt idx="14243">
                  <c:v>0</c:v>
                </c:pt>
                <c:pt idx="14244">
                  <c:v>18.976501616372957</c:v>
                </c:pt>
                <c:pt idx="14245">
                  <c:v>25.709111832509961</c:v>
                </c:pt>
                <c:pt idx="14246">
                  <c:v>21.243000645107031</c:v>
                </c:pt>
                <c:pt idx="14247">
                  <c:v>2.3352799648710061</c:v>
                </c:pt>
                <c:pt idx="14248">
                  <c:v>10.450377863777021</c:v>
                </c:pt>
                <c:pt idx="14249">
                  <c:v>4.4611667379440121</c:v>
                </c:pt>
                <c:pt idx="14250">
                  <c:v>0</c:v>
                </c:pt>
                <c:pt idx="14251">
                  <c:v>0</c:v>
                </c:pt>
                <c:pt idx="14252">
                  <c:v>0</c:v>
                </c:pt>
                <c:pt idx="14253">
                  <c:v>0</c:v>
                </c:pt>
                <c:pt idx="14254">
                  <c:v>0</c:v>
                </c:pt>
                <c:pt idx="14255">
                  <c:v>0</c:v>
                </c:pt>
                <c:pt idx="14256">
                  <c:v>0</c:v>
                </c:pt>
                <c:pt idx="14257">
                  <c:v>0</c:v>
                </c:pt>
                <c:pt idx="14258">
                  <c:v>0</c:v>
                </c:pt>
                <c:pt idx="14259">
                  <c:v>0</c:v>
                </c:pt>
                <c:pt idx="14260">
                  <c:v>0</c:v>
                </c:pt>
                <c:pt idx="14261">
                  <c:v>0.50366668066635034</c:v>
                </c:pt>
                <c:pt idx="14262">
                  <c:v>8.1206666917268961</c:v>
                </c:pt>
                <c:pt idx="14263">
                  <c:v>13.281833284162985</c:v>
                </c:pt>
                <c:pt idx="14264">
                  <c:v>0</c:v>
                </c:pt>
                <c:pt idx="14265">
                  <c:v>0</c:v>
                </c:pt>
                <c:pt idx="14266">
                  <c:v>0</c:v>
                </c:pt>
                <c:pt idx="14267">
                  <c:v>0</c:v>
                </c:pt>
                <c:pt idx="14268">
                  <c:v>0</c:v>
                </c:pt>
                <c:pt idx="14269">
                  <c:v>0</c:v>
                </c:pt>
                <c:pt idx="14270">
                  <c:v>0</c:v>
                </c:pt>
                <c:pt idx="14271">
                  <c:v>0.48733098983700529</c:v>
                </c:pt>
                <c:pt idx="14272">
                  <c:v>14.604555667245201</c:v>
                </c:pt>
                <c:pt idx="14273">
                  <c:v>7.0136667629159888</c:v>
                </c:pt>
                <c:pt idx="14274">
                  <c:v>0</c:v>
                </c:pt>
                <c:pt idx="14275">
                  <c:v>0</c:v>
                </c:pt>
                <c:pt idx="14276">
                  <c:v>0</c:v>
                </c:pt>
                <c:pt idx="14277">
                  <c:v>0</c:v>
                </c:pt>
                <c:pt idx="14278">
                  <c:v>0</c:v>
                </c:pt>
                <c:pt idx="14279">
                  <c:v>0</c:v>
                </c:pt>
                <c:pt idx="14280">
                  <c:v>0</c:v>
                </c:pt>
                <c:pt idx="14281">
                  <c:v>0</c:v>
                </c:pt>
                <c:pt idx="14282">
                  <c:v>0</c:v>
                </c:pt>
                <c:pt idx="14283">
                  <c:v>0</c:v>
                </c:pt>
                <c:pt idx="14284">
                  <c:v>0</c:v>
                </c:pt>
                <c:pt idx="14285">
                  <c:v>1.590777797177708</c:v>
                </c:pt>
                <c:pt idx="14286">
                  <c:v>9.9810556432939848</c:v>
                </c:pt>
                <c:pt idx="14287">
                  <c:v>11.574111483359903</c:v>
                </c:pt>
                <c:pt idx="14288">
                  <c:v>0</c:v>
                </c:pt>
                <c:pt idx="14289">
                  <c:v>0</c:v>
                </c:pt>
                <c:pt idx="14290">
                  <c:v>0</c:v>
                </c:pt>
                <c:pt idx="14291">
                  <c:v>0</c:v>
                </c:pt>
                <c:pt idx="14292">
                  <c:v>0</c:v>
                </c:pt>
                <c:pt idx="14293">
                  <c:v>0</c:v>
                </c:pt>
                <c:pt idx="14294">
                  <c:v>0</c:v>
                </c:pt>
                <c:pt idx="14295">
                  <c:v>5.1927836015529749</c:v>
                </c:pt>
                <c:pt idx="14296">
                  <c:v>13.988833518559005</c:v>
                </c:pt>
                <c:pt idx="14297">
                  <c:v>3.1169445058789904</c:v>
                </c:pt>
                <c:pt idx="14298">
                  <c:v>0</c:v>
                </c:pt>
                <c:pt idx="14299">
                  <c:v>0</c:v>
                </c:pt>
                <c:pt idx="14300">
                  <c:v>0</c:v>
                </c:pt>
                <c:pt idx="14301">
                  <c:v>0</c:v>
                </c:pt>
                <c:pt idx="14302">
                  <c:v>0</c:v>
                </c:pt>
                <c:pt idx="14303">
                  <c:v>0</c:v>
                </c:pt>
                <c:pt idx="14304">
                  <c:v>0</c:v>
                </c:pt>
                <c:pt idx="14305">
                  <c:v>0</c:v>
                </c:pt>
                <c:pt idx="14306">
                  <c:v>0</c:v>
                </c:pt>
                <c:pt idx="14307">
                  <c:v>0</c:v>
                </c:pt>
                <c:pt idx="14308">
                  <c:v>0</c:v>
                </c:pt>
                <c:pt idx="14309">
                  <c:v>0</c:v>
                </c:pt>
                <c:pt idx="14310">
                  <c:v>4.2468889747723999</c:v>
                </c:pt>
                <c:pt idx="14311">
                  <c:v>5.8609446684531008</c:v>
                </c:pt>
                <c:pt idx="14312">
                  <c:v>2.0047780270033391</c:v>
                </c:pt>
                <c:pt idx="14313">
                  <c:v>0</c:v>
                </c:pt>
                <c:pt idx="14314">
                  <c:v>0</c:v>
                </c:pt>
                <c:pt idx="14315">
                  <c:v>0</c:v>
                </c:pt>
                <c:pt idx="14316">
                  <c:v>0</c:v>
                </c:pt>
                <c:pt idx="14317">
                  <c:v>0</c:v>
                </c:pt>
                <c:pt idx="14318">
                  <c:v>0</c:v>
                </c:pt>
                <c:pt idx="14319">
                  <c:v>1.9527401076429669</c:v>
                </c:pt>
                <c:pt idx="14320">
                  <c:v>6.6663889606790008</c:v>
                </c:pt>
                <c:pt idx="14321">
                  <c:v>2.5452222562819884</c:v>
                </c:pt>
                <c:pt idx="14322">
                  <c:v>0</c:v>
                </c:pt>
                <c:pt idx="14323">
                  <c:v>0</c:v>
                </c:pt>
                <c:pt idx="14324">
                  <c:v>0</c:v>
                </c:pt>
                <c:pt idx="14325">
                  <c:v>0</c:v>
                </c:pt>
                <c:pt idx="14326">
                  <c:v>0</c:v>
                </c:pt>
                <c:pt idx="14327">
                  <c:v>0</c:v>
                </c:pt>
                <c:pt idx="14328">
                  <c:v>0</c:v>
                </c:pt>
                <c:pt idx="14329">
                  <c:v>0</c:v>
                </c:pt>
                <c:pt idx="14330">
                  <c:v>0</c:v>
                </c:pt>
                <c:pt idx="14331">
                  <c:v>0</c:v>
                </c:pt>
                <c:pt idx="14332">
                  <c:v>0</c:v>
                </c:pt>
                <c:pt idx="14333">
                  <c:v>0</c:v>
                </c:pt>
                <c:pt idx="14334">
                  <c:v>3.4412778509320106</c:v>
                </c:pt>
                <c:pt idx="14335">
                  <c:v>2.9670000892199369</c:v>
                </c:pt>
                <c:pt idx="14336">
                  <c:v>0</c:v>
                </c:pt>
                <c:pt idx="14337">
                  <c:v>0</c:v>
                </c:pt>
                <c:pt idx="14338">
                  <c:v>0</c:v>
                </c:pt>
                <c:pt idx="14339">
                  <c:v>0</c:v>
                </c:pt>
                <c:pt idx="14340">
                  <c:v>0</c:v>
                </c:pt>
                <c:pt idx="14341">
                  <c:v>0</c:v>
                </c:pt>
                <c:pt idx="14342">
                  <c:v>5.6485001500398084</c:v>
                </c:pt>
                <c:pt idx="14343">
                  <c:v>0.55788890943995284</c:v>
                </c:pt>
                <c:pt idx="14344">
                  <c:v>0.15333333467015109</c:v>
                </c:pt>
                <c:pt idx="14345">
                  <c:v>0</c:v>
                </c:pt>
                <c:pt idx="14346">
                  <c:v>0</c:v>
                </c:pt>
                <c:pt idx="14347">
                  <c:v>0</c:v>
                </c:pt>
                <c:pt idx="14348">
                  <c:v>0</c:v>
                </c:pt>
                <c:pt idx="14349">
                  <c:v>0</c:v>
                </c:pt>
                <c:pt idx="14350">
                  <c:v>0</c:v>
                </c:pt>
                <c:pt idx="14351">
                  <c:v>0</c:v>
                </c:pt>
                <c:pt idx="14352">
                  <c:v>0</c:v>
                </c:pt>
                <c:pt idx="14353">
                  <c:v>0</c:v>
                </c:pt>
                <c:pt idx="14354">
                  <c:v>0</c:v>
                </c:pt>
                <c:pt idx="14355">
                  <c:v>0</c:v>
                </c:pt>
                <c:pt idx="14356">
                  <c:v>0</c:v>
                </c:pt>
                <c:pt idx="14357">
                  <c:v>2.505555405799953E-2</c:v>
                </c:pt>
                <c:pt idx="14358">
                  <c:v>4.6216111475239359</c:v>
                </c:pt>
                <c:pt idx="14359">
                  <c:v>7.4772223922900594</c:v>
                </c:pt>
                <c:pt idx="14360">
                  <c:v>5.6157223161069396</c:v>
                </c:pt>
                <c:pt idx="14361">
                  <c:v>8.0127775446599117</c:v>
                </c:pt>
                <c:pt idx="14362">
                  <c:v>3.7656666930499796</c:v>
                </c:pt>
                <c:pt idx="14363">
                  <c:v>0</c:v>
                </c:pt>
                <c:pt idx="14364">
                  <c:v>5.0451669290300742</c:v>
                </c:pt>
                <c:pt idx="14365">
                  <c:v>3.0065555805599615</c:v>
                </c:pt>
                <c:pt idx="14366">
                  <c:v>5.2282222657800048</c:v>
                </c:pt>
                <c:pt idx="14367">
                  <c:v>0</c:v>
                </c:pt>
                <c:pt idx="14368">
                  <c:v>5.1263333055098883</c:v>
                </c:pt>
                <c:pt idx="14369">
                  <c:v>1.0763888882920583</c:v>
                </c:pt>
                <c:pt idx="14370">
                  <c:v>0</c:v>
                </c:pt>
                <c:pt idx="14371">
                  <c:v>0</c:v>
                </c:pt>
                <c:pt idx="14372">
                  <c:v>0</c:v>
                </c:pt>
                <c:pt idx="14373">
                  <c:v>0</c:v>
                </c:pt>
                <c:pt idx="14374">
                  <c:v>0</c:v>
                </c:pt>
                <c:pt idx="14375">
                  <c:v>0</c:v>
                </c:pt>
                <c:pt idx="14376">
                  <c:v>0</c:v>
                </c:pt>
                <c:pt idx="14377">
                  <c:v>0</c:v>
                </c:pt>
                <c:pt idx="14378">
                  <c:v>0</c:v>
                </c:pt>
                <c:pt idx="14379">
                  <c:v>0</c:v>
                </c:pt>
                <c:pt idx="14380">
                  <c:v>0</c:v>
                </c:pt>
                <c:pt idx="14381">
                  <c:v>0</c:v>
                </c:pt>
                <c:pt idx="14382">
                  <c:v>0.34466672579401347</c:v>
                </c:pt>
                <c:pt idx="14383">
                  <c:v>0</c:v>
                </c:pt>
                <c:pt idx="14384">
                  <c:v>0</c:v>
                </c:pt>
                <c:pt idx="14385">
                  <c:v>0</c:v>
                </c:pt>
                <c:pt idx="14386">
                  <c:v>0</c:v>
                </c:pt>
                <c:pt idx="14387">
                  <c:v>0</c:v>
                </c:pt>
                <c:pt idx="14388">
                  <c:v>0</c:v>
                </c:pt>
                <c:pt idx="14389">
                  <c:v>0</c:v>
                </c:pt>
                <c:pt idx="14390">
                  <c:v>0</c:v>
                </c:pt>
                <c:pt idx="14391">
                  <c:v>5.1957169893049695</c:v>
                </c:pt>
                <c:pt idx="14392">
                  <c:v>12.16433347966904</c:v>
                </c:pt>
                <c:pt idx="14393">
                  <c:v>1.0802778006889753</c:v>
                </c:pt>
                <c:pt idx="14394">
                  <c:v>0</c:v>
                </c:pt>
                <c:pt idx="14395">
                  <c:v>0</c:v>
                </c:pt>
                <c:pt idx="14396">
                  <c:v>0</c:v>
                </c:pt>
                <c:pt idx="14397">
                  <c:v>0</c:v>
                </c:pt>
                <c:pt idx="14398">
                  <c:v>0</c:v>
                </c:pt>
                <c:pt idx="14399">
                  <c:v>0</c:v>
                </c:pt>
                <c:pt idx="14400">
                  <c:v>0</c:v>
                </c:pt>
                <c:pt idx="14401">
                  <c:v>0</c:v>
                </c:pt>
                <c:pt idx="14402">
                  <c:v>0</c:v>
                </c:pt>
                <c:pt idx="14403">
                  <c:v>0</c:v>
                </c:pt>
                <c:pt idx="14404">
                  <c:v>0</c:v>
                </c:pt>
                <c:pt idx="14405">
                  <c:v>0</c:v>
                </c:pt>
                <c:pt idx="14406">
                  <c:v>5.9335001773309841</c:v>
                </c:pt>
                <c:pt idx="14407">
                  <c:v>11.308666824765027</c:v>
                </c:pt>
                <c:pt idx="14408">
                  <c:v>0</c:v>
                </c:pt>
                <c:pt idx="14409">
                  <c:v>0</c:v>
                </c:pt>
                <c:pt idx="14410">
                  <c:v>0</c:v>
                </c:pt>
                <c:pt idx="14411">
                  <c:v>0</c:v>
                </c:pt>
                <c:pt idx="14412">
                  <c:v>0</c:v>
                </c:pt>
                <c:pt idx="14413">
                  <c:v>0</c:v>
                </c:pt>
                <c:pt idx="14414">
                  <c:v>0</c:v>
                </c:pt>
                <c:pt idx="14415">
                  <c:v>2.9210000589140463</c:v>
                </c:pt>
                <c:pt idx="14416">
                  <c:v>8.8586667972149939</c:v>
                </c:pt>
                <c:pt idx="14417">
                  <c:v>2.1700555985545051</c:v>
                </c:pt>
                <c:pt idx="14418">
                  <c:v>0</c:v>
                </c:pt>
                <c:pt idx="14419">
                  <c:v>0</c:v>
                </c:pt>
                <c:pt idx="14420">
                  <c:v>0</c:v>
                </c:pt>
                <c:pt idx="14421">
                  <c:v>0</c:v>
                </c:pt>
                <c:pt idx="14422">
                  <c:v>0</c:v>
                </c:pt>
                <c:pt idx="14423">
                  <c:v>0</c:v>
                </c:pt>
                <c:pt idx="14424">
                  <c:v>0</c:v>
                </c:pt>
                <c:pt idx="14425">
                  <c:v>0</c:v>
                </c:pt>
                <c:pt idx="14426">
                  <c:v>0</c:v>
                </c:pt>
                <c:pt idx="14427">
                  <c:v>0</c:v>
                </c:pt>
                <c:pt idx="14428">
                  <c:v>8.0000000819560046E-3</c:v>
                </c:pt>
                <c:pt idx="14429">
                  <c:v>1.2653889110352878</c:v>
                </c:pt>
                <c:pt idx="14430">
                  <c:v>6.0405556488040002</c:v>
                </c:pt>
                <c:pt idx="14431">
                  <c:v>0</c:v>
                </c:pt>
                <c:pt idx="14432">
                  <c:v>0</c:v>
                </c:pt>
                <c:pt idx="14433">
                  <c:v>0</c:v>
                </c:pt>
                <c:pt idx="14434">
                  <c:v>2.020722104707005</c:v>
                </c:pt>
                <c:pt idx="14435">
                  <c:v>6.274000278050103</c:v>
                </c:pt>
                <c:pt idx="14436">
                  <c:v>0</c:v>
                </c:pt>
                <c:pt idx="14437">
                  <c:v>0</c:v>
                </c:pt>
                <c:pt idx="14438">
                  <c:v>1.0308332994240033</c:v>
                </c:pt>
                <c:pt idx="14439">
                  <c:v>5.719222770267038</c:v>
                </c:pt>
                <c:pt idx="14440">
                  <c:v>9.1818334568870341</c:v>
                </c:pt>
                <c:pt idx="14441">
                  <c:v>3.78427784150702</c:v>
                </c:pt>
                <c:pt idx="14442">
                  <c:v>0</c:v>
                </c:pt>
                <c:pt idx="14443">
                  <c:v>0</c:v>
                </c:pt>
                <c:pt idx="14444">
                  <c:v>0</c:v>
                </c:pt>
                <c:pt idx="14445">
                  <c:v>0</c:v>
                </c:pt>
                <c:pt idx="14446">
                  <c:v>0</c:v>
                </c:pt>
                <c:pt idx="14447">
                  <c:v>0</c:v>
                </c:pt>
                <c:pt idx="14448">
                  <c:v>0</c:v>
                </c:pt>
                <c:pt idx="14449">
                  <c:v>0</c:v>
                </c:pt>
                <c:pt idx="14450">
                  <c:v>0</c:v>
                </c:pt>
                <c:pt idx="14451">
                  <c:v>0</c:v>
                </c:pt>
                <c:pt idx="14452">
                  <c:v>1.5055555403232002E-2</c:v>
                </c:pt>
                <c:pt idx="14453">
                  <c:v>0.63444445805419092</c:v>
                </c:pt>
                <c:pt idx="14454">
                  <c:v>8.3201112249159905</c:v>
                </c:pt>
                <c:pt idx="14455">
                  <c:v>0</c:v>
                </c:pt>
                <c:pt idx="14456">
                  <c:v>0</c:v>
                </c:pt>
                <c:pt idx="14457">
                  <c:v>0</c:v>
                </c:pt>
                <c:pt idx="14458">
                  <c:v>0</c:v>
                </c:pt>
                <c:pt idx="14459">
                  <c:v>0</c:v>
                </c:pt>
                <c:pt idx="14460">
                  <c:v>0</c:v>
                </c:pt>
                <c:pt idx="14461">
                  <c:v>0</c:v>
                </c:pt>
                <c:pt idx="14462">
                  <c:v>0</c:v>
                </c:pt>
                <c:pt idx="14463">
                  <c:v>0</c:v>
                </c:pt>
                <c:pt idx="14464">
                  <c:v>8.5569445429910012</c:v>
                </c:pt>
                <c:pt idx="14465">
                  <c:v>4.5941667422693939</c:v>
                </c:pt>
                <c:pt idx="14466">
                  <c:v>0</c:v>
                </c:pt>
                <c:pt idx="14467">
                  <c:v>0</c:v>
                </c:pt>
                <c:pt idx="14468">
                  <c:v>0</c:v>
                </c:pt>
                <c:pt idx="14469">
                  <c:v>0</c:v>
                </c:pt>
                <c:pt idx="14470">
                  <c:v>0</c:v>
                </c:pt>
                <c:pt idx="14471">
                  <c:v>0</c:v>
                </c:pt>
                <c:pt idx="14472">
                  <c:v>0</c:v>
                </c:pt>
                <c:pt idx="14473">
                  <c:v>0</c:v>
                </c:pt>
                <c:pt idx="14474">
                  <c:v>0</c:v>
                </c:pt>
                <c:pt idx="14475">
                  <c:v>0</c:v>
                </c:pt>
                <c:pt idx="14476">
                  <c:v>0</c:v>
                </c:pt>
                <c:pt idx="14477">
                  <c:v>0</c:v>
                </c:pt>
                <c:pt idx="14478">
                  <c:v>5.6590000412189738</c:v>
                </c:pt>
                <c:pt idx="14479">
                  <c:v>7.4758892673909259</c:v>
                </c:pt>
                <c:pt idx="14480">
                  <c:v>2.9580557462900288</c:v>
                </c:pt>
                <c:pt idx="14481">
                  <c:v>0</c:v>
                </c:pt>
                <c:pt idx="14482">
                  <c:v>0</c:v>
                </c:pt>
                <c:pt idx="14483">
                  <c:v>0</c:v>
                </c:pt>
                <c:pt idx="14484">
                  <c:v>0</c:v>
                </c:pt>
                <c:pt idx="14485">
                  <c:v>0</c:v>
                </c:pt>
                <c:pt idx="14486">
                  <c:v>0</c:v>
                </c:pt>
                <c:pt idx="14487">
                  <c:v>0</c:v>
                </c:pt>
                <c:pt idx="14488">
                  <c:v>7.8060001468660403</c:v>
                </c:pt>
                <c:pt idx="14489">
                  <c:v>2.7646111665710009</c:v>
                </c:pt>
                <c:pt idx="14490">
                  <c:v>0</c:v>
                </c:pt>
                <c:pt idx="14491">
                  <c:v>0</c:v>
                </c:pt>
                <c:pt idx="14492">
                  <c:v>0</c:v>
                </c:pt>
                <c:pt idx="14493">
                  <c:v>0</c:v>
                </c:pt>
                <c:pt idx="14494">
                  <c:v>0</c:v>
                </c:pt>
                <c:pt idx="14495">
                  <c:v>0</c:v>
                </c:pt>
                <c:pt idx="14496">
                  <c:v>0</c:v>
                </c:pt>
                <c:pt idx="14497">
                  <c:v>0</c:v>
                </c:pt>
                <c:pt idx="14498">
                  <c:v>0</c:v>
                </c:pt>
                <c:pt idx="14499">
                  <c:v>0</c:v>
                </c:pt>
                <c:pt idx="14500">
                  <c:v>0</c:v>
                </c:pt>
                <c:pt idx="14501">
                  <c:v>0</c:v>
                </c:pt>
                <c:pt idx="14502">
                  <c:v>5.578444511757894</c:v>
                </c:pt>
                <c:pt idx="14503">
                  <c:v>0</c:v>
                </c:pt>
                <c:pt idx="14504">
                  <c:v>0</c:v>
                </c:pt>
                <c:pt idx="14505">
                  <c:v>0</c:v>
                </c:pt>
                <c:pt idx="14506">
                  <c:v>0</c:v>
                </c:pt>
                <c:pt idx="14507">
                  <c:v>0</c:v>
                </c:pt>
                <c:pt idx="14508">
                  <c:v>0</c:v>
                </c:pt>
                <c:pt idx="14509">
                  <c:v>0</c:v>
                </c:pt>
                <c:pt idx="14510">
                  <c:v>0</c:v>
                </c:pt>
                <c:pt idx="14511">
                  <c:v>0</c:v>
                </c:pt>
                <c:pt idx="14512">
                  <c:v>0.19883332901599715</c:v>
                </c:pt>
                <c:pt idx="14513">
                  <c:v>0.95438889448000452</c:v>
                </c:pt>
                <c:pt idx="14514">
                  <c:v>0</c:v>
                </c:pt>
                <c:pt idx="14515">
                  <c:v>0</c:v>
                </c:pt>
                <c:pt idx="14516">
                  <c:v>0</c:v>
                </c:pt>
                <c:pt idx="14517">
                  <c:v>0</c:v>
                </c:pt>
                <c:pt idx="14518">
                  <c:v>0</c:v>
                </c:pt>
                <c:pt idx="14519">
                  <c:v>0</c:v>
                </c:pt>
                <c:pt idx="14520">
                  <c:v>0</c:v>
                </c:pt>
                <c:pt idx="14521">
                  <c:v>0</c:v>
                </c:pt>
                <c:pt idx="14522">
                  <c:v>0</c:v>
                </c:pt>
                <c:pt idx="14523">
                  <c:v>0</c:v>
                </c:pt>
                <c:pt idx="14524">
                  <c:v>0</c:v>
                </c:pt>
                <c:pt idx="14525">
                  <c:v>0</c:v>
                </c:pt>
                <c:pt idx="14526">
                  <c:v>5.5353890604447002</c:v>
                </c:pt>
                <c:pt idx="14527">
                  <c:v>1.9347777991840758</c:v>
                </c:pt>
                <c:pt idx="14528">
                  <c:v>0</c:v>
                </c:pt>
                <c:pt idx="14529">
                  <c:v>0</c:v>
                </c:pt>
                <c:pt idx="14530">
                  <c:v>0</c:v>
                </c:pt>
                <c:pt idx="14531">
                  <c:v>0</c:v>
                </c:pt>
                <c:pt idx="14532">
                  <c:v>0</c:v>
                </c:pt>
                <c:pt idx="14533">
                  <c:v>0</c:v>
                </c:pt>
                <c:pt idx="14534">
                  <c:v>0.18116652859700366</c:v>
                </c:pt>
                <c:pt idx="14535">
                  <c:v>0</c:v>
                </c:pt>
                <c:pt idx="14536">
                  <c:v>8.198777839344018</c:v>
                </c:pt>
                <c:pt idx="14537">
                  <c:v>1.9402222781710066</c:v>
                </c:pt>
                <c:pt idx="14538">
                  <c:v>0</c:v>
                </c:pt>
                <c:pt idx="14539">
                  <c:v>0</c:v>
                </c:pt>
                <c:pt idx="14540">
                  <c:v>0</c:v>
                </c:pt>
                <c:pt idx="14541">
                  <c:v>0</c:v>
                </c:pt>
                <c:pt idx="14542">
                  <c:v>0</c:v>
                </c:pt>
                <c:pt idx="14543">
                  <c:v>0</c:v>
                </c:pt>
                <c:pt idx="14544">
                  <c:v>0</c:v>
                </c:pt>
                <c:pt idx="14545">
                  <c:v>0</c:v>
                </c:pt>
                <c:pt idx="14546">
                  <c:v>0</c:v>
                </c:pt>
                <c:pt idx="14547">
                  <c:v>0</c:v>
                </c:pt>
                <c:pt idx="14548">
                  <c:v>0</c:v>
                </c:pt>
                <c:pt idx="14549">
                  <c:v>0</c:v>
                </c:pt>
                <c:pt idx="14550">
                  <c:v>6.4825000084769897</c:v>
                </c:pt>
                <c:pt idx="14551">
                  <c:v>0</c:v>
                </c:pt>
                <c:pt idx="14552">
                  <c:v>0</c:v>
                </c:pt>
                <c:pt idx="14553">
                  <c:v>0</c:v>
                </c:pt>
                <c:pt idx="14554">
                  <c:v>0</c:v>
                </c:pt>
                <c:pt idx="14555">
                  <c:v>0</c:v>
                </c:pt>
                <c:pt idx="14556">
                  <c:v>0</c:v>
                </c:pt>
                <c:pt idx="14557">
                  <c:v>0</c:v>
                </c:pt>
                <c:pt idx="14558">
                  <c:v>0</c:v>
                </c:pt>
                <c:pt idx="14559">
                  <c:v>0</c:v>
                </c:pt>
                <c:pt idx="14560">
                  <c:v>7.4918889658979992</c:v>
                </c:pt>
                <c:pt idx="14561">
                  <c:v>2.2251111496439648</c:v>
                </c:pt>
                <c:pt idx="14562">
                  <c:v>0</c:v>
                </c:pt>
                <c:pt idx="14563">
                  <c:v>0</c:v>
                </c:pt>
                <c:pt idx="14564">
                  <c:v>0</c:v>
                </c:pt>
                <c:pt idx="14565">
                  <c:v>0</c:v>
                </c:pt>
                <c:pt idx="14566">
                  <c:v>0</c:v>
                </c:pt>
                <c:pt idx="14567">
                  <c:v>0</c:v>
                </c:pt>
                <c:pt idx="14568">
                  <c:v>0</c:v>
                </c:pt>
                <c:pt idx="14569">
                  <c:v>0</c:v>
                </c:pt>
                <c:pt idx="14570">
                  <c:v>0</c:v>
                </c:pt>
                <c:pt idx="14571">
                  <c:v>0</c:v>
                </c:pt>
                <c:pt idx="14572">
                  <c:v>0</c:v>
                </c:pt>
                <c:pt idx="14573">
                  <c:v>0</c:v>
                </c:pt>
                <c:pt idx="14574">
                  <c:v>7.1225000911289982</c:v>
                </c:pt>
                <c:pt idx="14575">
                  <c:v>9.300003687529923E-2</c:v>
                </c:pt>
                <c:pt idx="14576">
                  <c:v>0</c:v>
                </c:pt>
                <c:pt idx="14577">
                  <c:v>0</c:v>
                </c:pt>
                <c:pt idx="14578">
                  <c:v>0</c:v>
                </c:pt>
                <c:pt idx="14579">
                  <c:v>0</c:v>
                </c:pt>
                <c:pt idx="14580">
                  <c:v>0</c:v>
                </c:pt>
                <c:pt idx="14581">
                  <c:v>0</c:v>
                </c:pt>
                <c:pt idx="14582">
                  <c:v>0</c:v>
                </c:pt>
                <c:pt idx="14583">
                  <c:v>1.6638887617319824</c:v>
                </c:pt>
                <c:pt idx="14584">
                  <c:v>5.8065556605649817</c:v>
                </c:pt>
                <c:pt idx="14585">
                  <c:v>1.3406111286079749</c:v>
                </c:pt>
                <c:pt idx="14586">
                  <c:v>0</c:v>
                </c:pt>
                <c:pt idx="14587">
                  <c:v>0</c:v>
                </c:pt>
                <c:pt idx="14588">
                  <c:v>0</c:v>
                </c:pt>
                <c:pt idx="14589">
                  <c:v>1.095400068495E-2</c:v>
                </c:pt>
                <c:pt idx="14590">
                  <c:v>0</c:v>
                </c:pt>
                <c:pt idx="14591">
                  <c:v>0</c:v>
                </c:pt>
                <c:pt idx="14592">
                  <c:v>0</c:v>
                </c:pt>
                <c:pt idx="14593">
                  <c:v>0</c:v>
                </c:pt>
                <c:pt idx="14594">
                  <c:v>0</c:v>
                </c:pt>
                <c:pt idx="14595">
                  <c:v>0</c:v>
                </c:pt>
                <c:pt idx="14596">
                  <c:v>0</c:v>
                </c:pt>
                <c:pt idx="14597">
                  <c:v>0</c:v>
                </c:pt>
                <c:pt idx="14598">
                  <c:v>6.3300000847710294</c:v>
                </c:pt>
                <c:pt idx="14599">
                  <c:v>0</c:v>
                </c:pt>
                <c:pt idx="14600">
                  <c:v>0</c:v>
                </c:pt>
                <c:pt idx="14601">
                  <c:v>0</c:v>
                </c:pt>
                <c:pt idx="14602">
                  <c:v>0</c:v>
                </c:pt>
                <c:pt idx="14603">
                  <c:v>0</c:v>
                </c:pt>
                <c:pt idx="14604">
                  <c:v>5.0818886258876006</c:v>
                </c:pt>
                <c:pt idx="14605">
                  <c:v>0</c:v>
                </c:pt>
                <c:pt idx="14606">
                  <c:v>0</c:v>
                </c:pt>
                <c:pt idx="14607">
                  <c:v>0</c:v>
                </c:pt>
                <c:pt idx="14608">
                  <c:v>0</c:v>
                </c:pt>
                <c:pt idx="14609">
                  <c:v>3.9777780841006916E-2</c:v>
                </c:pt>
                <c:pt idx="14610">
                  <c:v>0</c:v>
                </c:pt>
                <c:pt idx="14611">
                  <c:v>0</c:v>
                </c:pt>
                <c:pt idx="14612">
                  <c:v>0</c:v>
                </c:pt>
                <c:pt idx="14613">
                  <c:v>0</c:v>
                </c:pt>
                <c:pt idx="14614">
                  <c:v>0</c:v>
                </c:pt>
                <c:pt idx="14615">
                  <c:v>0</c:v>
                </c:pt>
                <c:pt idx="14616">
                  <c:v>0</c:v>
                </c:pt>
                <c:pt idx="14617">
                  <c:v>0</c:v>
                </c:pt>
                <c:pt idx="14618">
                  <c:v>0</c:v>
                </c:pt>
                <c:pt idx="14619">
                  <c:v>0</c:v>
                </c:pt>
                <c:pt idx="14620">
                  <c:v>0</c:v>
                </c:pt>
                <c:pt idx="14621">
                  <c:v>0</c:v>
                </c:pt>
                <c:pt idx="14622">
                  <c:v>0</c:v>
                </c:pt>
                <c:pt idx="14623">
                  <c:v>0</c:v>
                </c:pt>
                <c:pt idx="14624">
                  <c:v>0</c:v>
                </c:pt>
                <c:pt idx="14625">
                  <c:v>0.89544437038409797</c:v>
                </c:pt>
                <c:pt idx="14626">
                  <c:v>0</c:v>
                </c:pt>
                <c:pt idx="14627">
                  <c:v>0</c:v>
                </c:pt>
                <c:pt idx="14628">
                  <c:v>0</c:v>
                </c:pt>
                <c:pt idx="14629">
                  <c:v>0</c:v>
                </c:pt>
                <c:pt idx="14630">
                  <c:v>5.830667998524973</c:v>
                </c:pt>
                <c:pt idx="14631">
                  <c:v>10.004888981849035</c:v>
                </c:pt>
                <c:pt idx="14632">
                  <c:v>4.9604445407080107</c:v>
                </c:pt>
                <c:pt idx="14633">
                  <c:v>0</c:v>
                </c:pt>
                <c:pt idx="14634">
                  <c:v>0</c:v>
                </c:pt>
                <c:pt idx="14635">
                  <c:v>0</c:v>
                </c:pt>
                <c:pt idx="14636">
                  <c:v>0</c:v>
                </c:pt>
                <c:pt idx="14637">
                  <c:v>0</c:v>
                </c:pt>
                <c:pt idx="14638">
                  <c:v>0</c:v>
                </c:pt>
                <c:pt idx="14639">
                  <c:v>0</c:v>
                </c:pt>
                <c:pt idx="14640">
                  <c:v>0</c:v>
                </c:pt>
                <c:pt idx="14641">
                  <c:v>0</c:v>
                </c:pt>
                <c:pt idx="14642">
                  <c:v>0</c:v>
                </c:pt>
                <c:pt idx="14643">
                  <c:v>0</c:v>
                </c:pt>
                <c:pt idx="14644">
                  <c:v>0</c:v>
                </c:pt>
                <c:pt idx="14645">
                  <c:v>0</c:v>
                </c:pt>
                <c:pt idx="14646">
                  <c:v>4.7346111986379924</c:v>
                </c:pt>
                <c:pt idx="14647">
                  <c:v>3.5073887949510265</c:v>
                </c:pt>
                <c:pt idx="14648">
                  <c:v>0</c:v>
                </c:pt>
                <c:pt idx="14649">
                  <c:v>0</c:v>
                </c:pt>
                <c:pt idx="14650">
                  <c:v>0</c:v>
                </c:pt>
                <c:pt idx="14651">
                  <c:v>0</c:v>
                </c:pt>
                <c:pt idx="14652">
                  <c:v>0</c:v>
                </c:pt>
                <c:pt idx="14653">
                  <c:v>0</c:v>
                </c:pt>
                <c:pt idx="14654">
                  <c:v>1.5145567279400325</c:v>
                </c:pt>
                <c:pt idx="14655">
                  <c:v>6.3860559601259865</c:v>
                </c:pt>
                <c:pt idx="14656">
                  <c:v>6.6043890301959891</c:v>
                </c:pt>
                <c:pt idx="14657">
                  <c:v>0</c:v>
                </c:pt>
                <c:pt idx="14658">
                  <c:v>0</c:v>
                </c:pt>
                <c:pt idx="14659">
                  <c:v>0</c:v>
                </c:pt>
                <c:pt idx="14660">
                  <c:v>0</c:v>
                </c:pt>
                <c:pt idx="14661">
                  <c:v>0</c:v>
                </c:pt>
                <c:pt idx="14662">
                  <c:v>0</c:v>
                </c:pt>
                <c:pt idx="14663">
                  <c:v>0</c:v>
                </c:pt>
                <c:pt idx="14664">
                  <c:v>0</c:v>
                </c:pt>
                <c:pt idx="14665">
                  <c:v>0</c:v>
                </c:pt>
                <c:pt idx="14666">
                  <c:v>0</c:v>
                </c:pt>
                <c:pt idx="14667">
                  <c:v>0</c:v>
                </c:pt>
                <c:pt idx="14668">
                  <c:v>0</c:v>
                </c:pt>
                <c:pt idx="14669">
                  <c:v>0</c:v>
                </c:pt>
                <c:pt idx="14670">
                  <c:v>5.1926111602780054</c:v>
                </c:pt>
                <c:pt idx="14671">
                  <c:v>0.8327777308639952</c:v>
                </c:pt>
                <c:pt idx="14672">
                  <c:v>0</c:v>
                </c:pt>
                <c:pt idx="14673">
                  <c:v>0</c:v>
                </c:pt>
                <c:pt idx="14674">
                  <c:v>0</c:v>
                </c:pt>
                <c:pt idx="14675">
                  <c:v>0</c:v>
                </c:pt>
                <c:pt idx="14676">
                  <c:v>0</c:v>
                </c:pt>
                <c:pt idx="14677">
                  <c:v>0</c:v>
                </c:pt>
                <c:pt idx="14678">
                  <c:v>0.58705685767898785</c:v>
                </c:pt>
                <c:pt idx="14679">
                  <c:v>2.7363890769109958</c:v>
                </c:pt>
                <c:pt idx="14680">
                  <c:v>7.0695001071030106</c:v>
                </c:pt>
                <c:pt idx="14681">
                  <c:v>0</c:v>
                </c:pt>
                <c:pt idx="14682">
                  <c:v>0</c:v>
                </c:pt>
                <c:pt idx="14683">
                  <c:v>0</c:v>
                </c:pt>
                <c:pt idx="14684">
                  <c:v>0</c:v>
                </c:pt>
                <c:pt idx="14685">
                  <c:v>0</c:v>
                </c:pt>
                <c:pt idx="14686">
                  <c:v>0</c:v>
                </c:pt>
                <c:pt idx="14687">
                  <c:v>0</c:v>
                </c:pt>
                <c:pt idx="14688">
                  <c:v>0</c:v>
                </c:pt>
                <c:pt idx="14689">
                  <c:v>0</c:v>
                </c:pt>
                <c:pt idx="14690">
                  <c:v>0</c:v>
                </c:pt>
                <c:pt idx="14691">
                  <c:v>0</c:v>
                </c:pt>
                <c:pt idx="14692">
                  <c:v>0</c:v>
                </c:pt>
                <c:pt idx="14693">
                  <c:v>0</c:v>
                </c:pt>
                <c:pt idx="14694">
                  <c:v>4.035055580272001</c:v>
                </c:pt>
                <c:pt idx="14695">
                  <c:v>4.9222218830060456</c:v>
                </c:pt>
                <c:pt idx="14696">
                  <c:v>0.51194630940699426</c:v>
                </c:pt>
                <c:pt idx="14697">
                  <c:v>0</c:v>
                </c:pt>
                <c:pt idx="14698">
                  <c:v>0</c:v>
                </c:pt>
                <c:pt idx="14699">
                  <c:v>0</c:v>
                </c:pt>
                <c:pt idx="14700">
                  <c:v>0.97816707425599247</c:v>
                </c:pt>
                <c:pt idx="14701">
                  <c:v>0</c:v>
                </c:pt>
                <c:pt idx="14702">
                  <c:v>1.9939444115439073</c:v>
                </c:pt>
                <c:pt idx="14703">
                  <c:v>5.6962430127460379</c:v>
                </c:pt>
                <c:pt idx="14704">
                  <c:v>8.674722352027004</c:v>
                </c:pt>
                <c:pt idx="14705">
                  <c:v>2.4331111572309965</c:v>
                </c:pt>
                <c:pt idx="14706">
                  <c:v>0</c:v>
                </c:pt>
                <c:pt idx="14707">
                  <c:v>0</c:v>
                </c:pt>
                <c:pt idx="14708">
                  <c:v>0</c:v>
                </c:pt>
                <c:pt idx="14709">
                  <c:v>0</c:v>
                </c:pt>
                <c:pt idx="14710">
                  <c:v>0</c:v>
                </c:pt>
                <c:pt idx="14711">
                  <c:v>0</c:v>
                </c:pt>
                <c:pt idx="14712">
                  <c:v>0</c:v>
                </c:pt>
                <c:pt idx="14713">
                  <c:v>0</c:v>
                </c:pt>
                <c:pt idx="14714">
                  <c:v>0</c:v>
                </c:pt>
                <c:pt idx="14715">
                  <c:v>0</c:v>
                </c:pt>
                <c:pt idx="14716">
                  <c:v>0</c:v>
                </c:pt>
                <c:pt idx="14717">
                  <c:v>0</c:v>
                </c:pt>
                <c:pt idx="14718">
                  <c:v>4.6606666708609055</c:v>
                </c:pt>
                <c:pt idx="14719">
                  <c:v>0</c:v>
                </c:pt>
                <c:pt idx="14720">
                  <c:v>0</c:v>
                </c:pt>
                <c:pt idx="14721">
                  <c:v>0</c:v>
                </c:pt>
                <c:pt idx="14722">
                  <c:v>0</c:v>
                </c:pt>
                <c:pt idx="14723">
                  <c:v>0</c:v>
                </c:pt>
                <c:pt idx="14724">
                  <c:v>0</c:v>
                </c:pt>
                <c:pt idx="14725">
                  <c:v>0</c:v>
                </c:pt>
                <c:pt idx="14726">
                  <c:v>0.97484158751296945</c:v>
                </c:pt>
                <c:pt idx="14727">
                  <c:v>0.21381540317599956</c:v>
                </c:pt>
                <c:pt idx="14728">
                  <c:v>7.708166798750085</c:v>
                </c:pt>
                <c:pt idx="14729">
                  <c:v>2.23466670732995</c:v>
                </c:pt>
                <c:pt idx="14730">
                  <c:v>0</c:v>
                </c:pt>
                <c:pt idx="14731">
                  <c:v>0</c:v>
                </c:pt>
                <c:pt idx="14732">
                  <c:v>0</c:v>
                </c:pt>
                <c:pt idx="14733">
                  <c:v>0</c:v>
                </c:pt>
                <c:pt idx="14734">
                  <c:v>0</c:v>
                </c:pt>
                <c:pt idx="14735">
                  <c:v>0</c:v>
                </c:pt>
                <c:pt idx="14736">
                  <c:v>0</c:v>
                </c:pt>
                <c:pt idx="14737">
                  <c:v>0</c:v>
                </c:pt>
                <c:pt idx="14738">
                  <c:v>0</c:v>
                </c:pt>
                <c:pt idx="14739">
                  <c:v>0</c:v>
                </c:pt>
                <c:pt idx="14740">
                  <c:v>0</c:v>
                </c:pt>
                <c:pt idx="14741">
                  <c:v>0</c:v>
                </c:pt>
                <c:pt idx="14742">
                  <c:v>7.2070556492270725</c:v>
                </c:pt>
                <c:pt idx="14743">
                  <c:v>9.7733333985011086</c:v>
                </c:pt>
                <c:pt idx="14744">
                  <c:v>0</c:v>
                </c:pt>
                <c:pt idx="14745">
                  <c:v>0</c:v>
                </c:pt>
                <c:pt idx="14746">
                  <c:v>0</c:v>
                </c:pt>
                <c:pt idx="14747">
                  <c:v>0</c:v>
                </c:pt>
                <c:pt idx="14748">
                  <c:v>0</c:v>
                </c:pt>
                <c:pt idx="14749">
                  <c:v>0</c:v>
                </c:pt>
                <c:pt idx="14750">
                  <c:v>0</c:v>
                </c:pt>
                <c:pt idx="14751">
                  <c:v>0</c:v>
                </c:pt>
                <c:pt idx="14752">
                  <c:v>6.2206112056309735</c:v>
                </c:pt>
                <c:pt idx="14753">
                  <c:v>1.6261111344849724</c:v>
                </c:pt>
                <c:pt idx="14754">
                  <c:v>0</c:v>
                </c:pt>
                <c:pt idx="14755">
                  <c:v>0</c:v>
                </c:pt>
                <c:pt idx="14756">
                  <c:v>0</c:v>
                </c:pt>
                <c:pt idx="14757">
                  <c:v>0</c:v>
                </c:pt>
                <c:pt idx="14758">
                  <c:v>0</c:v>
                </c:pt>
                <c:pt idx="14759">
                  <c:v>0</c:v>
                </c:pt>
                <c:pt idx="14760">
                  <c:v>0</c:v>
                </c:pt>
                <c:pt idx="14761">
                  <c:v>0</c:v>
                </c:pt>
                <c:pt idx="14762">
                  <c:v>0</c:v>
                </c:pt>
                <c:pt idx="14763">
                  <c:v>0</c:v>
                </c:pt>
                <c:pt idx="14764">
                  <c:v>0</c:v>
                </c:pt>
                <c:pt idx="14765">
                  <c:v>0</c:v>
                </c:pt>
                <c:pt idx="14766">
                  <c:v>4.5990001352629974</c:v>
                </c:pt>
                <c:pt idx="14767">
                  <c:v>1.5309438697489668</c:v>
                </c:pt>
                <c:pt idx="14768">
                  <c:v>0</c:v>
                </c:pt>
                <c:pt idx="14769">
                  <c:v>0</c:v>
                </c:pt>
                <c:pt idx="14770">
                  <c:v>0</c:v>
                </c:pt>
                <c:pt idx="14771">
                  <c:v>0</c:v>
                </c:pt>
                <c:pt idx="14772">
                  <c:v>0</c:v>
                </c:pt>
                <c:pt idx="14773">
                  <c:v>0</c:v>
                </c:pt>
                <c:pt idx="14774">
                  <c:v>0.32805582258498589</c:v>
                </c:pt>
                <c:pt idx="14775">
                  <c:v>1.2972777726920413</c:v>
                </c:pt>
                <c:pt idx="14776">
                  <c:v>3.1925556323930095</c:v>
                </c:pt>
                <c:pt idx="14777">
                  <c:v>0.26327777435349731</c:v>
                </c:pt>
                <c:pt idx="14778">
                  <c:v>0</c:v>
                </c:pt>
                <c:pt idx="14779">
                  <c:v>0</c:v>
                </c:pt>
                <c:pt idx="14780">
                  <c:v>0</c:v>
                </c:pt>
                <c:pt idx="14781">
                  <c:v>0</c:v>
                </c:pt>
                <c:pt idx="14782">
                  <c:v>0</c:v>
                </c:pt>
                <c:pt idx="14783">
                  <c:v>0</c:v>
                </c:pt>
                <c:pt idx="14784">
                  <c:v>0</c:v>
                </c:pt>
                <c:pt idx="14785">
                  <c:v>0</c:v>
                </c:pt>
                <c:pt idx="14786">
                  <c:v>0</c:v>
                </c:pt>
                <c:pt idx="14787">
                  <c:v>0</c:v>
                </c:pt>
                <c:pt idx="14788">
                  <c:v>0</c:v>
                </c:pt>
                <c:pt idx="14789">
                  <c:v>0</c:v>
                </c:pt>
                <c:pt idx="14790">
                  <c:v>0</c:v>
                </c:pt>
                <c:pt idx="14791">
                  <c:v>0</c:v>
                </c:pt>
                <c:pt idx="14792">
                  <c:v>0</c:v>
                </c:pt>
                <c:pt idx="14793">
                  <c:v>0</c:v>
                </c:pt>
                <c:pt idx="14794">
                  <c:v>0</c:v>
                </c:pt>
                <c:pt idx="14795">
                  <c:v>0</c:v>
                </c:pt>
                <c:pt idx="14796">
                  <c:v>0</c:v>
                </c:pt>
                <c:pt idx="14797">
                  <c:v>0</c:v>
                </c:pt>
                <c:pt idx="14798">
                  <c:v>0</c:v>
                </c:pt>
                <c:pt idx="14799">
                  <c:v>0</c:v>
                </c:pt>
                <c:pt idx="14800">
                  <c:v>0</c:v>
                </c:pt>
                <c:pt idx="14801">
                  <c:v>0</c:v>
                </c:pt>
                <c:pt idx="14802">
                  <c:v>0</c:v>
                </c:pt>
                <c:pt idx="14803">
                  <c:v>0</c:v>
                </c:pt>
                <c:pt idx="14804">
                  <c:v>0</c:v>
                </c:pt>
                <c:pt idx="14805">
                  <c:v>0</c:v>
                </c:pt>
                <c:pt idx="14806">
                  <c:v>0</c:v>
                </c:pt>
                <c:pt idx="14807">
                  <c:v>0</c:v>
                </c:pt>
                <c:pt idx="14808">
                  <c:v>0</c:v>
                </c:pt>
                <c:pt idx="14809">
                  <c:v>0</c:v>
                </c:pt>
                <c:pt idx="14810">
                  <c:v>0</c:v>
                </c:pt>
                <c:pt idx="14811">
                  <c:v>0</c:v>
                </c:pt>
                <c:pt idx="14812">
                  <c:v>0</c:v>
                </c:pt>
                <c:pt idx="14813">
                  <c:v>0</c:v>
                </c:pt>
                <c:pt idx="14814">
                  <c:v>0</c:v>
                </c:pt>
                <c:pt idx="14815">
                  <c:v>0</c:v>
                </c:pt>
                <c:pt idx="14816">
                  <c:v>0</c:v>
                </c:pt>
                <c:pt idx="14817">
                  <c:v>0</c:v>
                </c:pt>
                <c:pt idx="14818">
                  <c:v>0</c:v>
                </c:pt>
                <c:pt idx="14819">
                  <c:v>0</c:v>
                </c:pt>
                <c:pt idx="14820">
                  <c:v>0</c:v>
                </c:pt>
                <c:pt idx="14821">
                  <c:v>0</c:v>
                </c:pt>
                <c:pt idx="14822">
                  <c:v>0</c:v>
                </c:pt>
                <c:pt idx="14823">
                  <c:v>0</c:v>
                </c:pt>
                <c:pt idx="14824">
                  <c:v>4.6638890143940444</c:v>
                </c:pt>
                <c:pt idx="14825">
                  <c:v>0</c:v>
                </c:pt>
                <c:pt idx="14826">
                  <c:v>0</c:v>
                </c:pt>
                <c:pt idx="14827">
                  <c:v>0</c:v>
                </c:pt>
                <c:pt idx="14828">
                  <c:v>0</c:v>
                </c:pt>
                <c:pt idx="14829">
                  <c:v>0</c:v>
                </c:pt>
                <c:pt idx="14830">
                  <c:v>0</c:v>
                </c:pt>
                <c:pt idx="14831">
                  <c:v>0</c:v>
                </c:pt>
                <c:pt idx="14832">
                  <c:v>0</c:v>
                </c:pt>
                <c:pt idx="14833">
                  <c:v>0</c:v>
                </c:pt>
                <c:pt idx="14834">
                  <c:v>0</c:v>
                </c:pt>
                <c:pt idx="14835">
                  <c:v>0</c:v>
                </c:pt>
                <c:pt idx="14836">
                  <c:v>0</c:v>
                </c:pt>
                <c:pt idx="14837">
                  <c:v>0</c:v>
                </c:pt>
                <c:pt idx="14838">
                  <c:v>0</c:v>
                </c:pt>
                <c:pt idx="14839">
                  <c:v>0</c:v>
                </c:pt>
                <c:pt idx="14840">
                  <c:v>0</c:v>
                </c:pt>
                <c:pt idx="14841">
                  <c:v>0</c:v>
                </c:pt>
                <c:pt idx="14842">
                  <c:v>0</c:v>
                </c:pt>
                <c:pt idx="14843">
                  <c:v>0</c:v>
                </c:pt>
                <c:pt idx="14844">
                  <c:v>0</c:v>
                </c:pt>
                <c:pt idx="14845">
                  <c:v>0</c:v>
                </c:pt>
                <c:pt idx="14846">
                  <c:v>0</c:v>
                </c:pt>
                <c:pt idx="14847">
                  <c:v>1.2316666158040022</c:v>
                </c:pt>
                <c:pt idx="14848">
                  <c:v>4.1652222812053026</c:v>
                </c:pt>
                <c:pt idx="14849">
                  <c:v>0</c:v>
                </c:pt>
                <c:pt idx="14850">
                  <c:v>0</c:v>
                </c:pt>
                <c:pt idx="14851">
                  <c:v>0</c:v>
                </c:pt>
                <c:pt idx="14852">
                  <c:v>0</c:v>
                </c:pt>
                <c:pt idx="14853">
                  <c:v>0</c:v>
                </c:pt>
                <c:pt idx="14854">
                  <c:v>0</c:v>
                </c:pt>
                <c:pt idx="14855">
                  <c:v>0</c:v>
                </c:pt>
                <c:pt idx="14856">
                  <c:v>0</c:v>
                </c:pt>
                <c:pt idx="14857">
                  <c:v>0</c:v>
                </c:pt>
                <c:pt idx="14858">
                  <c:v>0</c:v>
                </c:pt>
                <c:pt idx="14859">
                  <c:v>0</c:v>
                </c:pt>
                <c:pt idx="14860">
                  <c:v>0</c:v>
                </c:pt>
                <c:pt idx="14861">
                  <c:v>0</c:v>
                </c:pt>
                <c:pt idx="14862">
                  <c:v>0</c:v>
                </c:pt>
                <c:pt idx="14863">
                  <c:v>0</c:v>
                </c:pt>
                <c:pt idx="14864">
                  <c:v>0</c:v>
                </c:pt>
                <c:pt idx="14865">
                  <c:v>0</c:v>
                </c:pt>
                <c:pt idx="14866">
                  <c:v>0</c:v>
                </c:pt>
                <c:pt idx="14867">
                  <c:v>0</c:v>
                </c:pt>
                <c:pt idx="14868">
                  <c:v>0</c:v>
                </c:pt>
                <c:pt idx="14869">
                  <c:v>0</c:v>
                </c:pt>
                <c:pt idx="14870">
                  <c:v>4.1193344036740314</c:v>
                </c:pt>
                <c:pt idx="14871">
                  <c:v>1.7289445092949336</c:v>
                </c:pt>
                <c:pt idx="14872">
                  <c:v>1.8597222996579603</c:v>
                </c:pt>
                <c:pt idx="14873">
                  <c:v>0</c:v>
                </c:pt>
                <c:pt idx="14874">
                  <c:v>0</c:v>
                </c:pt>
                <c:pt idx="14875">
                  <c:v>0</c:v>
                </c:pt>
                <c:pt idx="14876">
                  <c:v>0</c:v>
                </c:pt>
                <c:pt idx="14877">
                  <c:v>0</c:v>
                </c:pt>
                <c:pt idx="14878">
                  <c:v>0</c:v>
                </c:pt>
                <c:pt idx="14879">
                  <c:v>0</c:v>
                </c:pt>
                <c:pt idx="14880">
                  <c:v>0</c:v>
                </c:pt>
                <c:pt idx="14881">
                  <c:v>0</c:v>
                </c:pt>
                <c:pt idx="14882">
                  <c:v>0</c:v>
                </c:pt>
                <c:pt idx="14883">
                  <c:v>0</c:v>
                </c:pt>
                <c:pt idx="14884">
                  <c:v>0</c:v>
                </c:pt>
                <c:pt idx="14885">
                  <c:v>0</c:v>
                </c:pt>
                <c:pt idx="14886">
                  <c:v>0</c:v>
                </c:pt>
                <c:pt idx="14887">
                  <c:v>0</c:v>
                </c:pt>
                <c:pt idx="14888">
                  <c:v>0</c:v>
                </c:pt>
                <c:pt idx="14889">
                  <c:v>0</c:v>
                </c:pt>
                <c:pt idx="14890">
                  <c:v>0</c:v>
                </c:pt>
                <c:pt idx="14891">
                  <c:v>0</c:v>
                </c:pt>
                <c:pt idx="14892">
                  <c:v>0</c:v>
                </c:pt>
                <c:pt idx="14893">
                  <c:v>0</c:v>
                </c:pt>
                <c:pt idx="14894">
                  <c:v>0</c:v>
                </c:pt>
                <c:pt idx="14895">
                  <c:v>0</c:v>
                </c:pt>
                <c:pt idx="14896">
                  <c:v>0</c:v>
                </c:pt>
                <c:pt idx="14897">
                  <c:v>0</c:v>
                </c:pt>
                <c:pt idx="14898">
                  <c:v>0</c:v>
                </c:pt>
                <c:pt idx="14899">
                  <c:v>0</c:v>
                </c:pt>
                <c:pt idx="14900">
                  <c:v>0</c:v>
                </c:pt>
                <c:pt idx="14901">
                  <c:v>0</c:v>
                </c:pt>
                <c:pt idx="14902">
                  <c:v>0</c:v>
                </c:pt>
                <c:pt idx="14903">
                  <c:v>0</c:v>
                </c:pt>
                <c:pt idx="14904">
                  <c:v>0</c:v>
                </c:pt>
                <c:pt idx="14905">
                  <c:v>0</c:v>
                </c:pt>
                <c:pt idx="14906">
                  <c:v>0</c:v>
                </c:pt>
                <c:pt idx="14907">
                  <c:v>0</c:v>
                </c:pt>
                <c:pt idx="14908">
                  <c:v>0</c:v>
                </c:pt>
                <c:pt idx="14909">
                  <c:v>0</c:v>
                </c:pt>
                <c:pt idx="14910">
                  <c:v>0</c:v>
                </c:pt>
                <c:pt idx="14911">
                  <c:v>0</c:v>
                </c:pt>
                <c:pt idx="14912">
                  <c:v>0</c:v>
                </c:pt>
                <c:pt idx="14913">
                  <c:v>0</c:v>
                </c:pt>
                <c:pt idx="14914">
                  <c:v>0</c:v>
                </c:pt>
                <c:pt idx="14915">
                  <c:v>0</c:v>
                </c:pt>
                <c:pt idx="14916">
                  <c:v>0</c:v>
                </c:pt>
                <c:pt idx="14917">
                  <c:v>0</c:v>
                </c:pt>
                <c:pt idx="14918">
                  <c:v>0</c:v>
                </c:pt>
                <c:pt idx="14919">
                  <c:v>0</c:v>
                </c:pt>
                <c:pt idx="14920">
                  <c:v>1.6633333728640309</c:v>
                </c:pt>
                <c:pt idx="14921">
                  <c:v>0</c:v>
                </c:pt>
                <c:pt idx="14922">
                  <c:v>0</c:v>
                </c:pt>
                <c:pt idx="14923">
                  <c:v>0</c:v>
                </c:pt>
                <c:pt idx="14924">
                  <c:v>0</c:v>
                </c:pt>
                <c:pt idx="14925">
                  <c:v>0</c:v>
                </c:pt>
                <c:pt idx="14926">
                  <c:v>0</c:v>
                </c:pt>
                <c:pt idx="14927">
                  <c:v>0</c:v>
                </c:pt>
                <c:pt idx="14928">
                  <c:v>0</c:v>
                </c:pt>
                <c:pt idx="14929">
                  <c:v>0</c:v>
                </c:pt>
                <c:pt idx="14930">
                  <c:v>0</c:v>
                </c:pt>
                <c:pt idx="14931">
                  <c:v>0</c:v>
                </c:pt>
                <c:pt idx="14932">
                  <c:v>0</c:v>
                </c:pt>
                <c:pt idx="14933">
                  <c:v>0</c:v>
                </c:pt>
                <c:pt idx="14934">
                  <c:v>0</c:v>
                </c:pt>
                <c:pt idx="14935">
                  <c:v>0</c:v>
                </c:pt>
                <c:pt idx="14936">
                  <c:v>0</c:v>
                </c:pt>
                <c:pt idx="14937">
                  <c:v>0</c:v>
                </c:pt>
                <c:pt idx="14938">
                  <c:v>0</c:v>
                </c:pt>
                <c:pt idx="14939">
                  <c:v>0</c:v>
                </c:pt>
                <c:pt idx="14940">
                  <c:v>0</c:v>
                </c:pt>
                <c:pt idx="14941">
                  <c:v>0</c:v>
                </c:pt>
                <c:pt idx="14942">
                  <c:v>0</c:v>
                </c:pt>
                <c:pt idx="14943">
                  <c:v>0</c:v>
                </c:pt>
                <c:pt idx="14944">
                  <c:v>0</c:v>
                </c:pt>
                <c:pt idx="14945">
                  <c:v>0</c:v>
                </c:pt>
                <c:pt idx="14946">
                  <c:v>0</c:v>
                </c:pt>
                <c:pt idx="14947">
                  <c:v>0</c:v>
                </c:pt>
                <c:pt idx="14948">
                  <c:v>0</c:v>
                </c:pt>
                <c:pt idx="14949">
                  <c:v>0</c:v>
                </c:pt>
                <c:pt idx="14950">
                  <c:v>0</c:v>
                </c:pt>
                <c:pt idx="14951">
                  <c:v>0</c:v>
                </c:pt>
                <c:pt idx="14952">
                  <c:v>0</c:v>
                </c:pt>
                <c:pt idx="14953">
                  <c:v>0</c:v>
                </c:pt>
                <c:pt idx="14954">
                  <c:v>0</c:v>
                </c:pt>
                <c:pt idx="14955">
                  <c:v>0</c:v>
                </c:pt>
                <c:pt idx="14956">
                  <c:v>0</c:v>
                </c:pt>
                <c:pt idx="14957">
                  <c:v>0</c:v>
                </c:pt>
                <c:pt idx="14958">
                  <c:v>0.57805559819297514</c:v>
                </c:pt>
                <c:pt idx="14959">
                  <c:v>0</c:v>
                </c:pt>
                <c:pt idx="14960">
                  <c:v>0</c:v>
                </c:pt>
                <c:pt idx="14961">
                  <c:v>0</c:v>
                </c:pt>
                <c:pt idx="14962">
                  <c:v>0</c:v>
                </c:pt>
                <c:pt idx="14963">
                  <c:v>0</c:v>
                </c:pt>
                <c:pt idx="14964">
                  <c:v>0</c:v>
                </c:pt>
                <c:pt idx="14965">
                  <c:v>0</c:v>
                </c:pt>
                <c:pt idx="14966">
                  <c:v>0</c:v>
                </c:pt>
                <c:pt idx="14967">
                  <c:v>0</c:v>
                </c:pt>
                <c:pt idx="14968">
                  <c:v>0</c:v>
                </c:pt>
                <c:pt idx="14969">
                  <c:v>0</c:v>
                </c:pt>
                <c:pt idx="14970">
                  <c:v>0</c:v>
                </c:pt>
                <c:pt idx="14971">
                  <c:v>0</c:v>
                </c:pt>
                <c:pt idx="14972">
                  <c:v>0</c:v>
                </c:pt>
                <c:pt idx="14973">
                  <c:v>0</c:v>
                </c:pt>
                <c:pt idx="14974">
                  <c:v>0</c:v>
                </c:pt>
                <c:pt idx="14975">
                  <c:v>0</c:v>
                </c:pt>
                <c:pt idx="14976">
                  <c:v>0</c:v>
                </c:pt>
                <c:pt idx="14977">
                  <c:v>0</c:v>
                </c:pt>
                <c:pt idx="14978">
                  <c:v>0</c:v>
                </c:pt>
                <c:pt idx="14979">
                  <c:v>0</c:v>
                </c:pt>
                <c:pt idx="14980">
                  <c:v>0</c:v>
                </c:pt>
                <c:pt idx="14981">
                  <c:v>0</c:v>
                </c:pt>
                <c:pt idx="14982">
                  <c:v>0</c:v>
                </c:pt>
                <c:pt idx="14983">
                  <c:v>0</c:v>
                </c:pt>
                <c:pt idx="14984">
                  <c:v>0</c:v>
                </c:pt>
                <c:pt idx="14985">
                  <c:v>0</c:v>
                </c:pt>
                <c:pt idx="14986">
                  <c:v>0</c:v>
                </c:pt>
                <c:pt idx="14987">
                  <c:v>0</c:v>
                </c:pt>
                <c:pt idx="14988">
                  <c:v>0</c:v>
                </c:pt>
                <c:pt idx="14989">
                  <c:v>0</c:v>
                </c:pt>
                <c:pt idx="14990">
                  <c:v>0</c:v>
                </c:pt>
                <c:pt idx="14991">
                  <c:v>0</c:v>
                </c:pt>
                <c:pt idx="14992">
                  <c:v>0</c:v>
                </c:pt>
                <c:pt idx="14993">
                  <c:v>0</c:v>
                </c:pt>
                <c:pt idx="14994">
                  <c:v>0</c:v>
                </c:pt>
                <c:pt idx="14995">
                  <c:v>0</c:v>
                </c:pt>
                <c:pt idx="14996">
                  <c:v>0</c:v>
                </c:pt>
                <c:pt idx="14997">
                  <c:v>0</c:v>
                </c:pt>
                <c:pt idx="14998">
                  <c:v>0</c:v>
                </c:pt>
                <c:pt idx="14999">
                  <c:v>0</c:v>
                </c:pt>
                <c:pt idx="15000">
                  <c:v>0</c:v>
                </c:pt>
                <c:pt idx="15001">
                  <c:v>0</c:v>
                </c:pt>
                <c:pt idx="15002">
                  <c:v>0</c:v>
                </c:pt>
                <c:pt idx="15003">
                  <c:v>0</c:v>
                </c:pt>
                <c:pt idx="15004">
                  <c:v>0</c:v>
                </c:pt>
                <c:pt idx="15005">
                  <c:v>0</c:v>
                </c:pt>
                <c:pt idx="15006">
                  <c:v>3.0098332837060298</c:v>
                </c:pt>
                <c:pt idx="15007">
                  <c:v>0</c:v>
                </c:pt>
                <c:pt idx="15008">
                  <c:v>0</c:v>
                </c:pt>
                <c:pt idx="15009">
                  <c:v>0</c:v>
                </c:pt>
                <c:pt idx="15010">
                  <c:v>0</c:v>
                </c:pt>
                <c:pt idx="15011">
                  <c:v>0</c:v>
                </c:pt>
                <c:pt idx="15012">
                  <c:v>0</c:v>
                </c:pt>
                <c:pt idx="15013">
                  <c:v>0</c:v>
                </c:pt>
                <c:pt idx="15014">
                  <c:v>0</c:v>
                </c:pt>
                <c:pt idx="15015">
                  <c:v>0.8719444221932946</c:v>
                </c:pt>
                <c:pt idx="15016">
                  <c:v>1.8985000128214011</c:v>
                </c:pt>
                <c:pt idx="15017">
                  <c:v>0</c:v>
                </c:pt>
                <c:pt idx="15018">
                  <c:v>0</c:v>
                </c:pt>
                <c:pt idx="15019">
                  <c:v>0</c:v>
                </c:pt>
                <c:pt idx="15020">
                  <c:v>0</c:v>
                </c:pt>
                <c:pt idx="15021">
                  <c:v>0</c:v>
                </c:pt>
                <c:pt idx="15022">
                  <c:v>0</c:v>
                </c:pt>
                <c:pt idx="15023">
                  <c:v>0</c:v>
                </c:pt>
                <c:pt idx="15024">
                  <c:v>0</c:v>
                </c:pt>
                <c:pt idx="15025">
                  <c:v>0</c:v>
                </c:pt>
                <c:pt idx="15026">
                  <c:v>0</c:v>
                </c:pt>
                <c:pt idx="15027">
                  <c:v>0</c:v>
                </c:pt>
                <c:pt idx="15028">
                  <c:v>0</c:v>
                </c:pt>
                <c:pt idx="15029">
                  <c:v>0</c:v>
                </c:pt>
                <c:pt idx="15030">
                  <c:v>0</c:v>
                </c:pt>
                <c:pt idx="15031">
                  <c:v>0</c:v>
                </c:pt>
                <c:pt idx="15032">
                  <c:v>0</c:v>
                </c:pt>
                <c:pt idx="15033">
                  <c:v>3.8209445219559939</c:v>
                </c:pt>
                <c:pt idx="15034">
                  <c:v>0</c:v>
                </c:pt>
                <c:pt idx="15035">
                  <c:v>0</c:v>
                </c:pt>
                <c:pt idx="15036">
                  <c:v>0</c:v>
                </c:pt>
                <c:pt idx="15037">
                  <c:v>0</c:v>
                </c:pt>
                <c:pt idx="15038">
                  <c:v>0</c:v>
                </c:pt>
                <c:pt idx="15039">
                  <c:v>3.150055544110046</c:v>
                </c:pt>
                <c:pt idx="15040">
                  <c:v>2.9862778089440098</c:v>
                </c:pt>
                <c:pt idx="15041">
                  <c:v>0</c:v>
                </c:pt>
                <c:pt idx="15042">
                  <c:v>0</c:v>
                </c:pt>
                <c:pt idx="15043">
                  <c:v>0</c:v>
                </c:pt>
                <c:pt idx="15044">
                  <c:v>0</c:v>
                </c:pt>
                <c:pt idx="15045">
                  <c:v>0</c:v>
                </c:pt>
                <c:pt idx="15046">
                  <c:v>0</c:v>
                </c:pt>
                <c:pt idx="15047">
                  <c:v>0</c:v>
                </c:pt>
                <c:pt idx="15048">
                  <c:v>0</c:v>
                </c:pt>
                <c:pt idx="15049">
                  <c:v>0</c:v>
                </c:pt>
                <c:pt idx="15050">
                  <c:v>0</c:v>
                </c:pt>
                <c:pt idx="15051">
                  <c:v>0</c:v>
                </c:pt>
                <c:pt idx="15052">
                  <c:v>0</c:v>
                </c:pt>
                <c:pt idx="15053">
                  <c:v>0</c:v>
                </c:pt>
                <c:pt idx="15054">
                  <c:v>0.72633341017706243</c:v>
                </c:pt>
                <c:pt idx="15055">
                  <c:v>0</c:v>
                </c:pt>
                <c:pt idx="15056">
                  <c:v>0</c:v>
                </c:pt>
                <c:pt idx="15057">
                  <c:v>0</c:v>
                </c:pt>
                <c:pt idx="15058">
                  <c:v>0</c:v>
                </c:pt>
                <c:pt idx="15059">
                  <c:v>0</c:v>
                </c:pt>
                <c:pt idx="15060">
                  <c:v>0</c:v>
                </c:pt>
                <c:pt idx="15061">
                  <c:v>0</c:v>
                </c:pt>
                <c:pt idx="15062">
                  <c:v>0</c:v>
                </c:pt>
                <c:pt idx="15063">
                  <c:v>6.1086111508479917</c:v>
                </c:pt>
                <c:pt idx="15064">
                  <c:v>5.8570556261799993</c:v>
                </c:pt>
                <c:pt idx="15065">
                  <c:v>0.41622222734821968</c:v>
                </c:pt>
                <c:pt idx="15066">
                  <c:v>0</c:v>
                </c:pt>
                <c:pt idx="15067">
                  <c:v>0</c:v>
                </c:pt>
                <c:pt idx="15068">
                  <c:v>0</c:v>
                </c:pt>
                <c:pt idx="15069">
                  <c:v>0</c:v>
                </c:pt>
                <c:pt idx="15070">
                  <c:v>0</c:v>
                </c:pt>
                <c:pt idx="15071">
                  <c:v>0</c:v>
                </c:pt>
                <c:pt idx="15072">
                  <c:v>0</c:v>
                </c:pt>
                <c:pt idx="15073">
                  <c:v>0</c:v>
                </c:pt>
                <c:pt idx="15074">
                  <c:v>0</c:v>
                </c:pt>
                <c:pt idx="15075">
                  <c:v>0</c:v>
                </c:pt>
                <c:pt idx="15076">
                  <c:v>0</c:v>
                </c:pt>
                <c:pt idx="15077">
                  <c:v>0</c:v>
                </c:pt>
                <c:pt idx="15078">
                  <c:v>2.1326111703448021</c:v>
                </c:pt>
                <c:pt idx="15079">
                  <c:v>0</c:v>
                </c:pt>
                <c:pt idx="15080">
                  <c:v>0</c:v>
                </c:pt>
                <c:pt idx="15081">
                  <c:v>0</c:v>
                </c:pt>
                <c:pt idx="15082">
                  <c:v>0</c:v>
                </c:pt>
                <c:pt idx="15083">
                  <c:v>0</c:v>
                </c:pt>
                <c:pt idx="15084">
                  <c:v>0</c:v>
                </c:pt>
                <c:pt idx="15085">
                  <c:v>0</c:v>
                </c:pt>
                <c:pt idx="15086">
                  <c:v>0</c:v>
                </c:pt>
                <c:pt idx="15087">
                  <c:v>2.8412779702074999</c:v>
                </c:pt>
                <c:pt idx="15088">
                  <c:v>7.0126668308554088</c:v>
                </c:pt>
                <c:pt idx="15089">
                  <c:v>0</c:v>
                </c:pt>
                <c:pt idx="15090">
                  <c:v>0</c:v>
                </c:pt>
                <c:pt idx="15091">
                  <c:v>0</c:v>
                </c:pt>
                <c:pt idx="15092">
                  <c:v>0</c:v>
                </c:pt>
                <c:pt idx="15093">
                  <c:v>0</c:v>
                </c:pt>
                <c:pt idx="15094">
                  <c:v>0</c:v>
                </c:pt>
                <c:pt idx="15095">
                  <c:v>0</c:v>
                </c:pt>
                <c:pt idx="15096">
                  <c:v>0</c:v>
                </c:pt>
                <c:pt idx="15097">
                  <c:v>0</c:v>
                </c:pt>
                <c:pt idx="15098">
                  <c:v>0</c:v>
                </c:pt>
                <c:pt idx="15099">
                  <c:v>0</c:v>
                </c:pt>
                <c:pt idx="15100">
                  <c:v>0</c:v>
                </c:pt>
                <c:pt idx="15101">
                  <c:v>0</c:v>
                </c:pt>
                <c:pt idx="15102">
                  <c:v>1.5448890086389611</c:v>
                </c:pt>
                <c:pt idx="15103">
                  <c:v>0</c:v>
                </c:pt>
                <c:pt idx="15104">
                  <c:v>0</c:v>
                </c:pt>
                <c:pt idx="15105">
                  <c:v>0</c:v>
                </c:pt>
                <c:pt idx="15106">
                  <c:v>0</c:v>
                </c:pt>
                <c:pt idx="15107">
                  <c:v>0</c:v>
                </c:pt>
                <c:pt idx="15108">
                  <c:v>0</c:v>
                </c:pt>
                <c:pt idx="15109">
                  <c:v>0</c:v>
                </c:pt>
                <c:pt idx="15110">
                  <c:v>0</c:v>
                </c:pt>
                <c:pt idx="15111">
                  <c:v>3.0403334045399788</c:v>
                </c:pt>
                <c:pt idx="15112">
                  <c:v>0</c:v>
                </c:pt>
                <c:pt idx="15113">
                  <c:v>0</c:v>
                </c:pt>
                <c:pt idx="15114">
                  <c:v>0</c:v>
                </c:pt>
                <c:pt idx="15115">
                  <c:v>0</c:v>
                </c:pt>
                <c:pt idx="15116">
                  <c:v>0</c:v>
                </c:pt>
                <c:pt idx="15117">
                  <c:v>0</c:v>
                </c:pt>
                <c:pt idx="15118">
                  <c:v>0</c:v>
                </c:pt>
                <c:pt idx="15119">
                  <c:v>0</c:v>
                </c:pt>
                <c:pt idx="15120">
                  <c:v>0</c:v>
                </c:pt>
                <c:pt idx="15121">
                  <c:v>0</c:v>
                </c:pt>
                <c:pt idx="15122">
                  <c:v>0</c:v>
                </c:pt>
                <c:pt idx="15123">
                  <c:v>0</c:v>
                </c:pt>
                <c:pt idx="15124">
                  <c:v>0</c:v>
                </c:pt>
                <c:pt idx="15125">
                  <c:v>0</c:v>
                </c:pt>
                <c:pt idx="15126">
                  <c:v>3.0682778737279932</c:v>
                </c:pt>
                <c:pt idx="15127">
                  <c:v>0.90100010024207222</c:v>
                </c:pt>
                <c:pt idx="15128">
                  <c:v>0</c:v>
                </c:pt>
                <c:pt idx="15129">
                  <c:v>0</c:v>
                </c:pt>
                <c:pt idx="15130">
                  <c:v>0</c:v>
                </c:pt>
                <c:pt idx="15131">
                  <c:v>0</c:v>
                </c:pt>
                <c:pt idx="15132">
                  <c:v>0</c:v>
                </c:pt>
                <c:pt idx="15133">
                  <c:v>0</c:v>
                </c:pt>
                <c:pt idx="15134">
                  <c:v>1.1057223680199968</c:v>
                </c:pt>
                <c:pt idx="15135">
                  <c:v>2.8785000398419811</c:v>
                </c:pt>
                <c:pt idx="15136">
                  <c:v>4.8237223036920795</c:v>
                </c:pt>
                <c:pt idx="15137">
                  <c:v>0</c:v>
                </c:pt>
                <c:pt idx="15138">
                  <c:v>0</c:v>
                </c:pt>
                <c:pt idx="15139">
                  <c:v>0</c:v>
                </c:pt>
                <c:pt idx="15140">
                  <c:v>0</c:v>
                </c:pt>
                <c:pt idx="15141">
                  <c:v>0</c:v>
                </c:pt>
                <c:pt idx="15142">
                  <c:v>0</c:v>
                </c:pt>
                <c:pt idx="15143">
                  <c:v>0</c:v>
                </c:pt>
                <c:pt idx="15144">
                  <c:v>0</c:v>
                </c:pt>
                <c:pt idx="15145">
                  <c:v>0</c:v>
                </c:pt>
                <c:pt idx="15146">
                  <c:v>0</c:v>
                </c:pt>
                <c:pt idx="15147">
                  <c:v>0</c:v>
                </c:pt>
                <c:pt idx="15148">
                  <c:v>0</c:v>
                </c:pt>
                <c:pt idx="15149">
                  <c:v>0</c:v>
                </c:pt>
                <c:pt idx="15150">
                  <c:v>0.97011117908789402</c:v>
                </c:pt>
                <c:pt idx="15151">
                  <c:v>0</c:v>
                </c:pt>
                <c:pt idx="15152">
                  <c:v>0</c:v>
                </c:pt>
                <c:pt idx="15153">
                  <c:v>0</c:v>
                </c:pt>
                <c:pt idx="15154">
                  <c:v>0</c:v>
                </c:pt>
                <c:pt idx="15155">
                  <c:v>0</c:v>
                </c:pt>
                <c:pt idx="15156">
                  <c:v>0</c:v>
                </c:pt>
                <c:pt idx="15157">
                  <c:v>0.1222250758274015</c:v>
                </c:pt>
                <c:pt idx="15158">
                  <c:v>0</c:v>
                </c:pt>
                <c:pt idx="15159">
                  <c:v>0.49438886006650051</c:v>
                </c:pt>
                <c:pt idx="15160">
                  <c:v>5.1973889554210189</c:v>
                </c:pt>
                <c:pt idx="15161">
                  <c:v>0.15022222035000254</c:v>
                </c:pt>
                <c:pt idx="15162">
                  <c:v>0</c:v>
                </c:pt>
                <c:pt idx="15163">
                  <c:v>0</c:v>
                </c:pt>
                <c:pt idx="15164">
                  <c:v>0</c:v>
                </c:pt>
                <c:pt idx="15165">
                  <c:v>0</c:v>
                </c:pt>
                <c:pt idx="15166">
                  <c:v>0</c:v>
                </c:pt>
                <c:pt idx="15167">
                  <c:v>0</c:v>
                </c:pt>
                <c:pt idx="15168">
                  <c:v>0</c:v>
                </c:pt>
                <c:pt idx="15169">
                  <c:v>0</c:v>
                </c:pt>
                <c:pt idx="15170">
                  <c:v>0</c:v>
                </c:pt>
                <c:pt idx="15171">
                  <c:v>0</c:v>
                </c:pt>
                <c:pt idx="15172">
                  <c:v>0</c:v>
                </c:pt>
                <c:pt idx="15173">
                  <c:v>0</c:v>
                </c:pt>
                <c:pt idx="15174">
                  <c:v>0</c:v>
                </c:pt>
                <c:pt idx="15175">
                  <c:v>0</c:v>
                </c:pt>
                <c:pt idx="15176">
                  <c:v>0</c:v>
                </c:pt>
                <c:pt idx="15177">
                  <c:v>0</c:v>
                </c:pt>
                <c:pt idx="15178">
                  <c:v>0</c:v>
                </c:pt>
                <c:pt idx="15179">
                  <c:v>0</c:v>
                </c:pt>
                <c:pt idx="15180">
                  <c:v>0</c:v>
                </c:pt>
                <c:pt idx="15181">
                  <c:v>0</c:v>
                </c:pt>
                <c:pt idx="15182">
                  <c:v>0.24888798713620019</c:v>
                </c:pt>
                <c:pt idx="15183">
                  <c:v>0</c:v>
                </c:pt>
                <c:pt idx="15184">
                  <c:v>0</c:v>
                </c:pt>
                <c:pt idx="15185">
                  <c:v>0</c:v>
                </c:pt>
                <c:pt idx="15186">
                  <c:v>0</c:v>
                </c:pt>
                <c:pt idx="15187">
                  <c:v>0</c:v>
                </c:pt>
                <c:pt idx="15188">
                  <c:v>0</c:v>
                </c:pt>
                <c:pt idx="15189">
                  <c:v>0</c:v>
                </c:pt>
                <c:pt idx="15190">
                  <c:v>0</c:v>
                </c:pt>
                <c:pt idx="15191">
                  <c:v>0</c:v>
                </c:pt>
                <c:pt idx="15192">
                  <c:v>0</c:v>
                </c:pt>
                <c:pt idx="15193">
                  <c:v>0</c:v>
                </c:pt>
                <c:pt idx="15194">
                  <c:v>0</c:v>
                </c:pt>
                <c:pt idx="15195">
                  <c:v>0</c:v>
                </c:pt>
                <c:pt idx="15196">
                  <c:v>0</c:v>
                </c:pt>
                <c:pt idx="15197">
                  <c:v>0</c:v>
                </c:pt>
                <c:pt idx="15198">
                  <c:v>1.9040555838798809</c:v>
                </c:pt>
                <c:pt idx="15199">
                  <c:v>0</c:v>
                </c:pt>
                <c:pt idx="15200">
                  <c:v>0</c:v>
                </c:pt>
                <c:pt idx="15201">
                  <c:v>0</c:v>
                </c:pt>
                <c:pt idx="15202">
                  <c:v>0</c:v>
                </c:pt>
                <c:pt idx="15203">
                  <c:v>0</c:v>
                </c:pt>
                <c:pt idx="15204">
                  <c:v>0</c:v>
                </c:pt>
                <c:pt idx="15205">
                  <c:v>0</c:v>
                </c:pt>
                <c:pt idx="15206">
                  <c:v>8.3141111010900204</c:v>
                </c:pt>
                <c:pt idx="15207">
                  <c:v>0</c:v>
                </c:pt>
                <c:pt idx="15208">
                  <c:v>4.3402223459879679</c:v>
                </c:pt>
                <c:pt idx="15209">
                  <c:v>0</c:v>
                </c:pt>
                <c:pt idx="15210">
                  <c:v>0</c:v>
                </c:pt>
                <c:pt idx="15211">
                  <c:v>0</c:v>
                </c:pt>
                <c:pt idx="15212">
                  <c:v>0</c:v>
                </c:pt>
                <c:pt idx="15213">
                  <c:v>0</c:v>
                </c:pt>
                <c:pt idx="15214">
                  <c:v>0</c:v>
                </c:pt>
                <c:pt idx="15215">
                  <c:v>0</c:v>
                </c:pt>
                <c:pt idx="15216">
                  <c:v>0</c:v>
                </c:pt>
                <c:pt idx="15217">
                  <c:v>0</c:v>
                </c:pt>
                <c:pt idx="15218">
                  <c:v>0</c:v>
                </c:pt>
                <c:pt idx="15219">
                  <c:v>0</c:v>
                </c:pt>
                <c:pt idx="15220">
                  <c:v>0</c:v>
                </c:pt>
                <c:pt idx="15221">
                  <c:v>0</c:v>
                </c:pt>
                <c:pt idx="15222">
                  <c:v>3.3184445396730098</c:v>
                </c:pt>
                <c:pt idx="15223">
                  <c:v>3.3649444262189263</c:v>
                </c:pt>
                <c:pt idx="15224">
                  <c:v>0</c:v>
                </c:pt>
                <c:pt idx="15225">
                  <c:v>0</c:v>
                </c:pt>
                <c:pt idx="15226">
                  <c:v>0</c:v>
                </c:pt>
                <c:pt idx="15227">
                  <c:v>0</c:v>
                </c:pt>
                <c:pt idx="15228">
                  <c:v>0</c:v>
                </c:pt>
                <c:pt idx="15229">
                  <c:v>0</c:v>
                </c:pt>
                <c:pt idx="15230">
                  <c:v>0</c:v>
                </c:pt>
                <c:pt idx="15231">
                  <c:v>0.11049997043301119</c:v>
                </c:pt>
                <c:pt idx="15232">
                  <c:v>0</c:v>
                </c:pt>
                <c:pt idx="15233">
                  <c:v>0</c:v>
                </c:pt>
                <c:pt idx="15234">
                  <c:v>0</c:v>
                </c:pt>
                <c:pt idx="15235">
                  <c:v>0</c:v>
                </c:pt>
                <c:pt idx="15236">
                  <c:v>0</c:v>
                </c:pt>
                <c:pt idx="15237">
                  <c:v>0</c:v>
                </c:pt>
                <c:pt idx="15238">
                  <c:v>0</c:v>
                </c:pt>
                <c:pt idx="15239">
                  <c:v>0</c:v>
                </c:pt>
                <c:pt idx="15240">
                  <c:v>0</c:v>
                </c:pt>
                <c:pt idx="15241">
                  <c:v>0</c:v>
                </c:pt>
                <c:pt idx="15242">
                  <c:v>0</c:v>
                </c:pt>
                <c:pt idx="15243">
                  <c:v>0</c:v>
                </c:pt>
                <c:pt idx="15244">
                  <c:v>0</c:v>
                </c:pt>
                <c:pt idx="15245">
                  <c:v>0</c:v>
                </c:pt>
                <c:pt idx="15246">
                  <c:v>0</c:v>
                </c:pt>
                <c:pt idx="15247">
                  <c:v>0</c:v>
                </c:pt>
                <c:pt idx="15248">
                  <c:v>0</c:v>
                </c:pt>
                <c:pt idx="15249">
                  <c:v>0</c:v>
                </c:pt>
                <c:pt idx="15250">
                  <c:v>0</c:v>
                </c:pt>
                <c:pt idx="15251">
                  <c:v>0</c:v>
                </c:pt>
                <c:pt idx="15252">
                  <c:v>0</c:v>
                </c:pt>
                <c:pt idx="15253">
                  <c:v>0</c:v>
                </c:pt>
                <c:pt idx="15254">
                  <c:v>3.7975553851665964</c:v>
                </c:pt>
                <c:pt idx="15255">
                  <c:v>2.5686111701471077</c:v>
                </c:pt>
                <c:pt idx="15256">
                  <c:v>0</c:v>
                </c:pt>
                <c:pt idx="15257">
                  <c:v>0</c:v>
                </c:pt>
                <c:pt idx="15258">
                  <c:v>0</c:v>
                </c:pt>
                <c:pt idx="15259">
                  <c:v>0</c:v>
                </c:pt>
                <c:pt idx="15260">
                  <c:v>0</c:v>
                </c:pt>
                <c:pt idx="15261">
                  <c:v>0</c:v>
                </c:pt>
                <c:pt idx="15262">
                  <c:v>0</c:v>
                </c:pt>
                <c:pt idx="15263">
                  <c:v>0</c:v>
                </c:pt>
                <c:pt idx="15264">
                  <c:v>0</c:v>
                </c:pt>
                <c:pt idx="15265">
                  <c:v>0</c:v>
                </c:pt>
                <c:pt idx="15266">
                  <c:v>0</c:v>
                </c:pt>
                <c:pt idx="15267">
                  <c:v>0</c:v>
                </c:pt>
                <c:pt idx="15268">
                  <c:v>0</c:v>
                </c:pt>
                <c:pt idx="15269">
                  <c:v>0</c:v>
                </c:pt>
                <c:pt idx="15270">
                  <c:v>0</c:v>
                </c:pt>
                <c:pt idx="15271">
                  <c:v>8.0219445520049817</c:v>
                </c:pt>
                <c:pt idx="15272">
                  <c:v>0</c:v>
                </c:pt>
                <c:pt idx="15273">
                  <c:v>0</c:v>
                </c:pt>
                <c:pt idx="15274">
                  <c:v>0</c:v>
                </c:pt>
                <c:pt idx="15275">
                  <c:v>0</c:v>
                </c:pt>
                <c:pt idx="15276">
                  <c:v>0</c:v>
                </c:pt>
                <c:pt idx="15277">
                  <c:v>0</c:v>
                </c:pt>
                <c:pt idx="15278">
                  <c:v>1.8939445220079847</c:v>
                </c:pt>
                <c:pt idx="15279">
                  <c:v>3.807777734862043</c:v>
                </c:pt>
                <c:pt idx="15280">
                  <c:v>0</c:v>
                </c:pt>
                <c:pt idx="15281">
                  <c:v>0</c:v>
                </c:pt>
                <c:pt idx="15282">
                  <c:v>0</c:v>
                </c:pt>
                <c:pt idx="15283">
                  <c:v>0</c:v>
                </c:pt>
                <c:pt idx="15284">
                  <c:v>0</c:v>
                </c:pt>
                <c:pt idx="15285">
                  <c:v>0</c:v>
                </c:pt>
                <c:pt idx="15286">
                  <c:v>0</c:v>
                </c:pt>
                <c:pt idx="15287">
                  <c:v>0</c:v>
                </c:pt>
                <c:pt idx="15288">
                  <c:v>0</c:v>
                </c:pt>
                <c:pt idx="15289">
                  <c:v>0</c:v>
                </c:pt>
                <c:pt idx="15290">
                  <c:v>0</c:v>
                </c:pt>
                <c:pt idx="15291">
                  <c:v>0</c:v>
                </c:pt>
                <c:pt idx="15292">
                  <c:v>0</c:v>
                </c:pt>
                <c:pt idx="15293">
                  <c:v>0</c:v>
                </c:pt>
                <c:pt idx="15294">
                  <c:v>3.1853334304689724</c:v>
                </c:pt>
                <c:pt idx="15295">
                  <c:v>0</c:v>
                </c:pt>
                <c:pt idx="15296">
                  <c:v>0</c:v>
                </c:pt>
                <c:pt idx="15297">
                  <c:v>4.2702777897899864</c:v>
                </c:pt>
                <c:pt idx="15298">
                  <c:v>10.167055808040999</c:v>
                </c:pt>
                <c:pt idx="15299">
                  <c:v>0</c:v>
                </c:pt>
                <c:pt idx="15300">
                  <c:v>0.16433371447794798</c:v>
                </c:pt>
                <c:pt idx="15301">
                  <c:v>22.122445017760896</c:v>
                </c:pt>
                <c:pt idx="15302">
                  <c:v>4.886108443999035</c:v>
                </c:pt>
                <c:pt idx="15303">
                  <c:v>0</c:v>
                </c:pt>
                <c:pt idx="15304">
                  <c:v>0</c:v>
                </c:pt>
                <c:pt idx="15305">
                  <c:v>0</c:v>
                </c:pt>
                <c:pt idx="15306">
                  <c:v>0</c:v>
                </c:pt>
                <c:pt idx="15307">
                  <c:v>0</c:v>
                </c:pt>
                <c:pt idx="15308">
                  <c:v>0</c:v>
                </c:pt>
                <c:pt idx="15309">
                  <c:v>0</c:v>
                </c:pt>
                <c:pt idx="15310">
                  <c:v>0</c:v>
                </c:pt>
                <c:pt idx="15311">
                  <c:v>0</c:v>
                </c:pt>
                <c:pt idx="15312">
                  <c:v>0</c:v>
                </c:pt>
                <c:pt idx="15313">
                  <c:v>0</c:v>
                </c:pt>
                <c:pt idx="15314">
                  <c:v>0</c:v>
                </c:pt>
                <c:pt idx="15315">
                  <c:v>0</c:v>
                </c:pt>
                <c:pt idx="15316">
                  <c:v>0</c:v>
                </c:pt>
                <c:pt idx="15317">
                  <c:v>0</c:v>
                </c:pt>
                <c:pt idx="15318">
                  <c:v>0.25277787070720237</c:v>
                </c:pt>
                <c:pt idx="15319">
                  <c:v>0</c:v>
                </c:pt>
                <c:pt idx="15320">
                  <c:v>0</c:v>
                </c:pt>
                <c:pt idx="15321">
                  <c:v>0</c:v>
                </c:pt>
                <c:pt idx="15322">
                  <c:v>1.9710005421110282</c:v>
                </c:pt>
                <c:pt idx="15323">
                  <c:v>0</c:v>
                </c:pt>
                <c:pt idx="15324">
                  <c:v>0</c:v>
                </c:pt>
                <c:pt idx="15325">
                  <c:v>0</c:v>
                </c:pt>
                <c:pt idx="15326">
                  <c:v>0</c:v>
                </c:pt>
                <c:pt idx="15327">
                  <c:v>0</c:v>
                </c:pt>
                <c:pt idx="15328">
                  <c:v>0</c:v>
                </c:pt>
                <c:pt idx="15329">
                  <c:v>0</c:v>
                </c:pt>
                <c:pt idx="15330">
                  <c:v>0</c:v>
                </c:pt>
                <c:pt idx="15331">
                  <c:v>0</c:v>
                </c:pt>
                <c:pt idx="15332">
                  <c:v>0</c:v>
                </c:pt>
                <c:pt idx="15333">
                  <c:v>0</c:v>
                </c:pt>
                <c:pt idx="15334">
                  <c:v>0</c:v>
                </c:pt>
                <c:pt idx="15335">
                  <c:v>0</c:v>
                </c:pt>
                <c:pt idx="15336">
                  <c:v>0</c:v>
                </c:pt>
                <c:pt idx="15337">
                  <c:v>0</c:v>
                </c:pt>
                <c:pt idx="15338">
                  <c:v>0</c:v>
                </c:pt>
                <c:pt idx="15339">
                  <c:v>0</c:v>
                </c:pt>
                <c:pt idx="15340">
                  <c:v>0</c:v>
                </c:pt>
                <c:pt idx="15341">
                  <c:v>0</c:v>
                </c:pt>
                <c:pt idx="15342">
                  <c:v>1.4892777843779044</c:v>
                </c:pt>
                <c:pt idx="15343">
                  <c:v>0</c:v>
                </c:pt>
                <c:pt idx="15344">
                  <c:v>0</c:v>
                </c:pt>
                <c:pt idx="15345">
                  <c:v>0</c:v>
                </c:pt>
                <c:pt idx="15346">
                  <c:v>0</c:v>
                </c:pt>
                <c:pt idx="15347">
                  <c:v>0</c:v>
                </c:pt>
                <c:pt idx="15348">
                  <c:v>0</c:v>
                </c:pt>
                <c:pt idx="15349">
                  <c:v>0</c:v>
                </c:pt>
                <c:pt idx="15350">
                  <c:v>0</c:v>
                </c:pt>
                <c:pt idx="15351">
                  <c:v>0</c:v>
                </c:pt>
                <c:pt idx="15352">
                  <c:v>0</c:v>
                </c:pt>
                <c:pt idx="15353">
                  <c:v>0</c:v>
                </c:pt>
                <c:pt idx="15354">
                  <c:v>0</c:v>
                </c:pt>
                <c:pt idx="15355">
                  <c:v>0</c:v>
                </c:pt>
                <c:pt idx="15356">
                  <c:v>0</c:v>
                </c:pt>
                <c:pt idx="15357">
                  <c:v>0</c:v>
                </c:pt>
                <c:pt idx="15358">
                  <c:v>0</c:v>
                </c:pt>
                <c:pt idx="15359">
                  <c:v>0</c:v>
                </c:pt>
                <c:pt idx="15360">
                  <c:v>0</c:v>
                </c:pt>
                <c:pt idx="15361">
                  <c:v>0</c:v>
                </c:pt>
                <c:pt idx="15362">
                  <c:v>0</c:v>
                </c:pt>
                <c:pt idx="15363">
                  <c:v>0</c:v>
                </c:pt>
                <c:pt idx="15364">
                  <c:v>0</c:v>
                </c:pt>
                <c:pt idx="15365">
                  <c:v>0</c:v>
                </c:pt>
                <c:pt idx="15366">
                  <c:v>0</c:v>
                </c:pt>
                <c:pt idx="15367">
                  <c:v>0</c:v>
                </c:pt>
                <c:pt idx="15368">
                  <c:v>0</c:v>
                </c:pt>
                <c:pt idx="15369">
                  <c:v>0</c:v>
                </c:pt>
                <c:pt idx="15370">
                  <c:v>0</c:v>
                </c:pt>
                <c:pt idx="15371">
                  <c:v>0</c:v>
                </c:pt>
                <c:pt idx="15372">
                  <c:v>0</c:v>
                </c:pt>
                <c:pt idx="15373">
                  <c:v>0</c:v>
                </c:pt>
                <c:pt idx="15374">
                  <c:v>0</c:v>
                </c:pt>
                <c:pt idx="15375">
                  <c:v>0</c:v>
                </c:pt>
                <c:pt idx="15376">
                  <c:v>0</c:v>
                </c:pt>
                <c:pt idx="15377">
                  <c:v>0</c:v>
                </c:pt>
                <c:pt idx="15378">
                  <c:v>0</c:v>
                </c:pt>
                <c:pt idx="15379">
                  <c:v>0</c:v>
                </c:pt>
                <c:pt idx="15380">
                  <c:v>0</c:v>
                </c:pt>
                <c:pt idx="15381">
                  <c:v>0</c:v>
                </c:pt>
                <c:pt idx="15382">
                  <c:v>0</c:v>
                </c:pt>
                <c:pt idx="15383">
                  <c:v>0</c:v>
                </c:pt>
                <c:pt idx="15384">
                  <c:v>0</c:v>
                </c:pt>
                <c:pt idx="15385">
                  <c:v>0</c:v>
                </c:pt>
                <c:pt idx="15386">
                  <c:v>0</c:v>
                </c:pt>
                <c:pt idx="15387">
                  <c:v>0</c:v>
                </c:pt>
                <c:pt idx="15388">
                  <c:v>0</c:v>
                </c:pt>
                <c:pt idx="15389">
                  <c:v>0</c:v>
                </c:pt>
                <c:pt idx="15390">
                  <c:v>0</c:v>
                </c:pt>
                <c:pt idx="15391">
                  <c:v>0</c:v>
                </c:pt>
                <c:pt idx="15392">
                  <c:v>0</c:v>
                </c:pt>
                <c:pt idx="15393">
                  <c:v>0</c:v>
                </c:pt>
                <c:pt idx="15394">
                  <c:v>0</c:v>
                </c:pt>
                <c:pt idx="15395">
                  <c:v>0</c:v>
                </c:pt>
                <c:pt idx="15396">
                  <c:v>0</c:v>
                </c:pt>
                <c:pt idx="15397">
                  <c:v>0</c:v>
                </c:pt>
                <c:pt idx="15398">
                  <c:v>0</c:v>
                </c:pt>
                <c:pt idx="15399">
                  <c:v>0</c:v>
                </c:pt>
                <c:pt idx="15400">
                  <c:v>0</c:v>
                </c:pt>
                <c:pt idx="15401">
                  <c:v>0</c:v>
                </c:pt>
                <c:pt idx="15402">
                  <c:v>0</c:v>
                </c:pt>
                <c:pt idx="15403">
                  <c:v>0</c:v>
                </c:pt>
                <c:pt idx="15404">
                  <c:v>0</c:v>
                </c:pt>
                <c:pt idx="15405">
                  <c:v>0</c:v>
                </c:pt>
                <c:pt idx="15406">
                  <c:v>0</c:v>
                </c:pt>
                <c:pt idx="15407">
                  <c:v>0</c:v>
                </c:pt>
                <c:pt idx="15408">
                  <c:v>0</c:v>
                </c:pt>
                <c:pt idx="15409">
                  <c:v>0</c:v>
                </c:pt>
                <c:pt idx="15410">
                  <c:v>0</c:v>
                </c:pt>
                <c:pt idx="15411">
                  <c:v>0</c:v>
                </c:pt>
                <c:pt idx="15412">
                  <c:v>0</c:v>
                </c:pt>
                <c:pt idx="15413">
                  <c:v>0</c:v>
                </c:pt>
                <c:pt idx="15414">
                  <c:v>0</c:v>
                </c:pt>
                <c:pt idx="15415">
                  <c:v>0</c:v>
                </c:pt>
                <c:pt idx="15416">
                  <c:v>0</c:v>
                </c:pt>
                <c:pt idx="15417">
                  <c:v>0</c:v>
                </c:pt>
                <c:pt idx="15418">
                  <c:v>0</c:v>
                </c:pt>
                <c:pt idx="15419">
                  <c:v>0</c:v>
                </c:pt>
                <c:pt idx="15420">
                  <c:v>0</c:v>
                </c:pt>
                <c:pt idx="15421">
                  <c:v>0</c:v>
                </c:pt>
                <c:pt idx="15422">
                  <c:v>0</c:v>
                </c:pt>
                <c:pt idx="15423">
                  <c:v>0</c:v>
                </c:pt>
                <c:pt idx="15424">
                  <c:v>0</c:v>
                </c:pt>
                <c:pt idx="15425">
                  <c:v>0</c:v>
                </c:pt>
                <c:pt idx="15426">
                  <c:v>0</c:v>
                </c:pt>
                <c:pt idx="15427">
                  <c:v>0</c:v>
                </c:pt>
                <c:pt idx="15428">
                  <c:v>0</c:v>
                </c:pt>
                <c:pt idx="15429">
                  <c:v>0</c:v>
                </c:pt>
                <c:pt idx="15430">
                  <c:v>0</c:v>
                </c:pt>
                <c:pt idx="15431">
                  <c:v>0</c:v>
                </c:pt>
                <c:pt idx="15432">
                  <c:v>0</c:v>
                </c:pt>
                <c:pt idx="15433">
                  <c:v>0</c:v>
                </c:pt>
                <c:pt idx="15434">
                  <c:v>0</c:v>
                </c:pt>
                <c:pt idx="15435">
                  <c:v>0</c:v>
                </c:pt>
                <c:pt idx="15436">
                  <c:v>0</c:v>
                </c:pt>
                <c:pt idx="15437">
                  <c:v>0</c:v>
                </c:pt>
                <c:pt idx="15438">
                  <c:v>0</c:v>
                </c:pt>
                <c:pt idx="15439">
                  <c:v>2.2275555403409726</c:v>
                </c:pt>
                <c:pt idx="15440">
                  <c:v>1.2049438720290482</c:v>
                </c:pt>
                <c:pt idx="15441">
                  <c:v>0</c:v>
                </c:pt>
                <c:pt idx="15442">
                  <c:v>0</c:v>
                </c:pt>
                <c:pt idx="15443">
                  <c:v>0</c:v>
                </c:pt>
                <c:pt idx="15444">
                  <c:v>0</c:v>
                </c:pt>
                <c:pt idx="15445">
                  <c:v>0</c:v>
                </c:pt>
                <c:pt idx="15446">
                  <c:v>0</c:v>
                </c:pt>
                <c:pt idx="15447">
                  <c:v>0</c:v>
                </c:pt>
                <c:pt idx="15448">
                  <c:v>0</c:v>
                </c:pt>
                <c:pt idx="15449">
                  <c:v>0</c:v>
                </c:pt>
                <c:pt idx="15450">
                  <c:v>0</c:v>
                </c:pt>
                <c:pt idx="15451">
                  <c:v>0</c:v>
                </c:pt>
                <c:pt idx="15452">
                  <c:v>0</c:v>
                </c:pt>
                <c:pt idx="15453">
                  <c:v>0</c:v>
                </c:pt>
                <c:pt idx="15454">
                  <c:v>0</c:v>
                </c:pt>
                <c:pt idx="15455">
                  <c:v>0</c:v>
                </c:pt>
                <c:pt idx="15456">
                  <c:v>0</c:v>
                </c:pt>
                <c:pt idx="15457">
                  <c:v>0</c:v>
                </c:pt>
                <c:pt idx="15458">
                  <c:v>0</c:v>
                </c:pt>
                <c:pt idx="15459">
                  <c:v>0</c:v>
                </c:pt>
                <c:pt idx="15460">
                  <c:v>0</c:v>
                </c:pt>
                <c:pt idx="15461">
                  <c:v>0</c:v>
                </c:pt>
                <c:pt idx="15462">
                  <c:v>0</c:v>
                </c:pt>
                <c:pt idx="15463">
                  <c:v>0</c:v>
                </c:pt>
                <c:pt idx="15464">
                  <c:v>0</c:v>
                </c:pt>
                <c:pt idx="15465">
                  <c:v>0</c:v>
                </c:pt>
                <c:pt idx="15466">
                  <c:v>0</c:v>
                </c:pt>
                <c:pt idx="15467">
                  <c:v>0</c:v>
                </c:pt>
                <c:pt idx="15468">
                  <c:v>0</c:v>
                </c:pt>
                <c:pt idx="15469">
                  <c:v>0</c:v>
                </c:pt>
                <c:pt idx="15470">
                  <c:v>0</c:v>
                </c:pt>
                <c:pt idx="15471">
                  <c:v>0</c:v>
                </c:pt>
                <c:pt idx="15472">
                  <c:v>0</c:v>
                </c:pt>
                <c:pt idx="15473">
                  <c:v>0</c:v>
                </c:pt>
                <c:pt idx="15474">
                  <c:v>0</c:v>
                </c:pt>
                <c:pt idx="15475">
                  <c:v>0</c:v>
                </c:pt>
                <c:pt idx="15476">
                  <c:v>0</c:v>
                </c:pt>
                <c:pt idx="15477">
                  <c:v>0</c:v>
                </c:pt>
                <c:pt idx="15478">
                  <c:v>0</c:v>
                </c:pt>
                <c:pt idx="15479">
                  <c:v>0</c:v>
                </c:pt>
                <c:pt idx="15480">
                  <c:v>0</c:v>
                </c:pt>
                <c:pt idx="15481">
                  <c:v>0</c:v>
                </c:pt>
                <c:pt idx="15482">
                  <c:v>0</c:v>
                </c:pt>
                <c:pt idx="15483">
                  <c:v>0</c:v>
                </c:pt>
                <c:pt idx="15484">
                  <c:v>0</c:v>
                </c:pt>
                <c:pt idx="15485">
                  <c:v>0</c:v>
                </c:pt>
                <c:pt idx="15486">
                  <c:v>0</c:v>
                </c:pt>
                <c:pt idx="15487">
                  <c:v>0</c:v>
                </c:pt>
                <c:pt idx="15488">
                  <c:v>0</c:v>
                </c:pt>
                <c:pt idx="15489">
                  <c:v>0</c:v>
                </c:pt>
                <c:pt idx="15490">
                  <c:v>0</c:v>
                </c:pt>
                <c:pt idx="15491">
                  <c:v>0</c:v>
                </c:pt>
                <c:pt idx="15492">
                  <c:v>0</c:v>
                </c:pt>
                <c:pt idx="15493">
                  <c:v>0</c:v>
                </c:pt>
                <c:pt idx="15494">
                  <c:v>0</c:v>
                </c:pt>
                <c:pt idx="15495">
                  <c:v>0</c:v>
                </c:pt>
                <c:pt idx="15496">
                  <c:v>0</c:v>
                </c:pt>
                <c:pt idx="15497">
                  <c:v>0</c:v>
                </c:pt>
                <c:pt idx="15498">
                  <c:v>0</c:v>
                </c:pt>
                <c:pt idx="15499">
                  <c:v>0</c:v>
                </c:pt>
                <c:pt idx="15500">
                  <c:v>0</c:v>
                </c:pt>
                <c:pt idx="15501">
                  <c:v>0</c:v>
                </c:pt>
                <c:pt idx="15502">
                  <c:v>0</c:v>
                </c:pt>
                <c:pt idx="15503">
                  <c:v>0</c:v>
                </c:pt>
                <c:pt idx="15504">
                  <c:v>0</c:v>
                </c:pt>
                <c:pt idx="15505">
                  <c:v>0</c:v>
                </c:pt>
                <c:pt idx="15506">
                  <c:v>0</c:v>
                </c:pt>
                <c:pt idx="15507">
                  <c:v>0</c:v>
                </c:pt>
                <c:pt idx="15508">
                  <c:v>0</c:v>
                </c:pt>
                <c:pt idx="15509">
                  <c:v>0</c:v>
                </c:pt>
                <c:pt idx="15510">
                  <c:v>0</c:v>
                </c:pt>
                <c:pt idx="15511">
                  <c:v>0</c:v>
                </c:pt>
                <c:pt idx="15512">
                  <c:v>0</c:v>
                </c:pt>
                <c:pt idx="15513">
                  <c:v>0</c:v>
                </c:pt>
                <c:pt idx="15514">
                  <c:v>0</c:v>
                </c:pt>
                <c:pt idx="15515">
                  <c:v>0</c:v>
                </c:pt>
                <c:pt idx="15516">
                  <c:v>0</c:v>
                </c:pt>
                <c:pt idx="15517">
                  <c:v>0</c:v>
                </c:pt>
                <c:pt idx="15518">
                  <c:v>0</c:v>
                </c:pt>
                <c:pt idx="15519">
                  <c:v>3.2373333427640887</c:v>
                </c:pt>
                <c:pt idx="15520">
                  <c:v>0</c:v>
                </c:pt>
                <c:pt idx="15521">
                  <c:v>0</c:v>
                </c:pt>
                <c:pt idx="15522">
                  <c:v>0</c:v>
                </c:pt>
                <c:pt idx="15523">
                  <c:v>0</c:v>
                </c:pt>
                <c:pt idx="15524">
                  <c:v>0</c:v>
                </c:pt>
                <c:pt idx="15525">
                  <c:v>0</c:v>
                </c:pt>
                <c:pt idx="15526">
                  <c:v>0</c:v>
                </c:pt>
                <c:pt idx="15527">
                  <c:v>0</c:v>
                </c:pt>
                <c:pt idx="15528">
                  <c:v>0</c:v>
                </c:pt>
                <c:pt idx="15529">
                  <c:v>0</c:v>
                </c:pt>
                <c:pt idx="15530">
                  <c:v>0</c:v>
                </c:pt>
                <c:pt idx="15531">
                  <c:v>0</c:v>
                </c:pt>
                <c:pt idx="15532">
                  <c:v>0</c:v>
                </c:pt>
                <c:pt idx="15533">
                  <c:v>0</c:v>
                </c:pt>
                <c:pt idx="15534">
                  <c:v>0</c:v>
                </c:pt>
                <c:pt idx="15535">
                  <c:v>0</c:v>
                </c:pt>
                <c:pt idx="15536">
                  <c:v>0</c:v>
                </c:pt>
                <c:pt idx="15537">
                  <c:v>0</c:v>
                </c:pt>
                <c:pt idx="15538">
                  <c:v>0</c:v>
                </c:pt>
                <c:pt idx="15539">
                  <c:v>0</c:v>
                </c:pt>
                <c:pt idx="15540">
                  <c:v>7.4153334621130398</c:v>
                </c:pt>
                <c:pt idx="15541">
                  <c:v>10.651833511723908</c:v>
                </c:pt>
                <c:pt idx="15542">
                  <c:v>9.9311112428999877</c:v>
                </c:pt>
                <c:pt idx="15543">
                  <c:v>2.2237778240398711</c:v>
                </c:pt>
                <c:pt idx="15544">
                  <c:v>0.74761112203600533</c:v>
                </c:pt>
                <c:pt idx="15545">
                  <c:v>0</c:v>
                </c:pt>
                <c:pt idx="15546">
                  <c:v>0</c:v>
                </c:pt>
                <c:pt idx="15547">
                  <c:v>0</c:v>
                </c:pt>
                <c:pt idx="15548">
                  <c:v>0</c:v>
                </c:pt>
                <c:pt idx="15549">
                  <c:v>0</c:v>
                </c:pt>
                <c:pt idx="15550">
                  <c:v>0</c:v>
                </c:pt>
                <c:pt idx="15551">
                  <c:v>0</c:v>
                </c:pt>
                <c:pt idx="15552">
                  <c:v>0</c:v>
                </c:pt>
                <c:pt idx="15553">
                  <c:v>0</c:v>
                </c:pt>
                <c:pt idx="15554">
                  <c:v>0</c:v>
                </c:pt>
                <c:pt idx="15555">
                  <c:v>0</c:v>
                </c:pt>
                <c:pt idx="15556">
                  <c:v>0</c:v>
                </c:pt>
                <c:pt idx="15557">
                  <c:v>0.14488889056360676</c:v>
                </c:pt>
                <c:pt idx="15558">
                  <c:v>1.4765555798669538</c:v>
                </c:pt>
                <c:pt idx="15559">
                  <c:v>4.7195000840559942</c:v>
                </c:pt>
                <c:pt idx="15560">
                  <c:v>10.152611265447035</c:v>
                </c:pt>
                <c:pt idx="15561">
                  <c:v>12.525166910755047</c:v>
                </c:pt>
                <c:pt idx="15562">
                  <c:v>13.436666843884041</c:v>
                </c:pt>
                <c:pt idx="15563">
                  <c:v>15.122111349895988</c:v>
                </c:pt>
                <c:pt idx="15564">
                  <c:v>14.739944702420019</c:v>
                </c:pt>
                <c:pt idx="15565">
                  <c:v>14.601222379736928</c:v>
                </c:pt>
                <c:pt idx="15566">
                  <c:v>14.511889123515004</c:v>
                </c:pt>
                <c:pt idx="15567">
                  <c:v>6.6343334551639828</c:v>
                </c:pt>
                <c:pt idx="15568">
                  <c:v>2.2508889227989926</c:v>
                </c:pt>
                <c:pt idx="15569">
                  <c:v>0</c:v>
                </c:pt>
                <c:pt idx="15570">
                  <c:v>0</c:v>
                </c:pt>
                <c:pt idx="15571">
                  <c:v>0</c:v>
                </c:pt>
                <c:pt idx="15572">
                  <c:v>0</c:v>
                </c:pt>
                <c:pt idx="15573">
                  <c:v>0</c:v>
                </c:pt>
                <c:pt idx="15574">
                  <c:v>0</c:v>
                </c:pt>
                <c:pt idx="15575">
                  <c:v>0</c:v>
                </c:pt>
                <c:pt idx="15576">
                  <c:v>0</c:v>
                </c:pt>
                <c:pt idx="15577">
                  <c:v>0</c:v>
                </c:pt>
                <c:pt idx="15578">
                  <c:v>0</c:v>
                </c:pt>
                <c:pt idx="15579">
                  <c:v>0</c:v>
                </c:pt>
                <c:pt idx="15580">
                  <c:v>0</c:v>
                </c:pt>
                <c:pt idx="15581">
                  <c:v>3.7175556172638018</c:v>
                </c:pt>
                <c:pt idx="15582">
                  <c:v>19.73788919248102</c:v>
                </c:pt>
                <c:pt idx="15583">
                  <c:v>17.245000976986034</c:v>
                </c:pt>
                <c:pt idx="15584">
                  <c:v>7.8784727133649994</c:v>
                </c:pt>
                <c:pt idx="15585">
                  <c:v>11.541722575292994</c:v>
                </c:pt>
                <c:pt idx="15586">
                  <c:v>16.304944855372014</c:v>
                </c:pt>
                <c:pt idx="15587">
                  <c:v>1.5919049220590296</c:v>
                </c:pt>
                <c:pt idx="15588">
                  <c:v>0</c:v>
                </c:pt>
                <c:pt idx="15589">
                  <c:v>0</c:v>
                </c:pt>
                <c:pt idx="15590">
                  <c:v>0</c:v>
                </c:pt>
                <c:pt idx="15591">
                  <c:v>16.161210811933394</c:v>
                </c:pt>
                <c:pt idx="15592">
                  <c:v>9.5948890525515012</c:v>
                </c:pt>
                <c:pt idx="15593">
                  <c:v>7.2222223299012178E-4</c:v>
                </c:pt>
                <c:pt idx="15594">
                  <c:v>0</c:v>
                </c:pt>
                <c:pt idx="15595">
                  <c:v>0</c:v>
                </c:pt>
                <c:pt idx="15596">
                  <c:v>0</c:v>
                </c:pt>
                <c:pt idx="15597">
                  <c:v>0</c:v>
                </c:pt>
                <c:pt idx="15598">
                  <c:v>0</c:v>
                </c:pt>
                <c:pt idx="15599">
                  <c:v>0</c:v>
                </c:pt>
                <c:pt idx="15600">
                  <c:v>0</c:v>
                </c:pt>
                <c:pt idx="15601">
                  <c:v>0</c:v>
                </c:pt>
                <c:pt idx="15602">
                  <c:v>0</c:v>
                </c:pt>
                <c:pt idx="15603">
                  <c:v>0</c:v>
                </c:pt>
                <c:pt idx="15604">
                  <c:v>0</c:v>
                </c:pt>
                <c:pt idx="15605">
                  <c:v>1.9556667007009025</c:v>
                </c:pt>
                <c:pt idx="15606">
                  <c:v>20.623889183350002</c:v>
                </c:pt>
                <c:pt idx="15607">
                  <c:v>16.6873895549802</c:v>
                </c:pt>
                <c:pt idx="15608">
                  <c:v>0</c:v>
                </c:pt>
                <c:pt idx="15609">
                  <c:v>3.7459966924400305</c:v>
                </c:pt>
                <c:pt idx="15610">
                  <c:v>0</c:v>
                </c:pt>
                <c:pt idx="15611">
                  <c:v>0.46126026365499229</c:v>
                </c:pt>
                <c:pt idx="15612">
                  <c:v>0</c:v>
                </c:pt>
                <c:pt idx="15613">
                  <c:v>1.172223303001374E-2</c:v>
                </c:pt>
                <c:pt idx="15614">
                  <c:v>5.6310128688819532</c:v>
                </c:pt>
                <c:pt idx="15615">
                  <c:v>25.827944885234956</c:v>
                </c:pt>
                <c:pt idx="15616">
                  <c:v>8.8207778747129737</c:v>
                </c:pt>
                <c:pt idx="15617">
                  <c:v>0</c:v>
                </c:pt>
                <c:pt idx="15618">
                  <c:v>0</c:v>
                </c:pt>
                <c:pt idx="15619">
                  <c:v>0</c:v>
                </c:pt>
                <c:pt idx="15620">
                  <c:v>0</c:v>
                </c:pt>
                <c:pt idx="15621">
                  <c:v>0</c:v>
                </c:pt>
                <c:pt idx="15622">
                  <c:v>0</c:v>
                </c:pt>
                <c:pt idx="15623">
                  <c:v>0</c:v>
                </c:pt>
                <c:pt idx="15624">
                  <c:v>0</c:v>
                </c:pt>
                <c:pt idx="15625">
                  <c:v>0</c:v>
                </c:pt>
                <c:pt idx="15626">
                  <c:v>0</c:v>
                </c:pt>
                <c:pt idx="15627">
                  <c:v>0</c:v>
                </c:pt>
                <c:pt idx="15628">
                  <c:v>0</c:v>
                </c:pt>
                <c:pt idx="15629">
                  <c:v>2.4637778201243989</c:v>
                </c:pt>
                <c:pt idx="15630">
                  <c:v>20.117778072691976</c:v>
                </c:pt>
                <c:pt idx="15631">
                  <c:v>16.505612159310203</c:v>
                </c:pt>
                <c:pt idx="15632">
                  <c:v>17.603944670359851</c:v>
                </c:pt>
                <c:pt idx="15633">
                  <c:v>16.77061134241967</c:v>
                </c:pt>
                <c:pt idx="15634">
                  <c:v>15.894389138847004</c:v>
                </c:pt>
                <c:pt idx="15635">
                  <c:v>16.895611888038047</c:v>
                </c:pt>
                <c:pt idx="15636">
                  <c:v>15.130166011386905</c:v>
                </c:pt>
                <c:pt idx="15637">
                  <c:v>12.93277777459798</c:v>
                </c:pt>
                <c:pt idx="15638">
                  <c:v>15.598667012316923</c:v>
                </c:pt>
                <c:pt idx="15639">
                  <c:v>22.667444818134982</c:v>
                </c:pt>
                <c:pt idx="15640">
                  <c:v>9.8170557215320287</c:v>
                </c:pt>
                <c:pt idx="15641">
                  <c:v>0</c:v>
                </c:pt>
                <c:pt idx="15642">
                  <c:v>0</c:v>
                </c:pt>
                <c:pt idx="15643">
                  <c:v>0</c:v>
                </c:pt>
                <c:pt idx="15644">
                  <c:v>0</c:v>
                </c:pt>
                <c:pt idx="15645">
                  <c:v>0</c:v>
                </c:pt>
                <c:pt idx="15646">
                  <c:v>0</c:v>
                </c:pt>
                <c:pt idx="15647">
                  <c:v>0</c:v>
                </c:pt>
                <c:pt idx="15648">
                  <c:v>0</c:v>
                </c:pt>
                <c:pt idx="15649">
                  <c:v>0</c:v>
                </c:pt>
                <c:pt idx="15650">
                  <c:v>0</c:v>
                </c:pt>
                <c:pt idx="15651">
                  <c:v>0</c:v>
                </c:pt>
                <c:pt idx="15652">
                  <c:v>0</c:v>
                </c:pt>
                <c:pt idx="15653">
                  <c:v>3.4265000614896977</c:v>
                </c:pt>
                <c:pt idx="15654">
                  <c:v>19.376333619132993</c:v>
                </c:pt>
                <c:pt idx="15655">
                  <c:v>15.30238966200011</c:v>
                </c:pt>
                <c:pt idx="15656">
                  <c:v>14.009999270967</c:v>
                </c:pt>
                <c:pt idx="15657">
                  <c:v>14.175776988135098</c:v>
                </c:pt>
                <c:pt idx="15658">
                  <c:v>15.565000597636981</c:v>
                </c:pt>
                <c:pt idx="15659">
                  <c:v>15.790556176503003</c:v>
                </c:pt>
                <c:pt idx="15660">
                  <c:v>16.46705535888799</c:v>
                </c:pt>
                <c:pt idx="15661">
                  <c:v>15.312775745392059</c:v>
                </c:pt>
                <c:pt idx="15662">
                  <c:v>16.721556101909982</c:v>
                </c:pt>
                <c:pt idx="15663">
                  <c:v>22.878167050420188</c:v>
                </c:pt>
                <c:pt idx="15664">
                  <c:v>11.283166843523986</c:v>
                </c:pt>
                <c:pt idx="15665">
                  <c:v>0</c:v>
                </c:pt>
                <c:pt idx="15666">
                  <c:v>0</c:v>
                </c:pt>
                <c:pt idx="15667">
                  <c:v>0</c:v>
                </c:pt>
                <c:pt idx="15668">
                  <c:v>0</c:v>
                </c:pt>
                <c:pt idx="15669">
                  <c:v>0</c:v>
                </c:pt>
                <c:pt idx="15670">
                  <c:v>0</c:v>
                </c:pt>
                <c:pt idx="15671">
                  <c:v>0</c:v>
                </c:pt>
                <c:pt idx="15672">
                  <c:v>0</c:v>
                </c:pt>
                <c:pt idx="15673">
                  <c:v>0</c:v>
                </c:pt>
                <c:pt idx="15674">
                  <c:v>0</c:v>
                </c:pt>
                <c:pt idx="15675">
                  <c:v>0</c:v>
                </c:pt>
                <c:pt idx="15676">
                  <c:v>0</c:v>
                </c:pt>
                <c:pt idx="15677">
                  <c:v>3.5308889484487977</c:v>
                </c:pt>
                <c:pt idx="15678">
                  <c:v>21.007611427919983</c:v>
                </c:pt>
                <c:pt idx="15679">
                  <c:v>17.75900073157004</c:v>
                </c:pt>
                <c:pt idx="15680">
                  <c:v>16.246943783233064</c:v>
                </c:pt>
                <c:pt idx="15681">
                  <c:v>2.8619986899719834</c:v>
                </c:pt>
                <c:pt idx="15682">
                  <c:v>0</c:v>
                </c:pt>
                <c:pt idx="15683">
                  <c:v>11.681222947435913</c:v>
                </c:pt>
                <c:pt idx="15684">
                  <c:v>16.589222335816999</c:v>
                </c:pt>
                <c:pt idx="15685">
                  <c:v>15.848448297711002</c:v>
                </c:pt>
                <c:pt idx="15686">
                  <c:v>19.617557048797039</c:v>
                </c:pt>
                <c:pt idx="15687">
                  <c:v>25.709222715165993</c:v>
                </c:pt>
                <c:pt idx="15688">
                  <c:v>11.038777950525969</c:v>
                </c:pt>
                <c:pt idx="15689">
                  <c:v>2.0555555861996311E-3</c:v>
                </c:pt>
                <c:pt idx="15690">
                  <c:v>0</c:v>
                </c:pt>
                <c:pt idx="15691">
                  <c:v>0</c:v>
                </c:pt>
                <c:pt idx="15692">
                  <c:v>0</c:v>
                </c:pt>
                <c:pt idx="15693">
                  <c:v>0</c:v>
                </c:pt>
                <c:pt idx="15694">
                  <c:v>0</c:v>
                </c:pt>
                <c:pt idx="15695">
                  <c:v>0</c:v>
                </c:pt>
                <c:pt idx="15696">
                  <c:v>0</c:v>
                </c:pt>
                <c:pt idx="15697">
                  <c:v>0</c:v>
                </c:pt>
                <c:pt idx="15698">
                  <c:v>0</c:v>
                </c:pt>
                <c:pt idx="15699">
                  <c:v>0</c:v>
                </c:pt>
                <c:pt idx="15700">
                  <c:v>0</c:v>
                </c:pt>
                <c:pt idx="15701">
                  <c:v>3.3484444969809033</c:v>
                </c:pt>
                <c:pt idx="15702">
                  <c:v>21.111389269849951</c:v>
                </c:pt>
                <c:pt idx="15703">
                  <c:v>19.132444826760093</c:v>
                </c:pt>
                <c:pt idx="15704">
                  <c:v>17.625221371118982</c:v>
                </c:pt>
                <c:pt idx="15705">
                  <c:v>18.399054637483914</c:v>
                </c:pt>
                <c:pt idx="15706">
                  <c:v>18.640111323461952</c:v>
                </c:pt>
                <c:pt idx="15707">
                  <c:v>18.803055449591056</c:v>
                </c:pt>
                <c:pt idx="15708">
                  <c:v>20.315166513655981</c:v>
                </c:pt>
                <c:pt idx="15709">
                  <c:v>22.426165818108075</c:v>
                </c:pt>
                <c:pt idx="15710">
                  <c:v>23.049500664605034</c:v>
                </c:pt>
                <c:pt idx="15711">
                  <c:v>27.301056027837035</c:v>
                </c:pt>
                <c:pt idx="15712">
                  <c:v>9.8757779497739193</c:v>
                </c:pt>
                <c:pt idx="15713">
                  <c:v>0</c:v>
                </c:pt>
                <c:pt idx="15714">
                  <c:v>0</c:v>
                </c:pt>
                <c:pt idx="15715">
                  <c:v>0</c:v>
                </c:pt>
                <c:pt idx="15716">
                  <c:v>0</c:v>
                </c:pt>
                <c:pt idx="15717">
                  <c:v>0</c:v>
                </c:pt>
                <c:pt idx="15718">
                  <c:v>0</c:v>
                </c:pt>
                <c:pt idx="15719">
                  <c:v>0</c:v>
                </c:pt>
                <c:pt idx="15720">
                  <c:v>0</c:v>
                </c:pt>
                <c:pt idx="15721">
                  <c:v>0</c:v>
                </c:pt>
                <c:pt idx="15722">
                  <c:v>0</c:v>
                </c:pt>
                <c:pt idx="15723">
                  <c:v>0</c:v>
                </c:pt>
                <c:pt idx="15724">
                  <c:v>0</c:v>
                </c:pt>
                <c:pt idx="15725">
                  <c:v>1.3823333537743991</c:v>
                </c:pt>
                <c:pt idx="15726">
                  <c:v>3.3355555802089611</c:v>
                </c:pt>
                <c:pt idx="15727">
                  <c:v>0</c:v>
                </c:pt>
                <c:pt idx="15728">
                  <c:v>0.4054443804419634</c:v>
                </c:pt>
                <c:pt idx="15729">
                  <c:v>13.772333593367989</c:v>
                </c:pt>
                <c:pt idx="15730">
                  <c:v>8.2114450147399793</c:v>
                </c:pt>
                <c:pt idx="15731">
                  <c:v>4.937888859641987</c:v>
                </c:pt>
                <c:pt idx="15732">
                  <c:v>15.75644424371103</c:v>
                </c:pt>
                <c:pt idx="15733">
                  <c:v>8.4976670196319901</c:v>
                </c:pt>
                <c:pt idx="15734">
                  <c:v>0</c:v>
                </c:pt>
                <c:pt idx="15735">
                  <c:v>1.4143888889100253</c:v>
                </c:pt>
                <c:pt idx="15736">
                  <c:v>4.3096667392259747</c:v>
                </c:pt>
                <c:pt idx="15737">
                  <c:v>0</c:v>
                </c:pt>
                <c:pt idx="15738">
                  <c:v>0</c:v>
                </c:pt>
                <c:pt idx="15739">
                  <c:v>0</c:v>
                </c:pt>
                <c:pt idx="15740">
                  <c:v>0</c:v>
                </c:pt>
                <c:pt idx="15741">
                  <c:v>0</c:v>
                </c:pt>
                <c:pt idx="15742">
                  <c:v>0</c:v>
                </c:pt>
                <c:pt idx="15743">
                  <c:v>0</c:v>
                </c:pt>
                <c:pt idx="15744">
                  <c:v>0</c:v>
                </c:pt>
                <c:pt idx="15745">
                  <c:v>0</c:v>
                </c:pt>
                <c:pt idx="15746">
                  <c:v>0</c:v>
                </c:pt>
                <c:pt idx="15747">
                  <c:v>0</c:v>
                </c:pt>
                <c:pt idx="15748">
                  <c:v>0</c:v>
                </c:pt>
                <c:pt idx="15749">
                  <c:v>1.3402222442626019</c:v>
                </c:pt>
                <c:pt idx="15750">
                  <c:v>1.0517222509089379</c:v>
                </c:pt>
                <c:pt idx="15751">
                  <c:v>0</c:v>
                </c:pt>
                <c:pt idx="15752">
                  <c:v>0</c:v>
                </c:pt>
                <c:pt idx="15753">
                  <c:v>8.8336666806539483</c:v>
                </c:pt>
                <c:pt idx="15754">
                  <c:v>16.972445329030961</c:v>
                </c:pt>
                <c:pt idx="15755">
                  <c:v>15.730333707596998</c:v>
                </c:pt>
                <c:pt idx="15756">
                  <c:v>6.1967782274877976</c:v>
                </c:pt>
                <c:pt idx="15757">
                  <c:v>15.623722405882297</c:v>
                </c:pt>
                <c:pt idx="15758">
                  <c:v>1.7891667593849547</c:v>
                </c:pt>
                <c:pt idx="15759">
                  <c:v>3.7696667129810066</c:v>
                </c:pt>
                <c:pt idx="15760">
                  <c:v>3.7093889504000117</c:v>
                </c:pt>
                <c:pt idx="15761">
                  <c:v>0</c:v>
                </c:pt>
                <c:pt idx="15762">
                  <c:v>0</c:v>
                </c:pt>
                <c:pt idx="15763">
                  <c:v>0</c:v>
                </c:pt>
                <c:pt idx="15764">
                  <c:v>0</c:v>
                </c:pt>
                <c:pt idx="15765">
                  <c:v>0</c:v>
                </c:pt>
                <c:pt idx="15766">
                  <c:v>0</c:v>
                </c:pt>
                <c:pt idx="15767">
                  <c:v>0</c:v>
                </c:pt>
                <c:pt idx="15768">
                  <c:v>0</c:v>
                </c:pt>
                <c:pt idx="15769">
                  <c:v>0</c:v>
                </c:pt>
                <c:pt idx="15770">
                  <c:v>0</c:v>
                </c:pt>
                <c:pt idx="15771">
                  <c:v>0</c:v>
                </c:pt>
                <c:pt idx="15772">
                  <c:v>0</c:v>
                </c:pt>
                <c:pt idx="15773">
                  <c:v>1.3295555766134015</c:v>
                </c:pt>
                <c:pt idx="15774">
                  <c:v>0</c:v>
                </c:pt>
                <c:pt idx="15775">
                  <c:v>0</c:v>
                </c:pt>
                <c:pt idx="15776">
                  <c:v>0</c:v>
                </c:pt>
                <c:pt idx="15777">
                  <c:v>9.2836669264899854</c:v>
                </c:pt>
                <c:pt idx="15778">
                  <c:v>18.109889378015993</c:v>
                </c:pt>
                <c:pt idx="15779">
                  <c:v>20.96077832963779</c:v>
                </c:pt>
                <c:pt idx="15780">
                  <c:v>16.368889711167803</c:v>
                </c:pt>
                <c:pt idx="15781">
                  <c:v>8.4685000016960998</c:v>
                </c:pt>
                <c:pt idx="15782">
                  <c:v>0</c:v>
                </c:pt>
                <c:pt idx="15783">
                  <c:v>21.558278101030965</c:v>
                </c:pt>
                <c:pt idx="15784">
                  <c:v>4.6833334294330058</c:v>
                </c:pt>
                <c:pt idx="15785">
                  <c:v>0</c:v>
                </c:pt>
                <c:pt idx="15786">
                  <c:v>0</c:v>
                </c:pt>
                <c:pt idx="15787">
                  <c:v>0</c:v>
                </c:pt>
                <c:pt idx="15788">
                  <c:v>0</c:v>
                </c:pt>
                <c:pt idx="15789">
                  <c:v>0</c:v>
                </c:pt>
                <c:pt idx="15790">
                  <c:v>0</c:v>
                </c:pt>
                <c:pt idx="15791">
                  <c:v>0</c:v>
                </c:pt>
                <c:pt idx="15792">
                  <c:v>0</c:v>
                </c:pt>
                <c:pt idx="15793">
                  <c:v>0</c:v>
                </c:pt>
                <c:pt idx="15794">
                  <c:v>0</c:v>
                </c:pt>
                <c:pt idx="15795">
                  <c:v>0</c:v>
                </c:pt>
                <c:pt idx="15796">
                  <c:v>0</c:v>
                </c:pt>
                <c:pt idx="15797">
                  <c:v>2.2216667075579011</c:v>
                </c:pt>
                <c:pt idx="15798">
                  <c:v>20.634944858990025</c:v>
                </c:pt>
                <c:pt idx="15799">
                  <c:v>19.390611835056006</c:v>
                </c:pt>
                <c:pt idx="15800">
                  <c:v>20.804611757069011</c:v>
                </c:pt>
                <c:pt idx="15801">
                  <c:v>21.136334086525039</c:v>
                </c:pt>
                <c:pt idx="15802">
                  <c:v>22.867000800240021</c:v>
                </c:pt>
                <c:pt idx="15803">
                  <c:v>21.741667421119928</c:v>
                </c:pt>
                <c:pt idx="15804">
                  <c:v>15.010642999020092</c:v>
                </c:pt>
                <c:pt idx="15805">
                  <c:v>9.7609452003900969</c:v>
                </c:pt>
                <c:pt idx="15806">
                  <c:v>19.621666951700035</c:v>
                </c:pt>
                <c:pt idx="15807">
                  <c:v>14.138333530239834</c:v>
                </c:pt>
                <c:pt idx="15808">
                  <c:v>1.8047778103090195</c:v>
                </c:pt>
                <c:pt idx="15809">
                  <c:v>0</c:v>
                </c:pt>
                <c:pt idx="15810">
                  <c:v>0</c:v>
                </c:pt>
                <c:pt idx="15811">
                  <c:v>0</c:v>
                </c:pt>
                <c:pt idx="15812">
                  <c:v>0</c:v>
                </c:pt>
                <c:pt idx="15813">
                  <c:v>0</c:v>
                </c:pt>
                <c:pt idx="15814">
                  <c:v>0</c:v>
                </c:pt>
                <c:pt idx="15815">
                  <c:v>0</c:v>
                </c:pt>
                <c:pt idx="15816">
                  <c:v>0</c:v>
                </c:pt>
                <c:pt idx="15817">
                  <c:v>0</c:v>
                </c:pt>
                <c:pt idx="15818">
                  <c:v>0</c:v>
                </c:pt>
                <c:pt idx="15819">
                  <c:v>0</c:v>
                </c:pt>
                <c:pt idx="15820">
                  <c:v>0</c:v>
                </c:pt>
                <c:pt idx="15821">
                  <c:v>2.23083337443156</c:v>
                </c:pt>
                <c:pt idx="15822">
                  <c:v>19.310833602394503</c:v>
                </c:pt>
                <c:pt idx="15823">
                  <c:v>21.38933415800301</c:v>
                </c:pt>
                <c:pt idx="15824">
                  <c:v>11.327833605130991</c:v>
                </c:pt>
                <c:pt idx="15825">
                  <c:v>16.281722257932074</c:v>
                </c:pt>
                <c:pt idx="15826">
                  <c:v>3.1296112463198824</c:v>
                </c:pt>
                <c:pt idx="15827">
                  <c:v>4.5542776966099154</c:v>
                </c:pt>
                <c:pt idx="15828">
                  <c:v>24.011055950059927</c:v>
                </c:pt>
                <c:pt idx="15829">
                  <c:v>24.150444738599958</c:v>
                </c:pt>
                <c:pt idx="15830">
                  <c:v>26.341222989153948</c:v>
                </c:pt>
                <c:pt idx="15831">
                  <c:v>13.75583347744498</c:v>
                </c:pt>
                <c:pt idx="15832">
                  <c:v>3.0677778381070198</c:v>
                </c:pt>
                <c:pt idx="15833">
                  <c:v>0</c:v>
                </c:pt>
                <c:pt idx="15834">
                  <c:v>0</c:v>
                </c:pt>
                <c:pt idx="15835">
                  <c:v>0</c:v>
                </c:pt>
                <c:pt idx="15836">
                  <c:v>0</c:v>
                </c:pt>
                <c:pt idx="15837">
                  <c:v>0</c:v>
                </c:pt>
                <c:pt idx="15838">
                  <c:v>0</c:v>
                </c:pt>
                <c:pt idx="15839">
                  <c:v>0</c:v>
                </c:pt>
                <c:pt idx="15840">
                  <c:v>0</c:v>
                </c:pt>
                <c:pt idx="15841">
                  <c:v>0</c:v>
                </c:pt>
                <c:pt idx="15842">
                  <c:v>0</c:v>
                </c:pt>
                <c:pt idx="15843">
                  <c:v>0</c:v>
                </c:pt>
                <c:pt idx="15844">
                  <c:v>0</c:v>
                </c:pt>
                <c:pt idx="15845">
                  <c:v>1.5891666902063992</c:v>
                </c:pt>
                <c:pt idx="15846">
                  <c:v>21.106055918013027</c:v>
                </c:pt>
                <c:pt idx="15847">
                  <c:v>22.064222816891998</c:v>
                </c:pt>
                <c:pt idx="15848">
                  <c:v>5.6704444180589917</c:v>
                </c:pt>
                <c:pt idx="15849">
                  <c:v>9.1691674280098141</c:v>
                </c:pt>
                <c:pt idx="15850">
                  <c:v>21.657278061969919</c:v>
                </c:pt>
                <c:pt idx="15851">
                  <c:v>35.646667210269925</c:v>
                </c:pt>
                <c:pt idx="15852">
                  <c:v>22.099722878140028</c:v>
                </c:pt>
                <c:pt idx="15853">
                  <c:v>11.925389267534001</c:v>
                </c:pt>
                <c:pt idx="15854">
                  <c:v>26.365334008440186</c:v>
                </c:pt>
                <c:pt idx="15855">
                  <c:v>5.5765556095300326</c:v>
                </c:pt>
                <c:pt idx="15856">
                  <c:v>0.50133334672699448</c:v>
                </c:pt>
                <c:pt idx="15857">
                  <c:v>0</c:v>
                </c:pt>
                <c:pt idx="15858">
                  <c:v>0</c:v>
                </c:pt>
                <c:pt idx="15859">
                  <c:v>0</c:v>
                </c:pt>
                <c:pt idx="15860">
                  <c:v>0</c:v>
                </c:pt>
                <c:pt idx="15861">
                  <c:v>0</c:v>
                </c:pt>
                <c:pt idx="15862">
                  <c:v>0</c:v>
                </c:pt>
                <c:pt idx="15863">
                  <c:v>0</c:v>
                </c:pt>
                <c:pt idx="15864">
                  <c:v>0</c:v>
                </c:pt>
                <c:pt idx="15865">
                  <c:v>0</c:v>
                </c:pt>
                <c:pt idx="15866">
                  <c:v>0</c:v>
                </c:pt>
                <c:pt idx="15867">
                  <c:v>0</c:v>
                </c:pt>
                <c:pt idx="15868">
                  <c:v>0</c:v>
                </c:pt>
                <c:pt idx="15869">
                  <c:v>1.5628333601645261</c:v>
                </c:pt>
                <c:pt idx="15870">
                  <c:v>21.994166973746019</c:v>
                </c:pt>
                <c:pt idx="15871">
                  <c:v>24.825222697779964</c:v>
                </c:pt>
                <c:pt idx="15872">
                  <c:v>22.540667237175967</c:v>
                </c:pt>
                <c:pt idx="15873">
                  <c:v>16.718222289880998</c:v>
                </c:pt>
                <c:pt idx="15874">
                  <c:v>14.261289345158957</c:v>
                </c:pt>
                <c:pt idx="15875">
                  <c:v>13.841444658541036</c:v>
                </c:pt>
                <c:pt idx="15876">
                  <c:v>20.266944822740015</c:v>
                </c:pt>
                <c:pt idx="15877">
                  <c:v>20.213278148559993</c:v>
                </c:pt>
                <c:pt idx="15878">
                  <c:v>14.625166941811017</c:v>
                </c:pt>
                <c:pt idx="15879">
                  <c:v>8.874555721016975</c:v>
                </c:pt>
                <c:pt idx="15880">
                  <c:v>3.1635000582080011</c:v>
                </c:pt>
                <c:pt idx="15881">
                  <c:v>0</c:v>
                </c:pt>
                <c:pt idx="15882">
                  <c:v>0</c:v>
                </c:pt>
                <c:pt idx="15883">
                  <c:v>0</c:v>
                </c:pt>
                <c:pt idx="15884">
                  <c:v>0</c:v>
                </c:pt>
                <c:pt idx="15885">
                  <c:v>0</c:v>
                </c:pt>
                <c:pt idx="15886">
                  <c:v>0</c:v>
                </c:pt>
                <c:pt idx="15887">
                  <c:v>0</c:v>
                </c:pt>
                <c:pt idx="15888">
                  <c:v>0</c:v>
                </c:pt>
                <c:pt idx="15889">
                  <c:v>0</c:v>
                </c:pt>
                <c:pt idx="15890">
                  <c:v>0</c:v>
                </c:pt>
                <c:pt idx="15891">
                  <c:v>0</c:v>
                </c:pt>
                <c:pt idx="15892">
                  <c:v>0</c:v>
                </c:pt>
                <c:pt idx="15893">
                  <c:v>1.5518333653815897</c:v>
                </c:pt>
                <c:pt idx="15894">
                  <c:v>14.647166873299966</c:v>
                </c:pt>
                <c:pt idx="15895">
                  <c:v>23.684611456233029</c:v>
                </c:pt>
                <c:pt idx="15896">
                  <c:v>28.954556406405999</c:v>
                </c:pt>
                <c:pt idx="15897">
                  <c:v>22.637611563528026</c:v>
                </c:pt>
                <c:pt idx="15898">
                  <c:v>16.808278111393008</c:v>
                </c:pt>
                <c:pt idx="15899">
                  <c:v>18.338778125576994</c:v>
                </c:pt>
                <c:pt idx="15900">
                  <c:v>15.595944668614038</c:v>
                </c:pt>
                <c:pt idx="15901">
                  <c:v>18.370667024904947</c:v>
                </c:pt>
                <c:pt idx="15902">
                  <c:v>11.056389084707007</c:v>
                </c:pt>
                <c:pt idx="15903">
                  <c:v>10.458055711230941</c:v>
                </c:pt>
                <c:pt idx="15904">
                  <c:v>1.3297778002799987</c:v>
                </c:pt>
                <c:pt idx="15905">
                  <c:v>0</c:v>
                </c:pt>
                <c:pt idx="15906">
                  <c:v>0</c:v>
                </c:pt>
                <c:pt idx="15907">
                  <c:v>0</c:v>
                </c:pt>
                <c:pt idx="15908">
                  <c:v>0</c:v>
                </c:pt>
                <c:pt idx="15909">
                  <c:v>0</c:v>
                </c:pt>
                <c:pt idx="15910">
                  <c:v>0</c:v>
                </c:pt>
                <c:pt idx="15911">
                  <c:v>0</c:v>
                </c:pt>
                <c:pt idx="15912">
                  <c:v>0</c:v>
                </c:pt>
                <c:pt idx="15913">
                  <c:v>0</c:v>
                </c:pt>
                <c:pt idx="15914">
                  <c:v>0</c:v>
                </c:pt>
                <c:pt idx="15915">
                  <c:v>0</c:v>
                </c:pt>
                <c:pt idx="15916">
                  <c:v>0</c:v>
                </c:pt>
                <c:pt idx="15917">
                  <c:v>1.0013889061783761</c:v>
                </c:pt>
                <c:pt idx="15918">
                  <c:v>17.485889142362964</c:v>
                </c:pt>
                <c:pt idx="15919">
                  <c:v>27.169611568649998</c:v>
                </c:pt>
                <c:pt idx="15920">
                  <c:v>18.324111322387978</c:v>
                </c:pt>
                <c:pt idx="15921">
                  <c:v>16.906222435740005</c:v>
                </c:pt>
                <c:pt idx="15922">
                  <c:v>15.331333524008983</c:v>
                </c:pt>
                <c:pt idx="15923">
                  <c:v>20.335055860236004</c:v>
                </c:pt>
                <c:pt idx="15924">
                  <c:v>22.626944942507009</c:v>
                </c:pt>
                <c:pt idx="15925">
                  <c:v>21.459778163697024</c:v>
                </c:pt>
                <c:pt idx="15926">
                  <c:v>11.62161128997991</c:v>
                </c:pt>
                <c:pt idx="15927">
                  <c:v>7.4198334689269814</c:v>
                </c:pt>
                <c:pt idx="15928">
                  <c:v>0.60761113189499838</c:v>
                </c:pt>
                <c:pt idx="15929">
                  <c:v>0</c:v>
                </c:pt>
                <c:pt idx="15930">
                  <c:v>0</c:v>
                </c:pt>
                <c:pt idx="15931">
                  <c:v>0</c:v>
                </c:pt>
                <c:pt idx="15932">
                  <c:v>0</c:v>
                </c:pt>
                <c:pt idx="15933">
                  <c:v>0</c:v>
                </c:pt>
                <c:pt idx="15934">
                  <c:v>0</c:v>
                </c:pt>
                <c:pt idx="15935">
                  <c:v>0</c:v>
                </c:pt>
                <c:pt idx="15936">
                  <c:v>0</c:v>
                </c:pt>
                <c:pt idx="15937">
                  <c:v>0</c:v>
                </c:pt>
                <c:pt idx="15938">
                  <c:v>0</c:v>
                </c:pt>
                <c:pt idx="15939">
                  <c:v>0</c:v>
                </c:pt>
                <c:pt idx="15940">
                  <c:v>0</c:v>
                </c:pt>
                <c:pt idx="15941">
                  <c:v>0.76733335076521003</c:v>
                </c:pt>
                <c:pt idx="15942">
                  <c:v>8.8206668044454091</c:v>
                </c:pt>
                <c:pt idx="15943">
                  <c:v>19.897833693461905</c:v>
                </c:pt>
                <c:pt idx="15944">
                  <c:v>16.645222510413987</c:v>
                </c:pt>
                <c:pt idx="15945">
                  <c:v>21.980778130549993</c:v>
                </c:pt>
                <c:pt idx="15946">
                  <c:v>21.5313336749869</c:v>
                </c:pt>
                <c:pt idx="15947">
                  <c:v>18.631778051352811</c:v>
                </c:pt>
                <c:pt idx="15948">
                  <c:v>27.596222952054006</c:v>
                </c:pt>
                <c:pt idx="15949">
                  <c:v>24.757445086373096</c:v>
                </c:pt>
                <c:pt idx="15950">
                  <c:v>24.597222758796299</c:v>
                </c:pt>
                <c:pt idx="15951">
                  <c:v>19.334833673996997</c:v>
                </c:pt>
                <c:pt idx="15952">
                  <c:v>0.48816667377119671</c:v>
                </c:pt>
                <c:pt idx="15953">
                  <c:v>0</c:v>
                </c:pt>
                <c:pt idx="15954">
                  <c:v>0</c:v>
                </c:pt>
                <c:pt idx="15955">
                  <c:v>0</c:v>
                </c:pt>
                <c:pt idx="15956">
                  <c:v>0</c:v>
                </c:pt>
                <c:pt idx="15957">
                  <c:v>0</c:v>
                </c:pt>
                <c:pt idx="15958">
                  <c:v>0</c:v>
                </c:pt>
                <c:pt idx="15959">
                  <c:v>0</c:v>
                </c:pt>
                <c:pt idx="15960">
                  <c:v>0</c:v>
                </c:pt>
                <c:pt idx="15961">
                  <c:v>0</c:v>
                </c:pt>
                <c:pt idx="15962">
                  <c:v>0</c:v>
                </c:pt>
                <c:pt idx="15963">
                  <c:v>0</c:v>
                </c:pt>
                <c:pt idx="15964">
                  <c:v>0</c:v>
                </c:pt>
                <c:pt idx="15965">
                  <c:v>0.95755557543701997</c:v>
                </c:pt>
                <c:pt idx="15966">
                  <c:v>20.519944790449003</c:v>
                </c:pt>
                <c:pt idx="15967">
                  <c:v>20.991055754555987</c:v>
                </c:pt>
                <c:pt idx="15968">
                  <c:v>16.677055924732997</c:v>
                </c:pt>
                <c:pt idx="15969">
                  <c:v>15.479166937405012</c:v>
                </c:pt>
                <c:pt idx="15970">
                  <c:v>22.446333909034024</c:v>
                </c:pt>
                <c:pt idx="15971">
                  <c:v>18.054555908838694</c:v>
                </c:pt>
                <c:pt idx="15972">
                  <c:v>18.736333333120967</c:v>
                </c:pt>
                <c:pt idx="15973">
                  <c:v>30.570778395136529</c:v>
                </c:pt>
                <c:pt idx="15974">
                  <c:v>24.4880561104791</c:v>
                </c:pt>
                <c:pt idx="15975">
                  <c:v>11.512611328562997</c:v>
                </c:pt>
                <c:pt idx="15976">
                  <c:v>1.1735555793179913</c:v>
                </c:pt>
                <c:pt idx="15977">
                  <c:v>0</c:v>
                </c:pt>
                <c:pt idx="15978">
                  <c:v>0</c:v>
                </c:pt>
                <c:pt idx="15979">
                  <c:v>0</c:v>
                </c:pt>
                <c:pt idx="15980">
                  <c:v>0</c:v>
                </c:pt>
                <c:pt idx="15981">
                  <c:v>0</c:v>
                </c:pt>
                <c:pt idx="15982">
                  <c:v>0</c:v>
                </c:pt>
                <c:pt idx="15983">
                  <c:v>0</c:v>
                </c:pt>
                <c:pt idx="15984">
                  <c:v>0</c:v>
                </c:pt>
                <c:pt idx="15985">
                  <c:v>0</c:v>
                </c:pt>
                <c:pt idx="15986">
                  <c:v>0</c:v>
                </c:pt>
                <c:pt idx="15987">
                  <c:v>0</c:v>
                </c:pt>
                <c:pt idx="15988">
                  <c:v>0</c:v>
                </c:pt>
                <c:pt idx="15989">
                  <c:v>0.89261112856368996</c:v>
                </c:pt>
                <c:pt idx="15990">
                  <c:v>19.985778140631965</c:v>
                </c:pt>
                <c:pt idx="15991">
                  <c:v>25.92144496811801</c:v>
                </c:pt>
                <c:pt idx="15992">
                  <c:v>28.765056153651983</c:v>
                </c:pt>
                <c:pt idx="15993">
                  <c:v>33.520556010666979</c:v>
                </c:pt>
                <c:pt idx="15994">
                  <c:v>25.307667240471005</c:v>
                </c:pt>
                <c:pt idx="15995">
                  <c:v>30.228223280376994</c:v>
                </c:pt>
                <c:pt idx="15996">
                  <c:v>23.518722472720015</c:v>
                </c:pt>
                <c:pt idx="15997">
                  <c:v>24.786278305053607</c:v>
                </c:pt>
                <c:pt idx="15998">
                  <c:v>24.9756116485596</c:v>
                </c:pt>
                <c:pt idx="15999">
                  <c:v>21.714722441873398</c:v>
                </c:pt>
                <c:pt idx="16000">
                  <c:v>1.8867778070436998</c:v>
                </c:pt>
                <c:pt idx="16001">
                  <c:v>0</c:v>
                </c:pt>
                <c:pt idx="16002">
                  <c:v>0</c:v>
                </c:pt>
                <c:pt idx="16003">
                  <c:v>0</c:v>
                </c:pt>
                <c:pt idx="16004">
                  <c:v>0</c:v>
                </c:pt>
                <c:pt idx="16005">
                  <c:v>0</c:v>
                </c:pt>
                <c:pt idx="16006">
                  <c:v>0</c:v>
                </c:pt>
                <c:pt idx="16007">
                  <c:v>0</c:v>
                </c:pt>
                <c:pt idx="16008">
                  <c:v>0</c:v>
                </c:pt>
                <c:pt idx="16009">
                  <c:v>0</c:v>
                </c:pt>
                <c:pt idx="16010">
                  <c:v>0</c:v>
                </c:pt>
                <c:pt idx="16011">
                  <c:v>0</c:v>
                </c:pt>
                <c:pt idx="16012">
                  <c:v>0</c:v>
                </c:pt>
                <c:pt idx="16013">
                  <c:v>0.29100000645965407</c:v>
                </c:pt>
                <c:pt idx="16014">
                  <c:v>3.0876111633248939</c:v>
                </c:pt>
                <c:pt idx="16015">
                  <c:v>6.3258334240649958</c:v>
                </c:pt>
                <c:pt idx="16016">
                  <c:v>9.1154446429679865</c:v>
                </c:pt>
                <c:pt idx="16017">
                  <c:v>11.054444654252961</c:v>
                </c:pt>
                <c:pt idx="16018">
                  <c:v>11.377000150681056</c:v>
                </c:pt>
                <c:pt idx="16019">
                  <c:v>12.521889084179975</c:v>
                </c:pt>
                <c:pt idx="16020">
                  <c:v>9.2250001549698482</c:v>
                </c:pt>
                <c:pt idx="16021">
                  <c:v>7.4418890052370443</c:v>
                </c:pt>
                <c:pt idx="16022">
                  <c:v>5.8201667790940519</c:v>
                </c:pt>
                <c:pt idx="16023">
                  <c:v>2.348055598441988</c:v>
                </c:pt>
                <c:pt idx="16024">
                  <c:v>0.14283333481600025</c:v>
                </c:pt>
                <c:pt idx="16025">
                  <c:v>0</c:v>
                </c:pt>
                <c:pt idx="16026">
                  <c:v>0</c:v>
                </c:pt>
                <c:pt idx="16027">
                  <c:v>0</c:v>
                </c:pt>
                <c:pt idx="16028">
                  <c:v>0</c:v>
                </c:pt>
                <c:pt idx="16029">
                  <c:v>0</c:v>
                </c:pt>
                <c:pt idx="16030">
                  <c:v>0</c:v>
                </c:pt>
                <c:pt idx="16031">
                  <c:v>0</c:v>
                </c:pt>
                <c:pt idx="16032">
                  <c:v>0</c:v>
                </c:pt>
                <c:pt idx="16033">
                  <c:v>0</c:v>
                </c:pt>
                <c:pt idx="16034">
                  <c:v>0</c:v>
                </c:pt>
                <c:pt idx="16035">
                  <c:v>0</c:v>
                </c:pt>
                <c:pt idx="16036">
                  <c:v>0</c:v>
                </c:pt>
                <c:pt idx="16037">
                  <c:v>0.2105555599348401</c:v>
                </c:pt>
                <c:pt idx="16038">
                  <c:v>4.1817778529060092</c:v>
                </c:pt>
                <c:pt idx="16039">
                  <c:v>13.30316694233602</c:v>
                </c:pt>
                <c:pt idx="16040">
                  <c:v>10.946277976563977</c:v>
                </c:pt>
                <c:pt idx="16041">
                  <c:v>14.306611360939996</c:v>
                </c:pt>
                <c:pt idx="16042">
                  <c:v>18.095389176224955</c:v>
                </c:pt>
                <c:pt idx="16043">
                  <c:v>17.926111426619002</c:v>
                </c:pt>
                <c:pt idx="16044">
                  <c:v>18.397555913395991</c:v>
                </c:pt>
                <c:pt idx="16045">
                  <c:v>17.991666955679989</c:v>
                </c:pt>
                <c:pt idx="16046">
                  <c:v>20.843722671199998</c:v>
                </c:pt>
                <c:pt idx="16047">
                  <c:v>21.784333765945007</c:v>
                </c:pt>
                <c:pt idx="16048">
                  <c:v>3.1976111644049752</c:v>
                </c:pt>
                <c:pt idx="16049">
                  <c:v>0</c:v>
                </c:pt>
                <c:pt idx="16050">
                  <c:v>0</c:v>
                </c:pt>
                <c:pt idx="16051">
                  <c:v>0</c:v>
                </c:pt>
                <c:pt idx="16052">
                  <c:v>0</c:v>
                </c:pt>
                <c:pt idx="16053">
                  <c:v>0</c:v>
                </c:pt>
                <c:pt idx="16054">
                  <c:v>0</c:v>
                </c:pt>
                <c:pt idx="16055">
                  <c:v>0</c:v>
                </c:pt>
                <c:pt idx="16056">
                  <c:v>0</c:v>
                </c:pt>
                <c:pt idx="16057">
                  <c:v>0</c:v>
                </c:pt>
                <c:pt idx="16058">
                  <c:v>0</c:v>
                </c:pt>
                <c:pt idx="16059">
                  <c:v>0</c:v>
                </c:pt>
                <c:pt idx="16060">
                  <c:v>0</c:v>
                </c:pt>
                <c:pt idx="16061">
                  <c:v>1.6008333587439001</c:v>
                </c:pt>
                <c:pt idx="16062">
                  <c:v>21.121694785811997</c:v>
                </c:pt>
                <c:pt idx="16063">
                  <c:v>19.67577835294901</c:v>
                </c:pt>
                <c:pt idx="16064">
                  <c:v>19.828611314559993</c:v>
                </c:pt>
                <c:pt idx="16065">
                  <c:v>20.659889426760898</c:v>
                </c:pt>
                <c:pt idx="16066">
                  <c:v>20.271167214712502</c:v>
                </c:pt>
                <c:pt idx="16067">
                  <c:v>19.389722429910723</c:v>
                </c:pt>
                <c:pt idx="16068">
                  <c:v>20.506444875929422</c:v>
                </c:pt>
                <c:pt idx="16069">
                  <c:v>22.547444805569</c:v>
                </c:pt>
                <c:pt idx="16070">
                  <c:v>22.882500601873971</c:v>
                </c:pt>
                <c:pt idx="16071">
                  <c:v>26.751056011529954</c:v>
                </c:pt>
                <c:pt idx="16072">
                  <c:v>3.6774445103199866</c:v>
                </c:pt>
                <c:pt idx="16073">
                  <c:v>0</c:v>
                </c:pt>
                <c:pt idx="16074">
                  <c:v>0</c:v>
                </c:pt>
                <c:pt idx="16075">
                  <c:v>0</c:v>
                </c:pt>
                <c:pt idx="16076">
                  <c:v>0</c:v>
                </c:pt>
                <c:pt idx="16077">
                  <c:v>0</c:v>
                </c:pt>
                <c:pt idx="16078">
                  <c:v>0</c:v>
                </c:pt>
                <c:pt idx="16079">
                  <c:v>0</c:v>
                </c:pt>
                <c:pt idx="16080">
                  <c:v>0</c:v>
                </c:pt>
                <c:pt idx="16081">
                  <c:v>0</c:v>
                </c:pt>
                <c:pt idx="16082">
                  <c:v>0</c:v>
                </c:pt>
                <c:pt idx="16083">
                  <c:v>0</c:v>
                </c:pt>
                <c:pt idx="16084">
                  <c:v>0</c:v>
                </c:pt>
                <c:pt idx="16085">
                  <c:v>1.416333354893661</c:v>
                </c:pt>
                <c:pt idx="16086">
                  <c:v>20.555333689310999</c:v>
                </c:pt>
                <c:pt idx="16087">
                  <c:v>21.581611751978983</c:v>
                </c:pt>
                <c:pt idx="16088">
                  <c:v>22.315750659308797</c:v>
                </c:pt>
                <c:pt idx="16089">
                  <c:v>22.459556617737505</c:v>
                </c:pt>
                <c:pt idx="16090">
                  <c:v>21.069778442384589</c:v>
                </c:pt>
                <c:pt idx="16091">
                  <c:v>19.734612420401401</c:v>
                </c:pt>
                <c:pt idx="16092">
                  <c:v>20.625779050193202</c:v>
                </c:pt>
                <c:pt idx="16093">
                  <c:v>26.870333812502793</c:v>
                </c:pt>
                <c:pt idx="16094">
                  <c:v>22.888389306598015</c:v>
                </c:pt>
                <c:pt idx="16095">
                  <c:v>28.404278266542065</c:v>
                </c:pt>
                <c:pt idx="16096">
                  <c:v>2.6240000467330447</c:v>
                </c:pt>
                <c:pt idx="16097">
                  <c:v>0</c:v>
                </c:pt>
                <c:pt idx="16098">
                  <c:v>0</c:v>
                </c:pt>
                <c:pt idx="16099">
                  <c:v>0</c:v>
                </c:pt>
                <c:pt idx="16100">
                  <c:v>0</c:v>
                </c:pt>
                <c:pt idx="16101">
                  <c:v>0</c:v>
                </c:pt>
                <c:pt idx="16102">
                  <c:v>0</c:v>
                </c:pt>
                <c:pt idx="16103">
                  <c:v>0</c:v>
                </c:pt>
                <c:pt idx="16104">
                  <c:v>0</c:v>
                </c:pt>
                <c:pt idx="16105">
                  <c:v>0</c:v>
                </c:pt>
                <c:pt idx="16106">
                  <c:v>0</c:v>
                </c:pt>
                <c:pt idx="16107">
                  <c:v>0</c:v>
                </c:pt>
                <c:pt idx="16108">
                  <c:v>0</c:v>
                </c:pt>
                <c:pt idx="16109">
                  <c:v>0.91927779763522999</c:v>
                </c:pt>
                <c:pt idx="16110">
                  <c:v>20.729555906416977</c:v>
                </c:pt>
                <c:pt idx="16111">
                  <c:v>23.013000542323994</c:v>
                </c:pt>
                <c:pt idx="16112">
                  <c:v>24.009389364455956</c:v>
                </c:pt>
                <c:pt idx="16113">
                  <c:v>24.595778403813028</c:v>
                </c:pt>
                <c:pt idx="16114">
                  <c:v>22.463278001151025</c:v>
                </c:pt>
                <c:pt idx="16115">
                  <c:v>21.689722692702048</c:v>
                </c:pt>
                <c:pt idx="16116">
                  <c:v>2.7411668305900321</c:v>
                </c:pt>
                <c:pt idx="16117">
                  <c:v>6.219499857161054</c:v>
                </c:pt>
                <c:pt idx="16118">
                  <c:v>0</c:v>
                </c:pt>
                <c:pt idx="16119">
                  <c:v>6.7200556606430268</c:v>
                </c:pt>
                <c:pt idx="16120">
                  <c:v>1.3157222457940065</c:v>
                </c:pt>
                <c:pt idx="16121">
                  <c:v>0</c:v>
                </c:pt>
                <c:pt idx="16122">
                  <c:v>0</c:v>
                </c:pt>
                <c:pt idx="16123">
                  <c:v>0</c:v>
                </c:pt>
                <c:pt idx="16124">
                  <c:v>0</c:v>
                </c:pt>
                <c:pt idx="16125">
                  <c:v>0</c:v>
                </c:pt>
                <c:pt idx="16126">
                  <c:v>0</c:v>
                </c:pt>
                <c:pt idx="16127">
                  <c:v>0</c:v>
                </c:pt>
                <c:pt idx="16128">
                  <c:v>0</c:v>
                </c:pt>
                <c:pt idx="16129">
                  <c:v>0</c:v>
                </c:pt>
                <c:pt idx="16130">
                  <c:v>0</c:v>
                </c:pt>
                <c:pt idx="16131">
                  <c:v>0</c:v>
                </c:pt>
                <c:pt idx="16132">
                  <c:v>0</c:v>
                </c:pt>
                <c:pt idx="16133">
                  <c:v>0.68538890157722987</c:v>
                </c:pt>
                <c:pt idx="16134">
                  <c:v>19.677333670664012</c:v>
                </c:pt>
                <c:pt idx="16135">
                  <c:v>23.095222662819701</c:v>
                </c:pt>
                <c:pt idx="16136">
                  <c:v>24.257611298034021</c:v>
                </c:pt>
                <c:pt idx="16137">
                  <c:v>24.661111861340032</c:v>
                </c:pt>
                <c:pt idx="16138">
                  <c:v>23.475167611439019</c:v>
                </c:pt>
                <c:pt idx="16139">
                  <c:v>21.858945007854004</c:v>
                </c:pt>
                <c:pt idx="16140">
                  <c:v>24.493889723884397</c:v>
                </c:pt>
                <c:pt idx="16141">
                  <c:v>25.822278119192596</c:v>
                </c:pt>
                <c:pt idx="16142">
                  <c:v>27.223889391687493</c:v>
                </c:pt>
                <c:pt idx="16143">
                  <c:v>18.744166966651989</c:v>
                </c:pt>
                <c:pt idx="16144">
                  <c:v>0.88283334871969998</c:v>
                </c:pt>
                <c:pt idx="16145">
                  <c:v>0</c:v>
                </c:pt>
                <c:pt idx="16146">
                  <c:v>0</c:v>
                </c:pt>
                <c:pt idx="16147">
                  <c:v>0</c:v>
                </c:pt>
                <c:pt idx="16148">
                  <c:v>0</c:v>
                </c:pt>
                <c:pt idx="16149">
                  <c:v>0</c:v>
                </c:pt>
                <c:pt idx="16150">
                  <c:v>0</c:v>
                </c:pt>
                <c:pt idx="16151">
                  <c:v>0</c:v>
                </c:pt>
                <c:pt idx="16152">
                  <c:v>0</c:v>
                </c:pt>
                <c:pt idx="16153">
                  <c:v>0</c:v>
                </c:pt>
                <c:pt idx="16154">
                  <c:v>0</c:v>
                </c:pt>
                <c:pt idx="16155">
                  <c:v>0</c:v>
                </c:pt>
                <c:pt idx="16156">
                  <c:v>1.1314444641065302</c:v>
                </c:pt>
                <c:pt idx="16157">
                  <c:v>0</c:v>
                </c:pt>
                <c:pt idx="16158">
                  <c:v>1.1444407569001669E-2</c:v>
                </c:pt>
                <c:pt idx="16159">
                  <c:v>0</c:v>
                </c:pt>
                <c:pt idx="16160">
                  <c:v>1.1111102634400183E-2</c:v>
                </c:pt>
                <c:pt idx="16161">
                  <c:v>0.57805559370200399</c:v>
                </c:pt>
                <c:pt idx="16162">
                  <c:v>0</c:v>
                </c:pt>
                <c:pt idx="16163">
                  <c:v>0</c:v>
                </c:pt>
                <c:pt idx="16164">
                  <c:v>0</c:v>
                </c:pt>
                <c:pt idx="16165">
                  <c:v>2.6111178899554943E-3</c:v>
                </c:pt>
                <c:pt idx="16166">
                  <c:v>0</c:v>
                </c:pt>
                <c:pt idx="16167">
                  <c:v>0</c:v>
                </c:pt>
                <c:pt idx="16168">
                  <c:v>0</c:v>
                </c:pt>
                <c:pt idx="16169">
                  <c:v>0</c:v>
                </c:pt>
                <c:pt idx="16170">
                  <c:v>0</c:v>
                </c:pt>
                <c:pt idx="16171">
                  <c:v>0</c:v>
                </c:pt>
                <c:pt idx="16172">
                  <c:v>0</c:v>
                </c:pt>
                <c:pt idx="16173">
                  <c:v>0</c:v>
                </c:pt>
                <c:pt idx="16174">
                  <c:v>0</c:v>
                </c:pt>
                <c:pt idx="16175">
                  <c:v>0</c:v>
                </c:pt>
                <c:pt idx="16176">
                  <c:v>0</c:v>
                </c:pt>
                <c:pt idx="16177">
                  <c:v>0</c:v>
                </c:pt>
                <c:pt idx="16178">
                  <c:v>0</c:v>
                </c:pt>
                <c:pt idx="16179">
                  <c:v>0</c:v>
                </c:pt>
                <c:pt idx="16180">
                  <c:v>0.88972224122947985</c:v>
                </c:pt>
                <c:pt idx="16181">
                  <c:v>12.533166908145905</c:v>
                </c:pt>
                <c:pt idx="16182">
                  <c:v>24.375889259310043</c:v>
                </c:pt>
                <c:pt idx="16183">
                  <c:v>23.210389382575102</c:v>
                </c:pt>
                <c:pt idx="16184">
                  <c:v>21.989333818489058</c:v>
                </c:pt>
                <c:pt idx="16185">
                  <c:v>21.39922252496001</c:v>
                </c:pt>
                <c:pt idx="16186">
                  <c:v>21.663667009672054</c:v>
                </c:pt>
                <c:pt idx="16187">
                  <c:v>23.847111506991041</c:v>
                </c:pt>
                <c:pt idx="16188">
                  <c:v>27.413111564715905</c:v>
                </c:pt>
                <c:pt idx="16189">
                  <c:v>16.738222470972005</c:v>
                </c:pt>
                <c:pt idx="16190">
                  <c:v>9.2136112629040099</c:v>
                </c:pt>
                <c:pt idx="16191">
                  <c:v>0.82855556879179915</c:v>
                </c:pt>
                <c:pt idx="16192">
                  <c:v>0</c:v>
                </c:pt>
                <c:pt idx="16193">
                  <c:v>0</c:v>
                </c:pt>
                <c:pt idx="16194">
                  <c:v>0</c:v>
                </c:pt>
                <c:pt idx="16195">
                  <c:v>0</c:v>
                </c:pt>
                <c:pt idx="16196">
                  <c:v>0</c:v>
                </c:pt>
                <c:pt idx="16197">
                  <c:v>0</c:v>
                </c:pt>
                <c:pt idx="16198">
                  <c:v>0</c:v>
                </c:pt>
                <c:pt idx="16199">
                  <c:v>0</c:v>
                </c:pt>
                <c:pt idx="16200">
                  <c:v>0</c:v>
                </c:pt>
                <c:pt idx="16201">
                  <c:v>0</c:v>
                </c:pt>
                <c:pt idx="16202">
                  <c:v>0</c:v>
                </c:pt>
                <c:pt idx="16203">
                  <c:v>0</c:v>
                </c:pt>
                <c:pt idx="16204">
                  <c:v>0.99538890512039035</c:v>
                </c:pt>
                <c:pt idx="16205">
                  <c:v>19.697333686699039</c:v>
                </c:pt>
                <c:pt idx="16206">
                  <c:v>24.18027802040001</c:v>
                </c:pt>
                <c:pt idx="16207">
                  <c:v>22.281056281196015</c:v>
                </c:pt>
                <c:pt idx="16208">
                  <c:v>34.230334090899987</c:v>
                </c:pt>
                <c:pt idx="16209">
                  <c:v>4.010611181874026</c:v>
                </c:pt>
                <c:pt idx="16210">
                  <c:v>22.617444721036009</c:v>
                </c:pt>
                <c:pt idx="16211">
                  <c:v>42.639334376919976</c:v>
                </c:pt>
                <c:pt idx="16212">
                  <c:v>30.7254449536631</c:v>
                </c:pt>
                <c:pt idx="16213">
                  <c:v>38.157667241648994</c:v>
                </c:pt>
                <c:pt idx="16214">
                  <c:v>25.711778208145006</c:v>
                </c:pt>
                <c:pt idx="16215">
                  <c:v>1.6212778067339997</c:v>
                </c:pt>
                <c:pt idx="16216">
                  <c:v>0</c:v>
                </c:pt>
                <c:pt idx="16217">
                  <c:v>0</c:v>
                </c:pt>
                <c:pt idx="16218">
                  <c:v>0</c:v>
                </c:pt>
                <c:pt idx="16219">
                  <c:v>0</c:v>
                </c:pt>
                <c:pt idx="16220">
                  <c:v>0</c:v>
                </c:pt>
                <c:pt idx="16221">
                  <c:v>0</c:v>
                </c:pt>
                <c:pt idx="16222">
                  <c:v>0</c:v>
                </c:pt>
                <c:pt idx="16223">
                  <c:v>0</c:v>
                </c:pt>
                <c:pt idx="16224">
                  <c:v>0</c:v>
                </c:pt>
                <c:pt idx="16225">
                  <c:v>0</c:v>
                </c:pt>
                <c:pt idx="16226">
                  <c:v>0</c:v>
                </c:pt>
                <c:pt idx="16227">
                  <c:v>0</c:v>
                </c:pt>
                <c:pt idx="16228">
                  <c:v>0.38233334028471788</c:v>
                </c:pt>
                <c:pt idx="16229">
                  <c:v>8.5927223978069946</c:v>
                </c:pt>
                <c:pt idx="16230">
                  <c:v>20.041167081478989</c:v>
                </c:pt>
                <c:pt idx="16231">
                  <c:v>23.534000301820015</c:v>
                </c:pt>
                <c:pt idx="16232">
                  <c:v>25.269222654270038</c:v>
                </c:pt>
                <c:pt idx="16233">
                  <c:v>20.074278208679971</c:v>
                </c:pt>
                <c:pt idx="16234">
                  <c:v>16.237722585619991</c:v>
                </c:pt>
                <c:pt idx="16235">
                  <c:v>26.576167333871012</c:v>
                </c:pt>
                <c:pt idx="16236">
                  <c:v>27.764778265014701</c:v>
                </c:pt>
                <c:pt idx="16237">
                  <c:v>30.949778300126013</c:v>
                </c:pt>
                <c:pt idx="16238">
                  <c:v>16.598555864558989</c:v>
                </c:pt>
                <c:pt idx="16239">
                  <c:v>0.92711112603598167</c:v>
                </c:pt>
                <c:pt idx="16240">
                  <c:v>0</c:v>
                </c:pt>
                <c:pt idx="16241">
                  <c:v>0</c:v>
                </c:pt>
                <c:pt idx="16242">
                  <c:v>0</c:v>
                </c:pt>
                <c:pt idx="16243">
                  <c:v>0</c:v>
                </c:pt>
                <c:pt idx="16244">
                  <c:v>0</c:v>
                </c:pt>
                <c:pt idx="16245">
                  <c:v>0</c:v>
                </c:pt>
                <c:pt idx="16246">
                  <c:v>0</c:v>
                </c:pt>
                <c:pt idx="16247">
                  <c:v>0</c:v>
                </c:pt>
                <c:pt idx="16248">
                  <c:v>0</c:v>
                </c:pt>
                <c:pt idx="16249">
                  <c:v>0</c:v>
                </c:pt>
                <c:pt idx="16250">
                  <c:v>0</c:v>
                </c:pt>
                <c:pt idx="16251">
                  <c:v>0</c:v>
                </c:pt>
                <c:pt idx="16252">
                  <c:v>0.61511112218515951</c:v>
                </c:pt>
                <c:pt idx="16253">
                  <c:v>6.7805001093282016</c:v>
                </c:pt>
                <c:pt idx="16254">
                  <c:v>19.087333654781901</c:v>
                </c:pt>
                <c:pt idx="16255">
                  <c:v>22.589500481068406</c:v>
                </c:pt>
                <c:pt idx="16256">
                  <c:v>13.813778032424011</c:v>
                </c:pt>
                <c:pt idx="16257">
                  <c:v>19.589055863362205</c:v>
                </c:pt>
                <c:pt idx="16258">
                  <c:v>21.508555950832502</c:v>
                </c:pt>
                <c:pt idx="16259">
                  <c:v>29.577112045739</c:v>
                </c:pt>
                <c:pt idx="16260">
                  <c:v>7.7458334557219928</c:v>
                </c:pt>
                <c:pt idx="16261">
                  <c:v>3.6802222983040451</c:v>
                </c:pt>
                <c:pt idx="16262">
                  <c:v>0.82800001893201625</c:v>
                </c:pt>
                <c:pt idx="16263">
                  <c:v>2.8222222642796169E-2</c:v>
                </c:pt>
                <c:pt idx="16264">
                  <c:v>0</c:v>
                </c:pt>
                <c:pt idx="16265">
                  <c:v>0</c:v>
                </c:pt>
                <c:pt idx="16266">
                  <c:v>0</c:v>
                </c:pt>
                <c:pt idx="16267">
                  <c:v>0</c:v>
                </c:pt>
                <c:pt idx="16268">
                  <c:v>0</c:v>
                </c:pt>
                <c:pt idx="16269">
                  <c:v>0</c:v>
                </c:pt>
                <c:pt idx="16270">
                  <c:v>0</c:v>
                </c:pt>
                <c:pt idx="16271">
                  <c:v>0</c:v>
                </c:pt>
                <c:pt idx="16272">
                  <c:v>0</c:v>
                </c:pt>
                <c:pt idx="16273">
                  <c:v>0</c:v>
                </c:pt>
                <c:pt idx="16274">
                  <c:v>0</c:v>
                </c:pt>
                <c:pt idx="16275">
                  <c:v>0</c:v>
                </c:pt>
                <c:pt idx="16276">
                  <c:v>9.2777779160280183E-3</c:v>
                </c:pt>
                <c:pt idx="16277">
                  <c:v>2.6083333751469979</c:v>
                </c:pt>
                <c:pt idx="16278">
                  <c:v>3.6625556202729967</c:v>
                </c:pt>
                <c:pt idx="16279">
                  <c:v>8.3928890556749138</c:v>
                </c:pt>
                <c:pt idx="16280">
                  <c:v>12.227722413274932</c:v>
                </c:pt>
                <c:pt idx="16281">
                  <c:v>6.3869445371630036</c:v>
                </c:pt>
                <c:pt idx="16282">
                  <c:v>5.1320000934602028</c:v>
                </c:pt>
                <c:pt idx="16283">
                  <c:v>3.8905556156901042</c:v>
                </c:pt>
                <c:pt idx="16284">
                  <c:v>4.2671111741329923</c:v>
                </c:pt>
                <c:pt idx="16285">
                  <c:v>2.0746111395623998</c:v>
                </c:pt>
                <c:pt idx="16286">
                  <c:v>1.0462222440040136</c:v>
                </c:pt>
                <c:pt idx="16287">
                  <c:v>0.1070000022070019</c:v>
                </c:pt>
                <c:pt idx="16288">
                  <c:v>0</c:v>
                </c:pt>
                <c:pt idx="16289">
                  <c:v>0</c:v>
                </c:pt>
                <c:pt idx="16290">
                  <c:v>0</c:v>
                </c:pt>
                <c:pt idx="16291">
                  <c:v>0</c:v>
                </c:pt>
                <c:pt idx="16292">
                  <c:v>0</c:v>
                </c:pt>
                <c:pt idx="16293">
                  <c:v>0</c:v>
                </c:pt>
                <c:pt idx="16294">
                  <c:v>0</c:v>
                </c:pt>
                <c:pt idx="16295">
                  <c:v>0</c:v>
                </c:pt>
                <c:pt idx="16296">
                  <c:v>0</c:v>
                </c:pt>
                <c:pt idx="16297">
                  <c:v>0</c:v>
                </c:pt>
                <c:pt idx="16298">
                  <c:v>0</c:v>
                </c:pt>
                <c:pt idx="16299">
                  <c:v>0</c:v>
                </c:pt>
                <c:pt idx="16300">
                  <c:v>4.78333347414924E-2</c:v>
                </c:pt>
                <c:pt idx="16301">
                  <c:v>1.348666689644304</c:v>
                </c:pt>
                <c:pt idx="16302">
                  <c:v>4.4199445116518987</c:v>
                </c:pt>
                <c:pt idx="16303">
                  <c:v>5.2451111903455985</c:v>
                </c:pt>
                <c:pt idx="16304">
                  <c:v>7.551666775279898</c:v>
                </c:pt>
                <c:pt idx="16305">
                  <c:v>9.6502223703599839</c:v>
                </c:pt>
                <c:pt idx="16306">
                  <c:v>8.5580557036401004</c:v>
                </c:pt>
                <c:pt idx="16307">
                  <c:v>7.3066112633540001</c:v>
                </c:pt>
                <c:pt idx="16308">
                  <c:v>5.1242222914399917</c:v>
                </c:pt>
                <c:pt idx="16309">
                  <c:v>2.8611667174800459</c:v>
                </c:pt>
                <c:pt idx="16310">
                  <c:v>1.0653333462279875</c:v>
                </c:pt>
                <c:pt idx="16311">
                  <c:v>8.405555707290091E-2</c:v>
                </c:pt>
                <c:pt idx="16312">
                  <c:v>0</c:v>
                </c:pt>
                <c:pt idx="16313">
                  <c:v>0</c:v>
                </c:pt>
                <c:pt idx="16314">
                  <c:v>0</c:v>
                </c:pt>
                <c:pt idx="16315">
                  <c:v>0</c:v>
                </c:pt>
                <c:pt idx="16316">
                  <c:v>0</c:v>
                </c:pt>
                <c:pt idx="16317">
                  <c:v>0</c:v>
                </c:pt>
                <c:pt idx="16318">
                  <c:v>0</c:v>
                </c:pt>
                <c:pt idx="16319">
                  <c:v>0</c:v>
                </c:pt>
                <c:pt idx="16320">
                  <c:v>0</c:v>
                </c:pt>
                <c:pt idx="16321">
                  <c:v>0</c:v>
                </c:pt>
                <c:pt idx="16322">
                  <c:v>0</c:v>
                </c:pt>
                <c:pt idx="16323">
                  <c:v>0</c:v>
                </c:pt>
                <c:pt idx="16324">
                  <c:v>5.755555688507008E-2</c:v>
                </c:pt>
                <c:pt idx="16325">
                  <c:v>1.3103333569239908</c:v>
                </c:pt>
                <c:pt idx="16326">
                  <c:v>2.9673333960100763</c:v>
                </c:pt>
                <c:pt idx="16327">
                  <c:v>3.530333396990045</c:v>
                </c:pt>
                <c:pt idx="16328">
                  <c:v>6.980333418320015</c:v>
                </c:pt>
                <c:pt idx="16329">
                  <c:v>12.963611328510069</c:v>
                </c:pt>
                <c:pt idx="16330">
                  <c:v>15.924444739053001</c:v>
                </c:pt>
                <c:pt idx="16331">
                  <c:v>4.0049445209300529</c:v>
                </c:pt>
                <c:pt idx="16332">
                  <c:v>3.0718889288100399</c:v>
                </c:pt>
                <c:pt idx="16333">
                  <c:v>1.7855000360200393</c:v>
                </c:pt>
                <c:pt idx="16334">
                  <c:v>0.80794446272989262</c:v>
                </c:pt>
                <c:pt idx="16335">
                  <c:v>4.0277778928015096E-2</c:v>
                </c:pt>
                <c:pt idx="16336">
                  <c:v>0</c:v>
                </c:pt>
                <c:pt idx="16337">
                  <c:v>0</c:v>
                </c:pt>
                <c:pt idx="16338">
                  <c:v>0</c:v>
                </c:pt>
                <c:pt idx="16339">
                  <c:v>0</c:v>
                </c:pt>
                <c:pt idx="16340">
                  <c:v>0</c:v>
                </c:pt>
                <c:pt idx="16341">
                  <c:v>0</c:v>
                </c:pt>
                <c:pt idx="16342">
                  <c:v>0</c:v>
                </c:pt>
                <c:pt idx="16343">
                  <c:v>0</c:v>
                </c:pt>
                <c:pt idx="16344">
                  <c:v>0</c:v>
                </c:pt>
                <c:pt idx="16345">
                  <c:v>0</c:v>
                </c:pt>
                <c:pt idx="16346">
                  <c:v>0</c:v>
                </c:pt>
                <c:pt idx="16347">
                  <c:v>0</c:v>
                </c:pt>
                <c:pt idx="16348">
                  <c:v>0</c:v>
                </c:pt>
                <c:pt idx="16349">
                  <c:v>0.65783335267300913</c:v>
                </c:pt>
                <c:pt idx="16350">
                  <c:v>2.200833376182004</c:v>
                </c:pt>
                <c:pt idx="16351">
                  <c:v>6.9068334409930117</c:v>
                </c:pt>
                <c:pt idx="16352">
                  <c:v>6.7051667544584035</c:v>
                </c:pt>
                <c:pt idx="16353">
                  <c:v>8.9653335372609035</c:v>
                </c:pt>
                <c:pt idx="16354">
                  <c:v>9.7026668696930187</c:v>
                </c:pt>
                <c:pt idx="16355">
                  <c:v>5.5474445385409581</c:v>
                </c:pt>
                <c:pt idx="16356">
                  <c:v>1.4249444653264991</c:v>
                </c:pt>
                <c:pt idx="16357">
                  <c:v>0.78405557196600739</c:v>
                </c:pt>
                <c:pt idx="16358">
                  <c:v>0.41294445140502489</c:v>
                </c:pt>
                <c:pt idx="16359">
                  <c:v>6.5833334802796628E-2</c:v>
                </c:pt>
                <c:pt idx="16360">
                  <c:v>0</c:v>
                </c:pt>
                <c:pt idx="16361">
                  <c:v>0</c:v>
                </c:pt>
                <c:pt idx="16362">
                  <c:v>0</c:v>
                </c:pt>
                <c:pt idx="16363">
                  <c:v>0</c:v>
                </c:pt>
                <c:pt idx="16364">
                  <c:v>0</c:v>
                </c:pt>
                <c:pt idx="16365">
                  <c:v>0</c:v>
                </c:pt>
                <c:pt idx="16366">
                  <c:v>0</c:v>
                </c:pt>
                <c:pt idx="16367">
                  <c:v>0</c:v>
                </c:pt>
                <c:pt idx="16368">
                  <c:v>0</c:v>
                </c:pt>
                <c:pt idx="16369">
                  <c:v>0</c:v>
                </c:pt>
                <c:pt idx="16370">
                  <c:v>0</c:v>
                </c:pt>
                <c:pt idx="16371">
                  <c:v>0</c:v>
                </c:pt>
                <c:pt idx="16372">
                  <c:v>8.6888890071875474E-2</c:v>
                </c:pt>
                <c:pt idx="16373">
                  <c:v>4.7917222838599969</c:v>
                </c:pt>
                <c:pt idx="16374">
                  <c:v>15.907889162014044</c:v>
                </c:pt>
                <c:pt idx="16375">
                  <c:v>10.714500197834198</c:v>
                </c:pt>
                <c:pt idx="16376">
                  <c:v>19.885889222179003</c:v>
                </c:pt>
                <c:pt idx="16377">
                  <c:v>18.978944761782003</c:v>
                </c:pt>
                <c:pt idx="16378">
                  <c:v>20.535389398469022</c:v>
                </c:pt>
                <c:pt idx="16379">
                  <c:v>18.776056053362026</c:v>
                </c:pt>
                <c:pt idx="16380">
                  <c:v>12.418277979955974</c:v>
                </c:pt>
                <c:pt idx="16381">
                  <c:v>3.4698333889898549</c:v>
                </c:pt>
                <c:pt idx="16382">
                  <c:v>1.5194444620600507</c:v>
                </c:pt>
                <c:pt idx="16383">
                  <c:v>0.22722222651901802</c:v>
                </c:pt>
                <c:pt idx="16384">
                  <c:v>0</c:v>
                </c:pt>
                <c:pt idx="16385">
                  <c:v>0</c:v>
                </c:pt>
                <c:pt idx="16386">
                  <c:v>0</c:v>
                </c:pt>
                <c:pt idx="16387">
                  <c:v>0</c:v>
                </c:pt>
                <c:pt idx="16388">
                  <c:v>0</c:v>
                </c:pt>
                <c:pt idx="16389">
                  <c:v>0</c:v>
                </c:pt>
                <c:pt idx="16390">
                  <c:v>0</c:v>
                </c:pt>
                <c:pt idx="16391">
                  <c:v>0</c:v>
                </c:pt>
                <c:pt idx="16392">
                  <c:v>0</c:v>
                </c:pt>
                <c:pt idx="16393">
                  <c:v>0</c:v>
                </c:pt>
                <c:pt idx="16394">
                  <c:v>0</c:v>
                </c:pt>
                <c:pt idx="16395">
                  <c:v>0</c:v>
                </c:pt>
                <c:pt idx="16396">
                  <c:v>0.42900000670716898</c:v>
                </c:pt>
                <c:pt idx="16397">
                  <c:v>16.331500300520986</c:v>
                </c:pt>
                <c:pt idx="16398">
                  <c:v>24.068555669784441</c:v>
                </c:pt>
                <c:pt idx="16399">
                  <c:v>24.578195120492978</c:v>
                </c:pt>
                <c:pt idx="16400">
                  <c:v>23.220833797449927</c:v>
                </c:pt>
                <c:pt idx="16401">
                  <c:v>20.953389203809934</c:v>
                </c:pt>
                <c:pt idx="16402">
                  <c:v>21.008055767484962</c:v>
                </c:pt>
                <c:pt idx="16403">
                  <c:v>22.765055768753996</c:v>
                </c:pt>
                <c:pt idx="16404">
                  <c:v>24.631722933450021</c:v>
                </c:pt>
                <c:pt idx="16405">
                  <c:v>26.151167038811991</c:v>
                </c:pt>
                <c:pt idx="16406">
                  <c:v>25.757000389884979</c:v>
                </c:pt>
                <c:pt idx="16407">
                  <c:v>2.0927778152665013</c:v>
                </c:pt>
                <c:pt idx="16408">
                  <c:v>0</c:v>
                </c:pt>
                <c:pt idx="16409">
                  <c:v>0</c:v>
                </c:pt>
                <c:pt idx="16410">
                  <c:v>0</c:v>
                </c:pt>
                <c:pt idx="16411">
                  <c:v>0</c:v>
                </c:pt>
                <c:pt idx="16412">
                  <c:v>0</c:v>
                </c:pt>
                <c:pt idx="16413">
                  <c:v>0</c:v>
                </c:pt>
                <c:pt idx="16414">
                  <c:v>0</c:v>
                </c:pt>
                <c:pt idx="16415">
                  <c:v>0</c:v>
                </c:pt>
                <c:pt idx="16416">
                  <c:v>0</c:v>
                </c:pt>
                <c:pt idx="16417">
                  <c:v>0</c:v>
                </c:pt>
                <c:pt idx="16418">
                  <c:v>0</c:v>
                </c:pt>
                <c:pt idx="16419">
                  <c:v>0</c:v>
                </c:pt>
                <c:pt idx="16420">
                  <c:v>7.2888890455166971E-2</c:v>
                </c:pt>
                <c:pt idx="16421">
                  <c:v>2.3547222613294991</c:v>
                </c:pt>
                <c:pt idx="16422">
                  <c:v>6.0418334329129948</c:v>
                </c:pt>
                <c:pt idx="16423">
                  <c:v>9.619444602330077</c:v>
                </c:pt>
                <c:pt idx="16424">
                  <c:v>14.302722504670101</c:v>
                </c:pt>
                <c:pt idx="16425">
                  <c:v>10.807111284470011</c:v>
                </c:pt>
                <c:pt idx="16426">
                  <c:v>7.0583889869899394</c:v>
                </c:pt>
                <c:pt idx="16427">
                  <c:v>6.2093334227201922</c:v>
                </c:pt>
                <c:pt idx="16428">
                  <c:v>4.2229445434900299</c:v>
                </c:pt>
                <c:pt idx="16429">
                  <c:v>1.8625555849798729</c:v>
                </c:pt>
                <c:pt idx="16430">
                  <c:v>0.86194445546993848</c:v>
                </c:pt>
                <c:pt idx="16431">
                  <c:v>7.4000001347002353E-2</c:v>
                </c:pt>
                <c:pt idx="16432">
                  <c:v>0</c:v>
                </c:pt>
                <c:pt idx="16433">
                  <c:v>0</c:v>
                </c:pt>
                <c:pt idx="16434">
                  <c:v>0</c:v>
                </c:pt>
                <c:pt idx="16435">
                  <c:v>0</c:v>
                </c:pt>
                <c:pt idx="16436">
                  <c:v>0</c:v>
                </c:pt>
                <c:pt idx="16437">
                  <c:v>0</c:v>
                </c:pt>
                <c:pt idx="16438">
                  <c:v>0</c:v>
                </c:pt>
                <c:pt idx="16439">
                  <c:v>0</c:v>
                </c:pt>
                <c:pt idx="16440">
                  <c:v>0</c:v>
                </c:pt>
                <c:pt idx="16441">
                  <c:v>0</c:v>
                </c:pt>
                <c:pt idx="16442">
                  <c:v>0</c:v>
                </c:pt>
                <c:pt idx="16443">
                  <c:v>0</c:v>
                </c:pt>
                <c:pt idx="16444">
                  <c:v>0.10672222348964901</c:v>
                </c:pt>
                <c:pt idx="16445">
                  <c:v>4.0325000631810042</c:v>
                </c:pt>
                <c:pt idx="16446">
                  <c:v>11.219333560202017</c:v>
                </c:pt>
                <c:pt idx="16447">
                  <c:v>16.416055857690026</c:v>
                </c:pt>
                <c:pt idx="16448">
                  <c:v>15.100500335689958</c:v>
                </c:pt>
                <c:pt idx="16449">
                  <c:v>21.405555894179997</c:v>
                </c:pt>
                <c:pt idx="16450">
                  <c:v>22.463833767569895</c:v>
                </c:pt>
                <c:pt idx="16451">
                  <c:v>24.134000378713949</c:v>
                </c:pt>
                <c:pt idx="16452">
                  <c:v>25.664833365712013</c:v>
                </c:pt>
                <c:pt idx="16453">
                  <c:v>27.261166737873992</c:v>
                </c:pt>
                <c:pt idx="16454">
                  <c:v>22.535111448400016</c:v>
                </c:pt>
                <c:pt idx="16455">
                  <c:v>0.82855556811720277</c:v>
                </c:pt>
                <c:pt idx="16456">
                  <c:v>0</c:v>
                </c:pt>
                <c:pt idx="16457">
                  <c:v>0</c:v>
                </c:pt>
                <c:pt idx="16458">
                  <c:v>0</c:v>
                </c:pt>
                <c:pt idx="16459">
                  <c:v>0</c:v>
                </c:pt>
                <c:pt idx="16460">
                  <c:v>0</c:v>
                </c:pt>
                <c:pt idx="16461">
                  <c:v>0</c:v>
                </c:pt>
                <c:pt idx="16462">
                  <c:v>0</c:v>
                </c:pt>
                <c:pt idx="16463">
                  <c:v>0</c:v>
                </c:pt>
                <c:pt idx="16464">
                  <c:v>0</c:v>
                </c:pt>
                <c:pt idx="16465">
                  <c:v>0</c:v>
                </c:pt>
                <c:pt idx="16466">
                  <c:v>0</c:v>
                </c:pt>
                <c:pt idx="16467">
                  <c:v>0</c:v>
                </c:pt>
                <c:pt idx="16468">
                  <c:v>0.27733333870355015</c:v>
                </c:pt>
                <c:pt idx="16469">
                  <c:v>5.4380001079374054</c:v>
                </c:pt>
                <c:pt idx="16470">
                  <c:v>18.900778122639998</c:v>
                </c:pt>
                <c:pt idx="16471">
                  <c:v>21.959889251052005</c:v>
                </c:pt>
                <c:pt idx="16472">
                  <c:v>20.029111465699998</c:v>
                </c:pt>
                <c:pt idx="16473">
                  <c:v>21.864278010647013</c:v>
                </c:pt>
                <c:pt idx="16474">
                  <c:v>22.293722607824975</c:v>
                </c:pt>
                <c:pt idx="16475">
                  <c:v>24.233278499178994</c:v>
                </c:pt>
                <c:pt idx="16476">
                  <c:v>28.409889378079896</c:v>
                </c:pt>
                <c:pt idx="16477">
                  <c:v>20.099111441340028</c:v>
                </c:pt>
                <c:pt idx="16478">
                  <c:v>14.69261136601699</c:v>
                </c:pt>
                <c:pt idx="16479">
                  <c:v>0.47866667326950108</c:v>
                </c:pt>
                <c:pt idx="16480">
                  <c:v>0</c:v>
                </c:pt>
                <c:pt idx="16481">
                  <c:v>0</c:v>
                </c:pt>
                <c:pt idx="16482">
                  <c:v>0</c:v>
                </c:pt>
                <c:pt idx="16483">
                  <c:v>0</c:v>
                </c:pt>
                <c:pt idx="16484">
                  <c:v>0</c:v>
                </c:pt>
                <c:pt idx="16485">
                  <c:v>0</c:v>
                </c:pt>
                <c:pt idx="16486">
                  <c:v>0</c:v>
                </c:pt>
                <c:pt idx="16487">
                  <c:v>0</c:v>
                </c:pt>
                <c:pt idx="16488">
                  <c:v>0</c:v>
                </c:pt>
                <c:pt idx="16489">
                  <c:v>0</c:v>
                </c:pt>
                <c:pt idx="16490">
                  <c:v>0</c:v>
                </c:pt>
                <c:pt idx="16491">
                  <c:v>0</c:v>
                </c:pt>
                <c:pt idx="16492">
                  <c:v>0.15244444658358902</c:v>
                </c:pt>
                <c:pt idx="16493">
                  <c:v>9.4921668060079583</c:v>
                </c:pt>
                <c:pt idx="16494">
                  <c:v>22.315500353709922</c:v>
                </c:pt>
                <c:pt idx="16495">
                  <c:v>22.100111075509858</c:v>
                </c:pt>
                <c:pt idx="16496">
                  <c:v>21.493222581550071</c:v>
                </c:pt>
                <c:pt idx="16497">
                  <c:v>23.010555830796989</c:v>
                </c:pt>
                <c:pt idx="16498">
                  <c:v>19.84983353508801</c:v>
                </c:pt>
                <c:pt idx="16499">
                  <c:v>24.081944987897941</c:v>
                </c:pt>
                <c:pt idx="16500">
                  <c:v>22.544611593311004</c:v>
                </c:pt>
                <c:pt idx="16501">
                  <c:v>22.317111496241978</c:v>
                </c:pt>
                <c:pt idx="16502">
                  <c:v>8.972389056165099</c:v>
                </c:pt>
                <c:pt idx="16503">
                  <c:v>0.39594445295220027</c:v>
                </c:pt>
                <c:pt idx="16504">
                  <c:v>0</c:v>
                </c:pt>
                <c:pt idx="16505">
                  <c:v>0</c:v>
                </c:pt>
                <c:pt idx="16506">
                  <c:v>0</c:v>
                </c:pt>
                <c:pt idx="16507">
                  <c:v>0</c:v>
                </c:pt>
                <c:pt idx="16508">
                  <c:v>0</c:v>
                </c:pt>
                <c:pt idx="16509">
                  <c:v>0</c:v>
                </c:pt>
                <c:pt idx="16510">
                  <c:v>0</c:v>
                </c:pt>
                <c:pt idx="16511">
                  <c:v>0</c:v>
                </c:pt>
                <c:pt idx="16512">
                  <c:v>0</c:v>
                </c:pt>
                <c:pt idx="16513">
                  <c:v>0</c:v>
                </c:pt>
                <c:pt idx="16514">
                  <c:v>0</c:v>
                </c:pt>
                <c:pt idx="16515">
                  <c:v>0</c:v>
                </c:pt>
                <c:pt idx="16516">
                  <c:v>0.1105555576251607</c:v>
                </c:pt>
                <c:pt idx="16517">
                  <c:v>2.5850555976230964</c:v>
                </c:pt>
                <c:pt idx="16518">
                  <c:v>5.8820556386309875</c:v>
                </c:pt>
                <c:pt idx="16519">
                  <c:v>12.285722476972296</c:v>
                </c:pt>
                <c:pt idx="16520">
                  <c:v>14.197666916309004</c:v>
                </c:pt>
                <c:pt idx="16521">
                  <c:v>22.689389353829029</c:v>
                </c:pt>
                <c:pt idx="16522">
                  <c:v>19.384556063276989</c:v>
                </c:pt>
                <c:pt idx="16523">
                  <c:v>16.868055850871002</c:v>
                </c:pt>
                <c:pt idx="16524">
                  <c:v>18.615111482971997</c:v>
                </c:pt>
                <c:pt idx="16525">
                  <c:v>13.571722444949955</c:v>
                </c:pt>
                <c:pt idx="16526">
                  <c:v>12.353222436639953</c:v>
                </c:pt>
                <c:pt idx="16527">
                  <c:v>0.98805557171090186</c:v>
                </c:pt>
                <c:pt idx="16528">
                  <c:v>0</c:v>
                </c:pt>
                <c:pt idx="16529">
                  <c:v>0</c:v>
                </c:pt>
                <c:pt idx="16530">
                  <c:v>0</c:v>
                </c:pt>
                <c:pt idx="16531">
                  <c:v>0</c:v>
                </c:pt>
                <c:pt idx="16532">
                  <c:v>0</c:v>
                </c:pt>
                <c:pt idx="16533">
                  <c:v>0</c:v>
                </c:pt>
                <c:pt idx="16534">
                  <c:v>0</c:v>
                </c:pt>
                <c:pt idx="16535">
                  <c:v>0</c:v>
                </c:pt>
                <c:pt idx="16536">
                  <c:v>0</c:v>
                </c:pt>
                <c:pt idx="16537">
                  <c:v>0</c:v>
                </c:pt>
                <c:pt idx="16538">
                  <c:v>0</c:v>
                </c:pt>
                <c:pt idx="16539">
                  <c:v>0</c:v>
                </c:pt>
                <c:pt idx="16540">
                  <c:v>0.2113333372150851</c:v>
                </c:pt>
                <c:pt idx="16541">
                  <c:v>6.7321668003660022</c:v>
                </c:pt>
                <c:pt idx="16542">
                  <c:v>11.480722411557053</c:v>
                </c:pt>
                <c:pt idx="16543">
                  <c:v>13.72794474035004</c:v>
                </c:pt>
                <c:pt idx="16544">
                  <c:v>19.633500310729687</c:v>
                </c:pt>
                <c:pt idx="16545">
                  <c:v>18.685111484189974</c:v>
                </c:pt>
                <c:pt idx="16546">
                  <c:v>17.358611500000052</c:v>
                </c:pt>
                <c:pt idx="16547">
                  <c:v>18.381722455820181</c:v>
                </c:pt>
                <c:pt idx="16548">
                  <c:v>19.526611453919941</c:v>
                </c:pt>
                <c:pt idx="16549">
                  <c:v>17.399500269669943</c:v>
                </c:pt>
                <c:pt idx="16550">
                  <c:v>7.0886667933859826</c:v>
                </c:pt>
                <c:pt idx="16551">
                  <c:v>0.47488889901171127</c:v>
                </c:pt>
                <c:pt idx="16552">
                  <c:v>0</c:v>
                </c:pt>
                <c:pt idx="16553">
                  <c:v>0</c:v>
                </c:pt>
                <c:pt idx="16554">
                  <c:v>0</c:v>
                </c:pt>
                <c:pt idx="16555">
                  <c:v>0</c:v>
                </c:pt>
                <c:pt idx="16556">
                  <c:v>0</c:v>
                </c:pt>
                <c:pt idx="16557">
                  <c:v>0</c:v>
                </c:pt>
                <c:pt idx="16558">
                  <c:v>0</c:v>
                </c:pt>
                <c:pt idx="16559">
                  <c:v>0</c:v>
                </c:pt>
                <c:pt idx="16560">
                  <c:v>0</c:v>
                </c:pt>
                <c:pt idx="16561">
                  <c:v>0</c:v>
                </c:pt>
                <c:pt idx="16562">
                  <c:v>0</c:v>
                </c:pt>
                <c:pt idx="16563">
                  <c:v>0</c:v>
                </c:pt>
                <c:pt idx="16564">
                  <c:v>0.12694444573173999</c:v>
                </c:pt>
                <c:pt idx="16565">
                  <c:v>7.1978334594929834</c:v>
                </c:pt>
                <c:pt idx="16566">
                  <c:v>22.710944834868997</c:v>
                </c:pt>
                <c:pt idx="16567">
                  <c:v>22.830778105044999</c:v>
                </c:pt>
                <c:pt idx="16568">
                  <c:v>20.672889178595121</c:v>
                </c:pt>
                <c:pt idx="16569">
                  <c:v>21.407555904386982</c:v>
                </c:pt>
                <c:pt idx="16570">
                  <c:v>19.795833646456003</c:v>
                </c:pt>
                <c:pt idx="16571">
                  <c:v>19.61233364986208</c:v>
                </c:pt>
                <c:pt idx="16572">
                  <c:v>17.796167023334078</c:v>
                </c:pt>
                <c:pt idx="16573">
                  <c:v>13.03905570348104</c:v>
                </c:pt>
                <c:pt idx="16574">
                  <c:v>3.9096111791660064</c:v>
                </c:pt>
                <c:pt idx="16575">
                  <c:v>0.2117777812811994</c:v>
                </c:pt>
                <c:pt idx="16576">
                  <c:v>0</c:v>
                </c:pt>
                <c:pt idx="16577">
                  <c:v>0</c:v>
                </c:pt>
                <c:pt idx="16578">
                  <c:v>0</c:v>
                </c:pt>
                <c:pt idx="16579">
                  <c:v>0</c:v>
                </c:pt>
                <c:pt idx="16580">
                  <c:v>0</c:v>
                </c:pt>
                <c:pt idx="16581">
                  <c:v>0</c:v>
                </c:pt>
                <c:pt idx="16582">
                  <c:v>0</c:v>
                </c:pt>
                <c:pt idx="16583">
                  <c:v>0</c:v>
                </c:pt>
                <c:pt idx="16584">
                  <c:v>0</c:v>
                </c:pt>
                <c:pt idx="16585">
                  <c:v>0</c:v>
                </c:pt>
                <c:pt idx="16586">
                  <c:v>0</c:v>
                </c:pt>
                <c:pt idx="16587">
                  <c:v>0</c:v>
                </c:pt>
                <c:pt idx="16588">
                  <c:v>4.8333334053555985E-3</c:v>
                </c:pt>
                <c:pt idx="16589">
                  <c:v>0.56111112366535032</c:v>
                </c:pt>
                <c:pt idx="16590">
                  <c:v>3.6235556152789741</c:v>
                </c:pt>
                <c:pt idx="16591">
                  <c:v>7.8378334575227004</c:v>
                </c:pt>
                <c:pt idx="16592">
                  <c:v>5.7403334580520777</c:v>
                </c:pt>
                <c:pt idx="16593">
                  <c:v>11.230444656742975</c:v>
                </c:pt>
                <c:pt idx="16594">
                  <c:v>13.210777970647001</c:v>
                </c:pt>
                <c:pt idx="16595">
                  <c:v>17.306889259094604</c:v>
                </c:pt>
                <c:pt idx="16596">
                  <c:v>10.38166682137296</c:v>
                </c:pt>
                <c:pt idx="16597">
                  <c:v>5.7812223119209989</c:v>
                </c:pt>
                <c:pt idx="16598">
                  <c:v>2.3140555891229724</c:v>
                </c:pt>
                <c:pt idx="16599">
                  <c:v>0.10555555757599677</c:v>
                </c:pt>
                <c:pt idx="16600">
                  <c:v>0</c:v>
                </c:pt>
                <c:pt idx="16601">
                  <c:v>0</c:v>
                </c:pt>
                <c:pt idx="16602">
                  <c:v>0</c:v>
                </c:pt>
                <c:pt idx="16603">
                  <c:v>0</c:v>
                </c:pt>
                <c:pt idx="16604">
                  <c:v>0</c:v>
                </c:pt>
                <c:pt idx="16605">
                  <c:v>0</c:v>
                </c:pt>
                <c:pt idx="16606">
                  <c:v>0</c:v>
                </c:pt>
                <c:pt idx="16607">
                  <c:v>0</c:v>
                </c:pt>
                <c:pt idx="16608">
                  <c:v>0</c:v>
                </c:pt>
                <c:pt idx="16609">
                  <c:v>0</c:v>
                </c:pt>
                <c:pt idx="16610">
                  <c:v>0</c:v>
                </c:pt>
                <c:pt idx="16611">
                  <c:v>0</c:v>
                </c:pt>
                <c:pt idx="16612">
                  <c:v>3.6222222757835987E-2</c:v>
                </c:pt>
                <c:pt idx="16613">
                  <c:v>3.5516111527879843</c:v>
                </c:pt>
                <c:pt idx="16614">
                  <c:v>8.9814446232060163</c:v>
                </c:pt>
                <c:pt idx="16615">
                  <c:v>15.885833622616985</c:v>
                </c:pt>
                <c:pt idx="16616">
                  <c:v>17.262333603079014</c:v>
                </c:pt>
                <c:pt idx="16617">
                  <c:v>20.967166947231931</c:v>
                </c:pt>
                <c:pt idx="16618">
                  <c:v>20.239389220873022</c:v>
                </c:pt>
                <c:pt idx="16619">
                  <c:v>17.913611399329966</c:v>
                </c:pt>
                <c:pt idx="16620">
                  <c:v>20.991833457946996</c:v>
                </c:pt>
                <c:pt idx="16621">
                  <c:v>23.53311131476994</c:v>
                </c:pt>
                <c:pt idx="16622">
                  <c:v>22.073555940119832</c:v>
                </c:pt>
                <c:pt idx="16623">
                  <c:v>0.55244445155000221</c:v>
                </c:pt>
                <c:pt idx="16624">
                  <c:v>0</c:v>
                </c:pt>
                <c:pt idx="16625">
                  <c:v>0</c:v>
                </c:pt>
                <c:pt idx="16626">
                  <c:v>0</c:v>
                </c:pt>
                <c:pt idx="16627">
                  <c:v>0</c:v>
                </c:pt>
                <c:pt idx="16628">
                  <c:v>0</c:v>
                </c:pt>
                <c:pt idx="16629">
                  <c:v>0</c:v>
                </c:pt>
                <c:pt idx="16630">
                  <c:v>0</c:v>
                </c:pt>
                <c:pt idx="16631">
                  <c:v>0</c:v>
                </c:pt>
                <c:pt idx="16632">
                  <c:v>0</c:v>
                </c:pt>
                <c:pt idx="16633">
                  <c:v>0</c:v>
                </c:pt>
                <c:pt idx="16634">
                  <c:v>0</c:v>
                </c:pt>
                <c:pt idx="16635">
                  <c:v>0</c:v>
                </c:pt>
                <c:pt idx="16636">
                  <c:v>0.20522222633163101</c:v>
                </c:pt>
                <c:pt idx="16637">
                  <c:v>11.954055746131402</c:v>
                </c:pt>
                <c:pt idx="16638">
                  <c:v>22.716389045988301</c:v>
                </c:pt>
                <c:pt idx="16639">
                  <c:v>21.291166534423589</c:v>
                </c:pt>
                <c:pt idx="16640">
                  <c:v>22.211000472704697</c:v>
                </c:pt>
                <c:pt idx="16641">
                  <c:v>20.417667036321006</c:v>
                </c:pt>
                <c:pt idx="16642">
                  <c:v>22.844389247629977</c:v>
                </c:pt>
                <c:pt idx="16643">
                  <c:v>21.444333636839986</c:v>
                </c:pt>
                <c:pt idx="16644">
                  <c:v>19.876333686812984</c:v>
                </c:pt>
                <c:pt idx="16645">
                  <c:v>12.422444675763471</c:v>
                </c:pt>
                <c:pt idx="16646">
                  <c:v>4.9266111928222998</c:v>
                </c:pt>
                <c:pt idx="16647">
                  <c:v>0.25172222937569444</c:v>
                </c:pt>
                <c:pt idx="16648">
                  <c:v>0</c:v>
                </c:pt>
                <c:pt idx="16649">
                  <c:v>0</c:v>
                </c:pt>
                <c:pt idx="16650">
                  <c:v>0</c:v>
                </c:pt>
                <c:pt idx="16651">
                  <c:v>0</c:v>
                </c:pt>
                <c:pt idx="16652">
                  <c:v>0</c:v>
                </c:pt>
                <c:pt idx="16653">
                  <c:v>0</c:v>
                </c:pt>
                <c:pt idx="16654">
                  <c:v>0</c:v>
                </c:pt>
                <c:pt idx="16655">
                  <c:v>0</c:v>
                </c:pt>
                <c:pt idx="16656">
                  <c:v>0</c:v>
                </c:pt>
                <c:pt idx="16657">
                  <c:v>0</c:v>
                </c:pt>
                <c:pt idx="16658">
                  <c:v>0</c:v>
                </c:pt>
                <c:pt idx="16659">
                  <c:v>0</c:v>
                </c:pt>
                <c:pt idx="16660">
                  <c:v>1.5222222449051002E-2</c:v>
                </c:pt>
                <c:pt idx="16661">
                  <c:v>3.3095556072643006</c:v>
                </c:pt>
                <c:pt idx="16662">
                  <c:v>9.7469445987790095</c:v>
                </c:pt>
                <c:pt idx="16663">
                  <c:v>21.914389221220063</c:v>
                </c:pt>
                <c:pt idx="16664">
                  <c:v>23.314722555471008</c:v>
                </c:pt>
                <c:pt idx="16665">
                  <c:v>20.43144473460984</c:v>
                </c:pt>
                <c:pt idx="16666">
                  <c:v>20.139166644946044</c:v>
                </c:pt>
                <c:pt idx="16667">
                  <c:v>19.417222151228998</c:v>
                </c:pt>
                <c:pt idx="16668">
                  <c:v>16.523833549289975</c:v>
                </c:pt>
                <c:pt idx="16669">
                  <c:v>19.821944710779917</c:v>
                </c:pt>
                <c:pt idx="16670">
                  <c:v>20.591833704776036</c:v>
                </c:pt>
                <c:pt idx="16671">
                  <c:v>0.38333334088326998</c:v>
                </c:pt>
                <c:pt idx="16672">
                  <c:v>0</c:v>
                </c:pt>
                <c:pt idx="16673">
                  <c:v>0</c:v>
                </c:pt>
                <c:pt idx="16674">
                  <c:v>0</c:v>
                </c:pt>
                <c:pt idx="16675">
                  <c:v>0</c:v>
                </c:pt>
                <c:pt idx="16676">
                  <c:v>0</c:v>
                </c:pt>
                <c:pt idx="16677">
                  <c:v>0</c:v>
                </c:pt>
                <c:pt idx="16678">
                  <c:v>0</c:v>
                </c:pt>
                <c:pt idx="16679">
                  <c:v>0</c:v>
                </c:pt>
                <c:pt idx="16680">
                  <c:v>0</c:v>
                </c:pt>
                <c:pt idx="16681">
                  <c:v>0</c:v>
                </c:pt>
                <c:pt idx="16682">
                  <c:v>0</c:v>
                </c:pt>
                <c:pt idx="16683">
                  <c:v>0</c:v>
                </c:pt>
                <c:pt idx="16684">
                  <c:v>0.11088889080617111</c:v>
                </c:pt>
                <c:pt idx="16685">
                  <c:v>9.2639446052577199</c:v>
                </c:pt>
                <c:pt idx="16686">
                  <c:v>21.110389156648012</c:v>
                </c:pt>
                <c:pt idx="16687">
                  <c:v>18.936055703692034</c:v>
                </c:pt>
                <c:pt idx="16688">
                  <c:v>18.397944748135956</c:v>
                </c:pt>
                <c:pt idx="16689">
                  <c:v>18.250944799846991</c:v>
                </c:pt>
                <c:pt idx="16690">
                  <c:v>18.396555842293992</c:v>
                </c:pt>
                <c:pt idx="16691">
                  <c:v>18.775444718733013</c:v>
                </c:pt>
                <c:pt idx="16692">
                  <c:v>17.057222433239986</c:v>
                </c:pt>
                <c:pt idx="16693">
                  <c:v>8.064444603129914</c:v>
                </c:pt>
                <c:pt idx="16694">
                  <c:v>4.4147778560698043</c:v>
                </c:pt>
                <c:pt idx="16695">
                  <c:v>0.21288889203302119</c:v>
                </c:pt>
                <c:pt idx="16696">
                  <c:v>0</c:v>
                </c:pt>
                <c:pt idx="16697">
                  <c:v>0</c:v>
                </c:pt>
                <c:pt idx="16698">
                  <c:v>0</c:v>
                </c:pt>
                <c:pt idx="16699">
                  <c:v>0</c:v>
                </c:pt>
                <c:pt idx="16700">
                  <c:v>0</c:v>
                </c:pt>
                <c:pt idx="16701">
                  <c:v>0</c:v>
                </c:pt>
                <c:pt idx="16702">
                  <c:v>0</c:v>
                </c:pt>
                <c:pt idx="16703">
                  <c:v>0</c:v>
                </c:pt>
                <c:pt idx="16704">
                  <c:v>0</c:v>
                </c:pt>
                <c:pt idx="16705">
                  <c:v>0</c:v>
                </c:pt>
                <c:pt idx="16706">
                  <c:v>0</c:v>
                </c:pt>
                <c:pt idx="16707">
                  <c:v>0</c:v>
                </c:pt>
                <c:pt idx="16708">
                  <c:v>1.0555555712840059E-3</c:v>
                </c:pt>
                <c:pt idx="16709">
                  <c:v>2.9408334005666035</c:v>
                </c:pt>
                <c:pt idx="16710">
                  <c:v>11.664666855243993</c:v>
                </c:pt>
                <c:pt idx="16711">
                  <c:v>15.08522243658598</c:v>
                </c:pt>
                <c:pt idx="16712">
                  <c:v>20.595111485322036</c:v>
                </c:pt>
                <c:pt idx="16713">
                  <c:v>20.941889333194297</c:v>
                </c:pt>
                <c:pt idx="16714">
                  <c:v>17.620778038236949</c:v>
                </c:pt>
                <c:pt idx="16715">
                  <c:v>20.262166830169008</c:v>
                </c:pt>
                <c:pt idx="16716">
                  <c:v>20.594110842812995</c:v>
                </c:pt>
                <c:pt idx="16717">
                  <c:v>22.327611418829903</c:v>
                </c:pt>
                <c:pt idx="16718">
                  <c:v>23.545722612122063</c:v>
                </c:pt>
                <c:pt idx="16719">
                  <c:v>1.4157222439225023</c:v>
                </c:pt>
                <c:pt idx="16720">
                  <c:v>0</c:v>
                </c:pt>
                <c:pt idx="16721">
                  <c:v>0</c:v>
                </c:pt>
                <c:pt idx="16722">
                  <c:v>0</c:v>
                </c:pt>
                <c:pt idx="16723">
                  <c:v>0</c:v>
                </c:pt>
                <c:pt idx="16724">
                  <c:v>0</c:v>
                </c:pt>
                <c:pt idx="16725">
                  <c:v>0</c:v>
                </c:pt>
                <c:pt idx="16726">
                  <c:v>0</c:v>
                </c:pt>
                <c:pt idx="16727">
                  <c:v>0</c:v>
                </c:pt>
                <c:pt idx="16728">
                  <c:v>0</c:v>
                </c:pt>
                <c:pt idx="16729">
                  <c:v>0</c:v>
                </c:pt>
                <c:pt idx="16730">
                  <c:v>0</c:v>
                </c:pt>
                <c:pt idx="16731">
                  <c:v>0</c:v>
                </c:pt>
                <c:pt idx="16732">
                  <c:v>0.18672222494665039</c:v>
                </c:pt>
                <c:pt idx="16733">
                  <c:v>6.1266667789221003</c:v>
                </c:pt>
                <c:pt idx="16734">
                  <c:v>19.111278172781027</c:v>
                </c:pt>
                <c:pt idx="16735">
                  <c:v>20.975278132537028</c:v>
                </c:pt>
                <c:pt idx="16736">
                  <c:v>20.855889112419959</c:v>
                </c:pt>
                <c:pt idx="16737">
                  <c:v>20.526388975779014</c:v>
                </c:pt>
                <c:pt idx="16738">
                  <c:v>23.704778148864023</c:v>
                </c:pt>
                <c:pt idx="16739">
                  <c:v>19.503667112986022</c:v>
                </c:pt>
                <c:pt idx="16740">
                  <c:v>17.118666926932406</c:v>
                </c:pt>
                <c:pt idx="16741">
                  <c:v>9.7833612648640838</c:v>
                </c:pt>
                <c:pt idx="16742">
                  <c:v>7.129722350505304</c:v>
                </c:pt>
                <c:pt idx="16743">
                  <c:v>0.23827778064549676</c:v>
                </c:pt>
                <c:pt idx="16744">
                  <c:v>0</c:v>
                </c:pt>
                <c:pt idx="16745">
                  <c:v>0</c:v>
                </c:pt>
                <c:pt idx="16746">
                  <c:v>0</c:v>
                </c:pt>
                <c:pt idx="16747">
                  <c:v>0</c:v>
                </c:pt>
                <c:pt idx="16748">
                  <c:v>0</c:v>
                </c:pt>
                <c:pt idx="16749">
                  <c:v>0</c:v>
                </c:pt>
                <c:pt idx="16750">
                  <c:v>0</c:v>
                </c:pt>
                <c:pt idx="16751">
                  <c:v>0</c:v>
                </c:pt>
                <c:pt idx="16752">
                  <c:v>0</c:v>
                </c:pt>
                <c:pt idx="16753">
                  <c:v>0</c:v>
                </c:pt>
                <c:pt idx="16754">
                  <c:v>0</c:v>
                </c:pt>
                <c:pt idx="16755">
                  <c:v>0</c:v>
                </c:pt>
                <c:pt idx="16756">
                  <c:v>0</c:v>
                </c:pt>
                <c:pt idx="16757">
                  <c:v>1.6380555834413997</c:v>
                </c:pt>
                <c:pt idx="16758">
                  <c:v>1.1821666915550395</c:v>
                </c:pt>
                <c:pt idx="16759">
                  <c:v>9.03895893118397</c:v>
                </c:pt>
                <c:pt idx="16760">
                  <c:v>3.019699882094983</c:v>
                </c:pt>
                <c:pt idx="16761">
                  <c:v>0</c:v>
                </c:pt>
                <c:pt idx="16762">
                  <c:v>4.0555532119981308E-3</c:v>
                </c:pt>
                <c:pt idx="16763">
                  <c:v>0</c:v>
                </c:pt>
                <c:pt idx="16764">
                  <c:v>0</c:v>
                </c:pt>
                <c:pt idx="16765">
                  <c:v>0</c:v>
                </c:pt>
                <c:pt idx="16766">
                  <c:v>0</c:v>
                </c:pt>
                <c:pt idx="16767">
                  <c:v>9.2222223596110098E-3</c:v>
                </c:pt>
                <c:pt idx="16768">
                  <c:v>0</c:v>
                </c:pt>
                <c:pt idx="16769">
                  <c:v>0</c:v>
                </c:pt>
                <c:pt idx="16770">
                  <c:v>0</c:v>
                </c:pt>
                <c:pt idx="16771">
                  <c:v>0</c:v>
                </c:pt>
                <c:pt idx="16772">
                  <c:v>0</c:v>
                </c:pt>
                <c:pt idx="16773">
                  <c:v>0</c:v>
                </c:pt>
                <c:pt idx="16774">
                  <c:v>0</c:v>
                </c:pt>
                <c:pt idx="16775">
                  <c:v>0</c:v>
                </c:pt>
                <c:pt idx="16776">
                  <c:v>0</c:v>
                </c:pt>
                <c:pt idx="16777">
                  <c:v>0</c:v>
                </c:pt>
                <c:pt idx="16778">
                  <c:v>0</c:v>
                </c:pt>
                <c:pt idx="16779">
                  <c:v>0</c:v>
                </c:pt>
                <c:pt idx="16780">
                  <c:v>3.7777778340709611E-3</c:v>
                </c:pt>
                <c:pt idx="16781">
                  <c:v>1.9933889158814964</c:v>
                </c:pt>
                <c:pt idx="16782">
                  <c:v>6.5141667833599968</c:v>
                </c:pt>
                <c:pt idx="16783">
                  <c:v>12.802166892680134</c:v>
                </c:pt>
                <c:pt idx="16784">
                  <c:v>14.87350024465502</c:v>
                </c:pt>
                <c:pt idx="16785">
                  <c:v>18.514722524674085</c:v>
                </c:pt>
                <c:pt idx="16786">
                  <c:v>19.000333636854009</c:v>
                </c:pt>
                <c:pt idx="16787">
                  <c:v>14.828111371310996</c:v>
                </c:pt>
                <c:pt idx="16788">
                  <c:v>4.776166737796018</c:v>
                </c:pt>
                <c:pt idx="16789">
                  <c:v>0.17655555955502678</c:v>
                </c:pt>
                <c:pt idx="16790">
                  <c:v>1.0310000151889653</c:v>
                </c:pt>
                <c:pt idx="16791">
                  <c:v>7.7777778936933828E-3</c:v>
                </c:pt>
                <c:pt idx="16792">
                  <c:v>0</c:v>
                </c:pt>
                <c:pt idx="16793">
                  <c:v>0</c:v>
                </c:pt>
                <c:pt idx="16794">
                  <c:v>0</c:v>
                </c:pt>
                <c:pt idx="16795">
                  <c:v>0</c:v>
                </c:pt>
                <c:pt idx="16796">
                  <c:v>0</c:v>
                </c:pt>
                <c:pt idx="16797">
                  <c:v>0</c:v>
                </c:pt>
                <c:pt idx="16798">
                  <c:v>0</c:v>
                </c:pt>
                <c:pt idx="16799">
                  <c:v>0</c:v>
                </c:pt>
                <c:pt idx="16800">
                  <c:v>0</c:v>
                </c:pt>
                <c:pt idx="16801">
                  <c:v>0</c:v>
                </c:pt>
                <c:pt idx="16802">
                  <c:v>0</c:v>
                </c:pt>
                <c:pt idx="16803">
                  <c:v>0</c:v>
                </c:pt>
                <c:pt idx="16804">
                  <c:v>7.9444445711042977E-3</c:v>
                </c:pt>
                <c:pt idx="16805">
                  <c:v>1.7756667079445947</c:v>
                </c:pt>
                <c:pt idx="16806">
                  <c:v>6.2325001025200208</c:v>
                </c:pt>
                <c:pt idx="16807">
                  <c:v>10.189555753600985</c:v>
                </c:pt>
                <c:pt idx="16808">
                  <c:v>7.7567223411133028</c:v>
                </c:pt>
                <c:pt idx="16809">
                  <c:v>8.7167779318489806</c:v>
                </c:pt>
                <c:pt idx="16810">
                  <c:v>7.1803889902439977</c:v>
                </c:pt>
                <c:pt idx="16811">
                  <c:v>8.0311668316517029</c:v>
                </c:pt>
                <c:pt idx="16812">
                  <c:v>5.5188334165686967</c:v>
                </c:pt>
                <c:pt idx="16813">
                  <c:v>3.2327222741968953</c:v>
                </c:pt>
                <c:pt idx="16814">
                  <c:v>1.8188333670289865</c:v>
                </c:pt>
                <c:pt idx="16815">
                  <c:v>0.18722222461880023</c:v>
                </c:pt>
                <c:pt idx="16816">
                  <c:v>0</c:v>
                </c:pt>
                <c:pt idx="16817">
                  <c:v>0</c:v>
                </c:pt>
                <c:pt idx="16818">
                  <c:v>0</c:v>
                </c:pt>
                <c:pt idx="16819">
                  <c:v>0</c:v>
                </c:pt>
                <c:pt idx="16820">
                  <c:v>0</c:v>
                </c:pt>
                <c:pt idx="16821">
                  <c:v>0</c:v>
                </c:pt>
                <c:pt idx="16822">
                  <c:v>0</c:v>
                </c:pt>
                <c:pt idx="16823">
                  <c:v>0</c:v>
                </c:pt>
                <c:pt idx="16824">
                  <c:v>0</c:v>
                </c:pt>
                <c:pt idx="16825">
                  <c:v>0</c:v>
                </c:pt>
                <c:pt idx="16826">
                  <c:v>0</c:v>
                </c:pt>
                <c:pt idx="16827">
                  <c:v>0</c:v>
                </c:pt>
                <c:pt idx="16828">
                  <c:v>8.5000001266598985E-3</c:v>
                </c:pt>
                <c:pt idx="16829">
                  <c:v>3.4043889491962975</c:v>
                </c:pt>
                <c:pt idx="16830">
                  <c:v>19.854333736024046</c:v>
                </c:pt>
                <c:pt idx="16831">
                  <c:v>20.782611297167023</c:v>
                </c:pt>
                <c:pt idx="16832">
                  <c:v>21.673722615242013</c:v>
                </c:pt>
                <c:pt idx="16833">
                  <c:v>21.21844474262798</c:v>
                </c:pt>
                <c:pt idx="16834">
                  <c:v>20.828278257316981</c:v>
                </c:pt>
                <c:pt idx="16835">
                  <c:v>21.164111419086964</c:v>
                </c:pt>
                <c:pt idx="16836">
                  <c:v>21.469278088696001</c:v>
                </c:pt>
                <c:pt idx="16837">
                  <c:v>12.241000222628031</c:v>
                </c:pt>
                <c:pt idx="16838">
                  <c:v>5.0505000755519802</c:v>
                </c:pt>
                <c:pt idx="16839">
                  <c:v>0.35733334018540219</c:v>
                </c:pt>
                <c:pt idx="16840">
                  <c:v>0</c:v>
                </c:pt>
                <c:pt idx="16841">
                  <c:v>0</c:v>
                </c:pt>
                <c:pt idx="16842">
                  <c:v>0</c:v>
                </c:pt>
                <c:pt idx="16843">
                  <c:v>0</c:v>
                </c:pt>
                <c:pt idx="16844">
                  <c:v>0</c:v>
                </c:pt>
                <c:pt idx="16845">
                  <c:v>0</c:v>
                </c:pt>
                <c:pt idx="16846">
                  <c:v>0</c:v>
                </c:pt>
                <c:pt idx="16847">
                  <c:v>0</c:v>
                </c:pt>
                <c:pt idx="16848">
                  <c:v>0</c:v>
                </c:pt>
                <c:pt idx="16849">
                  <c:v>0</c:v>
                </c:pt>
                <c:pt idx="16850">
                  <c:v>0</c:v>
                </c:pt>
                <c:pt idx="16851">
                  <c:v>0</c:v>
                </c:pt>
                <c:pt idx="16852">
                  <c:v>0</c:v>
                </c:pt>
                <c:pt idx="16853">
                  <c:v>3.7782222862582984</c:v>
                </c:pt>
                <c:pt idx="16854">
                  <c:v>18.586611415885045</c:v>
                </c:pt>
                <c:pt idx="16855">
                  <c:v>21.449333629609043</c:v>
                </c:pt>
                <c:pt idx="16856">
                  <c:v>21.836111153495949</c:v>
                </c:pt>
                <c:pt idx="16857">
                  <c:v>21.385777821012994</c:v>
                </c:pt>
                <c:pt idx="16858">
                  <c:v>21.468777705296986</c:v>
                </c:pt>
                <c:pt idx="16859">
                  <c:v>21.852388752831985</c:v>
                </c:pt>
                <c:pt idx="16860">
                  <c:v>23.026221955045969</c:v>
                </c:pt>
                <c:pt idx="16861">
                  <c:v>25.215833507115008</c:v>
                </c:pt>
                <c:pt idx="16862">
                  <c:v>17.784333641148208</c:v>
                </c:pt>
                <c:pt idx="16863">
                  <c:v>0.41733334234609742</c:v>
                </c:pt>
                <c:pt idx="16864">
                  <c:v>0</c:v>
                </c:pt>
                <c:pt idx="16865">
                  <c:v>0</c:v>
                </c:pt>
                <c:pt idx="16866">
                  <c:v>0</c:v>
                </c:pt>
                <c:pt idx="16867">
                  <c:v>0</c:v>
                </c:pt>
                <c:pt idx="16868">
                  <c:v>0</c:v>
                </c:pt>
                <c:pt idx="16869">
                  <c:v>0</c:v>
                </c:pt>
                <c:pt idx="16870">
                  <c:v>0</c:v>
                </c:pt>
                <c:pt idx="16871">
                  <c:v>0</c:v>
                </c:pt>
                <c:pt idx="16872">
                  <c:v>0</c:v>
                </c:pt>
                <c:pt idx="16873">
                  <c:v>0</c:v>
                </c:pt>
                <c:pt idx="16874">
                  <c:v>0</c:v>
                </c:pt>
                <c:pt idx="16875">
                  <c:v>0</c:v>
                </c:pt>
                <c:pt idx="16876">
                  <c:v>6.9444445479248003E-3</c:v>
                </c:pt>
                <c:pt idx="16877">
                  <c:v>1.9568333651250001</c:v>
                </c:pt>
                <c:pt idx="16878">
                  <c:v>12.045277968670007</c:v>
                </c:pt>
                <c:pt idx="16879">
                  <c:v>17.518611435273044</c:v>
                </c:pt>
                <c:pt idx="16880">
                  <c:v>20.917000357376992</c:v>
                </c:pt>
                <c:pt idx="16881">
                  <c:v>19.469778134292994</c:v>
                </c:pt>
                <c:pt idx="16882">
                  <c:v>20.877555988366993</c:v>
                </c:pt>
                <c:pt idx="16883">
                  <c:v>21.371722583934911</c:v>
                </c:pt>
                <c:pt idx="16884">
                  <c:v>22.326889203196998</c:v>
                </c:pt>
                <c:pt idx="16885">
                  <c:v>24.440278120013033</c:v>
                </c:pt>
                <c:pt idx="16886">
                  <c:v>13.98733356991599</c:v>
                </c:pt>
                <c:pt idx="16887">
                  <c:v>0.54850000854580117</c:v>
                </c:pt>
                <c:pt idx="16888">
                  <c:v>0</c:v>
                </c:pt>
                <c:pt idx="16889">
                  <c:v>0</c:v>
                </c:pt>
                <c:pt idx="16890">
                  <c:v>0</c:v>
                </c:pt>
                <c:pt idx="16891">
                  <c:v>0</c:v>
                </c:pt>
                <c:pt idx="16892">
                  <c:v>0</c:v>
                </c:pt>
                <c:pt idx="16893">
                  <c:v>0</c:v>
                </c:pt>
                <c:pt idx="16894">
                  <c:v>0</c:v>
                </c:pt>
                <c:pt idx="16895">
                  <c:v>0</c:v>
                </c:pt>
                <c:pt idx="16896">
                  <c:v>0</c:v>
                </c:pt>
                <c:pt idx="16897">
                  <c:v>0</c:v>
                </c:pt>
                <c:pt idx="16898">
                  <c:v>0</c:v>
                </c:pt>
                <c:pt idx="16899">
                  <c:v>0</c:v>
                </c:pt>
                <c:pt idx="16900">
                  <c:v>1.13888890585965E-2</c:v>
                </c:pt>
                <c:pt idx="16901">
                  <c:v>5.2432778674446041</c:v>
                </c:pt>
                <c:pt idx="16902">
                  <c:v>21.940333555494021</c:v>
                </c:pt>
                <c:pt idx="16903">
                  <c:v>20.515500329336987</c:v>
                </c:pt>
                <c:pt idx="16904">
                  <c:v>21.382278073628015</c:v>
                </c:pt>
                <c:pt idx="16905">
                  <c:v>20.667222054799026</c:v>
                </c:pt>
                <c:pt idx="16906">
                  <c:v>19.958777891794</c:v>
                </c:pt>
                <c:pt idx="16907">
                  <c:v>21.242499930064014</c:v>
                </c:pt>
                <c:pt idx="16908">
                  <c:v>22.192388678656982</c:v>
                </c:pt>
                <c:pt idx="16909">
                  <c:v>23.75127794566697</c:v>
                </c:pt>
                <c:pt idx="16910">
                  <c:v>17.956778067039977</c:v>
                </c:pt>
                <c:pt idx="16911">
                  <c:v>0.60505556540769589</c:v>
                </c:pt>
                <c:pt idx="16912">
                  <c:v>0</c:v>
                </c:pt>
                <c:pt idx="16913">
                  <c:v>0</c:v>
                </c:pt>
                <c:pt idx="16914">
                  <c:v>0</c:v>
                </c:pt>
                <c:pt idx="16915">
                  <c:v>0</c:v>
                </c:pt>
                <c:pt idx="16916">
                  <c:v>0</c:v>
                </c:pt>
                <c:pt idx="16917">
                  <c:v>0</c:v>
                </c:pt>
                <c:pt idx="16918">
                  <c:v>0</c:v>
                </c:pt>
                <c:pt idx="16919">
                  <c:v>0</c:v>
                </c:pt>
                <c:pt idx="16920">
                  <c:v>0</c:v>
                </c:pt>
                <c:pt idx="16921">
                  <c:v>0</c:v>
                </c:pt>
                <c:pt idx="16922">
                  <c:v>0</c:v>
                </c:pt>
                <c:pt idx="16923">
                  <c:v>0</c:v>
                </c:pt>
                <c:pt idx="16924">
                  <c:v>7.1111112170800794E-3</c:v>
                </c:pt>
                <c:pt idx="16925">
                  <c:v>7.2812223432629821</c:v>
                </c:pt>
                <c:pt idx="16926">
                  <c:v>22.76666698649592</c:v>
                </c:pt>
                <c:pt idx="16927">
                  <c:v>21.582888835270978</c:v>
                </c:pt>
                <c:pt idx="16928">
                  <c:v>22.321833402844049</c:v>
                </c:pt>
                <c:pt idx="16929">
                  <c:v>21.266555629833988</c:v>
                </c:pt>
                <c:pt idx="16930">
                  <c:v>21.437500141992103</c:v>
                </c:pt>
                <c:pt idx="16931">
                  <c:v>20.952000168165</c:v>
                </c:pt>
                <c:pt idx="16932">
                  <c:v>22.201611434602</c:v>
                </c:pt>
                <c:pt idx="16933">
                  <c:v>20.467389237012014</c:v>
                </c:pt>
                <c:pt idx="16934">
                  <c:v>5.3440000926120206</c:v>
                </c:pt>
                <c:pt idx="16935">
                  <c:v>0.35655556109220043</c:v>
                </c:pt>
                <c:pt idx="16936">
                  <c:v>0</c:v>
                </c:pt>
                <c:pt idx="16937">
                  <c:v>0</c:v>
                </c:pt>
                <c:pt idx="16938">
                  <c:v>0</c:v>
                </c:pt>
                <c:pt idx="16939">
                  <c:v>0</c:v>
                </c:pt>
                <c:pt idx="16940">
                  <c:v>0</c:v>
                </c:pt>
                <c:pt idx="16941">
                  <c:v>0</c:v>
                </c:pt>
                <c:pt idx="16942">
                  <c:v>0</c:v>
                </c:pt>
                <c:pt idx="16943">
                  <c:v>0</c:v>
                </c:pt>
                <c:pt idx="16944">
                  <c:v>0</c:v>
                </c:pt>
                <c:pt idx="16945">
                  <c:v>0</c:v>
                </c:pt>
                <c:pt idx="16946">
                  <c:v>0</c:v>
                </c:pt>
                <c:pt idx="16947">
                  <c:v>0</c:v>
                </c:pt>
                <c:pt idx="16948">
                  <c:v>0</c:v>
                </c:pt>
                <c:pt idx="16949">
                  <c:v>0.97116668099749859</c:v>
                </c:pt>
                <c:pt idx="16950">
                  <c:v>5.8997223197089852</c:v>
                </c:pt>
                <c:pt idx="16951">
                  <c:v>9.2156112782170112</c:v>
                </c:pt>
                <c:pt idx="16952">
                  <c:v>17.200222537923992</c:v>
                </c:pt>
                <c:pt idx="16953">
                  <c:v>15.311055778777984</c:v>
                </c:pt>
                <c:pt idx="16954">
                  <c:v>19.32483364569697</c:v>
                </c:pt>
                <c:pt idx="16955">
                  <c:v>21.14772262454801</c:v>
                </c:pt>
                <c:pt idx="16956">
                  <c:v>16.142555839727038</c:v>
                </c:pt>
                <c:pt idx="16957">
                  <c:v>16.269889149140056</c:v>
                </c:pt>
                <c:pt idx="16958">
                  <c:v>11.321389109931221</c:v>
                </c:pt>
                <c:pt idx="16959">
                  <c:v>0.36500001201610388</c:v>
                </c:pt>
                <c:pt idx="16960">
                  <c:v>0</c:v>
                </c:pt>
                <c:pt idx="16961">
                  <c:v>0</c:v>
                </c:pt>
                <c:pt idx="16962">
                  <c:v>0</c:v>
                </c:pt>
                <c:pt idx="16963">
                  <c:v>0</c:v>
                </c:pt>
                <c:pt idx="16964">
                  <c:v>0</c:v>
                </c:pt>
                <c:pt idx="16965">
                  <c:v>0</c:v>
                </c:pt>
                <c:pt idx="16966">
                  <c:v>0</c:v>
                </c:pt>
                <c:pt idx="16967">
                  <c:v>0</c:v>
                </c:pt>
                <c:pt idx="16968">
                  <c:v>0</c:v>
                </c:pt>
                <c:pt idx="16969">
                  <c:v>0</c:v>
                </c:pt>
                <c:pt idx="16970">
                  <c:v>0</c:v>
                </c:pt>
                <c:pt idx="16971">
                  <c:v>0</c:v>
                </c:pt>
                <c:pt idx="16972">
                  <c:v>0</c:v>
                </c:pt>
                <c:pt idx="16973">
                  <c:v>1.4717222435979096</c:v>
                </c:pt>
                <c:pt idx="16974">
                  <c:v>8.0435556714999166</c:v>
                </c:pt>
                <c:pt idx="16975">
                  <c:v>16.220222471909892</c:v>
                </c:pt>
                <c:pt idx="16976">
                  <c:v>21.003389132680013</c:v>
                </c:pt>
                <c:pt idx="16977">
                  <c:v>20.755889311874967</c:v>
                </c:pt>
                <c:pt idx="16978">
                  <c:v>22.439667074840997</c:v>
                </c:pt>
                <c:pt idx="16979">
                  <c:v>17.868833690033966</c:v>
                </c:pt>
                <c:pt idx="16980">
                  <c:v>19.203000178658044</c:v>
                </c:pt>
                <c:pt idx="16981">
                  <c:v>21.609278107236573</c:v>
                </c:pt>
                <c:pt idx="16982">
                  <c:v>12.010333567634</c:v>
                </c:pt>
                <c:pt idx="16983">
                  <c:v>0.45622223310201093</c:v>
                </c:pt>
                <c:pt idx="16984">
                  <c:v>0</c:v>
                </c:pt>
                <c:pt idx="16985">
                  <c:v>0</c:v>
                </c:pt>
                <c:pt idx="16986">
                  <c:v>0</c:v>
                </c:pt>
                <c:pt idx="16987">
                  <c:v>0</c:v>
                </c:pt>
                <c:pt idx="16988">
                  <c:v>0</c:v>
                </c:pt>
                <c:pt idx="16989">
                  <c:v>0</c:v>
                </c:pt>
                <c:pt idx="16990">
                  <c:v>0</c:v>
                </c:pt>
                <c:pt idx="16991">
                  <c:v>0</c:v>
                </c:pt>
                <c:pt idx="16992">
                  <c:v>0</c:v>
                </c:pt>
                <c:pt idx="16993">
                  <c:v>0</c:v>
                </c:pt>
                <c:pt idx="16994">
                  <c:v>0</c:v>
                </c:pt>
                <c:pt idx="16995">
                  <c:v>0</c:v>
                </c:pt>
                <c:pt idx="16996">
                  <c:v>1.7944444715976702E-2</c:v>
                </c:pt>
                <c:pt idx="16997">
                  <c:v>10.573444601872012</c:v>
                </c:pt>
                <c:pt idx="16998">
                  <c:v>21.366666901380086</c:v>
                </c:pt>
                <c:pt idx="16999">
                  <c:v>17.840945161186028</c:v>
                </c:pt>
                <c:pt idx="17000">
                  <c:v>19.22966765297997</c:v>
                </c:pt>
                <c:pt idx="17001">
                  <c:v>18.680277947320008</c:v>
                </c:pt>
                <c:pt idx="17002">
                  <c:v>18.820666410658021</c:v>
                </c:pt>
                <c:pt idx="17003">
                  <c:v>19.407444686888994</c:v>
                </c:pt>
                <c:pt idx="17004">
                  <c:v>19.714833318924946</c:v>
                </c:pt>
                <c:pt idx="17005">
                  <c:v>20.930166767966057</c:v>
                </c:pt>
                <c:pt idx="17006">
                  <c:v>24.89205601251399</c:v>
                </c:pt>
                <c:pt idx="17007">
                  <c:v>1.9568333646406995</c:v>
                </c:pt>
                <c:pt idx="17008">
                  <c:v>0</c:v>
                </c:pt>
                <c:pt idx="17009">
                  <c:v>0</c:v>
                </c:pt>
                <c:pt idx="17010">
                  <c:v>0</c:v>
                </c:pt>
                <c:pt idx="17011">
                  <c:v>0</c:v>
                </c:pt>
                <c:pt idx="17012">
                  <c:v>0</c:v>
                </c:pt>
                <c:pt idx="17013">
                  <c:v>0</c:v>
                </c:pt>
                <c:pt idx="17014">
                  <c:v>0</c:v>
                </c:pt>
                <c:pt idx="17015">
                  <c:v>0</c:v>
                </c:pt>
                <c:pt idx="17016">
                  <c:v>0</c:v>
                </c:pt>
                <c:pt idx="17017">
                  <c:v>0</c:v>
                </c:pt>
                <c:pt idx="17018">
                  <c:v>0</c:v>
                </c:pt>
                <c:pt idx="17019">
                  <c:v>0</c:v>
                </c:pt>
                <c:pt idx="17020">
                  <c:v>1.3277777996328099E-2</c:v>
                </c:pt>
                <c:pt idx="17021">
                  <c:v>9.8205001616269954</c:v>
                </c:pt>
                <c:pt idx="17022">
                  <c:v>21.297777945999997</c:v>
                </c:pt>
                <c:pt idx="17023">
                  <c:v>19.620500172509082</c:v>
                </c:pt>
                <c:pt idx="17024">
                  <c:v>21.476055997211006</c:v>
                </c:pt>
                <c:pt idx="17025">
                  <c:v>20.783888973659998</c:v>
                </c:pt>
                <c:pt idx="17026">
                  <c:v>20.102278096941006</c:v>
                </c:pt>
                <c:pt idx="17027">
                  <c:v>20.364166626401982</c:v>
                </c:pt>
                <c:pt idx="17028">
                  <c:v>20.247999750771044</c:v>
                </c:pt>
                <c:pt idx="17029">
                  <c:v>21.014222298728953</c:v>
                </c:pt>
                <c:pt idx="17030">
                  <c:v>12.159833585367949</c:v>
                </c:pt>
                <c:pt idx="17031">
                  <c:v>0.32838889378599845</c:v>
                </c:pt>
                <c:pt idx="17032">
                  <c:v>0</c:v>
                </c:pt>
                <c:pt idx="17033">
                  <c:v>0</c:v>
                </c:pt>
                <c:pt idx="17034">
                  <c:v>0</c:v>
                </c:pt>
                <c:pt idx="17035">
                  <c:v>0</c:v>
                </c:pt>
                <c:pt idx="17036">
                  <c:v>0</c:v>
                </c:pt>
                <c:pt idx="17037">
                  <c:v>0</c:v>
                </c:pt>
                <c:pt idx="17038">
                  <c:v>0</c:v>
                </c:pt>
                <c:pt idx="17039">
                  <c:v>0</c:v>
                </c:pt>
                <c:pt idx="17040">
                  <c:v>0</c:v>
                </c:pt>
                <c:pt idx="17041">
                  <c:v>0</c:v>
                </c:pt>
                <c:pt idx="17042">
                  <c:v>0</c:v>
                </c:pt>
                <c:pt idx="17043">
                  <c:v>0</c:v>
                </c:pt>
                <c:pt idx="17044">
                  <c:v>5.8333334202566997E-3</c:v>
                </c:pt>
                <c:pt idx="17045">
                  <c:v>8.6690001515179915</c:v>
                </c:pt>
                <c:pt idx="17046">
                  <c:v>22.646444773474968</c:v>
                </c:pt>
                <c:pt idx="17047">
                  <c:v>19.950166791279997</c:v>
                </c:pt>
                <c:pt idx="17048">
                  <c:v>21.248555830849</c:v>
                </c:pt>
                <c:pt idx="17049">
                  <c:v>21.095222516059998</c:v>
                </c:pt>
                <c:pt idx="17050">
                  <c:v>21.437944575416992</c:v>
                </c:pt>
                <c:pt idx="17051">
                  <c:v>5.0595000229950529</c:v>
                </c:pt>
                <c:pt idx="17052">
                  <c:v>19.350333150227016</c:v>
                </c:pt>
                <c:pt idx="17053">
                  <c:v>21.42194461398401</c:v>
                </c:pt>
                <c:pt idx="17054">
                  <c:v>18.240833627460006</c:v>
                </c:pt>
                <c:pt idx="17055">
                  <c:v>0.45177778455499151</c:v>
                </c:pt>
                <c:pt idx="17056">
                  <c:v>0</c:v>
                </c:pt>
                <c:pt idx="17057">
                  <c:v>0</c:v>
                </c:pt>
                <c:pt idx="17058">
                  <c:v>0</c:v>
                </c:pt>
                <c:pt idx="17059">
                  <c:v>0</c:v>
                </c:pt>
                <c:pt idx="17060">
                  <c:v>0</c:v>
                </c:pt>
                <c:pt idx="17061">
                  <c:v>0</c:v>
                </c:pt>
                <c:pt idx="17062">
                  <c:v>0</c:v>
                </c:pt>
                <c:pt idx="17063">
                  <c:v>0</c:v>
                </c:pt>
                <c:pt idx="17064">
                  <c:v>0</c:v>
                </c:pt>
                <c:pt idx="17065">
                  <c:v>0</c:v>
                </c:pt>
                <c:pt idx="17066">
                  <c:v>0</c:v>
                </c:pt>
                <c:pt idx="17067">
                  <c:v>0</c:v>
                </c:pt>
                <c:pt idx="17068">
                  <c:v>5.9444445330236011E-3</c:v>
                </c:pt>
                <c:pt idx="17069">
                  <c:v>1.9440000356857965</c:v>
                </c:pt>
                <c:pt idx="17070">
                  <c:v>9.2946668296389703</c:v>
                </c:pt>
                <c:pt idx="17071">
                  <c:v>17.553000301726001</c:v>
                </c:pt>
                <c:pt idx="17072">
                  <c:v>18.385222471422992</c:v>
                </c:pt>
                <c:pt idx="17073">
                  <c:v>20.586333598726981</c:v>
                </c:pt>
                <c:pt idx="17074">
                  <c:v>16.800000351270697</c:v>
                </c:pt>
                <c:pt idx="17075">
                  <c:v>9.0492779501282001</c:v>
                </c:pt>
                <c:pt idx="17076">
                  <c:v>11.010777947638019</c:v>
                </c:pt>
                <c:pt idx="17077">
                  <c:v>11.473611284097046</c:v>
                </c:pt>
                <c:pt idx="17078">
                  <c:v>4.7290001106917998</c:v>
                </c:pt>
                <c:pt idx="17079">
                  <c:v>0.19005555894640125</c:v>
                </c:pt>
                <c:pt idx="17080">
                  <c:v>0</c:v>
                </c:pt>
                <c:pt idx="17081">
                  <c:v>0</c:v>
                </c:pt>
                <c:pt idx="17082">
                  <c:v>0</c:v>
                </c:pt>
                <c:pt idx="17083">
                  <c:v>0</c:v>
                </c:pt>
                <c:pt idx="17084">
                  <c:v>0</c:v>
                </c:pt>
                <c:pt idx="17085">
                  <c:v>0</c:v>
                </c:pt>
                <c:pt idx="17086">
                  <c:v>0</c:v>
                </c:pt>
                <c:pt idx="17087">
                  <c:v>0</c:v>
                </c:pt>
                <c:pt idx="17088">
                  <c:v>0</c:v>
                </c:pt>
                <c:pt idx="17089">
                  <c:v>0</c:v>
                </c:pt>
                <c:pt idx="17090">
                  <c:v>0</c:v>
                </c:pt>
                <c:pt idx="17091">
                  <c:v>0</c:v>
                </c:pt>
                <c:pt idx="17092">
                  <c:v>8.8888890213401073E-4</c:v>
                </c:pt>
                <c:pt idx="17093">
                  <c:v>1.8483333638351027</c:v>
                </c:pt>
                <c:pt idx="17094">
                  <c:v>15.908666924921988</c:v>
                </c:pt>
                <c:pt idx="17095">
                  <c:v>18.305000362396015</c:v>
                </c:pt>
                <c:pt idx="17096">
                  <c:v>13.148987928479983</c:v>
                </c:pt>
                <c:pt idx="17097">
                  <c:v>20.998255931403037</c:v>
                </c:pt>
                <c:pt idx="17098">
                  <c:v>24.337650410664992</c:v>
                </c:pt>
                <c:pt idx="17099">
                  <c:v>23.673118295369932</c:v>
                </c:pt>
                <c:pt idx="17100">
                  <c:v>21.94185147020994</c:v>
                </c:pt>
                <c:pt idx="17101">
                  <c:v>22.648229601649973</c:v>
                </c:pt>
                <c:pt idx="17102">
                  <c:v>21.191604234485098</c:v>
                </c:pt>
                <c:pt idx="17103">
                  <c:v>2.4296934156347003</c:v>
                </c:pt>
                <c:pt idx="17104">
                  <c:v>2.5166667635656004E-3</c:v>
                </c:pt>
                <c:pt idx="17105">
                  <c:v>0</c:v>
                </c:pt>
                <c:pt idx="17106">
                  <c:v>0</c:v>
                </c:pt>
                <c:pt idx="17107">
                  <c:v>0</c:v>
                </c:pt>
                <c:pt idx="17108">
                  <c:v>0</c:v>
                </c:pt>
                <c:pt idx="17109">
                  <c:v>0</c:v>
                </c:pt>
                <c:pt idx="17110">
                  <c:v>0</c:v>
                </c:pt>
                <c:pt idx="17111">
                  <c:v>0</c:v>
                </c:pt>
                <c:pt idx="17112">
                  <c:v>0</c:v>
                </c:pt>
                <c:pt idx="17113">
                  <c:v>0</c:v>
                </c:pt>
                <c:pt idx="17114">
                  <c:v>0</c:v>
                </c:pt>
                <c:pt idx="17115">
                  <c:v>0</c:v>
                </c:pt>
                <c:pt idx="17116">
                  <c:v>0</c:v>
                </c:pt>
                <c:pt idx="17117">
                  <c:v>1.2354600205676007</c:v>
                </c:pt>
                <c:pt idx="17118">
                  <c:v>11.838178947831977</c:v>
                </c:pt>
                <c:pt idx="17119">
                  <c:v>24.041171682659304</c:v>
                </c:pt>
                <c:pt idx="17120">
                  <c:v>23.71227816743999</c:v>
                </c:pt>
                <c:pt idx="17121">
                  <c:v>22.465722614029787</c:v>
                </c:pt>
                <c:pt idx="17122">
                  <c:v>19.494567022804006</c:v>
                </c:pt>
                <c:pt idx="17123">
                  <c:v>20.201518653631013</c:v>
                </c:pt>
                <c:pt idx="17124">
                  <c:v>21.930373377667991</c:v>
                </c:pt>
                <c:pt idx="17125">
                  <c:v>18.034090981284976</c:v>
                </c:pt>
                <c:pt idx="17126">
                  <c:v>13.16666033070203</c:v>
                </c:pt>
                <c:pt idx="17127">
                  <c:v>3.7194501493871996</c:v>
                </c:pt>
                <c:pt idx="17128">
                  <c:v>3.5477779691831975E-3</c:v>
                </c:pt>
                <c:pt idx="17129">
                  <c:v>0</c:v>
                </c:pt>
                <c:pt idx="17130">
                  <c:v>0</c:v>
                </c:pt>
                <c:pt idx="17131">
                  <c:v>0</c:v>
                </c:pt>
                <c:pt idx="17132">
                  <c:v>0</c:v>
                </c:pt>
                <c:pt idx="17133">
                  <c:v>0</c:v>
                </c:pt>
                <c:pt idx="17134">
                  <c:v>0</c:v>
                </c:pt>
                <c:pt idx="17135">
                  <c:v>0</c:v>
                </c:pt>
                <c:pt idx="17136">
                  <c:v>0</c:v>
                </c:pt>
                <c:pt idx="17137">
                  <c:v>0</c:v>
                </c:pt>
                <c:pt idx="17138">
                  <c:v>0</c:v>
                </c:pt>
                <c:pt idx="17139">
                  <c:v>0</c:v>
                </c:pt>
                <c:pt idx="17140">
                  <c:v>0</c:v>
                </c:pt>
                <c:pt idx="17141">
                  <c:v>4.339040070106023</c:v>
                </c:pt>
                <c:pt idx="17142">
                  <c:v>10.987453739340026</c:v>
                </c:pt>
                <c:pt idx="17143">
                  <c:v>36.086050997699658</c:v>
                </c:pt>
                <c:pt idx="17144">
                  <c:v>32.279617537260037</c:v>
                </c:pt>
                <c:pt idx="17145">
                  <c:v>30.86302125639304</c:v>
                </c:pt>
                <c:pt idx="17146">
                  <c:v>29.935133515728921</c:v>
                </c:pt>
                <c:pt idx="17147">
                  <c:v>30.170044917795053</c:v>
                </c:pt>
                <c:pt idx="17148">
                  <c:v>30.931729430093014</c:v>
                </c:pt>
                <c:pt idx="17149">
                  <c:v>32.281908332109992</c:v>
                </c:pt>
                <c:pt idx="17150">
                  <c:v>35.760930815236009</c:v>
                </c:pt>
                <c:pt idx="17151">
                  <c:v>4.3171873673269001</c:v>
                </c:pt>
                <c:pt idx="17152">
                  <c:v>2.1300001131989987E-3</c:v>
                </c:pt>
                <c:pt idx="17153">
                  <c:v>0</c:v>
                </c:pt>
                <c:pt idx="17154">
                  <c:v>0</c:v>
                </c:pt>
                <c:pt idx="17155">
                  <c:v>0</c:v>
                </c:pt>
                <c:pt idx="17156">
                  <c:v>0</c:v>
                </c:pt>
                <c:pt idx="17157">
                  <c:v>0</c:v>
                </c:pt>
                <c:pt idx="17158">
                  <c:v>0</c:v>
                </c:pt>
                <c:pt idx="17159">
                  <c:v>0</c:v>
                </c:pt>
                <c:pt idx="17160">
                  <c:v>0</c:v>
                </c:pt>
                <c:pt idx="17161">
                  <c:v>0</c:v>
                </c:pt>
                <c:pt idx="17162">
                  <c:v>0</c:v>
                </c:pt>
                <c:pt idx="17163">
                  <c:v>0</c:v>
                </c:pt>
                <c:pt idx="17164">
                  <c:v>6.8333334351579995E-3</c:v>
                </c:pt>
                <c:pt idx="17165">
                  <c:v>7.5692618032829841</c:v>
                </c:pt>
                <c:pt idx="17166">
                  <c:v>28.032025190600052</c:v>
                </c:pt>
                <c:pt idx="17167">
                  <c:v>32.990427609420067</c:v>
                </c:pt>
                <c:pt idx="17168">
                  <c:v>34.343901509311991</c:v>
                </c:pt>
                <c:pt idx="17169">
                  <c:v>32.598136483563053</c:v>
                </c:pt>
                <c:pt idx="17170">
                  <c:v>31.508234958911999</c:v>
                </c:pt>
                <c:pt idx="17171">
                  <c:v>31.619574717816931</c:v>
                </c:pt>
                <c:pt idx="17172">
                  <c:v>32.747516497374932</c:v>
                </c:pt>
                <c:pt idx="17173">
                  <c:v>34.407803816529963</c:v>
                </c:pt>
                <c:pt idx="17174">
                  <c:v>37.317033217233984</c:v>
                </c:pt>
                <c:pt idx="17175">
                  <c:v>5.6558229848742982</c:v>
                </c:pt>
                <c:pt idx="17176">
                  <c:v>2.9544446172399957E-3</c:v>
                </c:pt>
                <c:pt idx="17177">
                  <c:v>0</c:v>
                </c:pt>
                <c:pt idx="17178">
                  <c:v>0</c:v>
                </c:pt>
                <c:pt idx="17179">
                  <c:v>0</c:v>
                </c:pt>
                <c:pt idx="17180">
                  <c:v>0</c:v>
                </c:pt>
                <c:pt idx="17181">
                  <c:v>0</c:v>
                </c:pt>
                <c:pt idx="17182">
                  <c:v>0</c:v>
                </c:pt>
                <c:pt idx="17183">
                  <c:v>0</c:v>
                </c:pt>
                <c:pt idx="17184">
                  <c:v>0</c:v>
                </c:pt>
                <c:pt idx="17185">
                  <c:v>0</c:v>
                </c:pt>
                <c:pt idx="17186">
                  <c:v>0</c:v>
                </c:pt>
                <c:pt idx="17187">
                  <c:v>0</c:v>
                </c:pt>
                <c:pt idx="17188">
                  <c:v>2.5555555936363009E-3</c:v>
                </c:pt>
                <c:pt idx="17189">
                  <c:v>7.1036167998360042</c:v>
                </c:pt>
                <c:pt idx="17190">
                  <c:v>27.178174160770141</c:v>
                </c:pt>
                <c:pt idx="17191">
                  <c:v>31.600881162670021</c:v>
                </c:pt>
                <c:pt idx="17192">
                  <c:v>33.259055467050075</c:v>
                </c:pt>
                <c:pt idx="17193">
                  <c:v>29.397333230445042</c:v>
                </c:pt>
                <c:pt idx="17194">
                  <c:v>29.315884632203961</c:v>
                </c:pt>
                <c:pt idx="17195">
                  <c:v>30.474118484921064</c:v>
                </c:pt>
                <c:pt idx="17196">
                  <c:v>31.222352651879874</c:v>
                </c:pt>
                <c:pt idx="17197">
                  <c:v>32.621019147768038</c:v>
                </c:pt>
                <c:pt idx="17198">
                  <c:v>32.311282731256995</c:v>
                </c:pt>
                <c:pt idx="17199">
                  <c:v>2.6536762010625949</c:v>
                </c:pt>
                <c:pt idx="17200">
                  <c:v>6.2888890065040004E-4</c:v>
                </c:pt>
                <c:pt idx="17201">
                  <c:v>0</c:v>
                </c:pt>
                <c:pt idx="17202">
                  <c:v>0</c:v>
                </c:pt>
                <c:pt idx="17203">
                  <c:v>0</c:v>
                </c:pt>
                <c:pt idx="17204">
                  <c:v>0</c:v>
                </c:pt>
                <c:pt idx="17205">
                  <c:v>0</c:v>
                </c:pt>
                <c:pt idx="17206">
                  <c:v>0</c:v>
                </c:pt>
                <c:pt idx="17207">
                  <c:v>0</c:v>
                </c:pt>
                <c:pt idx="17208">
                  <c:v>0</c:v>
                </c:pt>
                <c:pt idx="17209">
                  <c:v>0</c:v>
                </c:pt>
                <c:pt idx="17210">
                  <c:v>0</c:v>
                </c:pt>
                <c:pt idx="17211">
                  <c:v>0</c:v>
                </c:pt>
                <c:pt idx="17212">
                  <c:v>7.7777778936759523E-3</c:v>
                </c:pt>
                <c:pt idx="17213">
                  <c:v>3.4023333852904045</c:v>
                </c:pt>
                <c:pt idx="17214">
                  <c:v>22.960282627612969</c:v>
                </c:pt>
                <c:pt idx="17215">
                  <c:v>27.411330910720153</c:v>
                </c:pt>
                <c:pt idx="17216">
                  <c:v>29.278897054329946</c:v>
                </c:pt>
                <c:pt idx="17217">
                  <c:v>28.027026913080022</c:v>
                </c:pt>
                <c:pt idx="17218">
                  <c:v>23.922217056981026</c:v>
                </c:pt>
                <c:pt idx="17219">
                  <c:v>25.709856631380944</c:v>
                </c:pt>
                <c:pt idx="17220">
                  <c:v>26.813235220833008</c:v>
                </c:pt>
                <c:pt idx="17221">
                  <c:v>20.294131081673299</c:v>
                </c:pt>
                <c:pt idx="17222">
                  <c:v>6.6623690391260197</c:v>
                </c:pt>
                <c:pt idx="17223">
                  <c:v>1.5191411718002001</c:v>
                </c:pt>
                <c:pt idx="17224">
                  <c:v>5.288889180454899E-3</c:v>
                </c:pt>
                <c:pt idx="17225">
                  <c:v>4.0000001899898E-3</c:v>
                </c:pt>
                <c:pt idx="17226">
                  <c:v>4.0000001899898E-3</c:v>
                </c:pt>
                <c:pt idx="17227">
                  <c:v>4.0000001899897983E-3</c:v>
                </c:pt>
                <c:pt idx="17228">
                  <c:v>4.0000001899898018E-3</c:v>
                </c:pt>
                <c:pt idx="17229">
                  <c:v>3.9377779648119976E-3</c:v>
                </c:pt>
                <c:pt idx="17230">
                  <c:v>0</c:v>
                </c:pt>
                <c:pt idx="17231">
                  <c:v>0</c:v>
                </c:pt>
                <c:pt idx="17232">
                  <c:v>0</c:v>
                </c:pt>
                <c:pt idx="17233">
                  <c:v>0</c:v>
                </c:pt>
                <c:pt idx="17234">
                  <c:v>0</c:v>
                </c:pt>
                <c:pt idx="17235">
                  <c:v>0</c:v>
                </c:pt>
                <c:pt idx="17236">
                  <c:v>0</c:v>
                </c:pt>
                <c:pt idx="17237">
                  <c:v>5.5115445444236002</c:v>
                </c:pt>
                <c:pt idx="17238">
                  <c:v>15.691948433857988</c:v>
                </c:pt>
                <c:pt idx="17239">
                  <c:v>27.912933052924984</c:v>
                </c:pt>
                <c:pt idx="17240">
                  <c:v>30.387658245695988</c:v>
                </c:pt>
                <c:pt idx="17241">
                  <c:v>27.178112116703701</c:v>
                </c:pt>
                <c:pt idx="17242">
                  <c:v>29.993577045284198</c:v>
                </c:pt>
                <c:pt idx="17243">
                  <c:v>26.389983222401014</c:v>
                </c:pt>
                <c:pt idx="17244">
                  <c:v>21.780156021428994</c:v>
                </c:pt>
                <c:pt idx="17245">
                  <c:v>11.431128052189933</c:v>
                </c:pt>
                <c:pt idx="17246">
                  <c:v>9.9842557972999657</c:v>
                </c:pt>
                <c:pt idx="17247">
                  <c:v>0.87419446857001049</c:v>
                </c:pt>
                <c:pt idx="17248">
                  <c:v>0</c:v>
                </c:pt>
                <c:pt idx="17249">
                  <c:v>0</c:v>
                </c:pt>
                <c:pt idx="17250">
                  <c:v>0</c:v>
                </c:pt>
                <c:pt idx="17251">
                  <c:v>0</c:v>
                </c:pt>
                <c:pt idx="17252">
                  <c:v>0</c:v>
                </c:pt>
                <c:pt idx="17253">
                  <c:v>0</c:v>
                </c:pt>
                <c:pt idx="17254">
                  <c:v>0</c:v>
                </c:pt>
                <c:pt idx="17255">
                  <c:v>0</c:v>
                </c:pt>
                <c:pt idx="17256">
                  <c:v>0</c:v>
                </c:pt>
                <c:pt idx="17257">
                  <c:v>0</c:v>
                </c:pt>
                <c:pt idx="17258">
                  <c:v>0</c:v>
                </c:pt>
                <c:pt idx="17259">
                  <c:v>0</c:v>
                </c:pt>
                <c:pt idx="17260">
                  <c:v>0</c:v>
                </c:pt>
                <c:pt idx="17261">
                  <c:v>1.4972022516036994</c:v>
                </c:pt>
                <c:pt idx="17262">
                  <c:v>8.6705141162249788</c:v>
                </c:pt>
                <c:pt idx="17263">
                  <c:v>24.444006270673015</c:v>
                </c:pt>
                <c:pt idx="17264">
                  <c:v>25.026188766205962</c:v>
                </c:pt>
                <c:pt idx="17265">
                  <c:v>30.23852660304199</c:v>
                </c:pt>
                <c:pt idx="17266">
                  <c:v>28.032675071341998</c:v>
                </c:pt>
                <c:pt idx="17267">
                  <c:v>31.207191736433003</c:v>
                </c:pt>
                <c:pt idx="17268">
                  <c:v>26.261253293237999</c:v>
                </c:pt>
                <c:pt idx="17269">
                  <c:v>18.961691690617101</c:v>
                </c:pt>
                <c:pt idx="17270">
                  <c:v>15.879878420291959</c:v>
                </c:pt>
                <c:pt idx="17271">
                  <c:v>5.1259179819208995</c:v>
                </c:pt>
                <c:pt idx="17272">
                  <c:v>4.350000115421998E-3</c:v>
                </c:pt>
                <c:pt idx="17273">
                  <c:v>0</c:v>
                </c:pt>
                <c:pt idx="17274">
                  <c:v>0</c:v>
                </c:pt>
                <c:pt idx="17275">
                  <c:v>0</c:v>
                </c:pt>
                <c:pt idx="17276">
                  <c:v>0</c:v>
                </c:pt>
                <c:pt idx="17277">
                  <c:v>0</c:v>
                </c:pt>
                <c:pt idx="17278">
                  <c:v>0</c:v>
                </c:pt>
                <c:pt idx="17279">
                  <c:v>0</c:v>
                </c:pt>
                <c:pt idx="17280">
                  <c:v>0</c:v>
                </c:pt>
                <c:pt idx="17281">
                  <c:v>0</c:v>
                </c:pt>
                <c:pt idx="17282">
                  <c:v>0</c:v>
                </c:pt>
                <c:pt idx="17283">
                  <c:v>0</c:v>
                </c:pt>
                <c:pt idx="17284">
                  <c:v>0</c:v>
                </c:pt>
                <c:pt idx="17285">
                  <c:v>1.0524972418406051</c:v>
                </c:pt>
                <c:pt idx="17286">
                  <c:v>8.3656642794600202</c:v>
                </c:pt>
                <c:pt idx="17287">
                  <c:v>17.157990125680044</c:v>
                </c:pt>
                <c:pt idx="17288">
                  <c:v>21.755638285209898</c:v>
                </c:pt>
                <c:pt idx="17289">
                  <c:v>23.360691777611919</c:v>
                </c:pt>
                <c:pt idx="17290">
                  <c:v>36.45127151432601</c:v>
                </c:pt>
                <c:pt idx="17291">
                  <c:v>37.385936417488296</c:v>
                </c:pt>
                <c:pt idx="17292">
                  <c:v>28.209318988212004</c:v>
                </c:pt>
                <c:pt idx="17293">
                  <c:v>15.865298657518906</c:v>
                </c:pt>
                <c:pt idx="17294">
                  <c:v>21.92855384912599</c:v>
                </c:pt>
                <c:pt idx="17295">
                  <c:v>5.4231080216253034</c:v>
                </c:pt>
                <c:pt idx="17296">
                  <c:v>5.983333600064096E-3</c:v>
                </c:pt>
                <c:pt idx="17297">
                  <c:v>0</c:v>
                </c:pt>
                <c:pt idx="17298">
                  <c:v>0</c:v>
                </c:pt>
                <c:pt idx="17299">
                  <c:v>0</c:v>
                </c:pt>
                <c:pt idx="17300">
                  <c:v>0</c:v>
                </c:pt>
                <c:pt idx="17301">
                  <c:v>0</c:v>
                </c:pt>
                <c:pt idx="17302">
                  <c:v>0</c:v>
                </c:pt>
                <c:pt idx="17303">
                  <c:v>0</c:v>
                </c:pt>
                <c:pt idx="17304">
                  <c:v>0</c:v>
                </c:pt>
                <c:pt idx="17305">
                  <c:v>0</c:v>
                </c:pt>
                <c:pt idx="17306">
                  <c:v>0</c:v>
                </c:pt>
                <c:pt idx="17307">
                  <c:v>0</c:v>
                </c:pt>
                <c:pt idx="17308">
                  <c:v>0</c:v>
                </c:pt>
                <c:pt idx="17309">
                  <c:v>1.767108922749753</c:v>
                </c:pt>
                <c:pt idx="17310">
                  <c:v>8.1950340457719903</c:v>
                </c:pt>
                <c:pt idx="17311">
                  <c:v>26.110491515563012</c:v>
                </c:pt>
                <c:pt idx="17312">
                  <c:v>23.981727192518008</c:v>
                </c:pt>
                <c:pt idx="17313">
                  <c:v>26.081126463613032</c:v>
                </c:pt>
                <c:pt idx="17314">
                  <c:v>26.754880980298026</c:v>
                </c:pt>
                <c:pt idx="17315">
                  <c:v>25.767003706076935</c:v>
                </c:pt>
                <c:pt idx="17316">
                  <c:v>17.441745593454016</c:v>
                </c:pt>
                <c:pt idx="17317">
                  <c:v>7.3525708245568921</c:v>
                </c:pt>
                <c:pt idx="17318">
                  <c:v>1.484324496764998</c:v>
                </c:pt>
                <c:pt idx="17319">
                  <c:v>3.5270029573055979</c:v>
                </c:pt>
                <c:pt idx="17320">
                  <c:v>1.3026111692500564E-2</c:v>
                </c:pt>
                <c:pt idx="17321">
                  <c:v>0</c:v>
                </c:pt>
                <c:pt idx="17322">
                  <c:v>0</c:v>
                </c:pt>
                <c:pt idx="17323">
                  <c:v>0</c:v>
                </c:pt>
                <c:pt idx="17324">
                  <c:v>0</c:v>
                </c:pt>
                <c:pt idx="17325">
                  <c:v>0</c:v>
                </c:pt>
                <c:pt idx="17326">
                  <c:v>0</c:v>
                </c:pt>
                <c:pt idx="17327">
                  <c:v>0</c:v>
                </c:pt>
                <c:pt idx="17328">
                  <c:v>0</c:v>
                </c:pt>
                <c:pt idx="17329">
                  <c:v>0</c:v>
                </c:pt>
                <c:pt idx="17330">
                  <c:v>0</c:v>
                </c:pt>
                <c:pt idx="17331">
                  <c:v>0</c:v>
                </c:pt>
                <c:pt idx="17332">
                  <c:v>0</c:v>
                </c:pt>
                <c:pt idx="17333">
                  <c:v>2.0160722564906024</c:v>
                </c:pt>
                <c:pt idx="17334">
                  <c:v>12.318233627630008</c:v>
                </c:pt>
                <c:pt idx="17335">
                  <c:v>21.336736013889009</c:v>
                </c:pt>
                <c:pt idx="17336">
                  <c:v>21.624314172002073</c:v>
                </c:pt>
                <c:pt idx="17337">
                  <c:v>20.356105134750123</c:v>
                </c:pt>
                <c:pt idx="17338">
                  <c:v>25.47896587459104</c:v>
                </c:pt>
                <c:pt idx="17339">
                  <c:v>18.657524531073989</c:v>
                </c:pt>
                <c:pt idx="17340">
                  <c:v>22.996024404180162</c:v>
                </c:pt>
                <c:pt idx="17341">
                  <c:v>30.839688442380066</c:v>
                </c:pt>
                <c:pt idx="17342">
                  <c:v>38.900971162629958</c:v>
                </c:pt>
                <c:pt idx="17343">
                  <c:v>9.4264997980160103</c:v>
                </c:pt>
                <c:pt idx="17344">
                  <c:v>8.5583335668262001E-3</c:v>
                </c:pt>
                <c:pt idx="17345">
                  <c:v>0</c:v>
                </c:pt>
                <c:pt idx="17346">
                  <c:v>0</c:v>
                </c:pt>
                <c:pt idx="17347">
                  <c:v>0</c:v>
                </c:pt>
                <c:pt idx="17348">
                  <c:v>0</c:v>
                </c:pt>
                <c:pt idx="17349">
                  <c:v>0</c:v>
                </c:pt>
                <c:pt idx="17350">
                  <c:v>0</c:v>
                </c:pt>
                <c:pt idx="17351">
                  <c:v>0</c:v>
                </c:pt>
                <c:pt idx="17352">
                  <c:v>0</c:v>
                </c:pt>
                <c:pt idx="17353">
                  <c:v>0</c:v>
                </c:pt>
                <c:pt idx="17354">
                  <c:v>0</c:v>
                </c:pt>
                <c:pt idx="17355">
                  <c:v>0</c:v>
                </c:pt>
                <c:pt idx="17356">
                  <c:v>0</c:v>
                </c:pt>
                <c:pt idx="17357">
                  <c:v>5.8781673312167015</c:v>
                </c:pt>
                <c:pt idx="17358">
                  <c:v>23.666091966829981</c:v>
                </c:pt>
                <c:pt idx="17359">
                  <c:v>21.78100271284984</c:v>
                </c:pt>
                <c:pt idx="17360">
                  <c:v>27.175614259504982</c:v>
                </c:pt>
                <c:pt idx="17361">
                  <c:v>25.907939177002987</c:v>
                </c:pt>
                <c:pt idx="17362">
                  <c:v>27.4292776438906</c:v>
                </c:pt>
                <c:pt idx="17363">
                  <c:v>27.738140282366999</c:v>
                </c:pt>
                <c:pt idx="17364">
                  <c:v>32.115730382204902</c:v>
                </c:pt>
                <c:pt idx="17365">
                  <c:v>31.140629770928001</c:v>
                </c:pt>
                <c:pt idx="17366">
                  <c:v>24.660810793976964</c:v>
                </c:pt>
                <c:pt idx="17367">
                  <c:v>9.0339691788724963</c:v>
                </c:pt>
                <c:pt idx="17368">
                  <c:v>1.2519444879661799E-2</c:v>
                </c:pt>
                <c:pt idx="17369">
                  <c:v>0</c:v>
                </c:pt>
                <c:pt idx="17370">
                  <c:v>0</c:v>
                </c:pt>
                <c:pt idx="17371">
                  <c:v>0</c:v>
                </c:pt>
                <c:pt idx="17372">
                  <c:v>0</c:v>
                </c:pt>
                <c:pt idx="17373">
                  <c:v>0</c:v>
                </c:pt>
                <c:pt idx="17374">
                  <c:v>0</c:v>
                </c:pt>
                <c:pt idx="17375">
                  <c:v>0</c:v>
                </c:pt>
                <c:pt idx="17376">
                  <c:v>0</c:v>
                </c:pt>
                <c:pt idx="17377">
                  <c:v>0</c:v>
                </c:pt>
                <c:pt idx="17378">
                  <c:v>0</c:v>
                </c:pt>
                <c:pt idx="17379">
                  <c:v>0</c:v>
                </c:pt>
                <c:pt idx="17380">
                  <c:v>0</c:v>
                </c:pt>
                <c:pt idx="17381">
                  <c:v>1.3604666888433989</c:v>
                </c:pt>
                <c:pt idx="17382">
                  <c:v>15.818902894005006</c:v>
                </c:pt>
                <c:pt idx="17383">
                  <c:v>29.445363026176011</c:v>
                </c:pt>
                <c:pt idx="17384">
                  <c:v>28.060197265264037</c:v>
                </c:pt>
                <c:pt idx="17385">
                  <c:v>33.250833444376042</c:v>
                </c:pt>
                <c:pt idx="17386">
                  <c:v>30.01964772833594</c:v>
                </c:pt>
                <c:pt idx="17387">
                  <c:v>30.011813422176033</c:v>
                </c:pt>
                <c:pt idx="17388">
                  <c:v>31.672553256810033</c:v>
                </c:pt>
                <c:pt idx="17389">
                  <c:v>32.577299484181026</c:v>
                </c:pt>
                <c:pt idx="17390">
                  <c:v>25.085240146509022</c:v>
                </c:pt>
                <c:pt idx="17391">
                  <c:v>9.1645924913133001</c:v>
                </c:pt>
                <c:pt idx="17392">
                  <c:v>1.4145556056561599E-2</c:v>
                </c:pt>
                <c:pt idx="17393">
                  <c:v>0</c:v>
                </c:pt>
                <c:pt idx="17394">
                  <c:v>0</c:v>
                </c:pt>
                <c:pt idx="17395">
                  <c:v>0</c:v>
                </c:pt>
                <c:pt idx="17396">
                  <c:v>0</c:v>
                </c:pt>
                <c:pt idx="17397">
                  <c:v>0</c:v>
                </c:pt>
                <c:pt idx="17398">
                  <c:v>0</c:v>
                </c:pt>
                <c:pt idx="17399">
                  <c:v>0</c:v>
                </c:pt>
                <c:pt idx="17400">
                  <c:v>0</c:v>
                </c:pt>
                <c:pt idx="17401">
                  <c:v>0</c:v>
                </c:pt>
                <c:pt idx="17402">
                  <c:v>0</c:v>
                </c:pt>
                <c:pt idx="17403">
                  <c:v>0</c:v>
                </c:pt>
                <c:pt idx="17404">
                  <c:v>0</c:v>
                </c:pt>
                <c:pt idx="17405">
                  <c:v>1.8340322503095994</c:v>
                </c:pt>
                <c:pt idx="17406">
                  <c:v>24.975937525560084</c:v>
                </c:pt>
                <c:pt idx="17407">
                  <c:v>31.751917337209989</c:v>
                </c:pt>
                <c:pt idx="17408">
                  <c:v>33.297193213567994</c:v>
                </c:pt>
                <c:pt idx="17409">
                  <c:v>30.580543443891031</c:v>
                </c:pt>
                <c:pt idx="17410">
                  <c:v>31.126281318131021</c:v>
                </c:pt>
                <c:pt idx="17411">
                  <c:v>31.817868122523009</c:v>
                </c:pt>
                <c:pt idx="17412">
                  <c:v>32.835028739506015</c:v>
                </c:pt>
                <c:pt idx="17413">
                  <c:v>33.07894994523798</c:v>
                </c:pt>
                <c:pt idx="17414">
                  <c:v>40.525011030791006</c:v>
                </c:pt>
                <c:pt idx="17415">
                  <c:v>11.278202294432006</c:v>
                </c:pt>
                <c:pt idx="17416">
                  <c:v>1.1833333811950286E-2</c:v>
                </c:pt>
                <c:pt idx="17417">
                  <c:v>0</c:v>
                </c:pt>
                <c:pt idx="17418">
                  <c:v>0</c:v>
                </c:pt>
                <c:pt idx="17419">
                  <c:v>0</c:v>
                </c:pt>
                <c:pt idx="17420">
                  <c:v>0</c:v>
                </c:pt>
                <c:pt idx="17421">
                  <c:v>0</c:v>
                </c:pt>
                <c:pt idx="17422">
                  <c:v>0</c:v>
                </c:pt>
                <c:pt idx="17423">
                  <c:v>0</c:v>
                </c:pt>
                <c:pt idx="17424">
                  <c:v>0</c:v>
                </c:pt>
                <c:pt idx="17425">
                  <c:v>0</c:v>
                </c:pt>
                <c:pt idx="17426">
                  <c:v>0</c:v>
                </c:pt>
                <c:pt idx="17427">
                  <c:v>0</c:v>
                </c:pt>
                <c:pt idx="17428">
                  <c:v>0</c:v>
                </c:pt>
                <c:pt idx="17429">
                  <c:v>6.2381906606959987</c:v>
                </c:pt>
                <c:pt idx="17430">
                  <c:v>27.871294378488074</c:v>
                </c:pt>
                <c:pt idx="17431">
                  <c:v>31.055347677340023</c:v>
                </c:pt>
                <c:pt idx="17432">
                  <c:v>32.068064817319964</c:v>
                </c:pt>
                <c:pt idx="17433">
                  <c:v>31.673815684850069</c:v>
                </c:pt>
                <c:pt idx="17434">
                  <c:v>29.573756065889938</c:v>
                </c:pt>
                <c:pt idx="17435">
                  <c:v>29.912753294840059</c:v>
                </c:pt>
                <c:pt idx="17436">
                  <c:v>30.818426717119962</c:v>
                </c:pt>
                <c:pt idx="17437">
                  <c:v>29.836913409499005</c:v>
                </c:pt>
                <c:pt idx="17438">
                  <c:v>33.836717865795293</c:v>
                </c:pt>
                <c:pt idx="17439">
                  <c:v>4.253503442157978</c:v>
                </c:pt>
                <c:pt idx="17440">
                  <c:v>7.1333335712552015E-3</c:v>
                </c:pt>
                <c:pt idx="17441">
                  <c:v>0</c:v>
                </c:pt>
                <c:pt idx="17442">
                  <c:v>0</c:v>
                </c:pt>
                <c:pt idx="17443">
                  <c:v>0</c:v>
                </c:pt>
                <c:pt idx="17444">
                  <c:v>0</c:v>
                </c:pt>
                <c:pt idx="17445">
                  <c:v>0</c:v>
                </c:pt>
                <c:pt idx="17446">
                  <c:v>0</c:v>
                </c:pt>
                <c:pt idx="17447">
                  <c:v>0</c:v>
                </c:pt>
                <c:pt idx="17448">
                  <c:v>0</c:v>
                </c:pt>
                <c:pt idx="17449">
                  <c:v>0</c:v>
                </c:pt>
                <c:pt idx="17450">
                  <c:v>0</c:v>
                </c:pt>
                <c:pt idx="17451">
                  <c:v>0</c:v>
                </c:pt>
                <c:pt idx="17452">
                  <c:v>0</c:v>
                </c:pt>
                <c:pt idx="17453">
                  <c:v>6.5910984429924042</c:v>
                </c:pt>
                <c:pt idx="17454">
                  <c:v>28.464318493100109</c:v>
                </c:pt>
                <c:pt idx="17455">
                  <c:v>30.694147086939893</c:v>
                </c:pt>
                <c:pt idx="17456">
                  <c:v>31.66492307610099</c:v>
                </c:pt>
                <c:pt idx="17457">
                  <c:v>31.339735312988978</c:v>
                </c:pt>
                <c:pt idx="17458">
                  <c:v>29.294053079819037</c:v>
                </c:pt>
                <c:pt idx="17459">
                  <c:v>29.279407955277065</c:v>
                </c:pt>
                <c:pt idx="17460">
                  <c:v>30.275341710512976</c:v>
                </c:pt>
                <c:pt idx="17461">
                  <c:v>29.934762368730048</c:v>
                </c:pt>
                <c:pt idx="17462">
                  <c:v>40.346727184860981</c:v>
                </c:pt>
                <c:pt idx="17463">
                  <c:v>12.0465344403788</c:v>
                </c:pt>
                <c:pt idx="17464">
                  <c:v>1.7151111894183703E-2</c:v>
                </c:pt>
                <c:pt idx="17465">
                  <c:v>0</c:v>
                </c:pt>
                <c:pt idx="17466">
                  <c:v>0</c:v>
                </c:pt>
                <c:pt idx="17467">
                  <c:v>0</c:v>
                </c:pt>
                <c:pt idx="17468">
                  <c:v>0</c:v>
                </c:pt>
                <c:pt idx="17469">
                  <c:v>0</c:v>
                </c:pt>
                <c:pt idx="17470">
                  <c:v>0</c:v>
                </c:pt>
                <c:pt idx="17471">
                  <c:v>0</c:v>
                </c:pt>
                <c:pt idx="17472">
                  <c:v>0</c:v>
                </c:pt>
                <c:pt idx="17473">
                  <c:v>0</c:v>
                </c:pt>
                <c:pt idx="17474">
                  <c:v>0</c:v>
                </c:pt>
                <c:pt idx="17475">
                  <c:v>0</c:v>
                </c:pt>
                <c:pt idx="17476">
                  <c:v>0</c:v>
                </c:pt>
                <c:pt idx="17477">
                  <c:v>7.0107167941440025</c:v>
                </c:pt>
                <c:pt idx="17478">
                  <c:v>29.134543365201012</c:v>
                </c:pt>
                <c:pt idx="17479">
                  <c:v>33.009099232618041</c:v>
                </c:pt>
                <c:pt idx="17480">
                  <c:v>32.719858514467006</c:v>
                </c:pt>
                <c:pt idx="17481">
                  <c:v>28.643591852720419</c:v>
                </c:pt>
                <c:pt idx="17482">
                  <c:v>27.647944990664001</c:v>
                </c:pt>
                <c:pt idx="17483">
                  <c:v>27.530131827592399</c:v>
                </c:pt>
                <c:pt idx="17484">
                  <c:v>27.922708324988001</c:v>
                </c:pt>
                <c:pt idx="17485">
                  <c:v>29.153881914352041</c:v>
                </c:pt>
                <c:pt idx="17486">
                  <c:v>32.804691449725965</c:v>
                </c:pt>
                <c:pt idx="17487">
                  <c:v>5.6236740429250176</c:v>
                </c:pt>
                <c:pt idx="17488">
                  <c:v>7.1655557853098628E-3</c:v>
                </c:pt>
                <c:pt idx="17489">
                  <c:v>0</c:v>
                </c:pt>
                <c:pt idx="17490">
                  <c:v>0</c:v>
                </c:pt>
                <c:pt idx="17491">
                  <c:v>0</c:v>
                </c:pt>
                <c:pt idx="17492">
                  <c:v>0</c:v>
                </c:pt>
                <c:pt idx="17493">
                  <c:v>0</c:v>
                </c:pt>
                <c:pt idx="17494">
                  <c:v>0</c:v>
                </c:pt>
                <c:pt idx="17495">
                  <c:v>0</c:v>
                </c:pt>
                <c:pt idx="17496">
                  <c:v>0</c:v>
                </c:pt>
                <c:pt idx="17497">
                  <c:v>0</c:v>
                </c:pt>
                <c:pt idx="17498">
                  <c:v>0</c:v>
                </c:pt>
                <c:pt idx="17499">
                  <c:v>0</c:v>
                </c:pt>
                <c:pt idx="17500">
                  <c:v>2.7777778191699978E-4</c:v>
                </c:pt>
                <c:pt idx="17501">
                  <c:v>5.2248478686106026</c:v>
                </c:pt>
                <c:pt idx="17502">
                  <c:v>27.763939461945938</c:v>
                </c:pt>
                <c:pt idx="17503">
                  <c:v>34.136354681908983</c:v>
                </c:pt>
                <c:pt idx="17504">
                  <c:v>35.719714465142033</c:v>
                </c:pt>
                <c:pt idx="17505">
                  <c:v>34.288789456155001</c:v>
                </c:pt>
                <c:pt idx="17506">
                  <c:v>32.825926663444093</c:v>
                </c:pt>
                <c:pt idx="17507">
                  <c:v>35.46399922953799</c:v>
                </c:pt>
                <c:pt idx="17508">
                  <c:v>32.644316730416989</c:v>
                </c:pt>
                <c:pt idx="17509">
                  <c:v>30.416638424330738</c:v>
                </c:pt>
                <c:pt idx="17510">
                  <c:v>33.218535369257594</c:v>
                </c:pt>
                <c:pt idx="17511">
                  <c:v>9.8106258623188012</c:v>
                </c:pt>
                <c:pt idx="17512">
                  <c:v>1.1827778283300006E-2</c:v>
                </c:pt>
                <c:pt idx="17513">
                  <c:v>0</c:v>
                </c:pt>
                <c:pt idx="17514">
                  <c:v>0</c:v>
                </c:pt>
                <c:pt idx="17515">
                  <c:v>0</c:v>
                </c:pt>
                <c:pt idx="17516">
                  <c:v>0</c:v>
                </c:pt>
                <c:pt idx="17517">
                  <c:v>0.29022631307442898</c:v>
                </c:pt>
                <c:pt idx="17518">
                  <c:v>0</c:v>
                </c:pt>
                <c:pt idx="17519">
                  <c:v>0</c:v>
                </c:pt>
                <c:pt idx="17520">
                  <c:v>0</c:v>
                </c:pt>
                <c:pt idx="17521">
                  <c:v>0</c:v>
                </c:pt>
                <c:pt idx="17522">
                  <c:v>0</c:v>
                </c:pt>
                <c:pt idx="17523">
                  <c:v>0</c:v>
                </c:pt>
                <c:pt idx="17524">
                  <c:v>0</c:v>
                </c:pt>
                <c:pt idx="17525">
                  <c:v>1.1685650190757002</c:v>
                </c:pt>
                <c:pt idx="17526">
                  <c:v>11.463437598870001</c:v>
                </c:pt>
                <c:pt idx="17527">
                  <c:v>19.560533268452048</c:v>
                </c:pt>
                <c:pt idx="17528">
                  <c:v>33.088752708197944</c:v>
                </c:pt>
                <c:pt idx="17529">
                  <c:v>35.314904424221936</c:v>
                </c:pt>
                <c:pt idx="17530">
                  <c:v>32.995017374617021</c:v>
                </c:pt>
                <c:pt idx="17531">
                  <c:v>31.557629786634038</c:v>
                </c:pt>
                <c:pt idx="17532">
                  <c:v>29.398672477959053</c:v>
                </c:pt>
                <c:pt idx="17533">
                  <c:v>26.197996667875032</c:v>
                </c:pt>
                <c:pt idx="17534">
                  <c:v>20.624784769615005</c:v>
                </c:pt>
                <c:pt idx="17535">
                  <c:v>3.6387173998770095</c:v>
                </c:pt>
                <c:pt idx="17536">
                  <c:v>1.0607222785862801E-2</c:v>
                </c:pt>
                <c:pt idx="17537">
                  <c:v>0</c:v>
                </c:pt>
                <c:pt idx="17538">
                  <c:v>0</c:v>
                </c:pt>
                <c:pt idx="17539">
                  <c:v>0</c:v>
                </c:pt>
                <c:pt idx="17540">
                  <c:v>0</c:v>
                </c:pt>
                <c:pt idx="17541">
                  <c:v>0</c:v>
                </c:pt>
                <c:pt idx="17542">
                  <c:v>0</c:v>
                </c:pt>
                <c:pt idx="17543">
                  <c:v>0</c:v>
                </c:pt>
                <c:pt idx="17544">
                  <c:v>0</c:v>
                </c:pt>
                <c:pt idx="17545">
                  <c:v>0</c:v>
                </c:pt>
                <c:pt idx="17546">
                  <c:v>0</c:v>
                </c:pt>
                <c:pt idx="17547">
                  <c:v>0</c:v>
                </c:pt>
                <c:pt idx="17548">
                  <c:v>0</c:v>
                </c:pt>
                <c:pt idx="17549">
                  <c:v>2.9978356035520051</c:v>
                </c:pt>
                <c:pt idx="17550">
                  <c:v>18.840141326817985</c:v>
                </c:pt>
                <c:pt idx="17551">
                  <c:v>25.46499373384097</c:v>
                </c:pt>
                <c:pt idx="17552">
                  <c:v>23.176028893420948</c:v>
                </c:pt>
                <c:pt idx="17553">
                  <c:v>25.718960830688985</c:v>
                </c:pt>
                <c:pt idx="17554">
                  <c:v>26.852185986269106</c:v>
                </c:pt>
                <c:pt idx="17555">
                  <c:v>26.238946451321702</c:v>
                </c:pt>
                <c:pt idx="17556">
                  <c:v>21.680511122305006</c:v>
                </c:pt>
                <c:pt idx="17557">
                  <c:v>11.704122594064984</c:v>
                </c:pt>
                <c:pt idx="17558">
                  <c:v>7.4990050760900431</c:v>
                </c:pt>
                <c:pt idx="17559">
                  <c:v>7.1017282108589939</c:v>
                </c:pt>
                <c:pt idx="17560">
                  <c:v>3.0063890459326403E-2</c:v>
                </c:pt>
                <c:pt idx="17561">
                  <c:v>0</c:v>
                </c:pt>
                <c:pt idx="17562">
                  <c:v>0</c:v>
                </c:pt>
                <c:pt idx="17563">
                  <c:v>0</c:v>
                </c:pt>
                <c:pt idx="17564">
                  <c:v>0</c:v>
                </c:pt>
                <c:pt idx="17565">
                  <c:v>0</c:v>
                </c:pt>
                <c:pt idx="17566">
                  <c:v>0</c:v>
                </c:pt>
                <c:pt idx="17567">
                  <c:v>0</c:v>
                </c:pt>
                <c:pt idx="17568">
                  <c:v>0</c:v>
                </c:pt>
                <c:pt idx="17569">
                  <c:v>0</c:v>
                </c:pt>
                <c:pt idx="17570">
                  <c:v>0</c:v>
                </c:pt>
                <c:pt idx="17571">
                  <c:v>0</c:v>
                </c:pt>
                <c:pt idx="17572">
                  <c:v>0</c:v>
                </c:pt>
                <c:pt idx="17573">
                  <c:v>0.48066000986010238</c:v>
                </c:pt>
                <c:pt idx="17574">
                  <c:v>8.2428567458680106</c:v>
                </c:pt>
                <c:pt idx="17575">
                  <c:v>20.332705262891011</c:v>
                </c:pt>
                <c:pt idx="17576">
                  <c:v>29.771611566836981</c:v>
                </c:pt>
                <c:pt idx="17577">
                  <c:v>35.559344971445014</c:v>
                </c:pt>
                <c:pt idx="17578">
                  <c:v>36.936960750554022</c:v>
                </c:pt>
                <c:pt idx="17579">
                  <c:v>32.456018515837002</c:v>
                </c:pt>
                <c:pt idx="17580">
                  <c:v>27.563345829415994</c:v>
                </c:pt>
                <c:pt idx="17581">
                  <c:v>35.860578776117393</c:v>
                </c:pt>
                <c:pt idx="17582">
                  <c:v>36.273584561323304</c:v>
                </c:pt>
                <c:pt idx="17583">
                  <c:v>11.307528638659988</c:v>
                </c:pt>
                <c:pt idx="17584">
                  <c:v>3.2382778850797989E-2</c:v>
                </c:pt>
                <c:pt idx="17585">
                  <c:v>6.0000000521540997E-3</c:v>
                </c:pt>
                <c:pt idx="17586">
                  <c:v>6.0000000521541023E-3</c:v>
                </c:pt>
                <c:pt idx="17587">
                  <c:v>6.0000000521540087E-3</c:v>
                </c:pt>
                <c:pt idx="17588">
                  <c:v>6.0000000521539948E-3</c:v>
                </c:pt>
                <c:pt idx="17589">
                  <c:v>5.6933333828217969E-3</c:v>
                </c:pt>
                <c:pt idx="17590">
                  <c:v>0</c:v>
                </c:pt>
                <c:pt idx="17591">
                  <c:v>0</c:v>
                </c:pt>
                <c:pt idx="17592">
                  <c:v>0</c:v>
                </c:pt>
                <c:pt idx="17593">
                  <c:v>0</c:v>
                </c:pt>
                <c:pt idx="17594">
                  <c:v>0</c:v>
                </c:pt>
                <c:pt idx="17595">
                  <c:v>0</c:v>
                </c:pt>
                <c:pt idx="17596">
                  <c:v>0</c:v>
                </c:pt>
                <c:pt idx="17597">
                  <c:v>5.3636650905964984</c:v>
                </c:pt>
                <c:pt idx="17598">
                  <c:v>24.447610334265988</c:v>
                </c:pt>
                <c:pt idx="17599">
                  <c:v>21.681580114828598</c:v>
                </c:pt>
                <c:pt idx="17600">
                  <c:v>25.363598730033971</c:v>
                </c:pt>
                <c:pt idx="17601">
                  <c:v>26.204965959277985</c:v>
                </c:pt>
                <c:pt idx="17602">
                  <c:v>25.41567386279068</c:v>
                </c:pt>
                <c:pt idx="17603">
                  <c:v>25.071229532179018</c:v>
                </c:pt>
                <c:pt idx="17604">
                  <c:v>34.556448645906016</c:v>
                </c:pt>
                <c:pt idx="17605">
                  <c:v>20.938760489540073</c:v>
                </c:pt>
                <c:pt idx="17606">
                  <c:v>12.48041514979991</c:v>
                </c:pt>
                <c:pt idx="17607">
                  <c:v>2.9428667778269926</c:v>
                </c:pt>
                <c:pt idx="17608">
                  <c:v>4.1751112429839005E-2</c:v>
                </c:pt>
                <c:pt idx="17609">
                  <c:v>0</c:v>
                </c:pt>
                <c:pt idx="17610">
                  <c:v>0</c:v>
                </c:pt>
                <c:pt idx="17611">
                  <c:v>0</c:v>
                </c:pt>
                <c:pt idx="17612">
                  <c:v>0</c:v>
                </c:pt>
                <c:pt idx="17613">
                  <c:v>0</c:v>
                </c:pt>
                <c:pt idx="17614">
                  <c:v>0</c:v>
                </c:pt>
                <c:pt idx="17615">
                  <c:v>0</c:v>
                </c:pt>
                <c:pt idx="17616">
                  <c:v>0</c:v>
                </c:pt>
                <c:pt idx="17617">
                  <c:v>0</c:v>
                </c:pt>
                <c:pt idx="17618">
                  <c:v>0</c:v>
                </c:pt>
                <c:pt idx="17619">
                  <c:v>0</c:v>
                </c:pt>
                <c:pt idx="17620">
                  <c:v>0</c:v>
                </c:pt>
                <c:pt idx="17621">
                  <c:v>0.13392667014569781</c:v>
                </c:pt>
                <c:pt idx="17622">
                  <c:v>6.0718011122240014</c:v>
                </c:pt>
                <c:pt idx="17623">
                  <c:v>12.495234446261009</c:v>
                </c:pt>
                <c:pt idx="17624">
                  <c:v>18.981448840735993</c:v>
                </c:pt>
                <c:pt idx="17625">
                  <c:v>28.883777570475502</c:v>
                </c:pt>
                <c:pt idx="17626">
                  <c:v>33.256726056211022</c:v>
                </c:pt>
                <c:pt idx="17627">
                  <c:v>41.934856838218025</c:v>
                </c:pt>
                <c:pt idx="17628">
                  <c:v>39.084534528120003</c:v>
                </c:pt>
                <c:pt idx="17629">
                  <c:v>37.917545776030011</c:v>
                </c:pt>
                <c:pt idx="17630">
                  <c:v>41.087280653128005</c:v>
                </c:pt>
                <c:pt idx="17631">
                  <c:v>14.812110328680305</c:v>
                </c:pt>
                <c:pt idx="17632">
                  <c:v>6.1587224877957036E-2</c:v>
                </c:pt>
                <c:pt idx="17633">
                  <c:v>0</c:v>
                </c:pt>
                <c:pt idx="17634">
                  <c:v>0</c:v>
                </c:pt>
                <c:pt idx="17635">
                  <c:v>0</c:v>
                </c:pt>
                <c:pt idx="17636">
                  <c:v>0</c:v>
                </c:pt>
                <c:pt idx="17637">
                  <c:v>0</c:v>
                </c:pt>
                <c:pt idx="17638">
                  <c:v>0</c:v>
                </c:pt>
                <c:pt idx="17639">
                  <c:v>0</c:v>
                </c:pt>
                <c:pt idx="17640">
                  <c:v>1.5050000130820002E-3</c:v>
                </c:pt>
                <c:pt idx="17641">
                  <c:v>3.0000000260769905E-3</c:v>
                </c:pt>
                <c:pt idx="17642">
                  <c:v>3.0000000260770043E-3</c:v>
                </c:pt>
                <c:pt idx="17643">
                  <c:v>3.0000000260770321E-3</c:v>
                </c:pt>
                <c:pt idx="17644">
                  <c:v>3.0000000260779897E-3</c:v>
                </c:pt>
                <c:pt idx="17645">
                  <c:v>5.2602584292447006</c:v>
                </c:pt>
                <c:pt idx="17646">
                  <c:v>25.743196625892011</c:v>
                </c:pt>
                <c:pt idx="17647">
                  <c:v>24.882615001576994</c:v>
                </c:pt>
                <c:pt idx="17648">
                  <c:v>31.994724157818695</c:v>
                </c:pt>
                <c:pt idx="17649">
                  <c:v>33.582535796545983</c:v>
                </c:pt>
                <c:pt idx="17650">
                  <c:v>36.622583850623016</c:v>
                </c:pt>
                <c:pt idx="17651">
                  <c:v>32.178537075255008</c:v>
                </c:pt>
                <c:pt idx="17652">
                  <c:v>32.779731653005001</c:v>
                </c:pt>
                <c:pt idx="17653">
                  <c:v>32.448882127867989</c:v>
                </c:pt>
                <c:pt idx="17654">
                  <c:v>35.307573492772008</c:v>
                </c:pt>
                <c:pt idx="17655">
                  <c:v>11.3616890686666</c:v>
                </c:pt>
                <c:pt idx="17656">
                  <c:v>8.0060004310217037E-2</c:v>
                </c:pt>
                <c:pt idx="17657">
                  <c:v>3.0000000260769766E-3</c:v>
                </c:pt>
                <c:pt idx="17658">
                  <c:v>4.0833334205672006E-3</c:v>
                </c:pt>
                <c:pt idx="17659">
                  <c:v>3.0000000260770997E-3</c:v>
                </c:pt>
                <c:pt idx="17660">
                  <c:v>3.0000000260771015E-3</c:v>
                </c:pt>
                <c:pt idx="17661">
                  <c:v>3.0000000260771002E-3</c:v>
                </c:pt>
                <c:pt idx="17662">
                  <c:v>3.0000000260769974E-3</c:v>
                </c:pt>
                <c:pt idx="17663">
                  <c:v>3.0000000260770009E-3</c:v>
                </c:pt>
                <c:pt idx="17664">
                  <c:v>3.000000026077098E-3</c:v>
                </c:pt>
                <c:pt idx="17665">
                  <c:v>3.0000000260770009E-3</c:v>
                </c:pt>
                <c:pt idx="17666">
                  <c:v>3.0000000260770009E-3</c:v>
                </c:pt>
                <c:pt idx="17667">
                  <c:v>3.000000026077E-3</c:v>
                </c:pt>
                <c:pt idx="17668">
                  <c:v>3.000000026077E-3</c:v>
                </c:pt>
                <c:pt idx="17669">
                  <c:v>1.7430333678075005</c:v>
                </c:pt>
                <c:pt idx="17670">
                  <c:v>18.654795099512967</c:v>
                </c:pt>
                <c:pt idx="17671">
                  <c:v>37.140426675412016</c:v>
                </c:pt>
                <c:pt idx="17672">
                  <c:v>38.741510488125016</c:v>
                </c:pt>
                <c:pt idx="17673">
                  <c:v>37.828688352374179</c:v>
                </c:pt>
                <c:pt idx="17674">
                  <c:v>36.830005044189022</c:v>
                </c:pt>
                <c:pt idx="17675">
                  <c:v>36.127723765157015</c:v>
                </c:pt>
                <c:pt idx="17676">
                  <c:v>37.326017295179952</c:v>
                </c:pt>
                <c:pt idx="17677">
                  <c:v>29.912791863543987</c:v>
                </c:pt>
                <c:pt idx="17678">
                  <c:v>22.523218867450055</c:v>
                </c:pt>
                <c:pt idx="17679">
                  <c:v>7.2930394215715992</c:v>
                </c:pt>
                <c:pt idx="17680">
                  <c:v>9.3281114894068096E-2</c:v>
                </c:pt>
                <c:pt idx="17681">
                  <c:v>0</c:v>
                </c:pt>
                <c:pt idx="17682">
                  <c:v>0</c:v>
                </c:pt>
                <c:pt idx="17683">
                  <c:v>0</c:v>
                </c:pt>
                <c:pt idx="17684">
                  <c:v>0</c:v>
                </c:pt>
                <c:pt idx="17685">
                  <c:v>0</c:v>
                </c:pt>
                <c:pt idx="17686">
                  <c:v>8.0666667367899902E-4</c:v>
                </c:pt>
                <c:pt idx="17687">
                  <c:v>1.41738890380495E-2</c:v>
                </c:pt>
                <c:pt idx="17688">
                  <c:v>8.7933334097679977E-3</c:v>
                </c:pt>
                <c:pt idx="17689">
                  <c:v>0</c:v>
                </c:pt>
                <c:pt idx="17690">
                  <c:v>0</c:v>
                </c:pt>
                <c:pt idx="17691">
                  <c:v>0</c:v>
                </c:pt>
                <c:pt idx="17692">
                  <c:v>0</c:v>
                </c:pt>
                <c:pt idx="17693">
                  <c:v>0.24983611569429875</c:v>
                </c:pt>
                <c:pt idx="17694">
                  <c:v>4.3749775079800202</c:v>
                </c:pt>
                <c:pt idx="17695">
                  <c:v>11.804751863789988</c:v>
                </c:pt>
                <c:pt idx="17696">
                  <c:v>15.135787006709961</c:v>
                </c:pt>
                <c:pt idx="17697">
                  <c:v>21.877058276319985</c:v>
                </c:pt>
                <c:pt idx="17698">
                  <c:v>25.128893536859778</c:v>
                </c:pt>
                <c:pt idx="17699">
                  <c:v>19.094581150689919</c:v>
                </c:pt>
                <c:pt idx="17700">
                  <c:v>10.208254395550284</c:v>
                </c:pt>
                <c:pt idx="17701">
                  <c:v>14.149205084579989</c:v>
                </c:pt>
                <c:pt idx="17702">
                  <c:v>17.249791378940245</c:v>
                </c:pt>
                <c:pt idx="17703">
                  <c:v>9.3096057207100102</c:v>
                </c:pt>
                <c:pt idx="17704">
                  <c:v>7.2717780815398925E-2</c:v>
                </c:pt>
                <c:pt idx="17705">
                  <c:v>0</c:v>
                </c:pt>
                <c:pt idx="17706">
                  <c:v>0</c:v>
                </c:pt>
                <c:pt idx="17707">
                  <c:v>0</c:v>
                </c:pt>
                <c:pt idx="17708">
                  <c:v>0</c:v>
                </c:pt>
                <c:pt idx="17709">
                  <c:v>0</c:v>
                </c:pt>
                <c:pt idx="17710">
                  <c:v>0</c:v>
                </c:pt>
                <c:pt idx="17711">
                  <c:v>0</c:v>
                </c:pt>
                <c:pt idx="17712">
                  <c:v>0</c:v>
                </c:pt>
                <c:pt idx="17713">
                  <c:v>0</c:v>
                </c:pt>
                <c:pt idx="17714">
                  <c:v>1.6666667846340077E-3</c:v>
                </c:pt>
                <c:pt idx="17715">
                  <c:v>2.7366667111500265E-3</c:v>
                </c:pt>
                <c:pt idx="17716">
                  <c:v>6.0000000521540087E-3</c:v>
                </c:pt>
                <c:pt idx="17717">
                  <c:v>7.2016678970038974</c:v>
                </c:pt>
                <c:pt idx="17718">
                  <c:v>31.815764656171979</c:v>
                </c:pt>
                <c:pt idx="17719">
                  <c:v>35.669590978125697</c:v>
                </c:pt>
                <c:pt idx="17720">
                  <c:v>39.373396442663022</c:v>
                </c:pt>
                <c:pt idx="17721">
                  <c:v>34.201788912549006</c:v>
                </c:pt>
                <c:pt idx="17722">
                  <c:v>31.577262892193005</c:v>
                </c:pt>
                <c:pt idx="17723">
                  <c:v>32.486590531665591</c:v>
                </c:pt>
                <c:pt idx="17724">
                  <c:v>35.942007505762398</c:v>
                </c:pt>
                <c:pt idx="17725">
                  <c:v>39.025646825813965</c:v>
                </c:pt>
                <c:pt idx="17726">
                  <c:v>42.011075407400995</c:v>
                </c:pt>
                <c:pt idx="17727">
                  <c:v>18.442758584068997</c:v>
                </c:pt>
                <c:pt idx="17728">
                  <c:v>8.7865560188789882E-2</c:v>
                </c:pt>
                <c:pt idx="17729">
                  <c:v>9.0000005438920228E-3</c:v>
                </c:pt>
                <c:pt idx="17730">
                  <c:v>9.000000543892302E-3</c:v>
                </c:pt>
                <c:pt idx="17731">
                  <c:v>9.0000005438923975E-3</c:v>
                </c:pt>
                <c:pt idx="17732">
                  <c:v>9.0000005438923003E-3</c:v>
                </c:pt>
                <c:pt idx="17733">
                  <c:v>9.000000543899489E-3</c:v>
                </c:pt>
                <c:pt idx="17734">
                  <c:v>9.000000543899489E-3</c:v>
                </c:pt>
                <c:pt idx="17735">
                  <c:v>3.0000001812999222E-4</c:v>
                </c:pt>
                <c:pt idx="17736">
                  <c:v>0</c:v>
                </c:pt>
                <c:pt idx="17737">
                  <c:v>0</c:v>
                </c:pt>
                <c:pt idx="17738">
                  <c:v>0</c:v>
                </c:pt>
                <c:pt idx="17739">
                  <c:v>0</c:v>
                </c:pt>
                <c:pt idx="17740">
                  <c:v>0</c:v>
                </c:pt>
                <c:pt idx="17741">
                  <c:v>2.6910833782164048</c:v>
                </c:pt>
                <c:pt idx="17742">
                  <c:v>28.276426766159588</c:v>
                </c:pt>
                <c:pt idx="17743">
                  <c:v>35.328498636552503</c:v>
                </c:pt>
                <c:pt idx="17744">
                  <c:v>36.333038862878993</c:v>
                </c:pt>
                <c:pt idx="17745">
                  <c:v>32.126550037065954</c:v>
                </c:pt>
                <c:pt idx="17746">
                  <c:v>35.855151926924009</c:v>
                </c:pt>
                <c:pt idx="17747">
                  <c:v>35.473243983090015</c:v>
                </c:pt>
                <c:pt idx="17748">
                  <c:v>39.484365073170011</c:v>
                </c:pt>
                <c:pt idx="17749">
                  <c:v>40.163130626699967</c:v>
                </c:pt>
                <c:pt idx="17750">
                  <c:v>32.60591849211005</c:v>
                </c:pt>
                <c:pt idx="17751">
                  <c:v>13.919005977809292</c:v>
                </c:pt>
                <c:pt idx="17752">
                  <c:v>9.7995560893600953E-2</c:v>
                </c:pt>
                <c:pt idx="17753">
                  <c:v>1.600000013907801E-3</c:v>
                </c:pt>
                <c:pt idx="17754">
                  <c:v>4.8566667399266017E-3</c:v>
                </c:pt>
                <c:pt idx="17755">
                  <c:v>5.883333405169399E-3</c:v>
                </c:pt>
                <c:pt idx="17756">
                  <c:v>6.0000000521540009E-3</c:v>
                </c:pt>
                <c:pt idx="17757">
                  <c:v>6.0000000521541006E-3</c:v>
                </c:pt>
                <c:pt idx="17758">
                  <c:v>6.0000000521536062E-3</c:v>
                </c:pt>
                <c:pt idx="17759">
                  <c:v>6.000000052154E-3</c:v>
                </c:pt>
                <c:pt idx="17760">
                  <c:v>6.000000052154E-3</c:v>
                </c:pt>
                <c:pt idx="17761">
                  <c:v>5.1966667118377996E-3</c:v>
                </c:pt>
                <c:pt idx="17762">
                  <c:v>0</c:v>
                </c:pt>
                <c:pt idx="17763">
                  <c:v>0</c:v>
                </c:pt>
                <c:pt idx="17764">
                  <c:v>0</c:v>
                </c:pt>
                <c:pt idx="17765">
                  <c:v>2.5913083877341947</c:v>
                </c:pt>
                <c:pt idx="17766">
                  <c:v>26.105763444072977</c:v>
                </c:pt>
                <c:pt idx="17767">
                  <c:v>42.240797632839985</c:v>
                </c:pt>
                <c:pt idx="17768">
                  <c:v>31.875100123751054</c:v>
                </c:pt>
                <c:pt idx="17769">
                  <c:v>33.937761362589072</c:v>
                </c:pt>
                <c:pt idx="17770">
                  <c:v>41.697752264872008</c:v>
                </c:pt>
                <c:pt idx="17771">
                  <c:v>48.893678248404967</c:v>
                </c:pt>
                <c:pt idx="17772">
                  <c:v>40.13269530027992</c:v>
                </c:pt>
                <c:pt idx="17773">
                  <c:v>33.697626370769967</c:v>
                </c:pt>
                <c:pt idx="17774">
                  <c:v>11.928377593089863</c:v>
                </c:pt>
                <c:pt idx="17775">
                  <c:v>2.0572489095279707</c:v>
                </c:pt>
                <c:pt idx="17776">
                  <c:v>5.4862224987900277E-2</c:v>
                </c:pt>
                <c:pt idx="17777">
                  <c:v>1.7468334256879992E-2</c:v>
                </c:pt>
                <c:pt idx="17778">
                  <c:v>6.6966670534259753E-3</c:v>
                </c:pt>
                <c:pt idx="17779">
                  <c:v>0</c:v>
                </c:pt>
                <c:pt idx="17780">
                  <c:v>0</c:v>
                </c:pt>
                <c:pt idx="17781">
                  <c:v>0</c:v>
                </c:pt>
                <c:pt idx="17782">
                  <c:v>0</c:v>
                </c:pt>
                <c:pt idx="17783">
                  <c:v>0</c:v>
                </c:pt>
                <c:pt idx="17784">
                  <c:v>0</c:v>
                </c:pt>
                <c:pt idx="17785">
                  <c:v>0</c:v>
                </c:pt>
                <c:pt idx="17786">
                  <c:v>3.8166667179506675E-3</c:v>
                </c:pt>
                <c:pt idx="17787">
                  <c:v>3.0000000260770043E-3</c:v>
                </c:pt>
                <c:pt idx="17788">
                  <c:v>3.0000000260770321E-3</c:v>
                </c:pt>
                <c:pt idx="17789">
                  <c:v>2.9615772747256983</c:v>
                </c:pt>
                <c:pt idx="17790">
                  <c:v>23.559168279199866</c:v>
                </c:pt>
                <c:pt idx="17791">
                  <c:v>27.413239422270181</c:v>
                </c:pt>
                <c:pt idx="17792">
                  <c:v>34.892477856499909</c:v>
                </c:pt>
                <c:pt idx="17793">
                  <c:v>33.38852856900985</c:v>
                </c:pt>
                <c:pt idx="17794">
                  <c:v>33.195793376729853</c:v>
                </c:pt>
                <c:pt idx="17795">
                  <c:v>34.588468421969992</c:v>
                </c:pt>
                <c:pt idx="17796">
                  <c:v>37.738086798020049</c:v>
                </c:pt>
                <c:pt idx="17797">
                  <c:v>37.125040636590029</c:v>
                </c:pt>
                <c:pt idx="17798">
                  <c:v>37.306643176230182</c:v>
                </c:pt>
                <c:pt idx="17799">
                  <c:v>15.235794439687709</c:v>
                </c:pt>
                <c:pt idx="17800">
                  <c:v>0.12272556208229979</c:v>
                </c:pt>
                <c:pt idx="17801">
                  <c:v>9.0000005438929942E-3</c:v>
                </c:pt>
                <c:pt idx="17802">
                  <c:v>9.0000005438923003E-3</c:v>
                </c:pt>
                <c:pt idx="17803">
                  <c:v>9.0000005438923992E-3</c:v>
                </c:pt>
                <c:pt idx="17804">
                  <c:v>9.0000005438923003E-3</c:v>
                </c:pt>
                <c:pt idx="17805">
                  <c:v>9.0000005438922986E-3</c:v>
                </c:pt>
                <c:pt idx="17806">
                  <c:v>9.0000005438929942E-3</c:v>
                </c:pt>
                <c:pt idx="17807">
                  <c:v>8.9500005408706985E-3</c:v>
                </c:pt>
                <c:pt idx="17808">
                  <c:v>0</c:v>
                </c:pt>
                <c:pt idx="17809">
                  <c:v>0</c:v>
                </c:pt>
                <c:pt idx="17810">
                  <c:v>0</c:v>
                </c:pt>
                <c:pt idx="17811">
                  <c:v>0</c:v>
                </c:pt>
                <c:pt idx="17812">
                  <c:v>0</c:v>
                </c:pt>
                <c:pt idx="17813">
                  <c:v>4.0286245141065038</c:v>
                </c:pt>
                <c:pt idx="17814">
                  <c:v>23.485551509990046</c:v>
                </c:pt>
                <c:pt idx="17815">
                  <c:v>29.104483198120079</c:v>
                </c:pt>
                <c:pt idx="17816">
                  <c:v>33.059889467560197</c:v>
                </c:pt>
                <c:pt idx="17817">
                  <c:v>32.794296079219976</c:v>
                </c:pt>
                <c:pt idx="17818">
                  <c:v>32.285225032300104</c:v>
                </c:pt>
                <c:pt idx="17819">
                  <c:v>32.746154710980136</c:v>
                </c:pt>
                <c:pt idx="17820">
                  <c:v>33.266511699890088</c:v>
                </c:pt>
                <c:pt idx="17821">
                  <c:v>32.892010280830164</c:v>
                </c:pt>
                <c:pt idx="17822">
                  <c:v>38.068690481594956</c:v>
                </c:pt>
                <c:pt idx="17823">
                  <c:v>13.499917589185998</c:v>
                </c:pt>
                <c:pt idx="17824">
                  <c:v>0.15101000619379001</c:v>
                </c:pt>
                <c:pt idx="17825">
                  <c:v>6.0000000521540954E-3</c:v>
                </c:pt>
                <c:pt idx="17826">
                  <c:v>6.0000000521540017E-3</c:v>
                </c:pt>
                <c:pt idx="17827">
                  <c:v>6.0000000521540989E-3</c:v>
                </c:pt>
                <c:pt idx="17828">
                  <c:v>2.7969445571458598E-2</c:v>
                </c:pt>
                <c:pt idx="17829">
                  <c:v>3.0000000260769991E-3</c:v>
                </c:pt>
                <c:pt idx="17830">
                  <c:v>1.3416666783289954E-3</c:v>
                </c:pt>
                <c:pt idx="17831">
                  <c:v>0</c:v>
                </c:pt>
                <c:pt idx="17832">
                  <c:v>0</c:v>
                </c:pt>
                <c:pt idx="17833">
                  <c:v>0</c:v>
                </c:pt>
                <c:pt idx="17834">
                  <c:v>0</c:v>
                </c:pt>
                <c:pt idx="17835">
                  <c:v>0</c:v>
                </c:pt>
                <c:pt idx="17836">
                  <c:v>0</c:v>
                </c:pt>
                <c:pt idx="17837">
                  <c:v>4.0765778444934995</c:v>
                </c:pt>
                <c:pt idx="17838">
                  <c:v>26.728961948849985</c:v>
                </c:pt>
                <c:pt idx="17839">
                  <c:v>27.098764544311962</c:v>
                </c:pt>
                <c:pt idx="17840">
                  <c:v>29.561333363441008</c:v>
                </c:pt>
                <c:pt idx="17841">
                  <c:v>27.298401193469999</c:v>
                </c:pt>
                <c:pt idx="17842">
                  <c:v>31.714447402424351</c:v>
                </c:pt>
                <c:pt idx="17843">
                  <c:v>32.145290256077033</c:v>
                </c:pt>
                <c:pt idx="17844">
                  <c:v>32.81862792438892</c:v>
                </c:pt>
                <c:pt idx="17845">
                  <c:v>31.261585811245027</c:v>
                </c:pt>
                <c:pt idx="17846">
                  <c:v>33.454430201037141</c:v>
                </c:pt>
                <c:pt idx="17847">
                  <c:v>17.219592483976001</c:v>
                </c:pt>
                <c:pt idx="17848">
                  <c:v>0.17712500763125005</c:v>
                </c:pt>
                <c:pt idx="17849">
                  <c:v>6.000000052154E-3</c:v>
                </c:pt>
                <c:pt idx="17850">
                  <c:v>6.000000052154E-3</c:v>
                </c:pt>
                <c:pt idx="17851">
                  <c:v>6.0000000521540997E-3</c:v>
                </c:pt>
                <c:pt idx="17852">
                  <c:v>6.0000000521540997E-3</c:v>
                </c:pt>
                <c:pt idx="17853">
                  <c:v>6.000000052154E-3</c:v>
                </c:pt>
                <c:pt idx="17854">
                  <c:v>3.7933333663062001E-3</c:v>
                </c:pt>
                <c:pt idx="17855">
                  <c:v>0</c:v>
                </c:pt>
                <c:pt idx="17856">
                  <c:v>0</c:v>
                </c:pt>
                <c:pt idx="17857">
                  <c:v>0</c:v>
                </c:pt>
                <c:pt idx="17858">
                  <c:v>0</c:v>
                </c:pt>
                <c:pt idx="17859">
                  <c:v>0</c:v>
                </c:pt>
                <c:pt idx="17860">
                  <c:v>0</c:v>
                </c:pt>
                <c:pt idx="17861">
                  <c:v>1.9552778924499137E-2</c:v>
                </c:pt>
                <c:pt idx="17862">
                  <c:v>4.8987925312959817</c:v>
                </c:pt>
                <c:pt idx="17863">
                  <c:v>9.1427492547040288</c:v>
                </c:pt>
                <c:pt idx="17864">
                  <c:v>8.8259541103570314</c:v>
                </c:pt>
                <c:pt idx="17865">
                  <c:v>8.8735479312470034</c:v>
                </c:pt>
                <c:pt idx="17866">
                  <c:v>10.074031277763993</c:v>
                </c:pt>
                <c:pt idx="17867">
                  <c:v>10.407278603977943</c:v>
                </c:pt>
                <c:pt idx="17868">
                  <c:v>9.1883522182030219</c:v>
                </c:pt>
                <c:pt idx="17869">
                  <c:v>8.9070836438100969</c:v>
                </c:pt>
                <c:pt idx="17870">
                  <c:v>9.7484201542540632</c:v>
                </c:pt>
                <c:pt idx="17871">
                  <c:v>11.170421050390122</c:v>
                </c:pt>
                <c:pt idx="17872">
                  <c:v>0.21039112057099985</c:v>
                </c:pt>
                <c:pt idx="17873">
                  <c:v>3.0000000261054538E-3</c:v>
                </c:pt>
                <c:pt idx="17874">
                  <c:v>7.6722224312959497E-3</c:v>
                </c:pt>
                <c:pt idx="17875">
                  <c:v>4.1722222767006656E-3</c:v>
                </c:pt>
                <c:pt idx="17876">
                  <c:v>3.550000030857E-4</c:v>
                </c:pt>
                <c:pt idx="17877">
                  <c:v>0</c:v>
                </c:pt>
                <c:pt idx="17878">
                  <c:v>0</c:v>
                </c:pt>
                <c:pt idx="17879">
                  <c:v>0</c:v>
                </c:pt>
                <c:pt idx="17880">
                  <c:v>0</c:v>
                </c:pt>
                <c:pt idx="17881">
                  <c:v>0</c:v>
                </c:pt>
                <c:pt idx="17882">
                  <c:v>0</c:v>
                </c:pt>
                <c:pt idx="17883">
                  <c:v>0</c:v>
                </c:pt>
                <c:pt idx="17884">
                  <c:v>0</c:v>
                </c:pt>
                <c:pt idx="17885">
                  <c:v>0.35665779462300407</c:v>
                </c:pt>
                <c:pt idx="17886">
                  <c:v>3.932845953365927</c:v>
                </c:pt>
                <c:pt idx="17887">
                  <c:v>6.342803294129908</c:v>
                </c:pt>
                <c:pt idx="17888">
                  <c:v>6.149279773499984</c:v>
                </c:pt>
                <c:pt idx="17889">
                  <c:v>6.2401623063601619</c:v>
                </c:pt>
                <c:pt idx="17890">
                  <c:v>6.1518085861198415</c:v>
                </c:pt>
                <c:pt idx="17891">
                  <c:v>13.511807062370281</c:v>
                </c:pt>
                <c:pt idx="17892">
                  <c:v>25.469156110559652</c:v>
                </c:pt>
                <c:pt idx="17893">
                  <c:v>26.092754546799824</c:v>
                </c:pt>
                <c:pt idx="17894">
                  <c:v>34.379763307760186</c:v>
                </c:pt>
                <c:pt idx="17895">
                  <c:v>19.041755943479984</c:v>
                </c:pt>
                <c:pt idx="17896">
                  <c:v>0.14316556183880014</c:v>
                </c:pt>
                <c:pt idx="17897">
                  <c:v>0</c:v>
                </c:pt>
                <c:pt idx="17898">
                  <c:v>0</c:v>
                </c:pt>
                <c:pt idx="17899">
                  <c:v>0</c:v>
                </c:pt>
                <c:pt idx="17900">
                  <c:v>0</c:v>
                </c:pt>
                <c:pt idx="17901">
                  <c:v>0</c:v>
                </c:pt>
                <c:pt idx="17902">
                  <c:v>0</c:v>
                </c:pt>
                <c:pt idx="17903">
                  <c:v>0</c:v>
                </c:pt>
                <c:pt idx="17904">
                  <c:v>0</c:v>
                </c:pt>
                <c:pt idx="17905">
                  <c:v>0</c:v>
                </c:pt>
                <c:pt idx="17906">
                  <c:v>0</c:v>
                </c:pt>
                <c:pt idx="17907">
                  <c:v>0</c:v>
                </c:pt>
                <c:pt idx="17908">
                  <c:v>0</c:v>
                </c:pt>
                <c:pt idx="17909">
                  <c:v>1.0805727983953302</c:v>
                </c:pt>
                <c:pt idx="17910">
                  <c:v>19.786252924109021</c:v>
                </c:pt>
                <c:pt idx="17911">
                  <c:v>33.742119684090085</c:v>
                </c:pt>
                <c:pt idx="17912">
                  <c:v>31.425141882770049</c:v>
                </c:pt>
                <c:pt idx="17913">
                  <c:v>30.803640564950001</c:v>
                </c:pt>
                <c:pt idx="17914">
                  <c:v>24.912678407569729</c:v>
                </c:pt>
                <c:pt idx="17915">
                  <c:v>28.67648457368</c:v>
                </c:pt>
                <c:pt idx="17916">
                  <c:v>33.223220639930105</c:v>
                </c:pt>
                <c:pt idx="17917">
                  <c:v>27.165333907249988</c:v>
                </c:pt>
                <c:pt idx="17918">
                  <c:v>13.938281520299824</c:v>
                </c:pt>
                <c:pt idx="17919">
                  <c:v>8.8580356368900084</c:v>
                </c:pt>
                <c:pt idx="17920">
                  <c:v>0.5402494721038984</c:v>
                </c:pt>
                <c:pt idx="17921">
                  <c:v>3.0000000260771015E-3</c:v>
                </c:pt>
                <c:pt idx="17922">
                  <c:v>3.0000000260770997E-3</c:v>
                </c:pt>
                <c:pt idx="17923">
                  <c:v>3.0000000260770009E-3</c:v>
                </c:pt>
                <c:pt idx="17924">
                  <c:v>3.0000000260769974E-3</c:v>
                </c:pt>
                <c:pt idx="17925">
                  <c:v>3.0000000260770009E-3</c:v>
                </c:pt>
                <c:pt idx="17926">
                  <c:v>3.000000026077098E-3</c:v>
                </c:pt>
                <c:pt idx="17927">
                  <c:v>3.000000026077098E-3</c:v>
                </c:pt>
                <c:pt idx="17928">
                  <c:v>3.0000000260770009E-3</c:v>
                </c:pt>
                <c:pt idx="17929">
                  <c:v>3.0000000260769974E-3</c:v>
                </c:pt>
                <c:pt idx="17930">
                  <c:v>3.0000000260770043E-3</c:v>
                </c:pt>
                <c:pt idx="17931">
                  <c:v>3.0000000260770043E-3</c:v>
                </c:pt>
                <c:pt idx="17932">
                  <c:v>7.0750002167190296E-3</c:v>
                </c:pt>
                <c:pt idx="17933">
                  <c:v>0.27734222672520303</c:v>
                </c:pt>
                <c:pt idx="17934">
                  <c:v>7.7806762466907031</c:v>
                </c:pt>
                <c:pt idx="17935">
                  <c:v>16.570112706553005</c:v>
                </c:pt>
                <c:pt idx="17936">
                  <c:v>23.791890501792977</c:v>
                </c:pt>
                <c:pt idx="17937">
                  <c:v>28.946956767400025</c:v>
                </c:pt>
                <c:pt idx="17938">
                  <c:v>31.479325636030126</c:v>
                </c:pt>
                <c:pt idx="17939">
                  <c:v>30.673695759249995</c:v>
                </c:pt>
                <c:pt idx="17940">
                  <c:v>27.649289092260005</c:v>
                </c:pt>
                <c:pt idx="17941">
                  <c:v>24.076537511680044</c:v>
                </c:pt>
                <c:pt idx="17942">
                  <c:v>23.793856014269977</c:v>
                </c:pt>
                <c:pt idx="17943">
                  <c:v>18.681507759981304</c:v>
                </c:pt>
                <c:pt idx="17944">
                  <c:v>0.36722588917241006</c:v>
                </c:pt>
                <c:pt idx="17945">
                  <c:v>5.0066667101859863E-3</c:v>
                </c:pt>
                <c:pt idx="17946">
                  <c:v>0</c:v>
                </c:pt>
                <c:pt idx="17947">
                  <c:v>4.0000000347700099E-4</c:v>
                </c:pt>
                <c:pt idx="17948">
                  <c:v>0</c:v>
                </c:pt>
                <c:pt idx="17949">
                  <c:v>3.3933333628294003E-3</c:v>
                </c:pt>
                <c:pt idx="17950">
                  <c:v>0</c:v>
                </c:pt>
                <c:pt idx="17951">
                  <c:v>0</c:v>
                </c:pt>
                <c:pt idx="17952">
                  <c:v>6.673333391340297E-3</c:v>
                </c:pt>
                <c:pt idx="17953">
                  <c:v>2.9266666921062001E-3</c:v>
                </c:pt>
                <c:pt idx="17954">
                  <c:v>1.9944444823907018E-3</c:v>
                </c:pt>
                <c:pt idx="17955">
                  <c:v>3.5055555938742992E-3</c:v>
                </c:pt>
                <c:pt idx="17956">
                  <c:v>3.0000000260770009E-3</c:v>
                </c:pt>
                <c:pt idx="17957">
                  <c:v>3.9733889654081977</c:v>
                </c:pt>
                <c:pt idx="17958">
                  <c:v>29.109406539851022</c:v>
                </c:pt>
                <c:pt idx="17959">
                  <c:v>43.575126216399397</c:v>
                </c:pt>
                <c:pt idx="17960">
                  <c:v>32.588755496342806</c:v>
                </c:pt>
                <c:pt idx="17961">
                  <c:v>29.542524560292975</c:v>
                </c:pt>
                <c:pt idx="17962">
                  <c:v>29.964262812401103</c:v>
                </c:pt>
                <c:pt idx="17963">
                  <c:v>30.812796207002975</c:v>
                </c:pt>
                <c:pt idx="17964">
                  <c:v>31.532028763555019</c:v>
                </c:pt>
                <c:pt idx="17965">
                  <c:v>31.758172618017802</c:v>
                </c:pt>
                <c:pt idx="17966">
                  <c:v>36.219559592176978</c:v>
                </c:pt>
                <c:pt idx="17967">
                  <c:v>19.641641393587093</c:v>
                </c:pt>
                <c:pt idx="17968">
                  <c:v>0.29781223325705009</c:v>
                </c:pt>
                <c:pt idx="17969">
                  <c:v>3.0000000260769974E-3</c:v>
                </c:pt>
                <c:pt idx="17970">
                  <c:v>3.0000000260770997E-3</c:v>
                </c:pt>
                <c:pt idx="17971">
                  <c:v>3.000000026077E-3</c:v>
                </c:pt>
                <c:pt idx="17972">
                  <c:v>3.0000000260769974E-3</c:v>
                </c:pt>
                <c:pt idx="17973">
                  <c:v>3.0000000260771006E-3</c:v>
                </c:pt>
                <c:pt idx="17974">
                  <c:v>3.0000000260770043E-3</c:v>
                </c:pt>
                <c:pt idx="17975">
                  <c:v>2.6416666896289E-3</c:v>
                </c:pt>
                <c:pt idx="17976">
                  <c:v>0</c:v>
                </c:pt>
                <c:pt idx="17977">
                  <c:v>0</c:v>
                </c:pt>
                <c:pt idx="17978">
                  <c:v>0</c:v>
                </c:pt>
                <c:pt idx="17979">
                  <c:v>0</c:v>
                </c:pt>
                <c:pt idx="17980">
                  <c:v>0</c:v>
                </c:pt>
                <c:pt idx="17981">
                  <c:v>5.5942601073987692</c:v>
                </c:pt>
                <c:pt idx="17982">
                  <c:v>25.80168317821699</c:v>
                </c:pt>
                <c:pt idx="17983">
                  <c:v>25.591173196648015</c:v>
                </c:pt>
                <c:pt idx="17984">
                  <c:v>27.586400293775</c:v>
                </c:pt>
                <c:pt idx="17985">
                  <c:v>27.814360640844995</c:v>
                </c:pt>
                <c:pt idx="17986">
                  <c:v>27.533345272272982</c:v>
                </c:pt>
                <c:pt idx="17987">
                  <c:v>28.260484873981099</c:v>
                </c:pt>
                <c:pt idx="17988">
                  <c:v>29.248969010776023</c:v>
                </c:pt>
                <c:pt idx="17989">
                  <c:v>29.160620273483005</c:v>
                </c:pt>
                <c:pt idx="17990">
                  <c:v>26.60102076877979</c:v>
                </c:pt>
                <c:pt idx="17991">
                  <c:v>3.0620163122150075</c:v>
                </c:pt>
                <c:pt idx="17992">
                  <c:v>0.10164556016732007</c:v>
                </c:pt>
                <c:pt idx="17993">
                  <c:v>6.0000000521541006E-3</c:v>
                </c:pt>
                <c:pt idx="17994">
                  <c:v>6.0000000521540989E-3</c:v>
                </c:pt>
                <c:pt idx="17995">
                  <c:v>6.0000000521540989E-3</c:v>
                </c:pt>
                <c:pt idx="17996">
                  <c:v>6.0000000521539983E-3</c:v>
                </c:pt>
                <c:pt idx="17997">
                  <c:v>6.0000000521540989E-3</c:v>
                </c:pt>
                <c:pt idx="17998">
                  <c:v>6.0000000521540087E-3</c:v>
                </c:pt>
                <c:pt idx="17999">
                  <c:v>6.8333334444710993E-3</c:v>
                </c:pt>
                <c:pt idx="18000">
                  <c:v>6.0000000521540989E-3</c:v>
                </c:pt>
                <c:pt idx="18001">
                  <c:v>6.5000000875443005E-3</c:v>
                </c:pt>
                <c:pt idx="18002">
                  <c:v>6.1611111746687E-3</c:v>
                </c:pt>
                <c:pt idx="18003">
                  <c:v>6.0000000521541006E-3</c:v>
                </c:pt>
                <c:pt idx="18004">
                  <c:v>6.000000052154E-3</c:v>
                </c:pt>
                <c:pt idx="18005">
                  <c:v>0.75772056868869075</c:v>
                </c:pt>
                <c:pt idx="18006">
                  <c:v>5.9697979118710123</c:v>
                </c:pt>
                <c:pt idx="18007">
                  <c:v>11.397998524697982</c:v>
                </c:pt>
                <c:pt idx="18008">
                  <c:v>12.3211012188595</c:v>
                </c:pt>
                <c:pt idx="18009">
                  <c:v>22.004176290290303</c:v>
                </c:pt>
                <c:pt idx="18010">
                  <c:v>22.971535337660502</c:v>
                </c:pt>
                <c:pt idx="18011">
                  <c:v>21.003064025309016</c:v>
                </c:pt>
                <c:pt idx="18012">
                  <c:v>15.284220499144993</c:v>
                </c:pt>
                <c:pt idx="18013">
                  <c:v>12.577015029399007</c:v>
                </c:pt>
                <c:pt idx="18014">
                  <c:v>10.953479998177999</c:v>
                </c:pt>
                <c:pt idx="18015">
                  <c:v>9.5029206113269993</c:v>
                </c:pt>
                <c:pt idx="18016">
                  <c:v>0.2650916787956108</c:v>
                </c:pt>
                <c:pt idx="18017">
                  <c:v>9.0000005438923992E-3</c:v>
                </c:pt>
                <c:pt idx="18018">
                  <c:v>9.0000005438924113E-3</c:v>
                </c:pt>
                <c:pt idx="18019">
                  <c:v>9.0000005438924009E-3</c:v>
                </c:pt>
                <c:pt idx="18020">
                  <c:v>9.0000005438924009E-3</c:v>
                </c:pt>
                <c:pt idx="18021">
                  <c:v>9.0000005438923992E-3</c:v>
                </c:pt>
                <c:pt idx="18022">
                  <c:v>1.1770000763029809E-2</c:v>
                </c:pt>
                <c:pt idx="18023">
                  <c:v>0</c:v>
                </c:pt>
                <c:pt idx="18024">
                  <c:v>0</c:v>
                </c:pt>
                <c:pt idx="18025">
                  <c:v>0</c:v>
                </c:pt>
                <c:pt idx="18026">
                  <c:v>0</c:v>
                </c:pt>
                <c:pt idx="18027">
                  <c:v>4.2533333961748999E-3</c:v>
                </c:pt>
                <c:pt idx="18028">
                  <c:v>3.0000000260770009E-3</c:v>
                </c:pt>
                <c:pt idx="18029">
                  <c:v>0.15785889310709678</c:v>
                </c:pt>
                <c:pt idx="18030">
                  <c:v>5.1421232148700255</c:v>
                </c:pt>
                <c:pt idx="18031">
                  <c:v>11.498857049350022</c:v>
                </c:pt>
                <c:pt idx="18032">
                  <c:v>12.795229068497974</c:v>
                </c:pt>
                <c:pt idx="18033">
                  <c:v>14.269894840452025</c:v>
                </c:pt>
                <c:pt idx="18034">
                  <c:v>11.580826672064006</c:v>
                </c:pt>
                <c:pt idx="18035">
                  <c:v>10.808812969625299</c:v>
                </c:pt>
                <c:pt idx="18036">
                  <c:v>11.759703073439994</c:v>
                </c:pt>
                <c:pt idx="18037">
                  <c:v>13.572739854719998</c:v>
                </c:pt>
                <c:pt idx="18038">
                  <c:v>13.045608260649942</c:v>
                </c:pt>
                <c:pt idx="18039">
                  <c:v>8.4543673363929202</c:v>
                </c:pt>
                <c:pt idx="18040">
                  <c:v>0.19285890005425044</c:v>
                </c:pt>
                <c:pt idx="18041">
                  <c:v>0</c:v>
                </c:pt>
                <c:pt idx="18042">
                  <c:v>2.3400000203400977E-3</c:v>
                </c:pt>
                <c:pt idx="18043">
                  <c:v>9.6600000839679977E-3</c:v>
                </c:pt>
                <c:pt idx="18044">
                  <c:v>0</c:v>
                </c:pt>
                <c:pt idx="18045">
                  <c:v>0</c:v>
                </c:pt>
                <c:pt idx="18046">
                  <c:v>0</c:v>
                </c:pt>
                <c:pt idx="18047">
                  <c:v>0</c:v>
                </c:pt>
                <c:pt idx="18048">
                  <c:v>0</c:v>
                </c:pt>
                <c:pt idx="18049">
                  <c:v>0</c:v>
                </c:pt>
                <c:pt idx="18050">
                  <c:v>0</c:v>
                </c:pt>
                <c:pt idx="18051">
                  <c:v>2.7900001686066017E-3</c:v>
                </c:pt>
                <c:pt idx="18052">
                  <c:v>9.0000005438923975E-3</c:v>
                </c:pt>
                <c:pt idx="18053">
                  <c:v>0.51199333867990049</c:v>
                </c:pt>
                <c:pt idx="18054">
                  <c:v>2.1527850578390257</c:v>
                </c:pt>
                <c:pt idx="18055">
                  <c:v>11.878346518249103</c:v>
                </c:pt>
                <c:pt idx="18056">
                  <c:v>18.708344751706022</c:v>
                </c:pt>
                <c:pt idx="18057">
                  <c:v>30.678712547378041</c:v>
                </c:pt>
                <c:pt idx="18058">
                  <c:v>26.711576206424013</c:v>
                </c:pt>
                <c:pt idx="18059">
                  <c:v>29.03924427676202</c:v>
                </c:pt>
                <c:pt idx="18060">
                  <c:v>19.37674311253204</c:v>
                </c:pt>
                <c:pt idx="18061">
                  <c:v>15.487229955369003</c:v>
                </c:pt>
                <c:pt idx="18062">
                  <c:v>9.0932712677050631</c:v>
                </c:pt>
                <c:pt idx="18063">
                  <c:v>4.7112183419820326</c:v>
                </c:pt>
                <c:pt idx="18064">
                  <c:v>8.9192782432405693E-2</c:v>
                </c:pt>
                <c:pt idx="18065">
                  <c:v>1.9452778568197715E-2</c:v>
                </c:pt>
                <c:pt idx="18066">
                  <c:v>0</c:v>
                </c:pt>
                <c:pt idx="18067">
                  <c:v>0</c:v>
                </c:pt>
                <c:pt idx="18068">
                  <c:v>0</c:v>
                </c:pt>
                <c:pt idx="18069">
                  <c:v>0</c:v>
                </c:pt>
                <c:pt idx="18070">
                  <c:v>0</c:v>
                </c:pt>
                <c:pt idx="18071">
                  <c:v>0</c:v>
                </c:pt>
                <c:pt idx="18072">
                  <c:v>0</c:v>
                </c:pt>
                <c:pt idx="18073">
                  <c:v>0</c:v>
                </c:pt>
                <c:pt idx="18074">
                  <c:v>0</c:v>
                </c:pt>
                <c:pt idx="18075">
                  <c:v>0</c:v>
                </c:pt>
                <c:pt idx="18076">
                  <c:v>0</c:v>
                </c:pt>
                <c:pt idx="18077">
                  <c:v>0.17109111412120015</c:v>
                </c:pt>
                <c:pt idx="18078">
                  <c:v>6.3990990878682936</c:v>
                </c:pt>
                <c:pt idx="18079">
                  <c:v>12.415674290525004</c:v>
                </c:pt>
                <c:pt idx="18080">
                  <c:v>17.643350652919793</c:v>
                </c:pt>
                <c:pt idx="18081">
                  <c:v>26.696687914913014</c:v>
                </c:pt>
                <c:pt idx="18082">
                  <c:v>16.489629816065602</c:v>
                </c:pt>
                <c:pt idx="18083">
                  <c:v>13.165068693691012</c:v>
                </c:pt>
                <c:pt idx="18084">
                  <c:v>10.438913150645021</c:v>
                </c:pt>
                <c:pt idx="18085">
                  <c:v>11.176416809779994</c:v>
                </c:pt>
                <c:pt idx="18086">
                  <c:v>8.9865115065201735</c:v>
                </c:pt>
                <c:pt idx="18087">
                  <c:v>9.848526198400009</c:v>
                </c:pt>
                <c:pt idx="18088">
                  <c:v>0.87430710062079875</c:v>
                </c:pt>
                <c:pt idx="18089">
                  <c:v>2.533333355353995E-3</c:v>
                </c:pt>
                <c:pt idx="18090">
                  <c:v>0</c:v>
                </c:pt>
                <c:pt idx="18091">
                  <c:v>0</c:v>
                </c:pt>
                <c:pt idx="18092">
                  <c:v>0</c:v>
                </c:pt>
                <c:pt idx="18093">
                  <c:v>0</c:v>
                </c:pt>
                <c:pt idx="18094">
                  <c:v>0</c:v>
                </c:pt>
                <c:pt idx="18095">
                  <c:v>0</c:v>
                </c:pt>
                <c:pt idx="18096">
                  <c:v>0</c:v>
                </c:pt>
                <c:pt idx="18097">
                  <c:v>0</c:v>
                </c:pt>
                <c:pt idx="18098">
                  <c:v>0</c:v>
                </c:pt>
                <c:pt idx="18099">
                  <c:v>0</c:v>
                </c:pt>
                <c:pt idx="18100">
                  <c:v>0</c:v>
                </c:pt>
                <c:pt idx="18101">
                  <c:v>0.93125834557739928</c:v>
                </c:pt>
                <c:pt idx="18102">
                  <c:v>22.582989022114802</c:v>
                </c:pt>
                <c:pt idx="18103">
                  <c:v>31.77185449707099</c:v>
                </c:pt>
                <c:pt idx="18104">
                  <c:v>32.026726458345024</c:v>
                </c:pt>
                <c:pt idx="18105">
                  <c:v>33.547097711989863</c:v>
                </c:pt>
                <c:pt idx="18106">
                  <c:v>32.628300932662</c:v>
                </c:pt>
                <c:pt idx="18107">
                  <c:v>32.029278847111982</c:v>
                </c:pt>
                <c:pt idx="18108">
                  <c:v>34.314365923670039</c:v>
                </c:pt>
                <c:pt idx="18109">
                  <c:v>35.135374229761055</c:v>
                </c:pt>
                <c:pt idx="18110">
                  <c:v>36.903521027039005</c:v>
                </c:pt>
                <c:pt idx="18111">
                  <c:v>15.548462862037979</c:v>
                </c:pt>
                <c:pt idx="18112">
                  <c:v>0.45757224259999951</c:v>
                </c:pt>
                <c:pt idx="18113">
                  <c:v>6.0000000522002495E-3</c:v>
                </c:pt>
                <c:pt idx="18114">
                  <c:v>6.0000000521540017E-3</c:v>
                </c:pt>
                <c:pt idx="18115">
                  <c:v>6.0000000521539983E-3</c:v>
                </c:pt>
                <c:pt idx="18116">
                  <c:v>6.0000000521540017E-3</c:v>
                </c:pt>
                <c:pt idx="18117">
                  <c:v>6.0000000521540017E-3</c:v>
                </c:pt>
                <c:pt idx="18118">
                  <c:v>6.0000000521539983E-3</c:v>
                </c:pt>
                <c:pt idx="18119">
                  <c:v>6.0000000521540017E-3</c:v>
                </c:pt>
                <c:pt idx="18120">
                  <c:v>1.00111114471736E-2</c:v>
                </c:pt>
                <c:pt idx="18121">
                  <c:v>6.4888889756468046E-3</c:v>
                </c:pt>
                <c:pt idx="18122">
                  <c:v>6.0000000521540989E-3</c:v>
                </c:pt>
                <c:pt idx="18123">
                  <c:v>8.7877780861325E-3</c:v>
                </c:pt>
                <c:pt idx="18124">
                  <c:v>0</c:v>
                </c:pt>
                <c:pt idx="18125">
                  <c:v>0.74611334583830313</c:v>
                </c:pt>
                <c:pt idx="18126">
                  <c:v>7.1994460156269042</c:v>
                </c:pt>
                <c:pt idx="18127">
                  <c:v>14.991922873449994</c:v>
                </c:pt>
                <c:pt idx="18128">
                  <c:v>17.051714101660991</c:v>
                </c:pt>
                <c:pt idx="18129">
                  <c:v>21.27302877346699</c:v>
                </c:pt>
                <c:pt idx="18130">
                  <c:v>20.85149914212991</c:v>
                </c:pt>
                <c:pt idx="18131">
                  <c:v>12.551060800690038</c:v>
                </c:pt>
                <c:pt idx="18132">
                  <c:v>9.4232702793100316</c:v>
                </c:pt>
                <c:pt idx="18133">
                  <c:v>5.5132669608800029</c:v>
                </c:pt>
                <c:pt idx="18134">
                  <c:v>5.6799294452529807</c:v>
                </c:pt>
                <c:pt idx="18135">
                  <c:v>1.7835960838820029</c:v>
                </c:pt>
                <c:pt idx="18136">
                  <c:v>0.20409445434911966</c:v>
                </c:pt>
                <c:pt idx="18137">
                  <c:v>6.0000000521540989E-3</c:v>
                </c:pt>
                <c:pt idx="18138">
                  <c:v>6.0000000521540989E-3</c:v>
                </c:pt>
                <c:pt idx="18139">
                  <c:v>1.1000000095614994E-3</c:v>
                </c:pt>
                <c:pt idx="18140">
                  <c:v>0</c:v>
                </c:pt>
                <c:pt idx="18141">
                  <c:v>0</c:v>
                </c:pt>
                <c:pt idx="18142">
                  <c:v>0</c:v>
                </c:pt>
                <c:pt idx="18143">
                  <c:v>0</c:v>
                </c:pt>
                <c:pt idx="18144">
                  <c:v>0</c:v>
                </c:pt>
                <c:pt idx="18145">
                  <c:v>0</c:v>
                </c:pt>
                <c:pt idx="18146">
                  <c:v>0</c:v>
                </c:pt>
                <c:pt idx="18147">
                  <c:v>0</c:v>
                </c:pt>
                <c:pt idx="18148">
                  <c:v>0</c:v>
                </c:pt>
                <c:pt idx="18149">
                  <c:v>3.1920350558103507</c:v>
                </c:pt>
                <c:pt idx="18150">
                  <c:v>11.807165241164967</c:v>
                </c:pt>
                <c:pt idx="18151">
                  <c:v>21.147864331390906</c:v>
                </c:pt>
                <c:pt idx="18152">
                  <c:v>24.390913174416937</c:v>
                </c:pt>
                <c:pt idx="18153">
                  <c:v>29.897895784262005</c:v>
                </c:pt>
                <c:pt idx="18154">
                  <c:v>35.022860798899202</c:v>
                </c:pt>
                <c:pt idx="18155">
                  <c:v>34.995371015479009</c:v>
                </c:pt>
                <c:pt idx="18156">
                  <c:v>33.540082081045057</c:v>
                </c:pt>
                <c:pt idx="18157">
                  <c:v>37.129973332700047</c:v>
                </c:pt>
                <c:pt idx="18158">
                  <c:v>21.654905390209933</c:v>
                </c:pt>
                <c:pt idx="18159">
                  <c:v>16.332558610919932</c:v>
                </c:pt>
                <c:pt idx="18160">
                  <c:v>1.1780586477990003</c:v>
                </c:pt>
                <c:pt idx="18161">
                  <c:v>9.0000005438923003E-3</c:v>
                </c:pt>
                <c:pt idx="18162">
                  <c:v>9.0000005438923975E-3</c:v>
                </c:pt>
                <c:pt idx="18163">
                  <c:v>9.0000005438924009E-3</c:v>
                </c:pt>
                <c:pt idx="18164">
                  <c:v>9.0000005438923003E-3</c:v>
                </c:pt>
                <c:pt idx="18165">
                  <c:v>9.0000005438923003E-3</c:v>
                </c:pt>
                <c:pt idx="18166">
                  <c:v>9.0000005438923975E-3</c:v>
                </c:pt>
                <c:pt idx="18167">
                  <c:v>9.0000005438924044E-3</c:v>
                </c:pt>
                <c:pt idx="18168">
                  <c:v>3.0000001812996446E-5</c:v>
                </c:pt>
                <c:pt idx="18169">
                  <c:v>0</c:v>
                </c:pt>
                <c:pt idx="18170">
                  <c:v>6.7777780898742989E-3</c:v>
                </c:pt>
                <c:pt idx="18171">
                  <c:v>1.0372222905150701E-2</c:v>
                </c:pt>
                <c:pt idx="18172">
                  <c:v>8.945555727825405E-3</c:v>
                </c:pt>
                <c:pt idx="18173">
                  <c:v>7.241447038053991</c:v>
                </c:pt>
                <c:pt idx="18174">
                  <c:v>32.42596363116013</c:v>
                </c:pt>
                <c:pt idx="18175">
                  <c:v>32.60752248182007</c:v>
                </c:pt>
                <c:pt idx="18176">
                  <c:v>34.153343403080044</c:v>
                </c:pt>
                <c:pt idx="18177">
                  <c:v>33.889707602923977</c:v>
                </c:pt>
                <c:pt idx="18178">
                  <c:v>33.478156521584083</c:v>
                </c:pt>
                <c:pt idx="18179">
                  <c:v>34.297284884979035</c:v>
                </c:pt>
                <c:pt idx="18180">
                  <c:v>35.232333918148015</c:v>
                </c:pt>
                <c:pt idx="18181">
                  <c:v>34.690063646635053</c:v>
                </c:pt>
                <c:pt idx="18182">
                  <c:v>38.205125765269941</c:v>
                </c:pt>
                <c:pt idx="18183">
                  <c:v>22.984531834162055</c:v>
                </c:pt>
                <c:pt idx="18184">
                  <c:v>0.69609399512722092</c:v>
                </c:pt>
                <c:pt idx="18185">
                  <c:v>0</c:v>
                </c:pt>
                <c:pt idx="18186">
                  <c:v>0</c:v>
                </c:pt>
                <c:pt idx="18187">
                  <c:v>0</c:v>
                </c:pt>
                <c:pt idx="18188">
                  <c:v>0</c:v>
                </c:pt>
                <c:pt idx="18189">
                  <c:v>0</c:v>
                </c:pt>
                <c:pt idx="18190">
                  <c:v>0</c:v>
                </c:pt>
                <c:pt idx="18191">
                  <c:v>0</c:v>
                </c:pt>
                <c:pt idx="18192">
                  <c:v>0</c:v>
                </c:pt>
                <c:pt idx="18193">
                  <c:v>0</c:v>
                </c:pt>
                <c:pt idx="18194">
                  <c:v>0</c:v>
                </c:pt>
                <c:pt idx="18195">
                  <c:v>0</c:v>
                </c:pt>
                <c:pt idx="18196">
                  <c:v>1.0489444711710982E-2</c:v>
                </c:pt>
                <c:pt idx="18197">
                  <c:v>7.8557495814602021</c:v>
                </c:pt>
                <c:pt idx="18198">
                  <c:v>33.443501719950063</c:v>
                </c:pt>
                <c:pt idx="18199">
                  <c:v>35.201538854175965</c:v>
                </c:pt>
                <c:pt idx="18200">
                  <c:v>37.870509065522015</c:v>
                </c:pt>
                <c:pt idx="18201">
                  <c:v>37.397806321779996</c:v>
                </c:pt>
                <c:pt idx="18202">
                  <c:v>37.577778631318012</c:v>
                </c:pt>
                <c:pt idx="18203">
                  <c:v>34.622745233708002</c:v>
                </c:pt>
                <c:pt idx="18204">
                  <c:v>24.996621754632997</c:v>
                </c:pt>
                <c:pt idx="18205">
                  <c:v>46.921693928239698</c:v>
                </c:pt>
                <c:pt idx="18206">
                  <c:v>40.660109582255018</c:v>
                </c:pt>
                <c:pt idx="18207">
                  <c:v>23.838552404451601</c:v>
                </c:pt>
                <c:pt idx="18208">
                  <c:v>0.64924064113799318</c:v>
                </c:pt>
                <c:pt idx="18209">
                  <c:v>2.7066666901938985E-3</c:v>
                </c:pt>
                <c:pt idx="18210">
                  <c:v>0</c:v>
                </c:pt>
                <c:pt idx="18211">
                  <c:v>0</c:v>
                </c:pt>
                <c:pt idx="18212">
                  <c:v>0</c:v>
                </c:pt>
                <c:pt idx="18213">
                  <c:v>0</c:v>
                </c:pt>
                <c:pt idx="18214">
                  <c:v>0</c:v>
                </c:pt>
                <c:pt idx="18215">
                  <c:v>0</c:v>
                </c:pt>
                <c:pt idx="18216">
                  <c:v>0</c:v>
                </c:pt>
                <c:pt idx="18217">
                  <c:v>0</c:v>
                </c:pt>
                <c:pt idx="18218">
                  <c:v>0</c:v>
                </c:pt>
                <c:pt idx="18219">
                  <c:v>0</c:v>
                </c:pt>
                <c:pt idx="18220">
                  <c:v>0</c:v>
                </c:pt>
                <c:pt idx="18221">
                  <c:v>2.8766489374461903</c:v>
                </c:pt>
                <c:pt idx="18222">
                  <c:v>23.912750507555984</c:v>
                </c:pt>
                <c:pt idx="18223">
                  <c:v>33.554370281845024</c:v>
                </c:pt>
                <c:pt idx="18224">
                  <c:v>36.379265609316008</c:v>
                </c:pt>
                <c:pt idx="18225">
                  <c:v>36.131713949836993</c:v>
                </c:pt>
                <c:pt idx="18226">
                  <c:v>34.882564030750984</c:v>
                </c:pt>
                <c:pt idx="18227">
                  <c:v>35.192041464912094</c:v>
                </c:pt>
                <c:pt idx="18228">
                  <c:v>37.13504075262199</c:v>
                </c:pt>
                <c:pt idx="18229">
                  <c:v>35.896937728257001</c:v>
                </c:pt>
                <c:pt idx="18230">
                  <c:v>33.857261913499997</c:v>
                </c:pt>
                <c:pt idx="18231">
                  <c:v>10.478497212831996</c:v>
                </c:pt>
                <c:pt idx="18232">
                  <c:v>0.62787058351770497</c:v>
                </c:pt>
                <c:pt idx="18233">
                  <c:v>9.3333334144618009E-3</c:v>
                </c:pt>
                <c:pt idx="18234">
                  <c:v>0</c:v>
                </c:pt>
                <c:pt idx="18235">
                  <c:v>0</c:v>
                </c:pt>
                <c:pt idx="18236">
                  <c:v>0</c:v>
                </c:pt>
                <c:pt idx="18237">
                  <c:v>0</c:v>
                </c:pt>
                <c:pt idx="18238">
                  <c:v>0</c:v>
                </c:pt>
                <c:pt idx="18239">
                  <c:v>0</c:v>
                </c:pt>
                <c:pt idx="18240">
                  <c:v>0</c:v>
                </c:pt>
                <c:pt idx="18241">
                  <c:v>0</c:v>
                </c:pt>
                <c:pt idx="18242">
                  <c:v>0</c:v>
                </c:pt>
                <c:pt idx="18243">
                  <c:v>0</c:v>
                </c:pt>
                <c:pt idx="18244">
                  <c:v>1.3555555757549104E-2</c:v>
                </c:pt>
                <c:pt idx="18245">
                  <c:v>4.8238417432519896</c:v>
                </c:pt>
                <c:pt idx="18246">
                  <c:v>28.306217789878019</c:v>
                </c:pt>
                <c:pt idx="18247">
                  <c:v>32.419127038129005</c:v>
                </c:pt>
                <c:pt idx="18248">
                  <c:v>36.3927063109914</c:v>
                </c:pt>
                <c:pt idx="18249">
                  <c:v>33.707760371496988</c:v>
                </c:pt>
                <c:pt idx="18250">
                  <c:v>32.083234297964054</c:v>
                </c:pt>
                <c:pt idx="18251">
                  <c:v>31.844694698385979</c:v>
                </c:pt>
                <c:pt idx="18252">
                  <c:v>32.160564423296023</c:v>
                </c:pt>
                <c:pt idx="18253">
                  <c:v>30.900691587130041</c:v>
                </c:pt>
                <c:pt idx="18254">
                  <c:v>24.620077342460263</c:v>
                </c:pt>
                <c:pt idx="18255">
                  <c:v>6.3714530239709575</c:v>
                </c:pt>
                <c:pt idx="18256">
                  <c:v>2.1132739037731003</c:v>
                </c:pt>
                <c:pt idx="18257">
                  <c:v>1.0533333717224499E-2</c:v>
                </c:pt>
                <c:pt idx="18258">
                  <c:v>3.0000000260769991E-3</c:v>
                </c:pt>
                <c:pt idx="18259">
                  <c:v>3.0000000260770043E-3</c:v>
                </c:pt>
                <c:pt idx="18260">
                  <c:v>3.0000000260770043E-3</c:v>
                </c:pt>
                <c:pt idx="18261">
                  <c:v>5.6862454880804998E-2</c:v>
                </c:pt>
                <c:pt idx="18262">
                  <c:v>0</c:v>
                </c:pt>
                <c:pt idx="18263">
                  <c:v>0</c:v>
                </c:pt>
                <c:pt idx="18264">
                  <c:v>0</c:v>
                </c:pt>
                <c:pt idx="18265">
                  <c:v>0</c:v>
                </c:pt>
                <c:pt idx="18266">
                  <c:v>0</c:v>
                </c:pt>
                <c:pt idx="18267">
                  <c:v>0</c:v>
                </c:pt>
                <c:pt idx="18268">
                  <c:v>0</c:v>
                </c:pt>
                <c:pt idx="18269">
                  <c:v>1.792760586382629</c:v>
                </c:pt>
                <c:pt idx="18270">
                  <c:v>14.294723193939699</c:v>
                </c:pt>
                <c:pt idx="18271">
                  <c:v>30.242334511930039</c:v>
                </c:pt>
                <c:pt idx="18272">
                  <c:v>36.784286285142002</c:v>
                </c:pt>
                <c:pt idx="18273">
                  <c:v>24.760729335547012</c:v>
                </c:pt>
                <c:pt idx="18274">
                  <c:v>17.719437106441006</c:v>
                </c:pt>
                <c:pt idx="18275">
                  <c:v>32.523791043632968</c:v>
                </c:pt>
                <c:pt idx="18276">
                  <c:v>25.75590019385001</c:v>
                </c:pt>
                <c:pt idx="18277">
                  <c:v>35.043158577877023</c:v>
                </c:pt>
                <c:pt idx="18278">
                  <c:v>32.40091696730002</c:v>
                </c:pt>
                <c:pt idx="18279">
                  <c:v>21.764398417963037</c:v>
                </c:pt>
                <c:pt idx="18280">
                  <c:v>1.6319909916973998</c:v>
                </c:pt>
                <c:pt idx="18281">
                  <c:v>1.2000000104308017E-2</c:v>
                </c:pt>
                <c:pt idx="18282">
                  <c:v>1.6000000139080317E-3</c:v>
                </c:pt>
                <c:pt idx="18283">
                  <c:v>0</c:v>
                </c:pt>
                <c:pt idx="18284">
                  <c:v>0</c:v>
                </c:pt>
                <c:pt idx="18285">
                  <c:v>0</c:v>
                </c:pt>
                <c:pt idx="18286">
                  <c:v>0</c:v>
                </c:pt>
                <c:pt idx="18287">
                  <c:v>0</c:v>
                </c:pt>
                <c:pt idx="18288">
                  <c:v>0</c:v>
                </c:pt>
                <c:pt idx="18289">
                  <c:v>0</c:v>
                </c:pt>
                <c:pt idx="18290">
                  <c:v>0</c:v>
                </c:pt>
                <c:pt idx="18291">
                  <c:v>0</c:v>
                </c:pt>
                <c:pt idx="18292">
                  <c:v>0</c:v>
                </c:pt>
                <c:pt idx="18293">
                  <c:v>5.5713750968408</c:v>
                </c:pt>
                <c:pt idx="18294">
                  <c:v>36.113294983841968</c:v>
                </c:pt>
                <c:pt idx="18295">
                  <c:v>38.262184380425992</c:v>
                </c:pt>
                <c:pt idx="18296">
                  <c:v>37.477327807165921</c:v>
                </c:pt>
                <c:pt idx="18297">
                  <c:v>27.20258584923242</c:v>
                </c:pt>
                <c:pt idx="18298">
                  <c:v>29.604055211808003</c:v>
                </c:pt>
                <c:pt idx="18299">
                  <c:v>27.508577073840002</c:v>
                </c:pt>
                <c:pt idx="18300">
                  <c:v>32.456836365950039</c:v>
                </c:pt>
                <c:pt idx="18301">
                  <c:v>25.033086642109993</c:v>
                </c:pt>
                <c:pt idx="18302">
                  <c:v>15.083819502599908</c:v>
                </c:pt>
                <c:pt idx="18303">
                  <c:v>12.317239795907028</c:v>
                </c:pt>
                <c:pt idx="18304">
                  <c:v>1.7914575277051004</c:v>
                </c:pt>
                <c:pt idx="18305">
                  <c:v>2.8333333579616017E-3</c:v>
                </c:pt>
                <c:pt idx="18306">
                  <c:v>0</c:v>
                </c:pt>
                <c:pt idx="18307">
                  <c:v>0</c:v>
                </c:pt>
                <c:pt idx="18308">
                  <c:v>0</c:v>
                </c:pt>
                <c:pt idx="18309">
                  <c:v>5.6666667159240014E-4</c:v>
                </c:pt>
                <c:pt idx="18310">
                  <c:v>3.0266666929760211E-3</c:v>
                </c:pt>
                <c:pt idx="18311">
                  <c:v>0</c:v>
                </c:pt>
                <c:pt idx="18312">
                  <c:v>0</c:v>
                </c:pt>
                <c:pt idx="18313">
                  <c:v>0</c:v>
                </c:pt>
                <c:pt idx="18314">
                  <c:v>0</c:v>
                </c:pt>
                <c:pt idx="18315">
                  <c:v>0</c:v>
                </c:pt>
                <c:pt idx="18316">
                  <c:v>0</c:v>
                </c:pt>
                <c:pt idx="18317">
                  <c:v>0.23470657730679534</c:v>
                </c:pt>
                <c:pt idx="18318">
                  <c:v>2.6781228225510176</c:v>
                </c:pt>
                <c:pt idx="18319">
                  <c:v>3.2092947416501829</c:v>
                </c:pt>
                <c:pt idx="18320">
                  <c:v>6.3108526866999455</c:v>
                </c:pt>
                <c:pt idx="18321">
                  <c:v>9.6442740974202934</c:v>
                </c:pt>
                <c:pt idx="18322">
                  <c:v>9.665248111086953</c:v>
                </c:pt>
                <c:pt idx="18323">
                  <c:v>9.8561529196630318</c:v>
                </c:pt>
                <c:pt idx="18324">
                  <c:v>11.372762950259812</c:v>
                </c:pt>
                <c:pt idx="18325">
                  <c:v>14.426703062056049</c:v>
                </c:pt>
                <c:pt idx="18326">
                  <c:v>34.568000179790033</c:v>
                </c:pt>
                <c:pt idx="18327">
                  <c:v>23.80640225762204</c:v>
                </c:pt>
                <c:pt idx="18328">
                  <c:v>0.66293280845820135</c:v>
                </c:pt>
                <c:pt idx="18329">
                  <c:v>4.5200002731548977E-3</c:v>
                </c:pt>
                <c:pt idx="18330">
                  <c:v>0</c:v>
                </c:pt>
                <c:pt idx="18331">
                  <c:v>0</c:v>
                </c:pt>
                <c:pt idx="18332">
                  <c:v>0</c:v>
                </c:pt>
                <c:pt idx="18333">
                  <c:v>0</c:v>
                </c:pt>
                <c:pt idx="18334">
                  <c:v>0</c:v>
                </c:pt>
                <c:pt idx="18335">
                  <c:v>0</c:v>
                </c:pt>
                <c:pt idx="18336">
                  <c:v>0</c:v>
                </c:pt>
                <c:pt idx="18337">
                  <c:v>0</c:v>
                </c:pt>
                <c:pt idx="18338">
                  <c:v>0</c:v>
                </c:pt>
                <c:pt idx="18339">
                  <c:v>0</c:v>
                </c:pt>
                <c:pt idx="18340">
                  <c:v>3.222222270237024E-3</c:v>
                </c:pt>
                <c:pt idx="18341">
                  <c:v>6.4989090039207973</c:v>
                </c:pt>
                <c:pt idx="18342">
                  <c:v>35.920310338634977</c:v>
                </c:pt>
                <c:pt idx="18343">
                  <c:v>37.2509482320147</c:v>
                </c:pt>
                <c:pt idx="18344">
                  <c:v>37.536947285863306</c:v>
                </c:pt>
                <c:pt idx="18345">
                  <c:v>36.940154963069304</c:v>
                </c:pt>
                <c:pt idx="18346">
                  <c:v>36.139911827511014</c:v>
                </c:pt>
                <c:pt idx="18347">
                  <c:v>36.737679375545042</c:v>
                </c:pt>
                <c:pt idx="18348">
                  <c:v>40.398457796572899</c:v>
                </c:pt>
                <c:pt idx="18349">
                  <c:v>37.096071210570017</c:v>
                </c:pt>
                <c:pt idx="18350">
                  <c:v>39.506654071379899</c:v>
                </c:pt>
                <c:pt idx="18351">
                  <c:v>22.394275723663043</c:v>
                </c:pt>
                <c:pt idx="18352">
                  <c:v>2.3655338077769983</c:v>
                </c:pt>
                <c:pt idx="18353">
                  <c:v>6.0000000521966967E-3</c:v>
                </c:pt>
                <c:pt idx="18354">
                  <c:v>6.0000000522002495E-3</c:v>
                </c:pt>
                <c:pt idx="18355">
                  <c:v>6.0000000521500674E-3</c:v>
                </c:pt>
                <c:pt idx="18356">
                  <c:v>6.0000000521600594E-3</c:v>
                </c:pt>
                <c:pt idx="18357">
                  <c:v>9.1950003895899801E-3</c:v>
                </c:pt>
                <c:pt idx="18358">
                  <c:v>9.0000005438899411E-3</c:v>
                </c:pt>
                <c:pt idx="18359">
                  <c:v>9.0000005438901631E-3</c:v>
                </c:pt>
                <c:pt idx="18360">
                  <c:v>9.0000005438899411E-3</c:v>
                </c:pt>
                <c:pt idx="18361">
                  <c:v>9.0000005438899411E-3</c:v>
                </c:pt>
                <c:pt idx="18362">
                  <c:v>9.0000005439001551E-3</c:v>
                </c:pt>
                <c:pt idx="18363">
                  <c:v>9.0000005438899411E-3</c:v>
                </c:pt>
                <c:pt idx="18364">
                  <c:v>9.0000005439001551E-3</c:v>
                </c:pt>
                <c:pt idx="18365">
                  <c:v>2.0440839617476954</c:v>
                </c:pt>
                <c:pt idx="18366">
                  <c:v>22.503730526404979</c:v>
                </c:pt>
                <c:pt idx="18367">
                  <c:v>25.992800025057988</c:v>
                </c:pt>
                <c:pt idx="18368">
                  <c:v>27.669110732380005</c:v>
                </c:pt>
                <c:pt idx="18369">
                  <c:v>30.056165645620922</c:v>
                </c:pt>
                <c:pt idx="18370">
                  <c:v>31.850623009713047</c:v>
                </c:pt>
                <c:pt idx="18371">
                  <c:v>36.083751540076037</c:v>
                </c:pt>
                <c:pt idx="18372">
                  <c:v>35.752494109470035</c:v>
                </c:pt>
                <c:pt idx="18373">
                  <c:v>36.356964806450151</c:v>
                </c:pt>
                <c:pt idx="18374">
                  <c:v>29.316342457139854</c:v>
                </c:pt>
                <c:pt idx="18375">
                  <c:v>14.36831704992801</c:v>
                </c:pt>
                <c:pt idx="18376">
                  <c:v>2.4198823324212988</c:v>
                </c:pt>
                <c:pt idx="18377">
                  <c:v>6.0000000521539809E-3</c:v>
                </c:pt>
                <c:pt idx="18378">
                  <c:v>6.0000000521540989E-3</c:v>
                </c:pt>
                <c:pt idx="18379">
                  <c:v>6.000000052154E-3</c:v>
                </c:pt>
                <c:pt idx="18380">
                  <c:v>6.0000000521539948E-3</c:v>
                </c:pt>
                <c:pt idx="18381">
                  <c:v>6.0000000521540989E-3</c:v>
                </c:pt>
                <c:pt idx="18382">
                  <c:v>6.0000000521539948E-3</c:v>
                </c:pt>
                <c:pt idx="18383">
                  <c:v>2.8133333577878006E-3</c:v>
                </c:pt>
                <c:pt idx="18384">
                  <c:v>0</c:v>
                </c:pt>
                <c:pt idx="18385">
                  <c:v>0</c:v>
                </c:pt>
                <c:pt idx="18386">
                  <c:v>0</c:v>
                </c:pt>
                <c:pt idx="18387">
                  <c:v>0</c:v>
                </c:pt>
                <c:pt idx="18388">
                  <c:v>1.0444444600078803E-2</c:v>
                </c:pt>
                <c:pt idx="18389">
                  <c:v>9.2165534859190075</c:v>
                </c:pt>
                <c:pt idx="18390">
                  <c:v>28.959026636540102</c:v>
                </c:pt>
                <c:pt idx="18391">
                  <c:v>36.29539309938599</c:v>
                </c:pt>
                <c:pt idx="18392">
                  <c:v>38.448820860984</c:v>
                </c:pt>
                <c:pt idx="18393">
                  <c:v>37.973849487516404</c:v>
                </c:pt>
                <c:pt idx="18394">
                  <c:v>37.52855315023001</c:v>
                </c:pt>
                <c:pt idx="18395">
                  <c:v>37.57619450752793</c:v>
                </c:pt>
                <c:pt idx="18396">
                  <c:v>36.89968629085979</c:v>
                </c:pt>
                <c:pt idx="18397">
                  <c:v>37.313243223289646</c:v>
                </c:pt>
                <c:pt idx="18398">
                  <c:v>38.261108687150227</c:v>
                </c:pt>
                <c:pt idx="18399">
                  <c:v>19.334957568500158</c:v>
                </c:pt>
                <c:pt idx="18400">
                  <c:v>0.32512890146319506</c:v>
                </c:pt>
                <c:pt idx="18401">
                  <c:v>2.1333333518770425E-3</c:v>
                </c:pt>
                <c:pt idx="18402">
                  <c:v>0</c:v>
                </c:pt>
                <c:pt idx="18403">
                  <c:v>0</c:v>
                </c:pt>
                <c:pt idx="18404">
                  <c:v>0</c:v>
                </c:pt>
                <c:pt idx="18405">
                  <c:v>0</c:v>
                </c:pt>
                <c:pt idx="18406">
                  <c:v>0</c:v>
                </c:pt>
                <c:pt idx="18407">
                  <c:v>0</c:v>
                </c:pt>
                <c:pt idx="18408">
                  <c:v>0</c:v>
                </c:pt>
                <c:pt idx="18409">
                  <c:v>0</c:v>
                </c:pt>
                <c:pt idx="18410">
                  <c:v>0</c:v>
                </c:pt>
                <c:pt idx="18411">
                  <c:v>0</c:v>
                </c:pt>
                <c:pt idx="18412">
                  <c:v>1.1333333502209886E-2</c:v>
                </c:pt>
                <c:pt idx="18413">
                  <c:v>9.4119251475083132</c:v>
                </c:pt>
                <c:pt idx="18414">
                  <c:v>19.074085642405976</c:v>
                </c:pt>
                <c:pt idx="18415">
                  <c:v>26.527004968249912</c:v>
                </c:pt>
                <c:pt idx="18416">
                  <c:v>31.987780135500088</c:v>
                </c:pt>
                <c:pt idx="18417">
                  <c:v>31.966102223460439</c:v>
                </c:pt>
                <c:pt idx="18418">
                  <c:v>34.400128777489954</c:v>
                </c:pt>
                <c:pt idx="18419">
                  <c:v>33.883413928280106</c:v>
                </c:pt>
                <c:pt idx="18420">
                  <c:v>27.996044399179937</c:v>
                </c:pt>
                <c:pt idx="18421">
                  <c:v>19.99395181982004</c:v>
                </c:pt>
                <c:pt idx="18422">
                  <c:v>16.473783995510075</c:v>
                </c:pt>
                <c:pt idx="18423">
                  <c:v>10.255618774336028</c:v>
                </c:pt>
                <c:pt idx="18424">
                  <c:v>0.9522128187429999</c:v>
                </c:pt>
                <c:pt idx="18425">
                  <c:v>0</c:v>
                </c:pt>
                <c:pt idx="18426">
                  <c:v>0</c:v>
                </c:pt>
                <c:pt idx="18427">
                  <c:v>0</c:v>
                </c:pt>
                <c:pt idx="18428">
                  <c:v>0</c:v>
                </c:pt>
                <c:pt idx="18429">
                  <c:v>0</c:v>
                </c:pt>
                <c:pt idx="18430">
                  <c:v>0</c:v>
                </c:pt>
                <c:pt idx="18431">
                  <c:v>0</c:v>
                </c:pt>
                <c:pt idx="18432">
                  <c:v>0</c:v>
                </c:pt>
                <c:pt idx="18433">
                  <c:v>0</c:v>
                </c:pt>
                <c:pt idx="18434">
                  <c:v>0</c:v>
                </c:pt>
                <c:pt idx="18435">
                  <c:v>0</c:v>
                </c:pt>
                <c:pt idx="18436">
                  <c:v>0</c:v>
                </c:pt>
                <c:pt idx="18437">
                  <c:v>2.0789793776555996</c:v>
                </c:pt>
                <c:pt idx="18438">
                  <c:v>24.164860111794098</c:v>
                </c:pt>
                <c:pt idx="18439">
                  <c:v>37.264169286242009</c:v>
                </c:pt>
                <c:pt idx="18440">
                  <c:v>33.277407080929834</c:v>
                </c:pt>
                <c:pt idx="18441">
                  <c:v>28.582832008140031</c:v>
                </c:pt>
                <c:pt idx="18442">
                  <c:v>28.529060579950055</c:v>
                </c:pt>
                <c:pt idx="18443">
                  <c:v>30.131428617920392</c:v>
                </c:pt>
                <c:pt idx="18444">
                  <c:v>19.870610745809699</c:v>
                </c:pt>
                <c:pt idx="18445">
                  <c:v>17.354411162360066</c:v>
                </c:pt>
                <c:pt idx="18446">
                  <c:v>14.406255502830163</c:v>
                </c:pt>
                <c:pt idx="18447">
                  <c:v>17.840911668869392</c:v>
                </c:pt>
                <c:pt idx="18448">
                  <c:v>2.3428476948446999</c:v>
                </c:pt>
                <c:pt idx="18449">
                  <c:v>7.1833334692449902E-3</c:v>
                </c:pt>
                <c:pt idx="18450">
                  <c:v>6.0000000521539532E-3</c:v>
                </c:pt>
                <c:pt idx="18451">
                  <c:v>6.0000000521540642E-3</c:v>
                </c:pt>
                <c:pt idx="18452">
                  <c:v>6.0000000521540087E-3</c:v>
                </c:pt>
                <c:pt idx="18453">
                  <c:v>6.0000000521540087E-3</c:v>
                </c:pt>
                <c:pt idx="18454">
                  <c:v>2.4133333543109037E-3</c:v>
                </c:pt>
                <c:pt idx="18455">
                  <c:v>0</c:v>
                </c:pt>
                <c:pt idx="18456">
                  <c:v>0</c:v>
                </c:pt>
                <c:pt idx="18457">
                  <c:v>0</c:v>
                </c:pt>
                <c:pt idx="18458">
                  <c:v>0</c:v>
                </c:pt>
                <c:pt idx="18459">
                  <c:v>0</c:v>
                </c:pt>
                <c:pt idx="18460">
                  <c:v>0</c:v>
                </c:pt>
                <c:pt idx="18461">
                  <c:v>2.9469733934290048</c:v>
                </c:pt>
                <c:pt idx="18462">
                  <c:v>12.708531539605019</c:v>
                </c:pt>
                <c:pt idx="18463">
                  <c:v>23.845254162290075</c:v>
                </c:pt>
                <c:pt idx="18464">
                  <c:v>26.258331776195064</c:v>
                </c:pt>
                <c:pt idx="18465">
                  <c:v>30.951327111089995</c:v>
                </c:pt>
                <c:pt idx="18466">
                  <c:v>31.572103828530999</c:v>
                </c:pt>
                <c:pt idx="18467">
                  <c:v>29.238130531140087</c:v>
                </c:pt>
                <c:pt idx="18468">
                  <c:v>25.286083686449956</c:v>
                </c:pt>
                <c:pt idx="18469">
                  <c:v>24.629263903749916</c:v>
                </c:pt>
                <c:pt idx="18470">
                  <c:v>19.776704768450145</c:v>
                </c:pt>
                <c:pt idx="18471">
                  <c:v>6.9452647390630773</c:v>
                </c:pt>
                <c:pt idx="18472">
                  <c:v>0.2637683444387946</c:v>
                </c:pt>
                <c:pt idx="18473">
                  <c:v>3.2333333614005255E-3</c:v>
                </c:pt>
                <c:pt idx="18474">
                  <c:v>0</c:v>
                </c:pt>
                <c:pt idx="18475">
                  <c:v>0</c:v>
                </c:pt>
                <c:pt idx="18476">
                  <c:v>0</c:v>
                </c:pt>
                <c:pt idx="18477">
                  <c:v>0</c:v>
                </c:pt>
                <c:pt idx="18478">
                  <c:v>0</c:v>
                </c:pt>
                <c:pt idx="18479">
                  <c:v>0</c:v>
                </c:pt>
                <c:pt idx="18480">
                  <c:v>0</c:v>
                </c:pt>
                <c:pt idx="18481">
                  <c:v>0</c:v>
                </c:pt>
                <c:pt idx="18482">
                  <c:v>0</c:v>
                </c:pt>
                <c:pt idx="18483">
                  <c:v>0</c:v>
                </c:pt>
                <c:pt idx="18484">
                  <c:v>0</c:v>
                </c:pt>
                <c:pt idx="18485">
                  <c:v>1.5500661407990037</c:v>
                </c:pt>
                <c:pt idx="18486">
                  <c:v>13.387386561760991</c:v>
                </c:pt>
                <c:pt idx="18487">
                  <c:v>25.272484356697987</c:v>
                </c:pt>
                <c:pt idx="18488">
                  <c:v>29.208340836544949</c:v>
                </c:pt>
                <c:pt idx="18489">
                  <c:v>32.780873647233079</c:v>
                </c:pt>
                <c:pt idx="18490">
                  <c:v>33.307861939662985</c:v>
                </c:pt>
                <c:pt idx="18491">
                  <c:v>30.24788481746009</c:v>
                </c:pt>
                <c:pt idx="18492">
                  <c:v>25.657090104290091</c:v>
                </c:pt>
                <c:pt idx="18493">
                  <c:v>17.610638615886046</c:v>
                </c:pt>
                <c:pt idx="18494">
                  <c:v>13.265513534259981</c:v>
                </c:pt>
                <c:pt idx="18495">
                  <c:v>4.5899394489799761</c:v>
                </c:pt>
                <c:pt idx="18496">
                  <c:v>0.34304334870130049</c:v>
                </c:pt>
                <c:pt idx="18497">
                  <c:v>9.0000005438899411E-3</c:v>
                </c:pt>
                <c:pt idx="18498">
                  <c:v>9.0000005438899411E-3</c:v>
                </c:pt>
                <c:pt idx="18499">
                  <c:v>9.0000005438899411E-3</c:v>
                </c:pt>
                <c:pt idx="18500">
                  <c:v>1.0166667293139975E-2</c:v>
                </c:pt>
                <c:pt idx="18501">
                  <c:v>9.000000543899489E-3</c:v>
                </c:pt>
                <c:pt idx="18502">
                  <c:v>1.0494445094099802E-2</c:v>
                </c:pt>
                <c:pt idx="18503">
                  <c:v>9.000000543899489E-3</c:v>
                </c:pt>
                <c:pt idx="18504">
                  <c:v>9.000000543899489E-3</c:v>
                </c:pt>
                <c:pt idx="18505">
                  <c:v>9.0000005438899411E-3</c:v>
                </c:pt>
                <c:pt idx="18506">
                  <c:v>9.0000005439001551E-3</c:v>
                </c:pt>
                <c:pt idx="18507">
                  <c:v>9.0000005438901631E-3</c:v>
                </c:pt>
                <c:pt idx="18508">
                  <c:v>9.0000005438899411E-3</c:v>
                </c:pt>
                <c:pt idx="18509">
                  <c:v>1.2372554068769013</c:v>
                </c:pt>
                <c:pt idx="18510">
                  <c:v>9.9376565278130329</c:v>
                </c:pt>
                <c:pt idx="18511">
                  <c:v>7.956884249067997</c:v>
                </c:pt>
                <c:pt idx="18512">
                  <c:v>17.393183462230013</c:v>
                </c:pt>
                <c:pt idx="18513">
                  <c:v>19.06213538525401</c:v>
                </c:pt>
                <c:pt idx="18514">
                  <c:v>18.206103136672027</c:v>
                </c:pt>
                <c:pt idx="18515">
                  <c:v>30.127022343712952</c:v>
                </c:pt>
                <c:pt idx="18516">
                  <c:v>30.139012803670084</c:v>
                </c:pt>
                <c:pt idx="18517">
                  <c:v>32.644435501627981</c:v>
                </c:pt>
                <c:pt idx="18518">
                  <c:v>32.51956158883101</c:v>
                </c:pt>
                <c:pt idx="18519">
                  <c:v>19.82267269311302</c:v>
                </c:pt>
                <c:pt idx="18520">
                  <c:v>0.42543612524990237</c:v>
                </c:pt>
                <c:pt idx="18521">
                  <c:v>3.0000000260770009E-3</c:v>
                </c:pt>
                <c:pt idx="18522">
                  <c:v>3.0000000260059778E-3</c:v>
                </c:pt>
                <c:pt idx="18523">
                  <c:v>3.0000000270007376E-3</c:v>
                </c:pt>
                <c:pt idx="18524">
                  <c:v>3.0000000260983484E-3</c:v>
                </c:pt>
                <c:pt idx="18525">
                  <c:v>3.3333333674818999E-3</c:v>
                </c:pt>
                <c:pt idx="18526">
                  <c:v>3.0000000260771015E-3</c:v>
                </c:pt>
                <c:pt idx="18527">
                  <c:v>3.0000000260769905E-3</c:v>
                </c:pt>
                <c:pt idx="18528">
                  <c:v>3.0000000260771015E-3</c:v>
                </c:pt>
                <c:pt idx="18529">
                  <c:v>3.0000000260770009E-3</c:v>
                </c:pt>
                <c:pt idx="18530">
                  <c:v>3.0000000260770009E-3</c:v>
                </c:pt>
                <c:pt idx="18531">
                  <c:v>3.000000026077098E-3</c:v>
                </c:pt>
                <c:pt idx="18532">
                  <c:v>3.2000000718981E-2</c:v>
                </c:pt>
                <c:pt idx="18533">
                  <c:v>14.171062068300984</c:v>
                </c:pt>
                <c:pt idx="18534">
                  <c:v>32.662443407909905</c:v>
                </c:pt>
                <c:pt idx="18535">
                  <c:v>32.374224831789888</c:v>
                </c:pt>
                <c:pt idx="18536">
                  <c:v>32.268355607979856</c:v>
                </c:pt>
                <c:pt idx="18537">
                  <c:v>31.79270662414001</c:v>
                </c:pt>
                <c:pt idx="18538">
                  <c:v>30.468738242250083</c:v>
                </c:pt>
                <c:pt idx="18539">
                  <c:v>32.32040917872996</c:v>
                </c:pt>
                <c:pt idx="18540">
                  <c:v>35.306192491839965</c:v>
                </c:pt>
                <c:pt idx="18541">
                  <c:v>37.85676941818997</c:v>
                </c:pt>
                <c:pt idx="18542">
                  <c:v>40.738956851959983</c:v>
                </c:pt>
                <c:pt idx="18543">
                  <c:v>35.884317116545049</c:v>
                </c:pt>
                <c:pt idx="18544">
                  <c:v>3.7712511518380012</c:v>
                </c:pt>
                <c:pt idx="18545">
                  <c:v>4.4861111906360218E-3</c:v>
                </c:pt>
                <c:pt idx="18546">
                  <c:v>3.0000000260769974E-3</c:v>
                </c:pt>
                <c:pt idx="18547">
                  <c:v>3.0000000260770009E-3</c:v>
                </c:pt>
                <c:pt idx="18548">
                  <c:v>3.0000000260769991E-3</c:v>
                </c:pt>
                <c:pt idx="18549">
                  <c:v>3.0000000260769974E-3</c:v>
                </c:pt>
                <c:pt idx="18550">
                  <c:v>3.5466667569967018E-3</c:v>
                </c:pt>
                <c:pt idx="18551">
                  <c:v>7.5400002466307001E-3</c:v>
                </c:pt>
                <c:pt idx="18552">
                  <c:v>6.0000000521540989E-3</c:v>
                </c:pt>
                <c:pt idx="18553">
                  <c:v>6.0000000521540997E-3</c:v>
                </c:pt>
                <c:pt idx="18554">
                  <c:v>6.0000000521541023E-3</c:v>
                </c:pt>
                <c:pt idx="18555">
                  <c:v>9.7933335374626972E-3</c:v>
                </c:pt>
                <c:pt idx="18556">
                  <c:v>1.9638889208954013E-2</c:v>
                </c:pt>
                <c:pt idx="18557">
                  <c:v>10.703609455266019</c:v>
                </c:pt>
                <c:pt idx="18558">
                  <c:v>33.202508098559974</c:v>
                </c:pt>
                <c:pt idx="18559">
                  <c:v>35.066739646057954</c:v>
                </c:pt>
                <c:pt idx="18560">
                  <c:v>37.137025270462004</c:v>
                </c:pt>
                <c:pt idx="18561">
                  <c:v>36.206053797934032</c:v>
                </c:pt>
                <c:pt idx="18562">
                  <c:v>37.718291110195992</c:v>
                </c:pt>
                <c:pt idx="18563">
                  <c:v>36.428407203359029</c:v>
                </c:pt>
                <c:pt idx="18564">
                  <c:v>37.333846455150933</c:v>
                </c:pt>
                <c:pt idx="18565">
                  <c:v>37.837765438951976</c:v>
                </c:pt>
                <c:pt idx="18566">
                  <c:v>31.814707976163987</c:v>
                </c:pt>
                <c:pt idx="18567">
                  <c:v>34.892999658197937</c:v>
                </c:pt>
                <c:pt idx="18568">
                  <c:v>3.8651774547952016</c:v>
                </c:pt>
                <c:pt idx="18569">
                  <c:v>0</c:v>
                </c:pt>
                <c:pt idx="18570">
                  <c:v>0</c:v>
                </c:pt>
                <c:pt idx="18571">
                  <c:v>0</c:v>
                </c:pt>
                <c:pt idx="18572">
                  <c:v>0</c:v>
                </c:pt>
                <c:pt idx="18573">
                  <c:v>0</c:v>
                </c:pt>
                <c:pt idx="18574">
                  <c:v>6.0000000521539948E-3</c:v>
                </c:pt>
                <c:pt idx="18575">
                  <c:v>6.0000000521539809E-3</c:v>
                </c:pt>
                <c:pt idx="18576">
                  <c:v>5.0688889539904003E-3</c:v>
                </c:pt>
                <c:pt idx="18577">
                  <c:v>1.20666672191065E-2</c:v>
                </c:pt>
                <c:pt idx="18578">
                  <c:v>9.0000005438923975E-3</c:v>
                </c:pt>
                <c:pt idx="18579">
                  <c:v>1.083333400699002E-2</c:v>
                </c:pt>
                <c:pt idx="18580">
                  <c:v>8.8163334307674007E-2</c:v>
                </c:pt>
                <c:pt idx="18581">
                  <c:v>5.9814266458486998</c:v>
                </c:pt>
                <c:pt idx="18582">
                  <c:v>33.856947837386997</c:v>
                </c:pt>
                <c:pt idx="18583">
                  <c:v>35.715198767551897</c:v>
                </c:pt>
                <c:pt idx="18584">
                  <c:v>36.055987363823078</c:v>
                </c:pt>
                <c:pt idx="18585">
                  <c:v>36.443741361169941</c:v>
                </c:pt>
                <c:pt idx="18586">
                  <c:v>34.03267510202204</c:v>
                </c:pt>
                <c:pt idx="18587">
                  <c:v>34.416406844986</c:v>
                </c:pt>
                <c:pt idx="18588">
                  <c:v>34.539336575930065</c:v>
                </c:pt>
                <c:pt idx="18589">
                  <c:v>35.390137596129989</c:v>
                </c:pt>
                <c:pt idx="18590">
                  <c:v>29.411306946352994</c:v>
                </c:pt>
                <c:pt idx="18591">
                  <c:v>18.446690809170008</c:v>
                </c:pt>
                <c:pt idx="18592">
                  <c:v>3.6435614132653029</c:v>
                </c:pt>
                <c:pt idx="18593">
                  <c:v>1.0584444805928E-2</c:v>
                </c:pt>
                <c:pt idx="18594">
                  <c:v>3.0000000260770321E-3</c:v>
                </c:pt>
                <c:pt idx="18595">
                  <c:v>3.0000000260770321E-3</c:v>
                </c:pt>
                <c:pt idx="18596">
                  <c:v>3.000000026077E-3</c:v>
                </c:pt>
                <c:pt idx="18597">
                  <c:v>3.0000000260770997E-3</c:v>
                </c:pt>
                <c:pt idx="18598">
                  <c:v>4.9255556504552E-3</c:v>
                </c:pt>
                <c:pt idx="18599">
                  <c:v>5.585000217995989E-3</c:v>
                </c:pt>
                <c:pt idx="18600">
                  <c:v>1.8666667553279837E-4</c:v>
                </c:pt>
                <c:pt idx="18601">
                  <c:v>2.7466667971262999E-3</c:v>
                </c:pt>
                <c:pt idx="18602">
                  <c:v>3.4666666968000002E-4</c:v>
                </c:pt>
                <c:pt idx="18603">
                  <c:v>4.2733333704786033E-3</c:v>
                </c:pt>
                <c:pt idx="18604">
                  <c:v>0</c:v>
                </c:pt>
                <c:pt idx="18605">
                  <c:v>1.5481639124859043</c:v>
                </c:pt>
                <c:pt idx="18606">
                  <c:v>15.200039570490162</c:v>
                </c:pt>
                <c:pt idx="18607">
                  <c:v>31.890951832680003</c:v>
                </c:pt>
                <c:pt idx="18608">
                  <c:v>30.313666124079873</c:v>
                </c:pt>
                <c:pt idx="18609">
                  <c:v>33.152860927889833</c:v>
                </c:pt>
                <c:pt idx="18610">
                  <c:v>32.199379657547013</c:v>
                </c:pt>
                <c:pt idx="18611">
                  <c:v>32.117591195702062</c:v>
                </c:pt>
                <c:pt idx="18612">
                  <c:v>30.760394586870007</c:v>
                </c:pt>
                <c:pt idx="18613">
                  <c:v>27.305248235719773</c:v>
                </c:pt>
                <c:pt idx="18614">
                  <c:v>13.650649847860223</c:v>
                </c:pt>
                <c:pt idx="18615">
                  <c:v>5.9085190222299389</c:v>
                </c:pt>
                <c:pt idx="18616">
                  <c:v>0.49142709314200772</c:v>
                </c:pt>
                <c:pt idx="18617">
                  <c:v>4.5333333727304304E-4</c:v>
                </c:pt>
                <c:pt idx="18618">
                  <c:v>0</c:v>
                </c:pt>
                <c:pt idx="18619">
                  <c:v>0</c:v>
                </c:pt>
                <c:pt idx="18620">
                  <c:v>0</c:v>
                </c:pt>
                <c:pt idx="18621">
                  <c:v>0</c:v>
                </c:pt>
                <c:pt idx="18622">
                  <c:v>0</c:v>
                </c:pt>
                <c:pt idx="18623">
                  <c:v>0</c:v>
                </c:pt>
                <c:pt idx="18624">
                  <c:v>0</c:v>
                </c:pt>
                <c:pt idx="18625">
                  <c:v>1.7366667128060342E-3</c:v>
                </c:pt>
                <c:pt idx="18626">
                  <c:v>3.0000000260769211E-3</c:v>
                </c:pt>
                <c:pt idx="18627">
                  <c:v>3.0000000260770321E-3</c:v>
                </c:pt>
                <c:pt idx="18628">
                  <c:v>3.0000000260770321E-3</c:v>
                </c:pt>
                <c:pt idx="18629">
                  <c:v>0.76011779525730105</c:v>
                </c:pt>
                <c:pt idx="18630">
                  <c:v>10.076247327030046</c:v>
                </c:pt>
                <c:pt idx="18631">
                  <c:v>10.832292509870058</c:v>
                </c:pt>
                <c:pt idx="18632">
                  <c:v>11.371590830353</c:v>
                </c:pt>
                <c:pt idx="18633">
                  <c:v>15.281381968923995</c:v>
                </c:pt>
                <c:pt idx="18634">
                  <c:v>19.047561259007011</c:v>
                </c:pt>
                <c:pt idx="18635">
                  <c:v>21.233105954329005</c:v>
                </c:pt>
                <c:pt idx="18636">
                  <c:v>16.662543766359931</c:v>
                </c:pt>
                <c:pt idx="18637">
                  <c:v>14.205227802990976</c:v>
                </c:pt>
                <c:pt idx="18638">
                  <c:v>11.906390227344104</c:v>
                </c:pt>
                <c:pt idx="18639">
                  <c:v>13.27534149684379</c:v>
                </c:pt>
                <c:pt idx="18640">
                  <c:v>3.4478257223136026</c:v>
                </c:pt>
                <c:pt idx="18641">
                  <c:v>1.7711111675534005E-3</c:v>
                </c:pt>
                <c:pt idx="18642">
                  <c:v>0</c:v>
                </c:pt>
                <c:pt idx="18643">
                  <c:v>0</c:v>
                </c:pt>
                <c:pt idx="18644">
                  <c:v>0</c:v>
                </c:pt>
                <c:pt idx="18645">
                  <c:v>0</c:v>
                </c:pt>
                <c:pt idx="18646">
                  <c:v>0</c:v>
                </c:pt>
                <c:pt idx="18647">
                  <c:v>0</c:v>
                </c:pt>
                <c:pt idx="18648">
                  <c:v>0</c:v>
                </c:pt>
                <c:pt idx="18649">
                  <c:v>0</c:v>
                </c:pt>
                <c:pt idx="18650">
                  <c:v>1.0000000190402147E-3</c:v>
                </c:pt>
                <c:pt idx="18651">
                  <c:v>1.8833333601016022E-3</c:v>
                </c:pt>
                <c:pt idx="18652">
                  <c:v>8.2333334421600401E-3</c:v>
                </c:pt>
                <c:pt idx="18653">
                  <c:v>1.4778589286239878</c:v>
                </c:pt>
                <c:pt idx="18654">
                  <c:v>4.302010629040069</c:v>
                </c:pt>
                <c:pt idx="18655">
                  <c:v>7.7539754477497809</c:v>
                </c:pt>
                <c:pt idx="18656">
                  <c:v>12.140551250110093</c:v>
                </c:pt>
                <c:pt idx="18657">
                  <c:v>15.514814581880046</c:v>
                </c:pt>
                <c:pt idx="18658">
                  <c:v>19.864605525315994</c:v>
                </c:pt>
                <c:pt idx="18659">
                  <c:v>19.102738491295895</c:v>
                </c:pt>
                <c:pt idx="18660">
                  <c:v>16.377974782238994</c:v>
                </c:pt>
                <c:pt idx="18661">
                  <c:v>12.698794952691969</c:v>
                </c:pt>
                <c:pt idx="18662">
                  <c:v>8.8824157875110359</c:v>
                </c:pt>
                <c:pt idx="18663">
                  <c:v>5.308115030858005</c:v>
                </c:pt>
                <c:pt idx="18664">
                  <c:v>0.56480183034310016</c:v>
                </c:pt>
                <c:pt idx="18665">
                  <c:v>3.2111111423000997E-3</c:v>
                </c:pt>
                <c:pt idx="18666">
                  <c:v>6.0166669828359831E-3</c:v>
                </c:pt>
                <c:pt idx="18667">
                  <c:v>6.6000003988544026E-3</c:v>
                </c:pt>
                <c:pt idx="18668">
                  <c:v>0</c:v>
                </c:pt>
                <c:pt idx="18669">
                  <c:v>0</c:v>
                </c:pt>
                <c:pt idx="18670">
                  <c:v>0</c:v>
                </c:pt>
                <c:pt idx="18671">
                  <c:v>0</c:v>
                </c:pt>
                <c:pt idx="18672">
                  <c:v>0</c:v>
                </c:pt>
                <c:pt idx="18673">
                  <c:v>0</c:v>
                </c:pt>
                <c:pt idx="18674">
                  <c:v>0</c:v>
                </c:pt>
                <c:pt idx="18675">
                  <c:v>0</c:v>
                </c:pt>
                <c:pt idx="18676">
                  <c:v>3.5444445266490154E-2</c:v>
                </c:pt>
                <c:pt idx="18677">
                  <c:v>13.314211893453034</c:v>
                </c:pt>
                <c:pt idx="18678">
                  <c:v>25.836722765709965</c:v>
                </c:pt>
                <c:pt idx="18679">
                  <c:v>29.563058078555059</c:v>
                </c:pt>
                <c:pt idx="18680">
                  <c:v>29.321437356734918</c:v>
                </c:pt>
                <c:pt idx="18681">
                  <c:v>28.540039686628006</c:v>
                </c:pt>
                <c:pt idx="18682">
                  <c:v>28.73667855156998</c:v>
                </c:pt>
                <c:pt idx="18683">
                  <c:v>29.552089707057007</c:v>
                </c:pt>
                <c:pt idx="18684">
                  <c:v>29.447917424310049</c:v>
                </c:pt>
                <c:pt idx="18685">
                  <c:v>29.148539406459008</c:v>
                </c:pt>
                <c:pt idx="18686">
                  <c:v>31.176844328773996</c:v>
                </c:pt>
                <c:pt idx="18687">
                  <c:v>34.772052456914992</c:v>
                </c:pt>
                <c:pt idx="18688">
                  <c:v>5.1282547737990001</c:v>
                </c:pt>
                <c:pt idx="18689">
                  <c:v>8.1600001640617995E-3</c:v>
                </c:pt>
                <c:pt idx="18690">
                  <c:v>0</c:v>
                </c:pt>
                <c:pt idx="18691">
                  <c:v>0</c:v>
                </c:pt>
                <c:pt idx="18692">
                  <c:v>0</c:v>
                </c:pt>
                <c:pt idx="18693">
                  <c:v>0</c:v>
                </c:pt>
                <c:pt idx="18694">
                  <c:v>0</c:v>
                </c:pt>
                <c:pt idx="18695">
                  <c:v>0</c:v>
                </c:pt>
                <c:pt idx="18696">
                  <c:v>0</c:v>
                </c:pt>
                <c:pt idx="18697">
                  <c:v>0</c:v>
                </c:pt>
                <c:pt idx="18698">
                  <c:v>1.0833333556860003E-3</c:v>
                </c:pt>
                <c:pt idx="18699">
                  <c:v>0</c:v>
                </c:pt>
                <c:pt idx="18700">
                  <c:v>9.4888890199362974E-2</c:v>
                </c:pt>
                <c:pt idx="18701">
                  <c:v>13.813221322089021</c:v>
                </c:pt>
                <c:pt idx="18702">
                  <c:v>10.659729695719989</c:v>
                </c:pt>
                <c:pt idx="18703">
                  <c:v>10.025821682610058</c:v>
                </c:pt>
                <c:pt idx="18704">
                  <c:v>21.911707295843939</c:v>
                </c:pt>
                <c:pt idx="18705">
                  <c:v>28.233114702438002</c:v>
                </c:pt>
                <c:pt idx="18706">
                  <c:v>32.578265074094929</c:v>
                </c:pt>
                <c:pt idx="18707">
                  <c:v>30.866750224430916</c:v>
                </c:pt>
                <c:pt idx="18708">
                  <c:v>22.200794221029014</c:v>
                </c:pt>
                <c:pt idx="18709">
                  <c:v>10.993981171709947</c:v>
                </c:pt>
                <c:pt idx="18710">
                  <c:v>7.63944428960599</c:v>
                </c:pt>
                <c:pt idx="18711">
                  <c:v>20.458595931062973</c:v>
                </c:pt>
                <c:pt idx="18712">
                  <c:v>1.6454733931915015</c:v>
                </c:pt>
                <c:pt idx="18713">
                  <c:v>7.7555557402471005E-3</c:v>
                </c:pt>
                <c:pt idx="18714">
                  <c:v>6.0000000521540087E-3</c:v>
                </c:pt>
                <c:pt idx="18715">
                  <c:v>6.000000052154E-3</c:v>
                </c:pt>
                <c:pt idx="18716">
                  <c:v>6.0000000521541023E-3</c:v>
                </c:pt>
                <c:pt idx="18717">
                  <c:v>6.0000000521541006E-3</c:v>
                </c:pt>
                <c:pt idx="18718">
                  <c:v>8.0222224175102025E-3</c:v>
                </c:pt>
                <c:pt idx="18719">
                  <c:v>6.0000000521540087E-3</c:v>
                </c:pt>
                <c:pt idx="18720">
                  <c:v>8.9633336699463974E-3</c:v>
                </c:pt>
                <c:pt idx="18721">
                  <c:v>6.2000001780688971E-3</c:v>
                </c:pt>
                <c:pt idx="18722">
                  <c:v>3.0000000260770043E-3</c:v>
                </c:pt>
                <c:pt idx="18723">
                  <c:v>3.0000000260770043E-3</c:v>
                </c:pt>
                <c:pt idx="18724">
                  <c:v>5.1833334165728995E-2</c:v>
                </c:pt>
                <c:pt idx="18725">
                  <c:v>7.4788382887639955</c:v>
                </c:pt>
                <c:pt idx="18726">
                  <c:v>33.76253778301998</c:v>
                </c:pt>
                <c:pt idx="18727">
                  <c:v>39.42862986830005</c:v>
                </c:pt>
                <c:pt idx="18728">
                  <c:v>45.028444744219996</c:v>
                </c:pt>
                <c:pt idx="18729">
                  <c:v>23.970116365879903</c:v>
                </c:pt>
                <c:pt idx="18730">
                  <c:v>39.406565855872032</c:v>
                </c:pt>
                <c:pt idx="18731">
                  <c:v>39.140154315100972</c:v>
                </c:pt>
                <c:pt idx="18732">
                  <c:v>39.296467476949829</c:v>
                </c:pt>
                <c:pt idx="18733">
                  <c:v>39.080683221819982</c:v>
                </c:pt>
                <c:pt idx="18734">
                  <c:v>41.06918198691983</c:v>
                </c:pt>
                <c:pt idx="18735">
                  <c:v>38.886889633999942</c:v>
                </c:pt>
                <c:pt idx="18736">
                  <c:v>6.0757045970236021</c:v>
                </c:pt>
                <c:pt idx="18737">
                  <c:v>1.0746667189523501E-2</c:v>
                </c:pt>
                <c:pt idx="18738">
                  <c:v>0</c:v>
                </c:pt>
                <c:pt idx="18739">
                  <c:v>2.4000000208619365E-3</c:v>
                </c:pt>
                <c:pt idx="18740">
                  <c:v>6.8733335586470962E-3</c:v>
                </c:pt>
                <c:pt idx="18741">
                  <c:v>5.8866667177994714E-3</c:v>
                </c:pt>
                <c:pt idx="18742">
                  <c:v>0</c:v>
                </c:pt>
                <c:pt idx="18743">
                  <c:v>0</c:v>
                </c:pt>
                <c:pt idx="18744">
                  <c:v>9.8155559206180021E-3</c:v>
                </c:pt>
                <c:pt idx="18745">
                  <c:v>6.0000000521541023E-3</c:v>
                </c:pt>
                <c:pt idx="18746">
                  <c:v>9.5166669677322034E-3</c:v>
                </c:pt>
                <c:pt idx="18747">
                  <c:v>6.6116668586618972E-3</c:v>
                </c:pt>
                <c:pt idx="18748">
                  <c:v>2.9072223046742993E-2</c:v>
                </c:pt>
                <c:pt idx="18749">
                  <c:v>3.5596034218330033</c:v>
                </c:pt>
                <c:pt idx="18750">
                  <c:v>16.98257465535994</c:v>
                </c:pt>
                <c:pt idx="18751">
                  <c:v>30.72574260393003</c:v>
                </c:pt>
                <c:pt idx="18752">
                  <c:v>32.529499977960086</c:v>
                </c:pt>
                <c:pt idx="18753">
                  <c:v>27.803915393089937</c:v>
                </c:pt>
                <c:pt idx="18754">
                  <c:v>27.305030087369914</c:v>
                </c:pt>
                <c:pt idx="18755">
                  <c:v>30.774793635870083</c:v>
                </c:pt>
                <c:pt idx="18756">
                  <c:v>31.0662457781998</c:v>
                </c:pt>
                <c:pt idx="18757">
                  <c:v>35.878748234844011</c:v>
                </c:pt>
                <c:pt idx="18758">
                  <c:v>46.030667895383999</c:v>
                </c:pt>
                <c:pt idx="18759">
                  <c:v>17.03276091914995</c:v>
                </c:pt>
                <c:pt idx="18760">
                  <c:v>1.554957290253995</c:v>
                </c:pt>
                <c:pt idx="18761">
                  <c:v>2.7260000702614598E-2</c:v>
                </c:pt>
                <c:pt idx="18762">
                  <c:v>2.7000000700354597E-2</c:v>
                </c:pt>
                <c:pt idx="18763">
                  <c:v>2.3535000610475698E-2</c:v>
                </c:pt>
                <c:pt idx="18764">
                  <c:v>8.2066667380019005E-3</c:v>
                </c:pt>
                <c:pt idx="18765">
                  <c:v>0</c:v>
                </c:pt>
                <c:pt idx="18766">
                  <c:v>0</c:v>
                </c:pt>
                <c:pt idx="18767">
                  <c:v>0</c:v>
                </c:pt>
                <c:pt idx="18768">
                  <c:v>0</c:v>
                </c:pt>
                <c:pt idx="18769">
                  <c:v>2.8133333577877971E-3</c:v>
                </c:pt>
                <c:pt idx="18770">
                  <c:v>0</c:v>
                </c:pt>
                <c:pt idx="18771">
                  <c:v>0</c:v>
                </c:pt>
                <c:pt idx="18772">
                  <c:v>9.6666668107110443E-3</c:v>
                </c:pt>
                <c:pt idx="18773">
                  <c:v>3.707647304880993</c:v>
                </c:pt>
                <c:pt idx="18774">
                  <c:v>39.05105244659012</c:v>
                </c:pt>
                <c:pt idx="18775">
                  <c:v>37.872730974508016</c:v>
                </c:pt>
                <c:pt idx="18776">
                  <c:v>31.826939312767024</c:v>
                </c:pt>
                <c:pt idx="18777">
                  <c:v>25.306822825789993</c:v>
                </c:pt>
                <c:pt idx="18778">
                  <c:v>20.849171927612019</c:v>
                </c:pt>
                <c:pt idx="18779">
                  <c:v>23.380600176485018</c:v>
                </c:pt>
                <c:pt idx="18780">
                  <c:v>18.585679124199942</c:v>
                </c:pt>
                <c:pt idx="18781">
                  <c:v>30.554759486859894</c:v>
                </c:pt>
                <c:pt idx="18782">
                  <c:v>35.922778325819991</c:v>
                </c:pt>
                <c:pt idx="18783">
                  <c:v>20.089333657944962</c:v>
                </c:pt>
                <c:pt idx="18784">
                  <c:v>3.6739538682459028</c:v>
                </c:pt>
                <c:pt idx="18785">
                  <c:v>1.17655559856859E-2</c:v>
                </c:pt>
                <c:pt idx="18786">
                  <c:v>0</c:v>
                </c:pt>
                <c:pt idx="18787">
                  <c:v>0</c:v>
                </c:pt>
                <c:pt idx="18788">
                  <c:v>0</c:v>
                </c:pt>
                <c:pt idx="18789">
                  <c:v>0</c:v>
                </c:pt>
                <c:pt idx="18790">
                  <c:v>0</c:v>
                </c:pt>
                <c:pt idx="18791">
                  <c:v>0</c:v>
                </c:pt>
                <c:pt idx="18792">
                  <c:v>0</c:v>
                </c:pt>
                <c:pt idx="18793">
                  <c:v>0</c:v>
                </c:pt>
                <c:pt idx="18794">
                  <c:v>0</c:v>
                </c:pt>
                <c:pt idx="18795">
                  <c:v>0</c:v>
                </c:pt>
                <c:pt idx="18796">
                  <c:v>0.14100000228318899</c:v>
                </c:pt>
                <c:pt idx="18797">
                  <c:v>16.196355457977006</c:v>
                </c:pt>
                <c:pt idx="18798">
                  <c:v>39.485602252630088</c:v>
                </c:pt>
                <c:pt idx="18799">
                  <c:v>38.10625001164999</c:v>
                </c:pt>
                <c:pt idx="18800">
                  <c:v>37.291080451541006</c:v>
                </c:pt>
                <c:pt idx="18801">
                  <c:v>37.090180094240964</c:v>
                </c:pt>
                <c:pt idx="18802">
                  <c:v>37.537574779326064</c:v>
                </c:pt>
                <c:pt idx="18803">
                  <c:v>39.534614967772995</c:v>
                </c:pt>
                <c:pt idx="18804">
                  <c:v>42.489892889922999</c:v>
                </c:pt>
                <c:pt idx="18805">
                  <c:v>44.922818214978008</c:v>
                </c:pt>
                <c:pt idx="18806">
                  <c:v>41.082721610609951</c:v>
                </c:pt>
                <c:pt idx="18807">
                  <c:v>27.906211225400057</c:v>
                </c:pt>
                <c:pt idx="18808">
                  <c:v>1.3459883397260057</c:v>
                </c:pt>
                <c:pt idx="18809">
                  <c:v>4.9116667235891004E-3</c:v>
                </c:pt>
                <c:pt idx="18810">
                  <c:v>0</c:v>
                </c:pt>
                <c:pt idx="18811">
                  <c:v>0</c:v>
                </c:pt>
                <c:pt idx="18812">
                  <c:v>0</c:v>
                </c:pt>
                <c:pt idx="18813">
                  <c:v>0</c:v>
                </c:pt>
                <c:pt idx="18814">
                  <c:v>0</c:v>
                </c:pt>
                <c:pt idx="18815">
                  <c:v>0</c:v>
                </c:pt>
                <c:pt idx="18816">
                  <c:v>0</c:v>
                </c:pt>
                <c:pt idx="18817">
                  <c:v>0</c:v>
                </c:pt>
                <c:pt idx="18818">
                  <c:v>0</c:v>
                </c:pt>
                <c:pt idx="18819">
                  <c:v>0</c:v>
                </c:pt>
                <c:pt idx="18820">
                  <c:v>0.23294444881379597</c:v>
                </c:pt>
                <c:pt idx="18821">
                  <c:v>16.455435320536992</c:v>
                </c:pt>
                <c:pt idx="18822">
                  <c:v>39.785554201600007</c:v>
                </c:pt>
                <c:pt idx="18823">
                  <c:v>41.525475034184979</c:v>
                </c:pt>
                <c:pt idx="18824">
                  <c:v>38.628386130862054</c:v>
                </c:pt>
                <c:pt idx="18825">
                  <c:v>44.96721295356798</c:v>
                </c:pt>
                <c:pt idx="18826">
                  <c:v>45.455471450488005</c:v>
                </c:pt>
                <c:pt idx="18827">
                  <c:v>40.85676233874301</c:v>
                </c:pt>
                <c:pt idx="18828">
                  <c:v>37.183337660895972</c:v>
                </c:pt>
                <c:pt idx="18829">
                  <c:v>39.595034908716997</c:v>
                </c:pt>
                <c:pt idx="18830">
                  <c:v>40.996622178286998</c:v>
                </c:pt>
                <c:pt idx="18831">
                  <c:v>36.606153098634991</c:v>
                </c:pt>
                <c:pt idx="18832">
                  <c:v>5.3422236271077992</c:v>
                </c:pt>
                <c:pt idx="18833">
                  <c:v>1.0116666865849666E-2</c:v>
                </c:pt>
                <c:pt idx="18834">
                  <c:v>1.0000000087000416E-3</c:v>
                </c:pt>
                <c:pt idx="18835">
                  <c:v>4.2066667032319982E-3</c:v>
                </c:pt>
                <c:pt idx="18836">
                  <c:v>1.2066666771499701E-3</c:v>
                </c:pt>
                <c:pt idx="18837">
                  <c:v>0</c:v>
                </c:pt>
                <c:pt idx="18838">
                  <c:v>0</c:v>
                </c:pt>
                <c:pt idx="18839">
                  <c:v>3.7066666988869734E-3</c:v>
                </c:pt>
                <c:pt idx="18840">
                  <c:v>6.9333333936005825E-4</c:v>
                </c:pt>
                <c:pt idx="18841">
                  <c:v>0</c:v>
                </c:pt>
                <c:pt idx="18842">
                  <c:v>0</c:v>
                </c:pt>
                <c:pt idx="18843">
                  <c:v>1.33333334499941E-5</c:v>
                </c:pt>
                <c:pt idx="18844">
                  <c:v>0.22598666991416994</c:v>
                </c:pt>
                <c:pt idx="18845">
                  <c:v>17.93381220792196</c:v>
                </c:pt>
                <c:pt idx="18846">
                  <c:v>38.102107055140095</c:v>
                </c:pt>
                <c:pt idx="18847">
                  <c:v>38.183732418480076</c:v>
                </c:pt>
                <c:pt idx="18848">
                  <c:v>37.295776000551996</c:v>
                </c:pt>
                <c:pt idx="18849">
                  <c:v>38.525819735529012</c:v>
                </c:pt>
                <c:pt idx="18850">
                  <c:v>36.96358878943704</c:v>
                </c:pt>
                <c:pt idx="18851">
                  <c:v>37.235073324838993</c:v>
                </c:pt>
                <c:pt idx="18852">
                  <c:v>30.468163403039995</c:v>
                </c:pt>
                <c:pt idx="18853">
                  <c:v>29.336599592883999</c:v>
                </c:pt>
                <c:pt idx="18854">
                  <c:v>45.862153443069928</c:v>
                </c:pt>
                <c:pt idx="18855">
                  <c:v>17.483246274140129</c:v>
                </c:pt>
                <c:pt idx="18856">
                  <c:v>1.6969772984579947</c:v>
                </c:pt>
                <c:pt idx="18857">
                  <c:v>1.0133333889664031E-2</c:v>
                </c:pt>
                <c:pt idx="18858">
                  <c:v>9.0000005438924009E-3</c:v>
                </c:pt>
                <c:pt idx="18859">
                  <c:v>9.0000005438923975E-3</c:v>
                </c:pt>
                <c:pt idx="18860">
                  <c:v>9.0000005438923003E-3</c:v>
                </c:pt>
                <c:pt idx="18861">
                  <c:v>9.0000005438923992E-3</c:v>
                </c:pt>
                <c:pt idx="18862">
                  <c:v>5.0750001825184965E-3</c:v>
                </c:pt>
                <c:pt idx="18863">
                  <c:v>1.5416667279270005E-3</c:v>
                </c:pt>
                <c:pt idx="18864">
                  <c:v>1.2000000476837004E-3</c:v>
                </c:pt>
                <c:pt idx="18865">
                  <c:v>5.000000043461697E-3</c:v>
                </c:pt>
                <c:pt idx="18866">
                  <c:v>0</c:v>
                </c:pt>
                <c:pt idx="18867">
                  <c:v>1.0000000086924088E-3</c:v>
                </c:pt>
                <c:pt idx="18868">
                  <c:v>0.10955555752747603</c:v>
                </c:pt>
                <c:pt idx="18869">
                  <c:v>5.4597578961795961</c:v>
                </c:pt>
                <c:pt idx="18870">
                  <c:v>19.233779595882993</c:v>
                </c:pt>
                <c:pt idx="18871">
                  <c:v>22.247863753925003</c:v>
                </c:pt>
                <c:pt idx="18872">
                  <c:v>25.386956075516082</c:v>
                </c:pt>
                <c:pt idx="18873">
                  <c:v>31.086012188646009</c:v>
                </c:pt>
                <c:pt idx="18874">
                  <c:v>32.993976277150068</c:v>
                </c:pt>
                <c:pt idx="18875">
                  <c:v>32.557496009239912</c:v>
                </c:pt>
                <c:pt idx="18876">
                  <c:v>33.116302012520009</c:v>
                </c:pt>
                <c:pt idx="18877">
                  <c:v>33.495707852120177</c:v>
                </c:pt>
                <c:pt idx="18878">
                  <c:v>37.589182323280056</c:v>
                </c:pt>
                <c:pt idx="18879">
                  <c:v>18.21196745412999</c:v>
                </c:pt>
                <c:pt idx="18880">
                  <c:v>2.1618589855688981</c:v>
                </c:pt>
                <c:pt idx="18881">
                  <c:v>1.3993333548000919E-2</c:v>
                </c:pt>
                <c:pt idx="18882">
                  <c:v>3.2000000278150087E-3</c:v>
                </c:pt>
                <c:pt idx="18883">
                  <c:v>0</c:v>
                </c:pt>
                <c:pt idx="18884">
                  <c:v>1.1000000421578702E-2</c:v>
                </c:pt>
                <c:pt idx="18885">
                  <c:v>3.0000000260769991E-3</c:v>
                </c:pt>
                <c:pt idx="18886">
                  <c:v>3.0000000260770009E-3</c:v>
                </c:pt>
                <c:pt idx="18887">
                  <c:v>3.0000000260771015E-3</c:v>
                </c:pt>
                <c:pt idx="18888">
                  <c:v>3.0000000260769974E-3</c:v>
                </c:pt>
                <c:pt idx="18889">
                  <c:v>3.0000000260770009E-3</c:v>
                </c:pt>
                <c:pt idx="18890">
                  <c:v>3.0000000260770009E-3</c:v>
                </c:pt>
                <c:pt idx="18891">
                  <c:v>3.0000000260770043E-3</c:v>
                </c:pt>
                <c:pt idx="18892">
                  <c:v>5.067611157195559E-2</c:v>
                </c:pt>
                <c:pt idx="18893">
                  <c:v>4.5086284070609963</c:v>
                </c:pt>
                <c:pt idx="18894">
                  <c:v>30.713170690909919</c:v>
                </c:pt>
                <c:pt idx="18895">
                  <c:v>34.720012813699213</c:v>
                </c:pt>
                <c:pt idx="18896">
                  <c:v>35.884151106779427</c:v>
                </c:pt>
                <c:pt idx="18897">
                  <c:v>40.209084028469988</c:v>
                </c:pt>
                <c:pt idx="18898">
                  <c:v>36.608635570519709</c:v>
                </c:pt>
                <c:pt idx="18899">
                  <c:v>38.777587390619829</c:v>
                </c:pt>
                <c:pt idx="18900">
                  <c:v>35.535552801749873</c:v>
                </c:pt>
                <c:pt idx="18901">
                  <c:v>28.399322898909759</c:v>
                </c:pt>
                <c:pt idx="18902">
                  <c:v>12.109658045259948</c:v>
                </c:pt>
                <c:pt idx="18903">
                  <c:v>5.2293108433200359</c:v>
                </c:pt>
                <c:pt idx="18904">
                  <c:v>0.78087175177898871</c:v>
                </c:pt>
                <c:pt idx="18905">
                  <c:v>1.4000000121690004E-3</c:v>
                </c:pt>
                <c:pt idx="18906">
                  <c:v>0</c:v>
                </c:pt>
                <c:pt idx="18907">
                  <c:v>0</c:v>
                </c:pt>
                <c:pt idx="18908">
                  <c:v>0</c:v>
                </c:pt>
                <c:pt idx="18909">
                  <c:v>0</c:v>
                </c:pt>
                <c:pt idx="18910">
                  <c:v>5.9333333849109771E-4</c:v>
                </c:pt>
                <c:pt idx="18911">
                  <c:v>2.2066666858497896E-3</c:v>
                </c:pt>
                <c:pt idx="18912">
                  <c:v>0</c:v>
                </c:pt>
                <c:pt idx="18913">
                  <c:v>0</c:v>
                </c:pt>
                <c:pt idx="18914">
                  <c:v>0</c:v>
                </c:pt>
                <c:pt idx="18915">
                  <c:v>3.8073891051009667E-2</c:v>
                </c:pt>
                <c:pt idx="18916">
                  <c:v>3.6111113085519619E-2</c:v>
                </c:pt>
                <c:pt idx="18917">
                  <c:v>0.23410945496999602</c:v>
                </c:pt>
                <c:pt idx="18918">
                  <c:v>5.9120520887499879</c:v>
                </c:pt>
                <c:pt idx="18919">
                  <c:v>10.17827610567997</c:v>
                </c:pt>
                <c:pt idx="18920">
                  <c:v>24.508167851239932</c:v>
                </c:pt>
                <c:pt idx="18921">
                  <c:v>26.497822622569856</c:v>
                </c:pt>
                <c:pt idx="18922">
                  <c:v>31.421534642560118</c:v>
                </c:pt>
                <c:pt idx="18923">
                  <c:v>30.960029430560098</c:v>
                </c:pt>
                <c:pt idx="18924">
                  <c:v>28.426725364259937</c:v>
                </c:pt>
                <c:pt idx="18925">
                  <c:v>26.774563470520206</c:v>
                </c:pt>
                <c:pt idx="18926">
                  <c:v>12.4548887168703</c:v>
                </c:pt>
                <c:pt idx="18927">
                  <c:v>6.9521043090001058</c:v>
                </c:pt>
                <c:pt idx="18928">
                  <c:v>1.0630043176395958</c:v>
                </c:pt>
                <c:pt idx="18929">
                  <c:v>2.3372222659075008E-3</c:v>
                </c:pt>
                <c:pt idx="18930">
                  <c:v>2.0000000173850049E-4</c:v>
                </c:pt>
                <c:pt idx="18931">
                  <c:v>1.3933333454447007E-3</c:v>
                </c:pt>
                <c:pt idx="18932">
                  <c:v>0</c:v>
                </c:pt>
                <c:pt idx="18933">
                  <c:v>0</c:v>
                </c:pt>
                <c:pt idx="18934">
                  <c:v>3.8405556097213002E-3</c:v>
                </c:pt>
                <c:pt idx="18935">
                  <c:v>5.8905556277993008E-3</c:v>
                </c:pt>
                <c:pt idx="18936">
                  <c:v>9.4500005710869989E-3</c:v>
                </c:pt>
                <c:pt idx="18937">
                  <c:v>9.000000543892302E-3</c:v>
                </c:pt>
                <c:pt idx="18938">
                  <c:v>9.0000005438924009E-3</c:v>
                </c:pt>
                <c:pt idx="18939">
                  <c:v>1.0500000650064012E-2</c:v>
                </c:pt>
                <c:pt idx="18940">
                  <c:v>3.3166667723821402E-2</c:v>
                </c:pt>
                <c:pt idx="18941">
                  <c:v>2.0129483787139861</c:v>
                </c:pt>
                <c:pt idx="18942">
                  <c:v>6.1106590543849961</c:v>
                </c:pt>
                <c:pt idx="18943">
                  <c:v>10.946576112839921</c:v>
                </c:pt>
                <c:pt idx="18944">
                  <c:v>23.429183941089832</c:v>
                </c:pt>
                <c:pt idx="18945">
                  <c:v>29.654733221209881</c:v>
                </c:pt>
                <c:pt idx="18946">
                  <c:v>23.19533449998994</c:v>
                </c:pt>
                <c:pt idx="18947">
                  <c:v>13.218682727550004</c:v>
                </c:pt>
                <c:pt idx="18948">
                  <c:v>11.240727842510069</c:v>
                </c:pt>
                <c:pt idx="18949">
                  <c:v>11.477771450016007</c:v>
                </c:pt>
                <c:pt idx="18950">
                  <c:v>11.951371763489988</c:v>
                </c:pt>
                <c:pt idx="18951">
                  <c:v>11.232804016355999</c:v>
                </c:pt>
                <c:pt idx="18952">
                  <c:v>5.7511093951140992</c:v>
                </c:pt>
                <c:pt idx="18953">
                  <c:v>1.573944477673983E-2</c:v>
                </c:pt>
                <c:pt idx="18954">
                  <c:v>6.0000000521539532E-3</c:v>
                </c:pt>
                <c:pt idx="18955">
                  <c:v>6.0000000521540989E-3</c:v>
                </c:pt>
                <c:pt idx="18956">
                  <c:v>6.0000000521540989E-3</c:v>
                </c:pt>
                <c:pt idx="18957">
                  <c:v>0</c:v>
                </c:pt>
                <c:pt idx="18958">
                  <c:v>1.6966666814149933E-3</c:v>
                </c:pt>
                <c:pt idx="18959">
                  <c:v>0</c:v>
                </c:pt>
                <c:pt idx="18960">
                  <c:v>0</c:v>
                </c:pt>
                <c:pt idx="18961">
                  <c:v>0</c:v>
                </c:pt>
                <c:pt idx="18962">
                  <c:v>0</c:v>
                </c:pt>
                <c:pt idx="18963">
                  <c:v>0</c:v>
                </c:pt>
                <c:pt idx="18964">
                  <c:v>1.4333333546917015E-2</c:v>
                </c:pt>
                <c:pt idx="18965">
                  <c:v>3.0919270039038977</c:v>
                </c:pt>
                <c:pt idx="18966">
                  <c:v>22.873718071127996</c:v>
                </c:pt>
                <c:pt idx="18967">
                  <c:v>21.620926926932981</c:v>
                </c:pt>
                <c:pt idx="18968">
                  <c:v>25.726604071921997</c:v>
                </c:pt>
                <c:pt idx="18969">
                  <c:v>30.113765439459939</c:v>
                </c:pt>
                <c:pt idx="18970">
                  <c:v>31.892606276934998</c:v>
                </c:pt>
                <c:pt idx="18971">
                  <c:v>32.462578803689894</c:v>
                </c:pt>
                <c:pt idx="18972">
                  <c:v>30.19729991609006</c:v>
                </c:pt>
                <c:pt idx="18973">
                  <c:v>29.583736438930032</c:v>
                </c:pt>
                <c:pt idx="18974">
                  <c:v>19.761861937536992</c:v>
                </c:pt>
                <c:pt idx="18975">
                  <c:v>12.463617554970028</c:v>
                </c:pt>
                <c:pt idx="18976">
                  <c:v>3.4584143379059924</c:v>
                </c:pt>
                <c:pt idx="18977">
                  <c:v>8.4849844826384996E-3</c:v>
                </c:pt>
                <c:pt idx="18978">
                  <c:v>8.4290960803630188E-3</c:v>
                </c:pt>
                <c:pt idx="18979">
                  <c:v>8.4290960803630188E-3</c:v>
                </c:pt>
                <c:pt idx="18980">
                  <c:v>8.4290960803627968E-3</c:v>
                </c:pt>
                <c:pt idx="18981">
                  <c:v>8.4290960803601322E-3</c:v>
                </c:pt>
                <c:pt idx="18982">
                  <c:v>8.4290960803627968E-3</c:v>
                </c:pt>
                <c:pt idx="18983">
                  <c:v>8.4290960803628003E-3</c:v>
                </c:pt>
                <c:pt idx="18984">
                  <c:v>8.4290960803629911E-3</c:v>
                </c:pt>
                <c:pt idx="18985">
                  <c:v>3.0060323550261999E-3</c:v>
                </c:pt>
                <c:pt idx="18986">
                  <c:v>3.0000000260769991E-3</c:v>
                </c:pt>
                <c:pt idx="18987">
                  <c:v>3.0000000260770009E-3</c:v>
                </c:pt>
                <c:pt idx="18988">
                  <c:v>7.9277778977734498E-2</c:v>
                </c:pt>
                <c:pt idx="18989">
                  <c:v>3.8990161618460206</c:v>
                </c:pt>
                <c:pt idx="18990">
                  <c:v>14.147931325418995</c:v>
                </c:pt>
                <c:pt idx="18991">
                  <c:v>29.827966763650011</c:v>
                </c:pt>
                <c:pt idx="18992">
                  <c:v>32.538745871383981</c:v>
                </c:pt>
                <c:pt idx="18993">
                  <c:v>29.435799788639997</c:v>
                </c:pt>
                <c:pt idx="18994">
                  <c:v>29.205372874729846</c:v>
                </c:pt>
                <c:pt idx="18995">
                  <c:v>28.98519474088971</c:v>
                </c:pt>
                <c:pt idx="18996">
                  <c:v>27.611631397720203</c:v>
                </c:pt>
                <c:pt idx="18997">
                  <c:v>19.684683352049888</c:v>
                </c:pt>
                <c:pt idx="18998">
                  <c:v>22.194468339290097</c:v>
                </c:pt>
                <c:pt idx="18999">
                  <c:v>26.821523113461808</c:v>
                </c:pt>
                <c:pt idx="19000">
                  <c:v>8.0385185843250042</c:v>
                </c:pt>
                <c:pt idx="19001">
                  <c:v>1.935500089751796E-2</c:v>
                </c:pt>
                <c:pt idx="19002">
                  <c:v>9.000000543891995E-3</c:v>
                </c:pt>
                <c:pt idx="19003">
                  <c:v>9.0000005438929942E-3</c:v>
                </c:pt>
                <c:pt idx="19004">
                  <c:v>9.000000543891995E-3</c:v>
                </c:pt>
                <c:pt idx="19005">
                  <c:v>9.0000005438929942E-3</c:v>
                </c:pt>
                <c:pt idx="19006">
                  <c:v>9.0000005438920089E-3</c:v>
                </c:pt>
                <c:pt idx="19007">
                  <c:v>7.198333751099989E-3</c:v>
                </c:pt>
                <c:pt idx="19008">
                  <c:v>0</c:v>
                </c:pt>
                <c:pt idx="19009">
                  <c:v>0</c:v>
                </c:pt>
                <c:pt idx="19010">
                  <c:v>0</c:v>
                </c:pt>
                <c:pt idx="19011">
                  <c:v>0</c:v>
                </c:pt>
                <c:pt idx="19012">
                  <c:v>8.8555556552277009E-2</c:v>
                </c:pt>
                <c:pt idx="19013">
                  <c:v>3.6764702768840039</c:v>
                </c:pt>
                <c:pt idx="19014">
                  <c:v>9.0197123448049865</c:v>
                </c:pt>
                <c:pt idx="19015">
                  <c:v>15.381270182135978</c:v>
                </c:pt>
                <c:pt idx="19016">
                  <c:v>18.274448622055957</c:v>
                </c:pt>
                <c:pt idx="19017">
                  <c:v>29.290935349210031</c:v>
                </c:pt>
                <c:pt idx="19018">
                  <c:v>30.509235509763982</c:v>
                </c:pt>
                <c:pt idx="19019">
                  <c:v>34.597332092186903</c:v>
                </c:pt>
                <c:pt idx="19020">
                  <c:v>31.252981334717106</c:v>
                </c:pt>
                <c:pt idx="19021">
                  <c:v>21.749872172940059</c:v>
                </c:pt>
                <c:pt idx="19022">
                  <c:v>11.281678904029832</c:v>
                </c:pt>
                <c:pt idx="19023">
                  <c:v>15.15548634220022</c:v>
                </c:pt>
                <c:pt idx="19024">
                  <c:v>6.1812102702269982</c:v>
                </c:pt>
                <c:pt idx="19025">
                  <c:v>1.9605001102511996E-2</c:v>
                </c:pt>
                <c:pt idx="19026">
                  <c:v>0</c:v>
                </c:pt>
                <c:pt idx="19027">
                  <c:v>0</c:v>
                </c:pt>
                <c:pt idx="19028">
                  <c:v>0</c:v>
                </c:pt>
                <c:pt idx="19029">
                  <c:v>0</c:v>
                </c:pt>
                <c:pt idx="19030">
                  <c:v>0</c:v>
                </c:pt>
                <c:pt idx="19031">
                  <c:v>0</c:v>
                </c:pt>
                <c:pt idx="19032">
                  <c:v>0</c:v>
                </c:pt>
                <c:pt idx="19033">
                  <c:v>0</c:v>
                </c:pt>
                <c:pt idx="19034">
                  <c:v>0</c:v>
                </c:pt>
                <c:pt idx="19035">
                  <c:v>0</c:v>
                </c:pt>
                <c:pt idx="19036">
                  <c:v>5.3388889850013596E-2</c:v>
                </c:pt>
                <c:pt idx="19037">
                  <c:v>2.6628239709649506</c:v>
                </c:pt>
                <c:pt idx="19038">
                  <c:v>8.9293892569398849</c:v>
                </c:pt>
                <c:pt idx="19039">
                  <c:v>18.505364720668013</c:v>
                </c:pt>
                <c:pt idx="19040">
                  <c:v>32.832160924570019</c:v>
                </c:pt>
                <c:pt idx="19041">
                  <c:v>34.379716085507994</c:v>
                </c:pt>
                <c:pt idx="19042">
                  <c:v>31.050831936915984</c:v>
                </c:pt>
                <c:pt idx="19043">
                  <c:v>32.66861916187699</c:v>
                </c:pt>
                <c:pt idx="19044">
                  <c:v>31.613103060380979</c:v>
                </c:pt>
                <c:pt idx="19045">
                  <c:v>22.001270094090046</c:v>
                </c:pt>
                <c:pt idx="19046">
                  <c:v>13.184392776490085</c:v>
                </c:pt>
                <c:pt idx="19047">
                  <c:v>14.816706715090049</c:v>
                </c:pt>
                <c:pt idx="19048">
                  <c:v>7.8728539228210082</c:v>
                </c:pt>
                <c:pt idx="19049">
                  <c:v>2.1672222905585292E-2</c:v>
                </c:pt>
                <c:pt idx="19050">
                  <c:v>6.000000052154994E-3</c:v>
                </c:pt>
                <c:pt idx="19051">
                  <c:v>6.0000000521541058E-3</c:v>
                </c:pt>
                <c:pt idx="19052">
                  <c:v>6.0000000521540989E-3</c:v>
                </c:pt>
                <c:pt idx="19053">
                  <c:v>6.0000000521540017E-3</c:v>
                </c:pt>
                <c:pt idx="19054">
                  <c:v>6.0000000521541023E-3</c:v>
                </c:pt>
                <c:pt idx="19055">
                  <c:v>5.8566667175747981E-3</c:v>
                </c:pt>
                <c:pt idx="19056">
                  <c:v>0</c:v>
                </c:pt>
                <c:pt idx="19057">
                  <c:v>0</c:v>
                </c:pt>
                <c:pt idx="19058">
                  <c:v>0</c:v>
                </c:pt>
                <c:pt idx="19059">
                  <c:v>0</c:v>
                </c:pt>
                <c:pt idx="19060">
                  <c:v>3.011111219309992E-2</c:v>
                </c:pt>
                <c:pt idx="19061">
                  <c:v>1.8557733529420997</c:v>
                </c:pt>
                <c:pt idx="19062">
                  <c:v>9.0839551677035999</c:v>
                </c:pt>
                <c:pt idx="19063">
                  <c:v>6.6242361153489355</c:v>
                </c:pt>
                <c:pt idx="19064">
                  <c:v>6.9070037362330368</c:v>
                </c:pt>
                <c:pt idx="19065">
                  <c:v>21.684181902689943</c:v>
                </c:pt>
                <c:pt idx="19066">
                  <c:v>35.174325655434984</c:v>
                </c:pt>
                <c:pt idx="19067">
                  <c:v>17.349285240703978</c:v>
                </c:pt>
                <c:pt idx="19068">
                  <c:v>33.738984288474967</c:v>
                </c:pt>
                <c:pt idx="19069">
                  <c:v>34.925744030741015</c:v>
                </c:pt>
                <c:pt idx="19070">
                  <c:v>28.822300906728003</c:v>
                </c:pt>
                <c:pt idx="19071">
                  <c:v>24.424434505576983</c:v>
                </c:pt>
                <c:pt idx="19072">
                  <c:v>3.4618490383490013</c:v>
                </c:pt>
                <c:pt idx="19073">
                  <c:v>9.9611113282540575E-3</c:v>
                </c:pt>
                <c:pt idx="19074">
                  <c:v>0</c:v>
                </c:pt>
                <c:pt idx="19075">
                  <c:v>0</c:v>
                </c:pt>
                <c:pt idx="19076">
                  <c:v>0</c:v>
                </c:pt>
                <c:pt idx="19077">
                  <c:v>0</c:v>
                </c:pt>
                <c:pt idx="19078">
                  <c:v>0</c:v>
                </c:pt>
                <c:pt idx="19079">
                  <c:v>0</c:v>
                </c:pt>
                <c:pt idx="19080">
                  <c:v>1.000000008692048E-3</c:v>
                </c:pt>
                <c:pt idx="19081">
                  <c:v>0</c:v>
                </c:pt>
                <c:pt idx="19082">
                  <c:v>4.5211113565080119E-3</c:v>
                </c:pt>
                <c:pt idx="19083">
                  <c:v>0</c:v>
                </c:pt>
                <c:pt idx="19084">
                  <c:v>7.3030557398064022E-2</c:v>
                </c:pt>
                <c:pt idx="19085">
                  <c:v>2.2657481528949859</c:v>
                </c:pt>
                <c:pt idx="19086">
                  <c:v>13.050447842066035</c:v>
                </c:pt>
                <c:pt idx="19087">
                  <c:v>23.419339921170945</c:v>
                </c:pt>
                <c:pt idx="19088">
                  <c:v>34.640700397491003</c:v>
                </c:pt>
                <c:pt idx="19089">
                  <c:v>9.8497981720519761</c:v>
                </c:pt>
                <c:pt idx="19090">
                  <c:v>28.777831473350005</c:v>
                </c:pt>
                <c:pt idx="19091">
                  <c:v>29.22575392008099</c:v>
                </c:pt>
                <c:pt idx="19092">
                  <c:v>37.282670660922008</c:v>
                </c:pt>
                <c:pt idx="19093">
                  <c:v>38.694862451277004</c:v>
                </c:pt>
                <c:pt idx="19094">
                  <c:v>38.410693420746952</c:v>
                </c:pt>
                <c:pt idx="19095">
                  <c:v>29.991197501600027</c:v>
                </c:pt>
                <c:pt idx="19096">
                  <c:v>2.4341730112419953</c:v>
                </c:pt>
                <c:pt idx="19097">
                  <c:v>1.04138892273315E-2</c:v>
                </c:pt>
                <c:pt idx="19098">
                  <c:v>6.0000000521540997E-3</c:v>
                </c:pt>
                <c:pt idx="19099">
                  <c:v>4.5833333731732009E-3</c:v>
                </c:pt>
                <c:pt idx="19100">
                  <c:v>0</c:v>
                </c:pt>
                <c:pt idx="19101">
                  <c:v>0</c:v>
                </c:pt>
                <c:pt idx="19102">
                  <c:v>0</c:v>
                </c:pt>
                <c:pt idx="19103">
                  <c:v>6.0000000521549801E-4</c:v>
                </c:pt>
                <c:pt idx="19104">
                  <c:v>0</c:v>
                </c:pt>
                <c:pt idx="19105">
                  <c:v>2.8033333809838997E-3</c:v>
                </c:pt>
                <c:pt idx="19106">
                  <c:v>2.7533333572663035E-3</c:v>
                </c:pt>
                <c:pt idx="19107">
                  <c:v>0</c:v>
                </c:pt>
                <c:pt idx="19108">
                  <c:v>0.25276000540185994</c:v>
                </c:pt>
                <c:pt idx="19109">
                  <c:v>7.7023245383509789</c:v>
                </c:pt>
                <c:pt idx="19110">
                  <c:v>24.100646388149926</c:v>
                </c:pt>
                <c:pt idx="19111">
                  <c:v>23.433206602549944</c:v>
                </c:pt>
                <c:pt idx="19112">
                  <c:v>21.931319434920169</c:v>
                </c:pt>
                <c:pt idx="19113">
                  <c:v>29.682713745439742</c:v>
                </c:pt>
                <c:pt idx="19114">
                  <c:v>27.569735432330162</c:v>
                </c:pt>
                <c:pt idx="19115">
                  <c:v>33.163298519180444</c:v>
                </c:pt>
                <c:pt idx="19116">
                  <c:v>26.457126030610198</c:v>
                </c:pt>
                <c:pt idx="19117">
                  <c:v>23.118809399260044</c:v>
                </c:pt>
                <c:pt idx="19118">
                  <c:v>17.133008840010007</c:v>
                </c:pt>
                <c:pt idx="19119">
                  <c:v>12.468206170179883</c:v>
                </c:pt>
                <c:pt idx="19120">
                  <c:v>3.2113672559210045</c:v>
                </c:pt>
                <c:pt idx="19121">
                  <c:v>1.6373333756087988E-2</c:v>
                </c:pt>
                <c:pt idx="19122">
                  <c:v>0</c:v>
                </c:pt>
                <c:pt idx="19123">
                  <c:v>0</c:v>
                </c:pt>
                <c:pt idx="19124">
                  <c:v>0</c:v>
                </c:pt>
                <c:pt idx="19125">
                  <c:v>0</c:v>
                </c:pt>
                <c:pt idx="19126">
                  <c:v>0</c:v>
                </c:pt>
                <c:pt idx="19127">
                  <c:v>0</c:v>
                </c:pt>
                <c:pt idx="19128">
                  <c:v>0</c:v>
                </c:pt>
                <c:pt idx="19129">
                  <c:v>0</c:v>
                </c:pt>
                <c:pt idx="19130">
                  <c:v>0</c:v>
                </c:pt>
                <c:pt idx="19131">
                  <c:v>0</c:v>
                </c:pt>
                <c:pt idx="19132">
                  <c:v>7.333333474479975E-2</c:v>
                </c:pt>
                <c:pt idx="19133">
                  <c:v>2.9275875721309603</c:v>
                </c:pt>
                <c:pt idx="19134">
                  <c:v>11.923213614939982</c:v>
                </c:pt>
                <c:pt idx="19135">
                  <c:v>12.569797648114019</c:v>
                </c:pt>
                <c:pt idx="19136">
                  <c:v>21.269902968089809</c:v>
                </c:pt>
                <c:pt idx="19137">
                  <c:v>28.444644750153998</c:v>
                </c:pt>
                <c:pt idx="19138">
                  <c:v>30.947168451384073</c:v>
                </c:pt>
                <c:pt idx="19139">
                  <c:v>30.205161098833969</c:v>
                </c:pt>
                <c:pt idx="19140">
                  <c:v>25.696299267876398</c:v>
                </c:pt>
                <c:pt idx="19141">
                  <c:v>6.1588280453380548</c:v>
                </c:pt>
                <c:pt idx="19142">
                  <c:v>5.4621375363499283</c:v>
                </c:pt>
                <c:pt idx="19143">
                  <c:v>6.23063584167096</c:v>
                </c:pt>
                <c:pt idx="19144">
                  <c:v>0.87320503489419821</c:v>
                </c:pt>
                <c:pt idx="19145">
                  <c:v>1.1807778085478499E-2</c:v>
                </c:pt>
                <c:pt idx="19146">
                  <c:v>0</c:v>
                </c:pt>
                <c:pt idx="19147">
                  <c:v>0</c:v>
                </c:pt>
                <c:pt idx="19148">
                  <c:v>0</c:v>
                </c:pt>
                <c:pt idx="19149">
                  <c:v>0</c:v>
                </c:pt>
                <c:pt idx="19150">
                  <c:v>0</c:v>
                </c:pt>
                <c:pt idx="19151">
                  <c:v>0</c:v>
                </c:pt>
                <c:pt idx="19152">
                  <c:v>0</c:v>
                </c:pt>
                <c:pt idx="19153">
                  <c:v>0</c:v>
                </c:pt>
                <c:pt idx="19154">
                  <c:v>0</c:v>
                </c:pt>
                <c:pt idx="19155">
                  <c:v>0</c:v>
                </c:pt>
                <c:pt idx="19156">
                  <c:v>2.7944445456899558E-2</c:v>
                </c:pt>
                <c:pt idx="19157">
                  <c:v>0.60810279666895894</c:v>
                </c:pt>
                <c:pt idx="19158">
                  <c:v>2.7773728850199859</c:v>
                </c:pt>
                <c:pt idx="19159">
                  <c:v>4.9492400421099774</c:v>
                </c:pt>
                <c:pt idx="19160">
                  <c:v>7.5742114771729803</c:v>
                </c:pt>
                <c:pt idx="19161">
                  <c:v>9.845582805764991</c:v>
                </c:pt>
                <c:pt idx="19162">
                  <c:v>8.729012569589031</c:v>
                </c:pt>
                <c:pt idx="19163">
                  <c:v>7.3675249502369979</c:v>
                </c:pt>
                <c:pt idx="19164">
                  <c:v>6.9005978372370009</c:v>
                </c:pt>
                <c:pt idx="19165">
                  <c:v>6.5770859421630234</c:v>
                </c:pt>
                <c:pt idx="19166">
                  <c:v>7.2754558483760547</c:v>
                </c:pt>
                <c:pt idx="19167">
                  <c:v>12.909317019218975</c:v>
                </c:pt>
                <c:pt idx="19168">
                  <c:v>8.512313904612995</c:v>
                </c:pt>
                <c:pt idx="19169">
                  <c:v>3.9880557786155901E-2</c:v>
                </c:pt>
                <c:pt idx="19170">
                  <c:v>9.0000005438929942E-3</c:v>
                </c:pt>
                <c:pt idx="19171">
                  <c:v>9.000000543891995E-3</c:v>
                </c:pt>
                <c:pt idx="19172">
                  <c:v>9.0000005438923003E-3</c:v>
                </c:pt>
                <c:pt idx="19173">
                  <c:v>2.0750001253974013E-3</c:v>
                </c:pt>
                <c:pt idx="19174">
                  <c:v>0</c:v>
                </c:pt>
                <c:pt idx="19175">
                  <c:v>0</c:v>
                </c:pt>
                <c:pt idx="19176">
                  <c:v>0</c:v>
                </c:pt>
                <c:pt idx="19177">
                  <c:v>0</c:v>
                </c:pt>
                <c:pt idx="19178">
                  <c:v>0</c:v>
                </c:pt>
                <c:pt idx="19179">
                  <c:v>8.4666671438339905E-4</c:v>
                </c:pt>
                <c:pt idx="19180">
                  <c:v>3.705555265561955E-2</c:v>
                </c:pt>
                <c:pt idx="19181">
                  <c:v>1.1522340553599406</c:v>
                </c:pt>
                <c:pt idx="19182">
                  <c:v>9.4725972713199553</c:v>
                </c:pt>
                <c:pt idx="19183">
                  <c:v>7.4379901695299395</c:v>
                </c:pt>
                <c:pt idx="19184">
                  <c:v>8.326384284628034</c:v>
                </c:pt>
                <c:pt idx="19185">
                  <c:v>7.7010148033839982</c:v>
                </c:pt>
                <c:pt idx="19186">
                  <c:v>8.8608573349301949</c:v>
                </c:pt>
                <c:pt idx="19187">
                  <c:v>8.2835108746419905</c:v>
                </c:pt>
                <c:pt idx="19188">
                  <c:v>7.5726658948251924</c:v>
                </c:pt>
                <c:pt idx="19189">
                  <c:v>7.9725332171891949</c:v>
                </c:pt>
                <c:pt idx="19190">
                  <c:v>8.3261852248651991</c:v>
                </c:pt>
                <c:pt idx="19191">
                  <c:v>9.4398453952059924</c:v>
                </c:pt>
                <c:pt idx="19192">
                  <c:v>3.6074006871549997</c:v>
                </c:pt>
                <c:pt idx="19193">
                  <c:v>1.18645283409084E-2</c:v>
                </c:pt>
                <c:pt idx="19194">
                  <c:v>4.5118536800145999E-3</c:v>
                </c:pt>
                <c:pt idx="19195">
                  <c:v>4.5118536800145964E-3</c:v>
                </c:pt>
                <c:pt idx="19196">
                  <c:v>4.5118536800149989E-3</c:v>
                </c:pt>
                <c:pt idx="19197">
                  <c:v>4.5118536800145964E-3</c:v>
                </c:pt>
                <c:pt idx="19198">
                  <c:v>4.5118536800147005E-3</c:v>
                </c:pt>
                <c:pt idx="19199">
                  <c:v>4.5118536800208275E-3</c:v>
                </c:pt>
                <c:pt idx="19200">
                  <c:v>4.5118536800145981E-3</c:v>
                </c:pt>
                <c:pt idx="19201">
                  <c:v>7.0184390577999675E-5</c:v>
                </c:pt>
                <c:pt idx="19202">
                  <c:v>0</c:v>
                </c:pt>
                <c:pt idx="19203">
                  <c:v>0</c:v>
                </c:pt>
                <c:pt idx="19204">
                  <c:v>1.0171111322319959E-2</c:v>
                </c:pt>
                <c:pt idx="19205">
                  <c:v>2.6779804096950102</c:v>
                </c:pt>
                <c:pt idx="19206">
                  <c:v>10.328227412170008</c:v>
                </c:pt>
                <c:pt idx="19207">
                  <c:v>8.1678859461659954</c:v>
                </c:pt>
                <c:pt idx="19208">
                  <c:v>7.9253400749619942</c:v>
                </c:pt>
                <c:pt idx="19209">
                  <c:v>6.9275050327530039</c:v>
                </c:pt>
                <c:pt idx="19210">
                  <c:v>7.682297253606599</c:v>
                </c:pt>
                <c:pt idx="19211">
                  <c:v>7.9483926672400003</c:v>
                </c:pt>
                <c:pt idx="19212">
                  <c:v>4.7161523556720226</c:v>
                </c:pt>
                <c:pt idx="19213">
                  <c:v>6.7340615081819806</c:v>
                </c:pt>
                <c:pt idx="19214">
                  <c:v>9.2960746045901033</c:v>
                </c:pt>
                <c:pt idx="19215">
                  <c:v>12.471533835730042</c:v>
                </c:pt>
                <c:pt idx="19216">
                  <c:v>4.9944683099890028</c:v>
                </c:pt>
                <c:pt idx="19217">
                  <c:v>1.0284830867830002E-3</c:v>
                </c:pt>
                <c:pt idx="19218">
                  <c:v>0</c:v>
                </c:pt>
                <c:pt idx="19219">
                  <c:v>0</c:v>
                </c:pt>
                <c:pt idx="19220">
                  <c:v>0</c:v>
                </c:pt>
                <c:pt idx="19221">
                  <c:v>0</c:v>
                </c:pt>
                <c:pt idx="19222">
                  <c:v>0</c:v>
                </c:pt>
                <c:pt idx="19223">
                  <c:v>0</c:v>
                </c:pt>
                <c:pt idx="19224">
                  <c:v>0</c:v>
                </c:pt>
                <c:pt idx="19225">
                  <c:v>0</c:v>
                </c:pt>
                <c:pt idx="19226">
                  <c:v>0</c:v>
                </c:pt>
                <c:pt idx="19227">
                  <c:v>0</c:v>
                </c:pt>
                <c:pt idx="19228">
                  <c:v>4.0977771679600039E-2</c:v>
                </c:pt>
                <c:pt idx="19229">
                  <c:v>1.8718527494661004</c:v>
                </c:pt>
                <c:pt idx="19230">
                  <c:v>10.043926455759902</c:v>
                </c:pt>
                <c:pt idx="19231">
                  <c:v>6.9206110170100601</c:v>
                </c:pt>
                <c:pt idx="19232">
                  <c:v>6.5381386650901732</c:v>
                </c:pt>
                <c:pt idx="19233">
                  <c:v>6.7946961895599998</c:v>
                </c:pt>
                <c:pt idx="19234">
                  <c:v>7.9204182868510316</c:v>
                </c:pt>
                <c:pt idx="19235">
                  <c:v>6.7518009673219694</c:v>
                </c:pt>
                <c:pt idx="19236">
                  <c:v>6.5164997800100082</c:v>
                </c:pt>
                <c:pt idx="19237">
                  <c:v>11.474215375053973</c:v>
                </c:pt>
                <c:pt idx="19238">
                  <c:v>8.4943506214360127</c:v>
                </c:pt>
                <c:pt idx="19239">
                  <c:v>21.546603389596402</c:v>
                </c:pt>
                <c:pt idx="19240">
                  <c:v>9.8782171467609885</c:v>
                </c:pt>
                <c:pt idx="19241">
                  <c:v>3.5475557262003576E-2</c:v>
                </c:pt>
                <c:pt idx="19242">
                  <c:v>9.0000005440060704E-3</c:v>
                </c:pt>
                <c:pt idx="19243">
                  <c:v>9.0000005440060704E-3</c:v>
                </c:pt>
                <c:pt idx="19244">
                  <c:v>8.5325005159972989E-3</c:v>
                </c:pt>
                <c:pt idx="19245">
                  <c:v>0</c:v>
                </c:pt>
                <c:pt idx="19246">
                  <c:v>0</c:v>
                </c:pt>
                <c:pt idx="19247">
                  <c:v>0</c:v>
                </c:pt>
                <c:pt idx="19248">
                  <c:v>0</c:v>
                </c:pt>
                <c:pt idx="19249">
                  <c:v>0</c:v>
                </c:pt>
                <c:pt idx="19250">
                  <c:v>0</c:v>
                </c:pt>
                <c:pt idx="19251">
                  <c:v>0</c:v>
                </c:pt>
                <c:pt idx="19252">
                  <c:v>1.5422223157006698E-3</c:v>
                </c:pt>
                <c:pt idx="19253">
                  <c:v>3.2497754290911898</c:v>
                </c:pt>
                <c:pt idx="19254">
                  <c:v>10.881689078574993</c:v>
                </c:pt>
                <c:pt idx="19255">
                  <c:v>8.3684979332829812</c:v>
                </c:pt>
                <c:pt idx="19256">
                  <c:v>8.6759195862868985</c:v>
                </c:pt>
                <c:pt idx="19257">
                  <c:v>11.229716393417988</c:v>
                </c:pt>
                <c:pt idx="19258">
                  <c:v>9.2494029341799546</c:v>
                </c:pt>
                <c:pt idx="19259">
                  <c:v>8.6743600829470324</c:v>
                </c:pt>
                <c:pt idx="19260">
                  <c:v>10.716465306283027</c:v>
                </c:pt>
                <c:pt idx="19261">
                  <c:v>7.1038233804700042</c:v>
                </c:pt>
                <c:pt idx="19262">
                  <c:v>7.3190422847529817</c:v>
                </c:pt>
                <c:pt idx="19263">
                  <c:v>12.034546754833968</c:v>
                </c:pt>
                <c:pt idx="19264">
                  <c:v>6.4387207875940078</c:v>
                </c:pt>
                <c:pt idx="19265">
                  <c:v>3.5845001956699818E-2</c:v>
                </c:pt>
                <c:pt idx="19266">
                  <c:v>0</c:v>
                </c:pt>
                <c:pt idx="19267">
                  <c:v>0</c:v>
                </c:pt>
                <c:pt idx="19268">
                  <c:v>0</c:v>
                </c:pt>
                <c:pt idx="19269">
                  <c:v>0</c:v>
                </c:pt>
                <c:pt idx="19270">
                  <c:v>0</c:v>
                </c:pt>
                <c:pt idx="19271">
                  <c:v>3.9333333675198312E-4</c:v>
                </c:pt>
                <c:pt idx="19272">
                  <c:v>7.412778029424999E-3</c:v>
                </c:pt>
                <c:pt idx="19273">
                  <c:v>0</c:v>
                </c:pt>
                <c:pt idx="19274">
                  <c:v>0</c:v>
                </c:pt>
                <c:pt idx="19275">
                  <c:v>0</c:v>
                </c:pt>
                <c:pt idx="19276">
                  <c:v>6.9447221217890043E-2</c:v>
                </c:pt>
                <c:pt idx="19277">
                  <c:v>3.2334401945650484</c:v>
                </c:pt>
                <c:pt idx="19278">
                  <c:v>10.627718136111611</c:v>
                </c:pt>
                <c:pt idx="19279">
                  <c:v>8.5133192290170143</c:v>
                </c:pt>
                <c:pt idx="19280">
                  <c:v>8.0896195406390063</c:v>
                </c:pt>
                <c:pt idx="19281">
                  <c:v>8.2927744409749948</c:v>
                </c:pt>
                <c:pt idx="19282">
                  <c:v>8.6414102866930307</c:v>
                </c:pt>
                <c:pt idx="19283">
                  <c:v>8.7385352553284008</c:v>
                </c:pt>
                <c:pt idx="19284">
                  <c:v>7.9738155237898809</c:v>
                </c:pt>
                <c:pt idx="19285">
                  <c:v>8.1440772946600646</c:v>
                </c:pt>
                <c:pt idx="19286">
                  <c:v>8.2282600865000859</c:v>
                </c:pt>
                <c:pt idx="19287">
                  <c:v>12.364899872839942</c:v>
                </c:pt>
                <c:pt idx="19288">
                  <c:v>8.442025281803609</c:v>
                </c:pt>
                <c:pt idx="19289">
                  <c:v>3.5816112552873008E-2</c:v>
                </c:pt>
                <c:pt idx="19290">
                  <c:v>3.0000000260770009E-3</c:v>
                </c:pt>
                <c:pt idx="19291">
                  <c:v>3.0000000260771015E-3</c:v>
                </c:pt>
                <c:pt idx="19292">
                  <c:v>3.0000000260770043E-3</c:v>
                </c:pt>
                <c:pt idx="19293">
                  <c:v>3.0000000260770321E-3</c:v>
                </c:pt>
                <c:pt idx="19294">
                  <c:v>3.0000000260770321E-3</c:v>
                </c:pt>
                <c:pt idx="19295">
                  <c:v>3.0000000260769766E-3</c:v>
                </c:pt>
                <c:pt idx="19296">
                  <c:v>5.6066668165536959E-3</c:v>
                </c:pt>
                <c:pt idx="19297">
                  <c:v>6.9800002152007323E-3</c:v>
                </c:pt>
                <c:pt idx="19298">
                  <c:v>1.0536667049102277E-2</c:v>
                </c:pt>
                <c:pt idx="19299">
                  <c:v>6.9888890110396673E-3</c:v>
                </c:pt>
                <c:pt idx="19300">
                  <c:v>1.4886667734629988E-2</c:v>
                </c:pt>
                <c:pt idx="19301">
                  <c:v>0.13914334126599215</c:v>
                </c:pt>
                <c:pt idx="19302">
                  <c:v>0.7395929251609914</c:v>
                </c:pt>
                <c:pt idx="19303">
                  <c:v>1.7923382278289637</c:v>
                </c:pt>
                <c:pt idx="19304">
                  <c:v>3.903373754818972</c:v>
                </c:pt>
                <c:pt idx="19305">
                  <c:v>4.983444782099923</c:v>
                </c:pt>
                <c:pt idx="19306">
                  <c:v>5.6058886464397801</c:v>
                </c:pt>
                <c:pt idx="19307">
                  <c:v>5.3679728007300582</c:v>
                </c:pt>
                <c:pt idx="19308">
                  <c:v>4.2627919896399362</c:v>
                </c:pt>
                <c:pt idx="19309">
                  <c:v>3.6950107547900188</c:v>
                </c:pt>
                <c:pt idx="19310">
                  <c:v>2.1906458183129871</c:v>
                </c:pt>
                <c:pt idx="19311">
                  <c:v>1.7015936276649768</c:v>
                </c:pt>
                <c:pt idx="19312">
                  <c:v>0.36534377356898062</c:v>
                </c:pt>
                <c:pt idx="19313">
                  <c:v>4.5072222676956E-3</c:v>
                </c:pt>
                <c:pt idx="19314">
                  <c:v>2.8483335192625997E-3</c:v>
                </c:pt>
                <c:pt idx="19315">
                  <c:v>9.0000005438923975E-3</c:v>
                </c:pt>
                <c:pt idx="19316">
                  <c:v>9.0000005438923975E-3</c:v>
                </c:pt>
                <c:pt idx="19317">
                  <c:v>9.0000005438924009E-3</c:v>
                </c:pt>
                <c:pt idx="19318">
                  <c:v>9.0000005438924009E-3</c:v>
                </c:pt>
                <c:pt idx="19319">
                  <c:v>9.0000005438923975E-3</c:v>
                </c:pt>
                <c:pt idx="19320">
                  <c:v>9.0000005438923992E-3</c:v>
                </c:pt>
                <c:pt idx="19321">
                  <c:v>9.0000005438923992E-3</c:v>
                </c:pt>
                <c:pt idx="19322">
                  <c:v>9.1550005211805015E-3</c:v>
                </c:pt>
                <c:pt idx="19323">
                  <c:v>4.1933333697833017E-3</c:v>
                </c:pt>
                <c:pt idx="19324">
                  <c:v>2.4627221851700298E-2</c:v>
                </c:pt>
                <c:pt idx="19325">
                  <c:v>0.28146869772402283</c:v>
                </c:pt>
                <c:pt idx="19326">
                  <c:v>0.84901763041898448</c:v>
                </c:pt>
                <c:pt idx="19327">
                  <c:v>2.3050103344529873</c:v>
                </c:pt>
                <c:pt idx="19328">
                  <c:v>3.4680227320729955</c:v>
                </c:pt>
                <c:pt idx="19329">
                  <c:v>5.3961041273720411</c:v>
                </c:pt>
                <c:pt idx="19330">
                  <c:v>6.3514212259550504</c:v>
                </c:pt>
                <c:pt idx="19331">
                  <c:v>7.7915685018170961</c:v>
                </c:pt>
                <c:pt idx="19332">
                  <c:v>8.8734865758099204</c:v>
                </c:pt>
                <c:pt idx="19333">
                  <c:v>5.1829779576999044</c:v>
                </c:pt>
                <c:pt idx="19334">
                  <c:v>4.0029043650629319</c:v>
                </c:pt>
                <c:pt idx="19335">
                  <c:v>4.7600135021740009</c:v>
                </c:pt>
                <c:pt idx="19336">
                  <c:v>0.95435034116198381</c:v>
                </c:pt>
                <c:pt idx="19337">
                  <c:v>2.4483334256802047E-2</c:v>
                </c:pt>
                <c:pt idx="19338">
                  <c:v>3.0000000260770321E-3</c:v>
                </c:pt>
                <c:pt idx="19339">
                  <c:v>3.0000000260770321E-3</c:v>
                </c:pt>
                <c:pt idx="19340">
                  <c:v>3.0000000260770321E-3</c:v>
                </c:pt>
                <c:pt idx="19341">
                  <c:v>3.0000000260770321E-3</c:v>
                </c:pt>
                <c:pt idx="19342">
                  <c:v>3.0000000260770321E-3</c:v>
                </c:pt>
                <c:pt idx="19343">
                  <c:v>3.0000000260770321E-3</c:v>
                </c:pt>
                <c:pt idx="19344">
                  <c:v>3.0000000260770321E-3</c:v>
                </c:pt>
                <c:pt idx="19345">
                  <c:v>3.0000000260770321E-3</c:v>
                </c:pt>
                <c:pt idx="19346">
                  <c:v>3.0000000260769211E-3</c:v>
                </c:pt>
                <c:pt idx="19347">
                  <c:v>3.0000000260770321E-3</c:v>
                </c:pt>
                <c:pt idx="19348">
                  <c:v>3.9891666747992993E-2</c:v>
                </c:pt>
                <c:pt idx="19349">
                  <c:v>0.85052856400199062</c:v>
                </c:pt>
                <c:pt idx="19350">
                  <c:v>2.5139480847120126</c:v>
                </c:pt>
                <c:pt idx="19351">
                  <c:v>3.8013238394260043</c:v>
                </c:pt>
                <c:pt idx="19352">
                  <c:v>4.0222160224119534</c:v>
                </c:pt>
                <c:pt idx="19353">
                  <c:v>6.188229650467008</c:v>
                </c:pt>
                <c:pt idx="19354">
                  <c:v>9.4131240371798413</c:v>
                </c:pt>
                <c:pt idx="19355">
                  <c:v>9.3242898915900696</c:v>
                </c:pt>
                <c:pt idx="19356">
                  <c:v>7.6270588634559999</c:v>
                </c:pt>
                <c:pt idx="19357">
                  <c:v>9.829113950359897</c:v>
                </c:pt>
                <c:pt idx="19358">
                  <c:v>6.0492532175098859</c:v>
                </c:pt>
                <c:pt idx="19359">
                  <c:v>11.762752789455021</c:v>
                </c:pt>
                <c:pt idx="19360">
                  <c:v>8.5010703866638977</c:v>
                </c:pt>
                <c:pt idx="19361">
                  <c:v>5.5676668893234998E-2</c:v>
                </c:pt>
                <c:pt idx="19362">
                  <c:v>6.0000000521540017E-3</c:v>
                </c:pt>
                <c:pt idx="19363">
                  <c:v>6.0000000521541023E-3</c:v>
                </c:pt>
                <c:pt idx="19364">
                  <c:v>6.0000000521541023E-3</c:v>
                </c:pt>
                <c:pt idx="19365">
                  <c:v>6.0000000521540017E-3</c:v>
                </c:pt>
                <c:pt idx="19366">
                  <c:v>7.3333335264275969E-3</c:v>
                </c:pt>
                <c:pt idx="19367">
                  <c:v>6.0000000521541058E-3</c:v>
                </c:pt>
                <c:pt idx="19368">
                  <c:v>6.0000000521539983E-3</c:v>
                </c:pt>
                <c:pt idx="19369">
                  <c:v>6.0000000521541058E-3</c:v>
                </c:pt>
                <c:pt idx="19370">
                  <c:v>6.0000000521540989E-3</c:v>
                </c:pt>
                <c:pt idx="19371">
                  <c:v>6.0000000521540087E-3</c:v>
                </c:pt>
                <c:pt idx="19372">
                  <c:v>6.249611212719941E-2</c:v>
                </c:pt>
                <c:pt idx="19373">
                  <c:v>0.81902723260805033</c:v>
                </c:pt>
                <c:pt idx="19374">
                  <c:v>6.939797076400211</c:v>
                </c:pt>
                <c:pt idx="19375">
                  <c:v>9.2773431017890005</c:v>
                </c:pt>
                <c:pt idx="19376">
                  <c:v>7.8913692327039371</c:v>
                </c:pt>
                <c:pt idx="19377">
                  <c:v>8.8694451123789975</c:v>
                </c:pt>
                <c:pt idx="19378">
                  <c:v>9.0678567259149929</c:v>
                </c:pt>
                <c:pt idx="19379">
                  <c:v>9.0026581743030079</c:v>
                </c:pt>
                <c:pt idx="19380">
                  <c:v>9.3789991788069926</c:v>
                </c:pt>
                <c:pt idx="19381">
                  <c:v>9.1527213497299726</c:v>
                </c:pt>
                <c:pt idx="19382">
                  <c:v>9.4144437963969949</c:v>
                </c:pt>
                <c:pt idx="19383">
                  <c:v>5.4313254338840125</c:v>
                </c:pt>
                <c:pt idx="19384">
                  <c:v>1.7555923859939</c:v>
                </c:pt>
                <c:pt idx="19385">
                  <c:v>5.4594447319910255E-2</c:v>
                </c:pt>
                <c:pt idx="19386">
                  <c:v>0</c:v>
                </c:pt>
                <c:pt idx="19387">
                  <c:v>0</c:v>
                </c:pt>
                <c:pt idx="19388">
                  <c:v>0</c:v>
                </c:pt>
                <c:pt idx="19389">
                  <c:v>0</c:v>
                </c:pt>
                <c:pt idx="19390">
                  <c:v>0</c:v>
                </c:pt>
                <c:pt idx="19391">
                  <c:v>0</c:v>
                </c:pt>
                <c:pt idx="19392">
                  <c:v>0</c:v>
                </c:pt>
                <c:pt idx="19393">
                  <c:v>0</c:v>
                </c:pt>
                <c:pt idx="19394">
                  <c:v>0</c:v>
                </c:pt>
                <c:pt idx="19395">
                  <c:v>0</c:v>
                </c:pt>
                <c:pt idx="19396">
                  <c:v>0.85563245737360205</c:v>
                </c:pt>
                <c:pt idx="19397">
                  <c:v>4.7267338346110819</c:v>
                </c:pt>
                <c:pt idx="19398">
                  <c:v>8.9047534110809465</c:v>
                </c:pt>
                <c:pt idx="19399">
                  <c:v>7.7975233517749984</c:v>
                </c:pt>
                <c:pt idx="19400">
                  <c:v>1.9988498921194022</c:v>
                </c:pt>
                <c:pt idx="19401">
                  <c:v>7.3991306410569848</c:v>
                </c:pt>
                <c:pt idx="19402">
                  <c:v>4.1359994002689859</c:v>
                </c:pt>
                <c:pt idx="19403">
                  <c:v>5.2434668245080047</c:v>
                </c:pt>
                <c:pt idx="19404">
                  <c:v>4.6549811888669979</c:v>
                </c:pt>
                <c:pt idx="19405">
                  <c:v>4.0143501100610024</c:v>
                </c:pt>
                <c:pt idx="19406">
                  <c:v>4.2168975000579962</c:v>
                </c:pt>
                <c:pt idx="19407">
                  <c:v>8.6044778446357952</c:v>
                </c:pt>
                <c:pt idx="19408">
                  <c:v>3.4086653307030019</c:v>
                </c:pt>
                <c:pt idx="19409">
                  <c:v>4.0111247366811986E-2</c:v>
                </c:pt>
                <c:pt idx="19410">
                  <c:v>4.5438106171786993E-3</c:v>
                </c:pt>
                <c:pt idx="19411">
                  <c:v>4.5438106171800108E-3</c:v>
                </c:pt>
                <c:pt idx="19412">
                  <c:v>4.3128335774720999E-3</c:v>
                </c:pt>
                <c:pt idx="19413">
                  <c:v>0</c:v>
                </c:pt>
                <c:pt idx="19414">
                  <c:v>0</c:v>
                </c:pt>
                <c:pt idx="19415">
                  <c:v>0</c:v>
                </c:pt>
                <c:pt idx="19416">
                  <c:v>0</c:v>
                </c:pt>
                <c:pt idx="19417">
                  <c:v>0</c:v>
                </c:pt>
                <c:pt idx="19418">
                  <c:v>0</c:v>
                </c:pt>
                <c:pt idx="19419">
                  <c:v>0</c:v>
                </c:pt>
                <c:pt idx="19420">
                  <c:v>1.8139466330069354E-4</c:v>
                </c:pt>
                <c:pt idx="19421">
                  <c:v>3.4649267948280453</c:v>
                </c:pt>
                <c:pt idx="19422">
                  <c:v>6.2756814365000082</c:v>
                </c:pt>
                <c:pt idx="19423">
                  <c:v>8.6697534683210051</c:v>
                </c:pt>
                <c:pt idx="19424">
                  <c:v>10.200426172285006</c:v>
                </c:pt>
                <c:pt idx="19425">
                  <c:v>8.560762434668499</c:v>
                </c:pt>
                <c:pt idx="19426">
                  <c:v>9.0606480651459833</c:v>
                </c:pt>
                <c:pt idx="19427">
                  <c:v>9.7595873605810084</c:v>
                </c:pt>
                <c:pt idx="19428">
                  <c:v>8.1153178342809724</c:v>
                </c:pt>
                <c:pt idx="19429">
                  <c:v>7.8197357497849964</c:v>
                </c:pt>
                <c:pt idx="19430">
                  <c:v>2.6385921738550024</c:v>
                </c:pt>
                <c:pt idx="19431">
                  <c:v>1.8798847525001747</c:v>
                </c:pt>
                <c:pt idx="19432">
                  <c:v>0.70962390688902133</c:v>
                </c:pt>
                <c:pt idx="19433">
                  <c:v>2.1842223157485019E-2</c:v>
                </c:pt>
                <c:pt idx="19434">
                  <c:v>2.0292222813393046E-2</c:v>
                </c:pt>
                <c:pt idx="19435">
                  <c:v>0</c:v>
                </c:pt>
                <c:pt idx="19436">
                  <c:v>2.5866666891500856E-3</c:v>
                </c:pt>
                <c:pt idx="19437">
                  <c:v>1.2000000104308017E-2</c:v>
                </c:pt>
                <c:pt idx="19438">
                  <c:v>1.2000000104308017E-2</c:v>
                </c:pt>
                <c:pt idx="19439">
                  <c:v>1.2000000104308017E-2</c:v>
                </c:pt>
                <c:pt idx="19440">
                  <c:v>1.1420000099266914E-2</c:v>
                </c:pt>
                <c:pt idx="19441">
                  <c:v>0</c:v>
                </c:pt>
                <c:pt idx="19442">
                  <c:v>0</c:v>
                </c:pt>
                <c:pt idx="19443">
                  <c:v>0</c:v>
                </c:pt>
                <c:pt idx="19444">
                  <c:v>3.1592223506699213E-2</c:v>
                </c:pt>
                <c:pt idx="19445">
                  <c:v>1.9907770085540051</c:v>
                </c:pt>
                <c:pt idx="19446">
                  <c:v>7.5639728804180208</c:v>
                </c:pt>
                <c:pt idx="19447">
                  <c:v>9.3108067306998237</c:v>
                </c:pt>
                <c:pt idx="19448">
                  <c:v>9.6533256316510005</c:v>
                </c:pt>
                <c:pt idx="19449">
                  <c:v>8.2266388956709875</c:v>
                </c:pt>
                <c:pt idx="19450">
                  <c:v>5.826370697816003</c:v>
                </c:pt>
                <c:pt idx="19451">
                  <c:v>5.7723747800170031</c:v>
                </c:pt>
                <c:pt idx="19452">
                  <c:v>8.9194630400679031</c:v>
                </c:pt>
                <c:pt idx="19453">
                  <c:v>2.0880437619400709</c:v>
                </c:pt>
                <c:pt idx="19454">
                  <c:v>5.6095884724900316</c:v>
                </c:pt>
                <c:pt idx="19455">
                  <c:v>8.861935126648973</c:v>
                </c:pt>
                <c:pt idx="19456">
                  <c:v>7.5457774877999952</c:v>
                </c:pt>
                <c:pt idx="19457">
                  <c:v>0.14939445221978076</c:v>
                </c:pt>
                <c:pt idx="19458">
                  <c:v>5.4116667861405787E-3</c:v>
                </c:pt>
                <c:pt idx="19459">
                  <c:v>9.1666669429599779E-3</c:v>
                </c:pt>
                <c:pt idx="19460">
                  <c:v>6.0000000521602814E-3</c:v>
                </c:pt>
                <c:pt idx="19461">
                  <c:v>6.0000000521602814E-3</c:v>
                </c:pt>
                <c:pt idx="19462">
                  <c:v>6.0000000521505115E-3</c:v>
                </c:pt>
                <c:pt idx="19463">
                  <c:v>6.0000000521593932E-3</c:v>
                </c:pt>
                <c:pt idx="19464">
                  <c:v>6.0000000521602814E-3</c:v>
                </c:pt>
                <c:pt idx="19465">
                  <c:v>6.0000000521593932E-3</c:v>
                </c:pt>
                <c:pt idx="19466">
                  <c:v>6.0000000521602814E-3</c:v>
                </c:pt>
                <c:pt idx="19467">
                  <c:v>2.3066666867190833E-3</c:v>
                </c:pt>
                <c:pt idx="19468">
                  <c:v>8.4125012368380103E-2</c:v>
                </c:pt>
                <c:pt idx="19469">
                  <c:v>5.2378169767910094</c:v>
                </c:pt>
                <c:pt idx="19470">
                  <c:v>10.312557983663964</c:v>
                </c:pt>
                <c:pt idx="19471">
                  <c:v>8.2616173394529824</c:v>
                </c:pt>
                <c:pt idx="19472">
                  <c:v>8.0644472588430176</c:v>
                </c:pt>
                <c:pt idx="19473">
                  <c:v>7.8088093365560098</c:v>
                </c:pt>
                <c:pt idx="19474">
                  <c:v>8.8043252987339997</c:v>
                </c:pt>
                <c:pt idx="19475">
                  <c:v>8.1432903517620048</c:v>
                </c:pt>
                <c:pt idx="19476">
                  <c:v>8.3466767109750037</c:v>
                </c:pt>
                <c:pt idx="19477">
                  <c:v>8.9519227001399031</c:v>
                </c:pt>
                <c:pt idx="19478">
                  <c:v>9.3367511012800151</c:v>
                </c:pt>
                <c:pt idx="19479">
                  <c:v>14.469205765229844</c:v>
                </c:pt>
                <c:pt idx="19480">
                  <c:v>12.274060896230026</c:v>
                </c:pt>
                <c:pt idx="19481">
                  <c:v>7.3503335977956205E-2</c:v>
                </c:pt>
                <c:pt idx="19482">
                  <c:v>3.6283333948813994E-3</c:v>
                </c:pt>
                <c:pt idx="19483">
                  <c:v>4.7550001251511001E-3</c:v>
                </c:pt>
                <c:pt idx="19484">
                  <c:v>4.5166667783632999E-3</c:v>
                </c:pt>
                <c:pt idx="19485">
                  <c:v>3.000000026077098E-3</c:v>
                </c:pt>
                <c:pt idx="19486">
                  <c:v>3.0000000260769991E-3</c:v>
                </c:pt>
                <c:pt idx="19487">
                  <c:v>3.0000000261001247E-3</c:v>
                </c:pt>
                <c:pt idx="19488">
                  <c:v>3.0000000260699267E-3</c:v>
                </c:pt>
                <c:pt idx="19489">
                  <c:v>3.0000000259988724E-3</c:v>
                </c:pt>
                <c:pt idx="19490">
                  <c:v>3.0000000260770009E-3</c:v>
                </c:pt>
                <c:pt idx="19491">
                  <c:v>3.0000000260770043E-3</c:v>
                </c:pt>
                <c:pt idx="19492">
                  <c:v>0.42623223275899846</c:v>
                </c:pt>
                <c:pt idx="19493">
                  <c:v>1.7863363680570501</c:v>
                </c:pt>
                <c:pt idx="19494">
                  <c:v>3.9796636382760084</c:v>
                </c:pt>
                <c:pt idx="19495">
                  <c:v>7.3152402134549561</c:v>
                </c:pt>
                <c:pt idx="19496">
                  <c:v>8.6936086939149959</c:v>
                </c:pt>
                <c:pt idx="19497">
                  <c:v>8.7759460625400152</c:v>
                </c:pt>
                <c:pt idx="19498">
                  <c:v>9.1538392493459924</c:v>
                </c:pt>
                <c:pt idx="19499">
                  <c:v>8.1588017977589971</c:v>
                </c:pt>
                <c:pt idx="19500">
                  <c:v>8.5478210262460834</c:v>
                </c:pt>
                <c:pt idx="19501">
                  <c:v>9.4686880673799578</c:v>
                </c:pt>
                <c:pt idx="19502">
                  <c:v>6.8600605927899778</c:v>
                </c:pt>
                <c:pt idx="19503">
                  <c:v>8.3837165216100402</c:v>
                </c:pt>
                <c:pt idx="19504">
                  <c:v>1.1412981685329555</c:v>
                </c:pt>
                <c:pt idx="19505">
                  <c:v>4.8242224462130778E-2</c:v>
                </c:pt>
                <c:pt idx="19506">
                  <c:v>1.2000000104301023E-2</c:v>
                </c:pt>
                <c:pt idx="19507">
                  <c:v>1.2000000104301023E-2</c:v>
                </c:pt>
                <c:pt idx="19508">
                  <c:v>1.200000010429747E-2</c:v>
                </c:pt>
                <c:pt idx="19509">
                  <c:v>1.2000000104308101E-2</c:v>
                </c:pt>
                <c:pt idx="19510">
                  <c:v>1.2000000104308097E-2</c:v>
                </c:pt>
                <c:pt idx="19511">
                  <c:v>1.2000000104308017E-2</c:v>
                </c:pt>
                <c:pt idx="19512">
                  <c:v>4.4066667049709983E-3</c:v>
                </c:pt>
                <c:pt idx="19513">
                  <c:v>5.0333333770848001E-3</c:v>
                </c:pt>
                <c:pt idx="19514">
                  <c:v>8.7600004124558026E-3</c:v>
                </c:pt>
                <c:pt idx="19515">
                  <c:v>1.1200000304313999E-3</c:v>
                </c:pt>
                <c:pt idx="19516">
                  <c:v>2.3955556332211358E-2</c:v>
                </c:pt>
                <c:pt idx="19517">
                  <c:v>5.2118921728110195</c:v>
                </c:pt>
                <c:pt idx="19518">
                  <c:v>10.180887599589823</c:v>
                </c:pt>
                <c:pt idx="19519">
                  <c:v>10.057662244430048</c:v>
                </c:pt>
                <c:pt idx="19520">
                  <c:v>10.240381855910073</c:v>
                </c:pt>
                <c:pt idx="19521">
                  <c:v>10.553171072270061</c:v>
                </c:pt>
                <c:pt idx="19522">
                  <c:v>11.004795612750058</c:v>
                </c:pt>
                <c:pt idx="19523">
                  <c:v>11.152762648249791</c:v>
                </c:pt>
                <c:pt idx="19524">
                  <c:v>9.4197332495598403</c:v>
                </c:pt>
                <c:pt idx="19525">
                  <c:v>11.029617537679997</c:v>
                </c:pt>
                <c:pt idx="19526">
                  <c:v>11.963851252129643</c:v>
                </c:pt>
                <c:pt idx="19527">
                  <c:v>9.8437804790501104</c:v>
                </c:pt>
                <c:pt idx="19528">
                  <c:v>2.5086868019560598</c:v>
                </c:pt>
                <c:pt idx="19529">
                  <c:v>6.1573335994038914E-2</c:v>
                </c:pt>
                <c:pt idx="19530">
                  <c:v>1.2000000104299247E-2</c:v>
                </c:pt>
                <c:pt idx="19531">
                  <c:v>8.0266667364998767E-3</c:v>
                </c:pt>
                <c:pt idx="19532">
                  <c:v>0</c:v>
                </c:pt>
                <c:pt idx="19533">
                  <c:v>0</c:v>
                </c:pt>
                <c:pt idx="19534">
                  <c:v>0</c:v>
                </c:pt>
                <c:pt idx="19535">
                  <c:v>1.9933333505992579E-3</c:v>
                </c:pt>
                <c:pt idx="19536">
                  <c:v>0</c:v>
                </c:pt>
                <c:pt idx="19537">
                  <c:v>0</c:v>
                </c:pt>
                <c:pt idx="19538">
                  <c:v>0</c:v>
                </c:pt>
                <c:pt idx="19539">
                  <c:v>0</c:v>
                </c:pt>
                <c:pt idx="19540">
                  <c:v>2.9283334750402901E-2</c:v>
                </c:pt>
                <c:pt idx="19541">
                  <c:v>1.66149308229501</c:v>
                </c:pt>
                <c:pt idx="19542">
                  <c:v>3.6996866852698531</c:v>
                </c:pt>
                <c:pt idx="19543">
                  <c:v>7.1835584875930181</c:v>
                </c:pt>
                <c:pt idx="19544">
                  <c:v>10.238075347885001</c:v>
                </c:pt>
                <c:pt idx="19545">
                  <c:v>10.693519997067028</c:v>
                </c:pt>
                <c:pt idx="19546">
                  <c:v>10.86983637809999</c:v>
                </c:pt>
                <c:pt idx="19547">
                  <c:v>5.6905635858540222</c:v>
                </c:pt>
                <c:pt idx="19548">
                  <c:v>7.6703047573569165</c:v>
                </c:pt>
                <c:pt idx="19549">
                  <c:v>7.0442635812050298</c:v>
                </c:pt>
                <c:pt idx="19550">
                  <c:v>5.9813838905780585</c:v>
                </c:pt>
                <c:pt idx="19551">
                  <c:v>9.2660171440790009</c:v>
                </c:pt>
                <c:pt idx="19552">
                  <c:v>7.3569617661960081</c:v>
                </c:pt>
                <c:pt idx="19553">
                  <c:v>0.18798945474334897</c:v>
                </c:pt>
                <c:pt idx="19554">
                  <c:v>9.0000005438923003E-3</c:v>
                </c:pt>
                <c:pt idx="19555">
                  <c:v>9.0000005438924009E-3</c:v>
                </c:pt>
                <c:pt idx="19556">
                  <c:v>9.0000005438924009E-3</c:v>
                </c:pt>
                <c:pt idx="19557">
                  <c:v>9.0000005438923975E-3</c:v>
                </c:pt>
                <c:pt idx="19558">
                  <c:v>9.0000005438924044E-3</c:v>
                </c:pt>
                <c:pt idx="19559">
                  <c:v>9.000000543891995E-3</c:v>
                </c:pt>
                <c:pt idx="19560">
                  <c:v>9.0000005438923975E-3</c:v>
                </c:pt>
                <c:pt idx="19561">
                  <c:v>4.5250002734569996E-3</c:v>
                </c:pt>
                <c:pt idx="19562">
                  <c:v>0</c:v>
                </c:pt>
                <c:pt idx="19563">
                  <c:v>0</c:v>
                </c:pt>
                <c:pt idx="19564">
                  <c:v>0.16839000155499662</c:v>
                </c:pt>
                <c:pt idx="19565">
                  <c:v>5.5088325559700024</c:v>
                </c:pt>
                <c:pt idx="19566">
                  <c:v>8.7178871501901085</c:v>
                </c:pt>
                <c:pt idx="19567">
                  <c:v>7.9349599186500654</c:v>
                </c:pt>
                <c:pt idx="19568">
                  <c:v>7.3723898278401521</c:v>
                </c:pt>
                <c:pt idx="19569">
                  <c:v>9.0307522705079464</c:v>
                </c:pt>
                <c:pt idx="19570">
                  <c:v>9.6574170188139306</c:v>
                </c:pt>
                <c:pt idx="19571">
                  <c:v>9.5064633952239319</c:v>
                </c:pt>
                <c:pt idx="19572">
                  <c:v>8.8108333807100507</c:v>
                </c:pt>
                <c:pt idx="19573">
                  <c:v>8.0189934327199808</c:v>
                </c:pt>
                <c:pt idx="19574">
                  <c:v>4.3983042770501015</c:v>
                </c:pt>
                <c:pt idx="19575">
                  <c:v>11.310509839869837</c:v>
                </c:pt>
                <c:pt idx="19576">
                  <c:v>9.1679996664209966</c:v>
                </c:pt>
                <c:pt idx="19577">
                  <c:v>0.11261611636857402</c:v>
                </c:pt>
                <c:pt idx="19578">
                  <c:v>3.0000000260769991E-3</c:v>
                </c:pt>
                <c:pt idx="19579">
                  <c:v>3.0000000260771015E-3</c:v>
                </c:pt>
                <c:pt idx="19580">
                  <c:v>3.0000000260771002E-3</c:v>
                </c:pt>
                <c:pt idx="19581">
                  <c:v>3.0000000260769991E-3</c:v>
                </c:pt>
                <c:pt idx="19582">
                  <c:v>3.0000000260770009E-3</c:v>
                </c:pt>
                <c:pt idx="19583">
                  <c:v>3.0000000260770043E-3</c:v>
                </c:pt>
                <c:pt idx="19584">
                  <c:v>3.0000000260770009E-3</c:v>
                </c:pt>
                <c:pt idx="19585">
                  <c:v>3.0000000260770009E-3</c:v>
                </c:pt>
                <c:pt idx="19586">
                  <c:v>3.0000000260769991E-3</c:v>
                </c:pt>
                <c:pt idx="19587">
                  <c:v>3.0000000260771015E-3</c:v>
                </c:pt>
                <c:pt idx="19588">
                  <c:v>3.9986003566401251E-2</c:v>
                </c:pt>
                <c:pt idx="19589">
                  <c:v>5.2823159552439165</c:v>
                </c:pt>
                <c:pt idx="19590">
                  <c:v>8.7050280863600165</c:v>
                </c:pt>
                <c:pt idx="19591">
                  <c:v>8.7702808290050598</c:v>
                </c:pt>
                <c:pt idx="19592">
                  <c:v>8.7785249837216099</c:v>
                </c:pt>
                <c:pt idx="19593">
                  <c:v>8.0343086325789841</c:v>
                </c:pt>
                <c:pt idx="19594">
                  <c:v>5.6483648003480056</c:v>
                </c:pt>
                <c:pt idx="19595">
                  <c:v>0.12151232825999614</c:v>
                </c:pt>
                <c:pt idx="19596">
                  <c:v>0</c:v>
                </c:pt>
                <c:pt idx="19597">
                  <c:v>0</c:v>
                </c:pt>
                <c:pt idx="19598">
                  <c:v>0</c:v>
                </c:pt>
                <c:pt idx="19599">
                  <c:v>2.8589400807998118</c:v>
                </c:pt>
                <c:pt idx="19600">
                  <c:v>14.635368716134963</c:v>
                </c:pt>
                <c:pt idx="19601">
                  <c:v>0.34193279216169969</c:v>
                </c:pt>
                <c:pt idx="19602">
                  <c:v>0</c:v>
                </c:pt>
                <c:pt idx="19603">
                  <c:v>0</c:v>
                </c:pt>
                <c:pt idx="19604">
                  <c:v>0</c:v>
                </c:pt>
                <c:pt idx="19605">
                  <c:v>6.1388890155479603E-4</c:v>
                </c:pt>
                <c:pt idx="19606">
                  <c:v>4.5222222851588993E-3</c:v>
                </c:pt>
                <c:pt idx="19607">
                  <c:v>8.0527780129990012E-3</c:v>
                </c:pt>
                <c:pt idx="19608">
                  <c:v>7.5000001583249015E-3</c:v>
                </c:pt>
                <c:pt idx="19609">
                  <c:v>6.0000000521540954E-3</c:v>
                </c:pt>
                <c:pt idx="19610">
                  <c:v>6.0000000521540989E-3</c:v>
                </c:pt>
                <c:pt idx="19611">
                  <c:v>6.0000000521540642E-3</c:v>
                </c:pt>
                <c:pt idx="19612">
                  <c:v>0.31339669448101404</c:v>
                </c:pt>
                <c:pt idx="19613">
                  <c:v>7.3863879345499299</c:v>
                </c:pt>
                <c:pt idx="19614">
                  <c:v>10.798262165380038</c:v>
                </c:pt>
                <c:pt idx="19615">
                  <c:v>7.4167347717300345</c:v>
                </c:pt>
                <c:pt idx="19616">
                  <c:v>6.8808316972599641</c:v>
                </c:pt>
                <c:pt idx="19617">
                  <c:v>8.1020170635599698</c:v>
                </c:pt>
                <c:pt idx="19618">
                  <c:v>8.447250427670042</c:v>
                </c:pt>
                <c:pt idx="19619">
                  <c:v>8.1046562867700231</c:v>
                </c:pt>
                <c:pt idx="19620">
                  <c:v>7.6387037144900205</c:v>
                </c:pt>
                <c:pt idx="19621">
                  <c:v>10.887038486800066</c:v>
                </c:pt>
                <c:pt idx="19622">
                  <c:v>10.974055896859909</c:v>
                </c:pt>
                <c:pt idx="19623">
                  <c:v>12.868640284689945</c:v>
                </c:pt>
                <c:pt idx="19624">
                  <c:v>9.3346942566910229</c:v>
                </c:pt>
                <c:pt idx="19625">
                  <c:v>0.28130779285605012</c:v>
                </c:pt>
                <c:pt idx="19626">
                  <c:v>9.0000005438899411E-3</c:v>
                </c:pt>
                <c:pt idx="19627">
                  <c:v>9.0000005438999331E-3</c:v>
                </c:pt>
                <c:pt idx="19628">
                  <c:v>9.8500006040600496E-3</c:v>
                </c:pt>
                <c:pt idx="19629">
                  <c:v>1.0178333915149995E-2</c:v>
                </c:pt>
                <c:pt idx="19630">
                  <c:v>6.0000000521500674E-3</c:v>
                </c:pt>
                <c:pt idx="19631">
                  <c:v>6.0000000521600594E-3</c:v>
                </c:pt>
                <c:pt idx="19632">
                  <c:v>6.0000000521600594E-3</c:v>
                </c:pt>
                <c:pt idx="19633">
                  <c:v>1.0071667215469926E-2</c:v>
                </c:pt>
                <c:pt idx="19634">
                  <c:v>1.2500000791620058E-2</c:v>
                </c:pt>
                <c:pt idx="19635">
                  <c:v>1.1000000685460032E-2</c:v>
                </c:pt>
                <c:pt idx="19636">
                  <c:v>0.10270723278900107</c:v>
                </c:pt>
                <c:pt idx="19637">
                  <c:v>5.607967663107047</c:v>
                </c:pt>
                <c:pt idx="19638">
                  <c:v>11.303412263429891</c:v>
                </c:pt>
                <c:pt idx="19639">
                  <c:v>13.201734693690014</c:v>
                </c:pt>
                <c:pt idx="19640">
                  <c:v>11.734529652900164</c:v>
                </c:pt>
                <c:pt idx="19641">
                  <c:v>12.795779825846921</c:v>
                </c:pt>
                <c:pt idx="19642">
                  <c:v>10.55019243035008</c:v>
                </c:pt>
                <c:pt idx="19643">
                  <c:v>10.736916147009879</c:v>
                </c:pt>
                <c:pt idx="19644">
                  <c:v>11.210445637040038</c:v>
                </c:pt>
                <c:pt idx="19645">
                  <c:v>10.174958949929987</c:v>
                </c:pt>
                <c:pt idx="19646">
                  <c:v>7.2474583178100147</c:v>
                </c:pt>
                <c:pt idx="19647">
                  <c:v>9.792622281460126</c:v>
                </c:pt>
                <c:pt idx="19648">
                  <c:v>7.9549061288740006</c:v>
                </c:pt>
                <c:pt idx="19649">
                  <c:v>0.2254611206675996</c:v>
                </c:pt>
                <c:pt idx="19650">
                  <c:v>7.4400002369596763E-3</c:v>
                </c:pt>
                <c:pt idx="19651">
                  <c:v>8.3266668991797133E-3</c:v>
                </c:pt>
                <c:pt idx="19652">
                  <c:v>7.9950002299042922E-3</c:v>
                </c:pt>
                <c:pt idx="19653">
                  <c:v>8.4383336239994833E-3</c:v>
                </c:pt>
                <c:pt idx="19654">
                  <c:v>3.0000000260805848E-3</c:v>
                </c:pt>
                <c:pt idx="19655">
                  <c:v>9.8150003802404129E-3</c:v>
                </c:pt>
                <c:pt idx="19656">
                  <c:v>6.4666667228951979E-4</c:v>
                </c:pt>
                <c:pt idx="19657">
                  <c:v>0</c:v>
                </c:pt>
                <c:pt idx="19658">
                  <c:v>6.6150001100098166E-3</c:v>
                </c:pt>
                <c:pt idx="19659">
                  <c:v>9.000000543899489E-3</c:v>
                </c:pt>
                <c:pt idx="19660">
                  <c:v>6.4697224702200629E-2</c:v>
                </c:pt>
                <c:pt idx="19661">
                  <c:v>5.9642206633830028</c:v>
                </c:pt>
                <c:pt idx="19662">
                  <c:v>10.013039160039853</c:v>
                </c:pt>
                <c:pt idx="19663">
                  <c:v>9.7356295612116988</c:v>
                </c:pt>
                <c:pt idx="19664">
                  <c:v>7.1316210775898981</c:v>
                </c:pt>
                <c:pt idx="19665">
                  <c:v>9.8443098608699984</c:v>
                </c:pt>
                <c:pt idx="19666">
                  <c:v>10.840441801679845</c:v>
                </c:pt>
                <c:pt idx="19667">
                  <c:v>10.404392205440217</c:v>
                </c:pt>
                <c:pt idx="19668">
                  <c:v>10.817332805220303</c:v>
                </c:pt>
                <c:pt idx="19669">
                  <c:v>10.261985285319952</c:v>
                </c:pt>
                <c:pt idx="19670">
                  <c:v>7.3414178584703222</c:v>
                </c:pt>
                <c:pt idx="19671">
                  <c:v>2.2507591768799102</c:v>
                </c:pt>
                <c:pt idx="19672">
                  <c:v>0.93633419681293617</c:v>
                </c:pt>
                <c:pt idx="19673">
                  <c:v>4.4827779634442011E-2</c:v>
                </c:pt>
                <c:pt idx="19674">
                  <c:v>9.0000005438929942E-3</c:v>
                </c:pt>
                <c:pt idx="19675">
                  <c:v>9.000000543891995E-3</c:v>
                </c:pt>
                <c:pt idx="19676">
                  <c:v>9.0000005438923975E-3</c:v>
                </c:pt>
                <c:pt idx="19677">
                  <c:v>9.0000005438924044E-3</c:v>
                </c:pt>
                <c:pt idx="19678">
                  <c:v>9.000000543899489E-3</c:v>
                </c:pt>
                <c:pt idx="19679">
                  <c:v>9.0000005438924044E-3</c:v>
                </c:pt>
                <c:pt idx="19680">
                  <c:v>9.000000543899489E-3</c:v>
                </c:pt>
                <c:pt idx="19681">
                  <c:v>8.9233337542005131E-3</c:v>
                </c:pt>
                <c:pt idx="19682">
                  <c:v>3.0000000260770009E-3</c:v>
                </c:pt>
                <c:pt idx="19683">
                  <c:v>3.0000000260769974E-3</c:v>
                </c:pt>
                <c:pt idx="19684">
                  <c:v>3.8262223847397081E-2</c:v>
                </c:pt>
                <c:pt idx="19685">
                  <c:v>1.2571225256559728</c:v>
                </c:pt>
                <c:pt idx="19686">
                  <c:v>4.7598842083202726</c:v>
                </c:pt>
                <c:pt idx="19687">
                  <c:v>7.612303314610017</c:v>
                </c:pt>
                <c:pt idx="19688">
                  <c:v>9.974109412810094</c:v>
                </c:pt>
                <c:pt idx="19689">
                  <c:v>10.321838555139948</c:v>
                </c:pt>
                <c:pt idx="19690">
                  <c:v>10.195140021110092</c:v>
                </c:pt>
                <c:pt idx="19691">
                  <c:v>10.313662557340194</c:v>
                </c:pt>
                <c:pt idx="19692">
                  <c:v>10.242390776940056</c:v>
                </c:pt>
                <c:pt idx="19693">
                  <c:v>10.464406190289992</c:v>
                </c:pt>
                <c:pt idx="19694">
                  <c:v>9.1400860794701657</c:v>
                </c:pt>
                <c:pt idx="19695">
                  <c:v>10.244112133490034</c:v>
                </c:pt>
                <c:pt idx="19696">
                  <c:v>1.9629591435769953</c:v>
                </c:pt>
                <c:pt idx="19697">
                  <c:v>5.9751113422422009E-2</c:v>
                </c:pt>
                <c:pt idx="19698">
                  <c:v>1.2000000104308101E-2</c:v>
                </c:pt>
                <c:pt idx="19699">
                  <c:v>1.2000000104308017E-2</c:v>
                </c:pt>
                <c:pt idx="19700">
                  <c:v>0</c:v>
                </c:pt>
                <c:pt idx="19701">
                  <c:v>6.0000000521539983E-3</c:v>
                </c:pt>
                <c:pt idx="19702">
                  <c:v>6.0000000521539983E-3</c:v>
                </c:pt>
                <c:pt idx="19703">
                  <c:v>4.046666701841603E-3</c:v>
                </c:pt>
                <c:pt idx="19704">
                  <c:v>3.5333333640459597E-4</c:v>
                </c:pt>
                <c:pt idx="19705">
                  <c:v>1.1246666764426504E-2</c:v>
                </c:pt>
                <c:pt idx="19706">
                  <c:v>9.5333334162009745E-4</c:v>
                </c:pt>
                <c:pt idx="19707">
                  <c:v>1.2000000104308003E-2</c:v>
                </c:pt>
                <c:pt idx="19708">
                  <c:v>5.7426113340298457E-2</c:v>
                </c:pt>
                <c:pt idx="19709">
                  <c:v>1.0437590943620307</c:v>
                </c:pt>
                <c:pt idx="19710">
                  <c:v>3.6883556478601349</c:v>
                </c:pt>
                <c:pt idx="19711">
                  <c:v>9.5392483910898136</c:v>
                </c:pt>
                <c:pt idx="19712">
                  <c:v>8.3172453709801175</c:v>
                </c:pt>
                <c:pt idx="19713">
                  <c:v>8.2560778946101436</c:v>
                </c:pt>
                <c:pt idx="19714">
                  <c:v>8.6587742117499147</c:v>
                </c:pt>
                <c:pt idx="19715">
                  <c:v>8.0191905732999658</c:v>
                </c:pt>
                <c:pt idx="19716">
                  <c:v>7.8807316344890523</c:v>
                </c:pt>
                <c:pt idx="19717">
                  <c:v>6.7645887554610908</c:v>
                </c:pt>
                <c:pt idx="19718">
                  <c:v>6.5343173948932076</c:v>
                </c:pt>
                <c:pt idx="19719">
                  <c:v>10.080678369469979</c:v>
                </c:pt>
                <c:pt idx="19720">
                  <c:v>13.019151034337028</c:v>
                </c:pt>
                <c:pt idx="19721">
                  <c:v>0.44864668953594977</c:v>
                </c:pt>
                <c:pt idx="19722">
                  <c:v>6.0000000521539532E-3</c:v>
                </c:pt>
                <c:pt idx="19723">
                  <c:v>6.0000000521539532E-3</c:v>
                </c:pt>
                <c:pt idx="19724">
                  <c:v>6.0000000521540642E-3</c:v>
                </c:pt>
                <c:pt idx="19725">
                  <c:v>6.0000000521539532E-3</c:v>
                </c:pt>
                <c:pt idx="19726">
                  <c:v>6.0000000521540642E-3</c:v>
                </c:pt>
                <c:pt idx="19727">
                  <c:v>6.0000000521539532E-3</c:v>
                </c:pt>
                <c:pt idx="19728">
                  <c:v>6.0000000521593932E-3</c:v>
                </c:pt>
                <c:pt idx="19729">
                  <c:v>8.7327781029880036E-3</c:v>
                </c:pt>
                <c:pt idx="19730">
                  <c:v>1.0705556220170109E-2</c:v>
                </c:pt>
                <c:pt idx="19731">
                  <c:v>9.0000005438930497E-3</c:v>
                </c:pt>
                <c:pt idx="19732">
                  <c:v>0.15888074978510147</c:v>
                </c:pt>
                <c:pt idx="19733">
                  <c:v>1.6316000639900494</c:v>
                </c:pt>
                <c:pt idx="19734">
                  <c:v>7.3445900755649944</c:v>
                </c:pt>
                <c:pt idx="19735">
                  <c:v>10.231121464706007</c:v>
                </c:pt>
                <c:pt idx="19736">
                  <c:v>11.187204501364988</c:v>
                </c:pt>
                <c:pt idx="19737">
                  <c:v>10.477914066847006</c:v>
                </c:pt>
                <c:pt idx="19738">
                  <c:v>7.4098626423660221</c:v>
                </c:pt>
                <c:pt idx="19739">
                  <c:v>9.3144167465434045</c:v>
                </c:pt>
                <c:pt idx="19740">
                  <c:v>4.888365021339041</c:v>
                </c:pt>
                <c:pt idx="19741">
                  <c:v>0</c:v>
                </c:pt>
                <c:pt idx="19742">
                  <c:v>2.9673889609839534</c:v>
                </c:pt>
                <c:pt idx="19743">
                  <c:v>11.609948312970118</c:v>
                </c:pt>
                <c:pt idx="19744">
                  <c:v>14.454948232069</c:v>
                </c:pt>
                <c:pt idx="19745">
                  <c:v>0.16175723051129864</c:v>
                </c:pt>
                <c:pt idx="19746">
                  <c:v>1.4600000126908028E-3</c:v>
                </c:pt>
                <c:pt idx="19747">
                  <c:v>0</c:v>
                </c:pt>
                <c:pt idx="19748">
                  <c:v>1.1921667352629201E-2</c:v>
                </c:pt>
                <c:pt idx="19749">
                  <c:v>9.0000005438923975E-3</c:v>
                </c:pt>
                <c:pt idx="19750">
                  <c:v>9.0000005438924044E-3</c:v>
                </c:pt>
                <c:pt idx="19751">
                  <c:v>9.000000543891995E-3</c:v>
                </c:pt>
                <c:pt idx="19752">
                  <c:v>9.0000005438924009E-3</c:v>
                </c:pt>
                <c:pt idx="19753">
                  <c:v>9.0000005438923975E-3</c:v>
                </c:pt>
                <c:pt idx="19754">
                  <c:v>9.0000005438923975E-3</c:v>
                </c:pt>
                <c:pt idx="19755">
                  <c:v>1.2388889483279986E-2</c:v>
                </c:pt>
                <c:pt idx="19756">
                  <c:v>0.14298252384503485</c:v>
                </c:pt>
                <c:pt idx="19757">
                  <c:v>8.4864996813801099</c:v>
                </c:pt>
                <c:pt idx="19758">
                  <c:v>8.7262117481219548</c:v>
                </c:pt>
                <c:pt idx="19759">
                  <c:v>8.5531884437190229</c:v>
                </c:pt>
                <c:pt idx="19760">
                  <c:v>11.935018182331987</c:v>
                </c:pt>
                <c:pt idx="19761">
                  <c:v>7.7700330660119334</c:v>
                </c:pt>
                <c:pt idx="19762">
                  <c:v>8.8628791496449821</c:v>
                </c:pt>
                <c:pt idx="19763">
                  <c:v>7.6868975363830714</c:v>
                </c:pt>
                <c:pt idx="19764">
                  <c:v>6.9498922443399351</c:v>
                </c:pt>
                <c:pt idx="19765">
                  <c:v>6.878509300019914</c:v>
                </c:pt>
                <c:pt idx="19766">
                  <c:v>8.8628079334898757</c:v>
                </c:pt>
                <c:pt idx="19767">
                  <c:v>16.679198396999936</c:v>
                </c:pt>
                <c:pt idx="19768">
                  <c:v>16.601212047875947</c:v>
                </c:pt>
                <c:pt idx="19769">
                  <c:v>0.6868783604219999</c:v>
                </c:pt>
                <c:pt idx="19770">
                  <c:v>3.0000000260770321E-3</c:v>
                </c:pt>
                <c:pt idx="19771">
                  <c:v>3.0000000260770043E-3</c:v>
                </c:pt>
                <c:pt idx="19772">
                  <c:v>9.8611114965751964E-3</c:v>
                </c:pt>
                <c:pt idx="19773">
                  <c:v>6.000000052154E-3</c:v>
                </c:pt>
                <c:pt idx="19774">
                  <c:v>6.0000000521539983E-3</c:v>
                </c:pt>
                <c:pt idx="19775">
                  <c:v>6.0000000521540087E-3</c:v>
                </c:pt>
                <c:pt idx="19776">
                  <c:v>6.0000000521539983E-3</c:v>
                </c:pt>
                <c:pt idx="19777">
                  <c:v>7.6666668367883009E-3</c:v>
                </c:pt>
                <c:pt idx="19778">
                  <c:v>6.0000000521540989E-3</c:v>
                </c:pt>
                <c:pt idx="19779">
                  <c:v>1.0055555742647902E-2</c:v>
                </c:pt>
                <c:pt idx="19780">
                  <c:v>0.16873987675700164</c:v>
                </c:pt>
                <c:pt idx="19781">
                  <c:v>10.80253803630012</c:v>
                </c:pt>
                <c:pt idx="19782">
                  <c:v>15.899592779210025</c:v>
                </c:pt>
                <c:pt idx="19783">
                  <c:v>11.396322658859845</c:v>
                </c:pt>
                <c:pt idx="19784">
                  <c:v>7.3161340575699114</c:v>
                </c:pt>
                <c:pt idx="19785">
                  <c:v>7.2109620465198532</c:v>
                </c:pt>
                <c:pt idx="19786">
                  <c:v>7.5722566996699925</c:v>
                </c:pt>
                <c:pt idx="19787">
                  <c:v>7.6353955279440697</c:v>
                </c:pt>
                <c:pt idx="19788">
                  <c:v>8.2255868291899787</c:v>
                </c:pt>
                <c:pt idx="19789">
                  <c:v>8.166481928290068</c:v>
                </c:pt>
                <c:pt idx="19790">
                  <c:v>10.279301497140068</c:v>
                </c:pt>
                <c:pt idx="19791">
                  <c:v>16.491484282550118</c:v>
                </c:pt>
                <c:pt idx="19792">
                  <c:v>17.290144330276007</c:v>
                </c:pt>
                <c:pt idx="19793">
                  <c:v>0.71170725625913978</c:v>
                </c:pt>
                <c:pt idx="19794">
                  <c:v>3.0000000260770009E-3</c:v>
                </c:pt>
                <c:pt idx="19795">
                  <c:v>3.0000000260770043E-3</c:v>
                </c:pt>
                <c:pt idx="19796">
                  <c:v>8.698333667642999E-3</c:v>
                </c:pt>
                <c:pt idx="19797">
                  <c:v>7.7966667861772976E-3</c:v>
                </c:pt>
                <c:pt idx="19798">
                  <c:v>2.733333357092995E-4</c:v>
                </c:pt>
                <c:pt idx="19799">
                  <c:v>4.8322225910499839E-3</c:v>
                </c:pt>
                <c:pt idx="19800">
                  <c:v>3.2955556186990975E-3</c:v>
                </c:pt>
                <c:pt idx="19801">
                  <c:v>0</c:v>
                </c:pt>
                <c:pt idx="19802">
                  <c:v>9.5466669643968771E-3</c:v>
                </c:pt>
                <c:pt idx="19803">
                  <c:v>9.1666667660099677E-3</c:v>
                </c:pt>
                <c:pt idx="19804">
                  <c:v>0.20341185687703955</c:v>
                </c:pt>
                <c:pt idx="19805">
                  <c:v>9.1778029101797074</c:v>
                </c:pt>
                <c:pt idx="19806">
                  <c:v>10.897808159729948</c:v>
                </c:pt>
                <c:pt idx="19807">
                  <c:v>7.2673081164899713</c:v>
                </c:pt>
                <c:pt idx="19808">
                  <c:v>7.4272820186599802</c:v>
                </c:pt>
                <c:pt idx="19809">
                  <c:v>7.6720279794279804</c:v>
                </c:pt>
                <c:pt idx="19810">
                  <c:v>8.6239805115549188</c:v>
                </c:pt>
                <c:pt idx="19811">
                  <c:v>9.0933111047739885</c:v>
                </c:pt>
                <c:pt idx="19812">
                  <c:v>7.2390699609132056</c:v>
                </c:pt>
                <c:pt idx="19813">
                  <c:v>9.4903997219916292</c:v>
                </c:pt>
                <c:pt idx="19814">
                  <c:v>7.9590651263130212</c:v>
                </c:pt>
                <c:pt idx="19815">
                  <c:v>17.986507343582957</c:v>
                </c:pt>
                <c:pt idx="19816">
                  <c:v>8.4235308319790079</c:v>
                </c:pt>
                <c:pt idx="19817">
                  <c:v>0.14600778564700079</c:v>
                </c:pt>
                <c:pt idx="19818">
                  <c:v>1.4266667432256019E-2</c:v>
                </c:pt>
                <c:pt idx="19819">
                  <c:v>6.0000000521549524E-3</c:v>
                </c:pt>
                <c:pt idx="19820">
                  <c:v>6.0000000521539532E-3</c:v>
                </c:pt>
                <c:pt idx="19821">
                  <c:v>6.0000000521540642E-3</c:v>
                </c:pt>
                <c:pt idx="19822">
                  <c:v>7.6000001902379877E-3</c:v>
                </c:pt>
                <c:pt idx="19823">
                  <c:v>6.0000000521498453E-3</c:v>
                </c:pt>
                <c:pt idx="19824">
                  <c:v>6.0000000521540642E-3</c:v>
                </c:pt>
                <c:pt idx="19825">
                  <c:v>6.0000000521540642E-3</c:v>
                </c:pt>
                <c:pt idx="19826">
                  <c:v>6.0000000521540642E-3</c:v>
                </c:pt>
                <c:pt idx="19827">
                  <c:v>8.7222223149400202E-3</c:v>
                </c:pt>
                <c:pt idx="19828">
                  <c:v>0.18727118783060348</c:v>
                </c:pt>
                <c:pt idx="19829">
                  <c:v>3.240854553049985</c:v>
                </c:pt>
                <c:pt idx="19830">
                  <c:v>4.337207690480227</c:v>
                </c:pt>
                <c:pt idx="19831">
                  <c:v>9.9343330424799206</c:v>
                </c:pt>
                <c:pt idx="19832">
                  <c:v>11.15177431709003</c:v>
                </c:pt>
                <c:pt idx="19833">
                  <c:v>12.031608804200005</c:v>
                </c:pt>
                <c:pt idx="19834">
                  <c:v>10.865200552939996</c:v>
                </c:pt>
                <c:pt idx="19835">
                  <c:v>11.14540279547009</c:v>
                </c:pt>
                <c:pt idx="19836">
                  <c:v>8.3463099039900044</c:v>
                </c:pt>
                <c:pt idx="19837">
                  <c:v>7.5747524515800251</c:v>
                </c:pt>
                <c:pt idx="19838">
                  <c:v>8.0907136005801021</c:v>
                </c:pt>
                <c:pt idx="19839">
                  <c:v>10.283613939159977</c:v>
                </c:pt>
                <c:pt idx="19840">
                  <c:v>8.2401587677910015</c:v>
                </c:pt>
                <c:pt idx="19841">
                  <c:v>0.32125556900630059</c:v>
                </c:pt>
                <c:pt idx="19842">
                  <c:v>6.0000000521541006E-3</c:v>
                </c:pt>
                <c:pt idx="19843">
                  <c:v>6.0000000521541023E-3</c:v>
                </c:pt>
                <c:pt idx="19844">
                  <c:v>6.0000000521539983E-3</c:v>
                </c:pt>
                <c:pt idx="19845">
                  <c:v>8.1666668721784991E-3</c:v>
                </c:pt>
                <c:pt idx="19846">
                  <c:v>6.0000000521540989E-3</c:v>
                </c:pt>
                <c:pt idx="19847">
                  <c:v>8.5000002291052978E-3</c:v>
                </c:pt>
                <c:pt idx="19848">
                  <c:v>6.0000000521541023E-3</c:v>
                </c:pt>
                <c:pt idx="19849">
                  <c:v>6.0000000521540017E-3</c:v>
                </c:pt>
                <c:pt idx="19850">
                  <c:v>6.0000000521541006E-3</c:v>
                </c:pt>
                <c:pt idx="19851">
                  <c:v>6.000000052154E-3</c:v>
                </c:pt>
                <c:pt idx="19852">
                  <c:v>0.43442040343097998</c:v>
                </c:pt>
                <c:pt idx="19853">
                  <c:v>7.8022347355150146</c:v>
                </c:pt>
                <c:pt idx="19854">
                  <c:v>7.3716778360450235</c:v>
                </c:pt>
                <c:pt idx="19855">
                  <c:v>5.8125383588999853</c:v>
                </c:pt>
                <c:pt idx="19856">
                  <c:v>7.9540508540466988</c:v>
                </c:pt>
                <c:pt idx="19857">
                  <c:v>7.9389447138040055</c:v>
                </c:pt>
                <c:pt idx="19858">
                  <c:v>7.14321025000703</c:v>
                </c:pt>
                <c:pt idx="19859">
                  <c:v>6.1438769743180046</c:v>
                </c:pt>
                <c:pt idx="19860">
                  <c:v>5.904842848245039</c:v>
                </c:pt>
                <c:pt idx="19861">
                  <c:v>6.0160062832310075</c:v>
                </c:pt>
                <c:pt idx="19862">
                  <c:v>7.4408427619910071</c:v>
                </c:pt>
                <c:pt idx="19863">
                  <c:v>9.1280832180390234</c:v>
                </c:pt>
                <c:pt idx="19864">
                  <c:v>6.647794271186001</c:v>
                </c:pt>
                <c:pt idx="19865">
                  <c:v>0.48674168851019006</c:v>
                </c:pt>
                <c:pt idx="19866">
                  <c:v>7.4866669058488997E-3</c:v>
                </c:pt>
                <c:pt idx="19867">
                  <c:v>3.0000000260770009E-3</c:v>
                </c:pt>
                <c:pt idx="19868">
                  <c:v>3.9133334027913001E-3</c:v>
                </c:pt>
                <c:pt idx="19869">
                  <c:v>3.2866667063597005E-3</c:v>
                </c:pt>
                <c:pt idx="19870">
                  <c:v>3.0000000260770043E-3</c:v>
                </c:pt>
                <c:pt idx="19871">
                  <c:v>3.1227778107859872E-3</c:v>
                </c:pt>
                <c:pt idx="19872">
                  <c:v>9.7388892056833997E-3</c:v>
                </c:pt>
                <c:pt idx="19873">
                  <c:v>8.8333335860322007E-3</c:v>
                </c:pt>
                <c:pt idx="19874">
                  <c:v>6.000000052154E-3</c:v>
                </c:pt>
                <c:pt idx="19875">
                  <c:v>6.5944445386735984E-3</c:v>
                </c:pt>
                <c:pt idx="19876">
                  <c:v>0.31662282350001192</c:v>
                </c:pt>
                <c:pt idx="19877">
                  <c:v>8.404943461753021</c:v>
                </c:pt>
                <c:pt idx="19878">
                  <c:v>7.9463121525441025</c:v>
                </c:pt>
                <c:pt idx="19879">
                  <c:v>6.217310923469995</c:v>
                </c:pt>
                <c:pt idx="19880">
                  <c:v>5.8156482972049162</c:v>
                </c:pt>
                <c:pt idx="19881">
                  <c:v>8.508406155639932</c:v>
                </c:pt>
                <c:pt idx="19882">
                  <c:v>5.8165415609000775</c:v>
                </c:pt>
                <c:pt idx="19883">
                  <c:v>8.7739122006000798</c:v>
                </c:pt>
                <c:pt idx="19884">
                  <c:v>8.4318178929199803</c:v>
                </c:pt>
                <c:pt idx="19885">
                  <c:v>8.5548305261099813</c:v>
                </c:pt>
                <c:pt idx="19886">
                  <c:v>4.0022675259897369</c:v>
                </c:pt>
                <c:pt idx="19887">
                  <c:v>7.8867369563699867</c:v>
                </c:pt>
                <c:pt idx="19888">
                  <c:v>11.556470321787369</c:v>
                </c:pt>
                <c:pt idx="19889">
                  <c:v>0.19803167704570601</c:v>
                </c:pt>
                <c:pt idx="19890">
                  <c:v>3.0000000260769991E-3</c:v>
                </c:pt>
                <c:pt idx="19891">
                  <c:v>3.0000000260771084E-3</c:v>
                </c:pt>
                <c:pt idx="19892">
                  <c:v>3.0000000260770997E-3</c:v>
                </c:pt>
                <c:pt idx="19893">
                  <c:v>9.0783336761201001E-3</c:v>
                </c:pt>
                <c:pt idx="19894">
                  <c:v>6.0000000521541006E-3</c:v>
                </c:pt>
                <c:pt idx="19895">
                  <c:v>6.0000000521540087E-3</c:v>
                </c:pt>
                <c:pt idx="19896">
                  <c:v>6.0000000521541006E-3</c:v>
                </c:pt>
                <c:pt idx="19897">
                  <c:v>6.0000000521540997E-3</c:v>
                </c:pt>
                <c:pt idx="19898">
                  <c:v>6.0000000521541023E-3</c:v>
                </c:pt>
                <c:pt idx="19899">
                  <c:v>6.0000000521541058E-3</c:v>
                </c:pt>
                <c:pt idx="19900">
                  <c:v>0.14242889450198959</c:v>
                </c:pt>
                <c:pt idx="19901">
                  <c:v>3.0146503020839646</c:v>
                </c:pt>
                <c:pt idx="19902">
                  <c:v>9.0193705539570601</c:v>
                </c:pt>
                <c:pt idx="19903">
                  <c:v>9.096201517820198</c:v>
                </c:pt>
                <c:pt idx="19904">
                  <c:v>9.7017529975530579</c:v>
                </c:pt>
                <c:pt idx="19905">
                  <c:v>9.9040613465849674</c:v>
                </c:pt>
                <c:pt idx="19906">
                  <c:v>8.8324257229270131</c:v>
                </c:pt>
                <c:pt idx="19907">
                  <c:v>9.8147331613960205</c:v>
                </c:pt>
                <c:pt idx="19908">
                  <c:v>9.1604906479519741</c:v>
                </c:pt>
                <c:pt idx="19909">
                  <c:v>9.7186143484714975</c:v>
                </c:pt>
                <c:pt idx="19910">
                  <c:v>9.3189788145890589</c:v>
                </c:pt>
                <c:pt idx="19911">
                  <c:v>5.5251976842689601</c:v>
                </c:pt>
                <c:pt idx="19912">
                  <c:v>2.9374388724349956</c:v>
                </c:pt>
                <c:pt idx="19913">
                  <c:v>0.60146224959546934</c:v>
                </c:pt>
                <c:pt idx="19914">
                  <c:v>1.2000000104310349E-2</c:v>
                </c:pt>
                <c:pt idx="19915">
                  <c:v>2.866666691616615E-4</c:v>
                </c:pt>
                <c:pt idx="19916">
                  <c:v>0</c:v>
                </c:pt>
                <c:pt idx="19917">
                  <c:v>0</c:v>
                </c:pt>
                <c:pt idx="19918">
                  <c:v>0</c:v>
                </c:pt>
                <c:pt idx="19919">
                  <c:v>0</c:v>
                </c:pt>
                <c:pt idx="19920">
                  <c:v>5.417222309489933E-3</c:v>
                </c:pt>
                <c:pt idx="19921">
                  <c:v>1.0521111742900047E-2</c:v>
                </c:pt>
                <c:pt idx="19922">
                  <c:v>1.0198889542889944E-2</c:v>
                </c:pt>
                <c:pt idx="19923">
                  <c:v>4.9000000720900161E-3</c:v>
                </c:pt>
                <c:pt idx="19924">
                  <c:v>0.37063490767800999</c:v>
                </c:pt>
                <c:pt idx="19925">
                  <c:v>8.2960937870994087</c:v>
                </c:pt>
                <c:pt idx="19926">
                  <c:v>8.2125855954488998</c:v>
                </c:pt>
                <c:pt idx="19927">
                  <c:v>5.9263417318129541</c:v>
                </c:pt>
                <c:pt idx="19928">
                  <c:v>5.5430294333600614</c:v>
                </c:pt>
                <c:pt idx="19929">
                  <c:v>5.8264961433499138</c:v>
                </c:pt>
                <c:pt idx="19930">
                  <c:v>5.8209010918927007</c:v>
                </c:pt>
                <c:pt idx="19931">
                  <c:v>5.8967094198860082</c:v>
                </c:pt>
                <c:pt idx="19932">
                  <c:v>5.6150536632580383</c:v>
                </c:pt>
                <c:pt idx="19933">
                  <c:v>5.9766379377599606</c:v>
                </c:pt>
                <c:pt idx="19934">
                  <c:v>6.9001754824298587</c:v>
                </c:pt>
                <c:pt idx="19935">
                  <c:v>16.46710188150405</c:v>
                </c:pt>
                <c:pt idx="19936">
                  <c:v>12.781801126281039</c:v>
                </c:pt>
                <c:pt idx="19937">
                  <c:v>0.8180911514680993</c:v>
                </c:pt>
                <c:pt idx="19938">
                  <c:v>1.0800000093800222E-3</c:v>
                </c:pt>
                <c:pt idx="19939">
                  <c:v>9.0666671593984012E-3</c:v>
                </c:pt>
                <c:pt idx="19940">
                  <c:v>0</c:v>
                </c:pt>
                <c:pt idx="19941">
                  <c:v>0</c:v>
                </c:pt>
                <c:pt idx="19942">
                  <c:v>2.0066666841093012E-3</c:v>
                </c:pt>
                <c:pt idx="19943">
                  <c:v>0</c:v>
                </c:pt>
                <c:pt idx="19944">
                  <c:v>2.9894444822438013E-3</c:v>
                </c:pt>
                <c:pt idx="19945">
                  <c:v>3.7333333771676011E-3</c:v>
                </c:pt>
                <c:pt idx="19946">
                  <c:v>3.9333333820105038E-3</c:v>
                </c:pt>
                <c:pt idx="19947">
                  <c:v>1.6955555842464998E-2</c:v>
                </c:pt>
                <c:pt idx="19948">
                  <c:v>0.44703481733398576</c:v>
                </c:pt>
                <c:pt idx="19949">
                  <c:v>10.82338867504393</c:v>
                </c:pt>
                <c:pt idx="19950">
                  <c:v>10.156808324919012</c:v>
                </c:pt>
                <c:pt idx="19951">
                  <c:v>6.9241234948900683</c:v>
                </c:pt>
                <c:pt idx="19952">
                  <c:v>7.0510666741240584</c:v>
                </c:pt>
                <c:pt idx="19953">
                  <c:v>6.8138853422799457</c:v>
                </c:pt>
                <c:pt idx="19954">
                  <c:v>6.9068209022949532</c:v>
                </c:pt>
                <c:pt idx="19955">
                  <c:v>6.5734733359020083</c:v>
                </c:pt>
                <c:pt idx="19956">
                  <c:v>6.7771344237899029</c:v>
                </c:pt>
                <c:pt idx="19957">
                  <c:v>7.6283419609098928</c:v>
                </c:pt>
                <c:pt idx="19958">
                  <c:v>9.6564964919598424</c:v>
                </c:pt>
                <c:pt idx="19959">
                  <c:v>16.202660363259838</c:v>
                </c:pt>
                <c:pt idx="19960">
                  <c:v>17.080527830454912</c:v>
                </c:pt>
                <c:pt idx="19961">
                  <c:v>0.84584392703239963</c:v>
                </c:pt>
                <c:pt idx="19962">
                  <c:v>0</c:v>
                </c:pt>
                <c:pt idx="19963">
                  <c:v>0</c:v>
                </c:pt>
                <c:pt idx="19964">
                  <c:v>0</c:v>
                </c:pt>
                <c:pt idx="19965">
                  <c:v>0</c:v>
                </c:pt>
                <c:pt idx="19966">
                  <c:v>0</c:v>
                </c:pt>
                <c:pt idx="19967">
                  <c:v>1.6000000139080039E-3</c:v>
                </c:pt>
                <c:pt idx="19968">
                  <c:v>5.1066667110597486E-3</c:v>
                </c:pt>
                <c:pt idx="19969">
                  <c:v>6.0933333862985967E-3</c:v>
                </c:pt>
                <c:pt idx="19970">
                  <c:v>1.3066666780247038E-3</c:v>
                </c:pt>
                <c:pt idx="19971">
                  <c:v>1.7426667023036968E-2</c:v>
                </c:pt>
                <c:pt idx="19972">
                  <c:v>0.33115020128599326</c:v>
                </c:pt>
                <c:pt idx="19973">
                  <c:v>6.8838067226499788</c:v>
                </c:pt>
                <c:pt idx="19974">
                  <c:v>10.663971267807938</c:v>
                </c:pt>
                <c:pt idx="19975">
                  <c:v>10.383743117649828</c:v>
                </c:pt>
                <c:pt idx="19976">
                  <c:v>10.775955593325989</c:v>
                </c:pt>
                <c:pt idx="19977">
                  <c:v>11.077801909978007</c:v>
                </c:pt>
                <c:pt idx="19978">
                  <c:v>9.9247815206329619</c:v>
                </c:pt>
                <c:pt idx="19979">
                  <c:v>10.760111841627975</c:v>
                </c:pt>
                <c:pt idx="19980">
                  <c:v>10.71798770586696</c:v>
                </c:pt>
                <c:pt idx="19981">
                  <c:v>10.849256157409968</c:v>
                </c:pt>
                <c:pt idx="19982">
                  <c:v>10.225853284330015</c:v>
                </c:pt>
                <c:pt idx="19983">
                  <c:v>14.32815184771016</c:v>
                </c:pt>
                <c:pt idx="19984">
                  <c:v>5.0956039181439792</c:v>
                </c:pt>
                <c:pt idx="19985">
                  <c:v>0.34123501636500997</c:v>
                </c:pt>
                <c:pt idx="19986">
                  <c:v>3.8933334018419891E-3</c:v>
                </c:pt>
                <c:pt idx="19987">
                  <c:v>3.0000000260769974E-3</c:v>
                </c:pt>
                <c:pt idx="19988">
                  <c:v>3.000000026077098E-3</c:v>
                </c:pt>
                <c:pt idx="19989">
                  <c:v>3.0000000260769974E-3</c:v>
                </c:pt>
                <c:pt idx="19990">
                  <c:v>3.0000000260770043E-3</c:v>
                </c:pt>
                <c:pt idx="19991">
                  <c:v>3.0000000260771015E-3</c:v>
                </c:pt>
                <c:pt idx="19992">
                  <c:v>8.8766669300902011E-3</c:v>
                </c:pt>
                <c:pt idx="19993">
                  <c:v>6.0000000521540017E-3</c:v>
                </c:pt>
                <c:pt idx="19994">
                  <c:v>8.1600002820292998E-3</c:v>
                </c:pt>
                <c:pt idx="19995">
                  <c:v>1.4388889878368061E-2</c:v>
                </c:pt>
                <c:pt idx="19996">
                  <c:v>0.53376370768495462</c:v>
                </c:pt>
                <c:pt idx="19997">
                  <c:v>8.865725907798037</c:v>
                </c:pt>
                <c:pt idx="19998">
                  <c:v>8.4654483138182997</c:v>
                </c:pt>
                <c:pt idx="19999">
                  <c:v>6.9966200542440333</c:v>
                </c:pt>
                <c:pt idx="20000">
                  <c:v>6.9328628190349946</c:v>
                </c:pt>
                <c:pt idx="20001">
                  <c:v>9.1610370508819869</c:v>
                </c:pt>
                <c:pt idx="20002">
                  <c:v>6.6626397980580236</c:v>
                </c:pt>
                <c:pt idx="20003">
                  <c:v>6.8728224171539978</c:v>
                </c:pt>
                <c:pt idx="20004">
                  <c:v>6.7689442019980106</c:v>
                </c:pt>
                <c:pt idx="20005">
                  <c:v>6.7626959276199159</c:v>
                </c:pt>
                <c:pt idx="20006">
                  <c:v>7.2453074020829717</c:v>
                </c:pt>
                <c:pt idx="20007">
                  <c:v>9.0622828001120013</c:v>
                </c:pt>
                <c:pt idx="20008">
                  <c:v>8.9345505746409941</c:v>
                </c:pt>
                <c:pt idx="20009">
                  <c:v>0.62760225161651007</c:v>
                </c:pt>
                <c:pt idx="20010">
                  <c:v>7.0000002160667957E-3</c:v>
                </c:pt>
                <c:pt idx="20011">
                  <c:v>6.6333336165795009E-3</c:v>
                </c:pt>
                <c:pt idx="20012">
                  <c:v>7.8933335488799994E-3</c:v>
                </c:pt>
                <c:pt idx="20013">
                  <c:v>6.0000000521540989E-3</c:v>
                </c:pt>
                <c:pt idx="20014">
                  <c:v>8.065555798303703E-3</c:v>
                </c:pt>
                <c:pt idx="20015">
                  <c:v>9.911111719491994E-3</c:v>
                </c:pt>
                <c:pt idx="20016">
                  <c:v>9.0000005438923975E-3</c:v>
                </c:pt>
                <c:pt idx="20017">
                  <c:v>1.0103333816967101E-2</c:v>
                </c:pt>
                <c:pt idx="20018">
                  <c:v>9.4933336678271994E-3</c:v>
                </c:pt>
                <c:pt idx="20019">
                  <c:v>9.9444442966750701E-3</c:v>
                </c:pt>
                <c:pt idx="20020">
                  <c:v>0.5836399837700128</c:v>
                </c:pt>
                <c:pt idx="20021">
                  <c:v>9.668116728988025</c:v>
                </c:pt>
                <c:pt idx="20022">
                  <c:v>8.957118896378006</c:v>
                </c:pt>
                <c:pt idx="20023">
                  <c:v>7.8516548654270082</c:v>
                </c:pt>
                <c:pt idx="20024">
                  <c:v>7.6626407898800011</c:v>
                </c:pt>
                <c:pt idx="20025">
                  <c:v>6.9391368415599572</c:v>
                </c:pt>
                <c:pt idx="20026">
                  <c:v>7.2369844539929886</c:v>
                </c:pt>
                <c:pt idx="20027">
                  <c:v>8.4796142336559797</c:v>
                </c:pt>
                <c:pt idx="20028">
                  <c:v>7.7467253349900034</c:v>
                </c:pt>
                <c:pt idx="20029">
                  <c:v>9.2711169522425969</c:v>
                </c:pt>
                <c:pt idx="20030">
                  <c:v>8.64699396131806</c:v>
                </c:pt>
                <c:pt idx="20031">
                  <c:v>8.8647123174498574</c:v>
                </c:pt>
                <c:pt idx="20032">
                  <c:v>11.333959394743033</c:v>
                </c:pt>
                <c:pt idx="20033">
                  <c:v>0.18745667620200002</c:v>
                </c:pt>
                <c:pt idx="20034">
                  <c:v>3.0000000260770321E-3</c:v>
                </c:pt>
                <c:pt idx="20035">
                  <c:v>6.906666878299994E-3</c:v>
                </c:pt>
                <c:pt idx="20036">
                  <c:v>5.8933334968369611E-3</c:v>
                </c:pt>
                <c:pt idx="20037">
                  <c:v>3.0000000260770321E-3</c:v>
                </c:pt>
                <c:pt idx="20038">
                  <c:v>8.4566667531099649E-3</c:v>
                </c:pt>
                <c:pt idx="20039">
                  <c:v>1.1906666770164054E-2</c:v>
                </c:pt>
                <c:pt idx="20040">
                  <c:v>6.9333333935994723E-4</c:v>
                </c:pt>
                <c:pt idx="20041">
                  <c:v>2.7066666901939263E-3</c:v>
                </c:pt>
                <c:pt idx="20042">
                  <c:v>1.2000000104308017E-2</c:v>
                </c:pt>
                <c:pt idx="20043">
                  <c:v>6.704444465123971E-3</c:v>
                </c:pt>
                <c:pt idx="20044">
                  <c:v>0.20205556460501839</c:v>
                </c:pt>
                <c:pt idx="20045">
                  <c:v>2.1914053435459664</c:v>
                </c:pt>
                <c:pt idx="20046">
                  <c:v>5.3697411565150333</c:v>
                </c:pt>
                <c:pt idx="20047">
                  <c:v>8.1951850620019968</c:v>
                </c:pt>
                <c:pt idx="20048">
                  <c:v>8.8651188027250214</c:v>
                </c:pt>
                <c:pt idx="20049">
                  <c:v>8.6826873518890011</c:v>
                </c:pt>
                <c:pt idx="20050">
                  <c:v>7.9995983163749997</c:v>
                </c:pt>
                <c:pt idx="20051">
                  <c:v>6.6859409353500041</c:v>
                </c:pt>
                <c:pt idx="20052">
                  <c:v>6.2436321226759901</c:v>
                </c:pt>
                <c:pt idx="20053">
                  <c:v>6.9156867790219962</c:v>
                </c:pt>
                <c:pt idx="20054">
                  <c:v>7.2000987688689975</c:v>
                </c:pt>
                <c:pt idx="20055">
                  <c:v>9.4332113504399331</c:v>
                </c:pt>
                <c:pt idx="20056">
                  <c:v>6.8087316093839831</c:v>
                </c:pt>
                <c:pt idx="20057">
                  <c:v>0.26986890050478962</c:v>
                </c:pt>
                <c:pt idx="20058">
                  <c:v>3.8933334018413993E-3</c:v>
                </c:pt>
                <c:pt idx="20059">
                  <c:v>3.0000000261019011E-3</c:v>
                </c:pt>
                <c:pt idx="20060">
                  <c:v>3.0000000260770009E-3</c:v>
                </c:pt>
                <c:pt idx="20061">
                  <c:v>7.2000002255662998E-3</c:v>
                </c:pt>
                <c:pt idx="20062">
                  <c:v>5.706666821302997E-3</c:v>
                </c:pt>
                <c:pt idx="20063">
                  <c:v>9.6933336773269985E-3</c:v>
                </c:pt>
                <c:pt idx="20064">
                  <c:v>3.0000000260770009E-3</c:v>
                </c:pt>
                <c:pt idx="20065">
                  <c:v>3.0000000260770009E-3</c:v>
                </c:pt>
                <c:pt idx="20066">
                  <c:v>5.2866668771539005E-3</c:v>
                </c:pt>
                <c:pt idx="20067">
                  <c:v>1.6500000750852999E-2</c:v>
                </c:pt>
                <c:pt idx="20068">
                  <c:v>0.46500534320870202</c:v>
                </c:pt>
                <c:pt idx="20069">
                  <c:v>7.9553685480419745</c:v>
                </c:pt>
                <c:pt idx="20070">
                  <c:v>4.9931177345899869</c:v>
                </c:pt>
                <c:pt idx="20071">
                  <c:v>6.1710082266099562</c:v>
                </c:pt>
                <c:pt idx="20072">
                  <c:v>6.513451733050033</c:v>
                </c:pt>
                <c:pt idx="20073">
                  <c:v>5.7792147027100782</c:v>
                </c:pt>
                <c:pt idx="20074">
                  <c:v>5.573122712239865</c:v>
                </c:pt>
                <c:pt idx="20075">
                  <c:v>6.5198523317499166</c:v>
                </c:pt>
                <c:pt idx="20076">
                  <c:v>7.8271842716829951</c:v>
                </c:pt>
                <c:pt idx="20077">
                  <c:v>6.8474817790270208</c:v>
                </c:pt>
                <c:pt idx="20078">
                  <c:v>5.7124587814000733</c:v>
                </c:pt>
                <c:pt idx="20079">
                  <c:v>6.6525960826897972</c:v>
                </c:pt>
                <c:pt idx="20080">
                  <c:v>14.043457323154001</c:v>
                </c:pt>
                <c:pt idx="20081">
                  <c:v>0.72276781216523034</c:v>
                </c:pt>
                <c:pt idx="20082">
                  <c:v>9.0000005438922968E-3</c:v>
                </c:pt>
                <c:pt idx="20083">
                  <c:v>9.0000005438924009E-3</c:v>
                </c:pt>
                <c:pt idx="20084">
                  <c:v>9.0000005438924009E-3</c:v>
                </c:pt>
                <c:pt idx="20085">
                  <c:v>1.0672222884475401E-2</c:v>
                </c:pt>
                <c:pt idx="20086">
                  <c:v>9.000000543892302E-3</c:v>
                </c:pt>
                <c:pt idx="20087">
                  <c:v>9.0000005438901631E-3</c:v>
                </c:pt>
                <c:pt idx="20088">
                  <c:v>9.0000005438923992E-3</c:v>
                </c:pt>
                <c:pt idx="20089">
                  <c:v>9.0000005438923992E-3</c:v>
                </c:pt>
                <c:pt idx="20090">
                  <c:v>9.0000005438923975E-3</c:v>
                </c:pt>
                <c:pt idx="20091">
                  <c:v>9.0000005438920228E-3</c:v>
                </c:pt>
                <c:pt idx="20092">
                  <c:v>0.50577969031900238</c:v>
                </c:pt>
                <c:pt idx="20093">
                  <c:v>6.6029358416830064</c:v>
                </c:pt>
                <c:pt idx="20094">
                  <c:v>8.3064101787595064</c:v>
                </c:pt>
                <c:pt idx="20095">
                  <c:v>6.4323534075410009</c:v>
                </c:pt>
                <c:pt idx="20096">
                  <c:v>7.3660406478250025</c:v>
                </c:pt>
                <c:pt idx="20097">
                  <c:v>7.6221231969209953</c:v>
                </c:pt>
                <c:pt idx="20098">
                  <c:v>6.020152950287013</c:v>
                </c:pt>
                <c:pt idx="20099">
                  <c:v>6.2348747634889605</c:v>
                </c:pt>
                <c:pt idx="20100">
                  <c:v>6.4341029914190102</c:v>
                </c:pt>
                <c:pt idx="20101">
                  <c:v>6.7279731591540326</c:v>
                </c:pt>
                <c:pt idx="20102">
                  <c:v>7.1828430313410081</c:v>
                </c:pt>
                <c:pt idx="20103">
                  <c:v>8.1519542943100021</c:v>
                </c:pt>
                <c:pt idx="20104">
                  <c:v>15.47753554677297</c:v>
                </c:pt>
                <c:pt idx="20105">
                  <c:v>1.8034789741743005</c:v>
                </c:pt>
                <c:pt idx="20106">
                  <c:v>5.9200001647692346E-3</c:v>
                </c:pt>
                <c:pt idx="20107">
                  <c:v>4.600000102073001E-3</c:v>
                </c:pt>
                <c:pt idx="20108">
                  <c:v>3.0000000260770043E-3</c:v>
                </c:pt>
                <c:pt idx="20109">
                  <c:v>5.1300001920511987E-3</c:v>
                </c:pt>
                <c:pt idx="20110">
                  <c:v>6.8066667258326052E-3</c:v>
                </c:pt>
                <c:pt idx="20111">
                  <c:v>2.6200000615800023E-3</c:v>
                </c:pt>
                <c:pt idx="20112">
                  <c:v>5.6000001495704003E-3</c:v>
                </c:pt>
                <c:pt idx="20113">
                  <c:v>3.0000000260770009E-3</c:v>
                </c:pt>
                <c:pt idx="20114">
                  <c:v>4.0000000735744001E-3</c:v>
                </c:pt>
                <c:pt idx="20115">
                  <c:v>6.8888889729150082E-3</c:v>
                </c:pt>
                <c:pt idx="20116">
                  <c:v>1.0137115609423049</c:v>
                </c:pt>
                <c:pt idx="20117">
                  <c:v>9.6870653608130013</c:v>
                </c:pt>
                <c:pt idx="20118">
                  <c:v>8.2899791076470137</c:v>
                </c:pt>
                <c:pt idx="20119">
                  <c:v>7.1715800539639929</c:v>
                </c:pt>
                <c:pt idx="20120">
                  <c:v>7.2999604331109822</c:v>
                </c:pt>
                <c:pt idx="20121">
                  <c:v>7.8923992231160014</c:v>
                </c:pt>
                <c:pt idx="20122">
                  <c:v>7.7256536430779761</c:v>
                </c:pt>
                <c:pt idx="20123">
                  <c:v>7.2356550831298136</c:v>
                </c:pt>
                <c:pt idx="20124">
                  <c:v>7.6480820253100319</c:v>
                </c:pt>
                <c:pt idx="20125">
                  <c:v>7.3613555553199603</c:v>
                </c:pt>
                <c:pt idx="20126">
                  <c:v>8.9633221096420357</c:v>
                </c:pt>
                <c:pt idx="20127">
                  <c:v>11.100696591799988</c:v>
                </c:pt>
                <c:pt idx="20128">
                  <c:v>9.5300407190590022</c:v>
                </c:pt>
                <c:pt idx="20129">
                  <c:v>0.43498002015674975</c:v>
                </c:pt>
                <c:pt idx="20130">
                  <c:v>1.2000000104309995E-4</c:v>
                </c:pt>
                <c:pt idx="20131">
                  <c:v>0</c:v>
                </c:pt>
                <c:pt idx="20132">
                  <c:v>0</c:v>
                </c:pt>
                <c:pt idx="20133">
                  <c:v>0</c:v>
                </c:pt>
                <c:pt idx="20134">
                  <c:v>0</c:v>
                </c:pt>
                <c:pt idx="20135">
                  <c:v>1.0880000094572698E-2</c:v>
                </c:pt>
                <c:pt idx="20136">
                  <c:v>1.2000000104308099E-2</c:v>
                </c:pt>
                <c:pt idx="20137">
                  <c:v>1.2000000104308101E-2</c:v>
                </c:pt>
                <c:pt idx="20138">
                  <c:v>1.2000000104308101E-2</c:v>
                </c:pt>
                <c:pt idx="20139">
                  <c:v>9.6200000246360051E-3</c:v>
                </c:pt>
                <c:pt idx="20140">
                  <c:v>0.54405708159498545</c:v>
                </c:pt>
                <c:pt idx="20141">
                  <c:v>2.3691731176110125</c:v>
                </c:pt>
                <c:pt idx="20142">
                  <c:v>5.0014451880599609</c:v>
                </c:pt>
                <c:pt idx="20143">
                  <c:v>4.5910177830860448</c:v>
                </c:pt>
                <c:pt idx="20144">
                  <c:v>7.6646492580920267</c:v>
                </c:pt>
                <c:pt idx="20145">
                  <c:v>9.4685188121599992</c:v>
                </c:pt>
                <c:pt idx="20146">
                  <c:v>9.3623330918999272</c:v>
                </c:pt>
                <c:pt idx="20147">
                  <c:v>9.7373086269699343</c:v>
                </c:pt>
                <c:pt idx="20148">
                  <c:v>14.66203574418978</c:v>
                </c:pt>
                <c:pt idx="20149">
                  <c:v>9.8977488313803406</c:v>
                </c:pt>
                <c:pt idx="20150">
                  <c:v>9.5887116078370127</c:v>
                </c:pt>
                <c:pt idx="20151">
                  <c:v>9.4468333757090477</c:v>
                </c:pt>
                <c:pt idx="20152">
                  <c:v>12.904243618201008</c:v>
                </c:pt>
                <c:pt idx="20153">
                  <c:v>1.0157117092629999</c:v>
                </c:pt>
                <c:pt idx="20154">
                  <c:v>1.7133333482263029E-3</c:v>
                </c:pt>
                <c:pt idx="20155">
                  <c:v>0</c:v>
                </c:pt>
                <c:pt idx="20156">
                  <c:v>0</c:v>
                </c:pt>
                <c:pt idx="20157">
                  <c:v>0</c:v>
                </c:pt>
                <c:pt idx="20158">
                  <c:v>0</c:v>
                </c:pt>
                <c:pt idx="20159">
                  <c:v>0</c:v>
                </c:pt>
                <c:pt idx="20160">
                  <c:v>0</c:v>
                </c:pt>
                <c:pt idx="20161">
                  <c:v>8.6800000754496016E-3</c:v>
                </c:pt>
                <c:pt idx="20162">
                  <c:v>1.2000000104308201E-2</c:v>
                </c:pt>
                <c:pt idx="20163">
                  <c:v>3.0611111869414606E-2</c:v>
                </c:pt>
                <c:pt idx="20164">
                  <c:v>7.7200004227691466E-2</c:v>
                </c:pt>
                <c:pt idx="20165">
                  <c:v>0.53686961217098883</c:v>
                </c:pt>
                <c:pt idx="20166">
                  <c:v>1.1762985419900076</c:v>
                </c:pt>
                <c:pt idx="20167">
                  <c:v>5.2572153488119966</c:v>
                </c:pt>
                <c:pt idx="20168">
                  <c:v>3.9521236732269927</c:v>
                </c:pt>
                <c:pt idx="20169">
                  <c:v>6.337374755260015</c:v>
                </c:pt>
                <c:pt idx="20170">
                  <c:v>7.1689651575929929</c:v>
                </c:pt>
                <c:pt idx="20171">
                  <c:v>8.4039550111699839</c:v>
                </c:pt>
                <c:pt idx="20172">
                  <c:v>8.6758945646414993</c:v>
                </c:pt>
                <c:pt idx="20173">
                  <c:v>9.8518535049919933</c:v>
                </c:pt>
                <c:pt idx="20174">
                  <c:v>8.4030078320199664</c:v>
                </c:pt>
                <c:pt idx="20175">
                  <c:v>4.4963428411219866</c:v>
                </c:pt>
                <c:pt idx="20176">
                  <c:v>3.6152220010758001</c:v>
                </c:pt>
                <c:pt idx="20177">
                  <c:v>0.52165668987047908</c:v>
                </c:pt>
                <c:pt idx="20178">
                  <c:v>6.0000000521539983E-3</c:v>
                </c:pt>
                <c:pt idx="20179">
                  <c:v>6.0000000521540989E-3</c:v>
                </c:pt>
                <c:pt idx="20180">
                  <c:v>6.0000000521541006E-3</c:v>
                </c:pt>
                <c:pt idx="20181">
                  <c:v>6.0000000521541023E-3</c:v>
                </c:pt>
                <c:pt idx="20182">
                  <c:v>6.0000000521540989E-3</c:v>
                </c:pt>
                <c:pt idx="20183">
                  <c:v>6.0000000521539948E-3</c:v>
                </c:pt>
                <c:pt idx="20184">
                  <c:v>1.1266667048136399E-2</c:v>
                </c:pt>
                <c:pt idx="20185">
                  <c:v>1.0100000342354198E-2</c:v>
                </c:pt>
                <c:pt idx="20186">
                  <c:v>1.0600000334282798E-2</c:v>
                </c:pt>
                <c:pt idx="20187">
                  <c:v>2.2388889299080006E-2</c:v>
                </c:pt>
                <c:pt idx="20188">
                  <c:v>0.21259278736800979</c:v>
                </c:pt>
                <c:pt idx="20189">
                  <c:v>1.1188993088401276</c:v>
                </c:pt>
                <c:pt idx="20190">
                  <c:v>1.324957032400107</c:v>
                </c:pt>
                <c:pt idx="20191">
                  <c:v>2.1309209362602815</c:v>
                </c:pt>
                <c:pt idx="20192">
                  <c:v>3.8491598443201838</c:v>
                </c:pt>
                <c:pt idx="20193">
                  <c:v>6.0391607718997875</c:v>
                </c:pt>
                <c:pt idx="20194">
                  <c:v>8.7937422476798019</c:v>
                </c:pt>
                <c:pt idx="20195">
                  <c:v>8.4864590299102929</c:v>
                </c:pt>
                <c:pt idx="20196">
                  <c:v>9.0282390709598985</c:v>
                </c:pt>
                <c:pt idx="20197">
                  <c:v>9.474009766709969</c:v>
                </c:pt>
                <c:pt idx="20198">
                  <c:v>8.6704459384900474</c:v>
                </c:pt>
                <c:pt idx="20199">
                  <c:v>8.8524734775801335</c:v>
                </c:pt>
                <c:pt idx="20200">
                  <c:v>9.8081232978739763</c:v>
                </c:pt>
                <c:pt idx="20201">
                  <c:v>0.23218556859429995</c:v>
                </c:pt>
                <c:pt idx="20202">
                  <c:v>1.2000000104308097E-2</c:v>
                </c:pt>
                <c:pt idx="20203">
                  <c:v>1.2000000104308101E-2</c:v>
                </c:pt>
                <c:pt idx="20204">
                  <c:v>1.2000000104308101E-2</c:v>
                </c:pt>
                <c:pt idx="20205">
                  <c:v>1.2000000104308101E-2</c:v>
                </c:pt>
                <c:pt idx="20206">
                  <c:v>1.2000000104308201E-2</c:v>
                </c:pt>
                <c:pt idx="20207">
                  <c:v>1.2000000104308101E-2</c:v>
                </c:pt>
                <c:pt idx="20208">
                  <c:v>1.2000000104308101E-2</c:v>
                </c:pt>
                <c:pt idx="20209">
                  <c:v>1.1133333564632402E-2</c:v>
                </c:pt>
                <c:pt idx="20210">
                  <c:v>9.0000005438923975E-3</c:v>
                </c:pt>
                <c:pt idx="20211">
                  <c:v>9.000000543889719E-3</c:v>
                </c:pt>
                <c:pt idx="20212">
                  <c:v>0.39086740037920009</c:v>
                </c:pt>
                <c:pt idx="20213">
                  <c:v>3.5305893591398672</c:v>
                </c:pt>
                <c:pt idx="20214">
                  <c:v>13.299994614349998</c:v>
                </c:pt>
                <c:pt idx="20215">
                  <c:v>6.0798103798729812</c:v>
                </c:pt>
                <c:pt idx="20216">
                  <c:v>5.2750055715770259</c:v>
                </c:pt>
                <c:pt idx="20217">
                  <c:v>5.7854144742800599</c:v>
                </c:pt>
                <c:pt idx="20218">
                  <c:v>5.5869656435700108</c:v>
                </c:pt>
                <c:pt idx="20219">
                  <c:v>6.4257536824590034</c:v>
                </c:pt>
                <c:pt idx="20220">
                  <c:v>7.6106361881900284</c:v>
                </c:pt>
                <c:pt idx="20221">
                  <c:v>8.9157544501599659</c:v>
                </c:pt>
                <c:pt idx="20222">
                  <c:v>9.4078050825301034</c:v>
                </c:pt>
                <c:pt idx="20223">
                  <c:v>11.447379359139859</c:v>
                </c:pt>
                <c:pt idx="20224">
                  <c:v>11.268490732245027</c:v>
                </c:pt>
                <c:pt idx="20225">
                  <c:v>1.3753267260289004</c:v>
                </c:pt>
                <c:pt idx="20226">
                  <c:v>3.3333333623000172E-3</c:v>
                </c:pt>
                <c:pt idx="20227">
                  <c:v>0</c:v>
                </c:pt>
                <c:pt idx="20228">
                  <c:v>0</c:v>
                </c:pt>
                <c:pt idx="20229">
                  <c:v>0</c:v>
                </c:pt>
                <c:pt idx="20230">
                  <c:v>0</c:v>
                </c:pt>
                <c:pt idx="20231">
                  <c:v>0</c:v>
                </c:pt>
                <c:pt idx="20232">
                  <c:v>0</c:v>
                </c:pt>
                <c:pt idx="20233">
                  <c:v>0</c:v>
                </c:pt>
                <c:pt idx="20234">
                  <c:v>2.2666666863693022E-3</c:v>
                </c:pt>
                <c:pt idx="20235">
                  <c:v>3.0000000261019011E-3</c:v>
                </c:pt>
                <c:pt idx="20236">
                  <c:v>1.2735594427050501</c:v>
                </c:pt>
                <c:pt idx="20237">
                  <c:v>10.478287334193695</c:v>
                </c:pt>
                <c:pt idx="20238">
                  <c:v>10.666779698800156</c:v>
                </c:pt>
                <c:pt idx="20239">
                  <c:v>6.5008501083800638</c:v>
                </c:pt>
                <c:pt idx="20240">
                  <c:v>1.2327820386801704</c:v>
                </c:pt>
                <c:pt idx="20241">
                  <c:v>7.4825646305098417</c:v>
                </c:pt>
                <c:pt idx="20242">
                  <c:v>0</c:v>
                </c:pt>
                <c:pt idx="20243">
                  <c:v>0</c:v>
                </c:pt>
                <c:pt idx="20244">
                  <c:v>0</c:v>
                </c:pt>
                <c:pt idx="20245">
                  <c:v>0</c:v>
                </c:pt>
                <c:pt idx="20246">
                  <c:v>0</c:v>
                </c:pt>
                <c:pt idx="20247">
                  <c:v>0.65698978265197638</c:v>
                </c:pt>
                <c:pt idx="20248">
                  <c:v>14.656113877767012</c:v>
                </c:pt>
                <c:pt idx="20249">
                  <c:v>1.7822746936294003</c:v>
                </c:pt>
                <c:pt idx="20250">
                  <c:v>4.1023839161627995E-3</c:v>
                </c:pt>
                <c:pt idx="20251">
                  <c:v>4.0357172489159931E-3</c:v>
                </c:pt>
                <c:pt idx="20252">
                  <c:v>0</c:v>
                </c:pt>
                <c:pt idx="20253">
                  <c:v>1.6666666811539013E-3</c:v>
                </c:pt>
                <c:pt idx="20254">
                  <c:v>7.9500002501945999E-3</c:v>
                </c:pt>
                <c:pt idx="20255">
                  <c:v>7.9333335937309957E-3</c:v>
                </c:pt>
                <c:pt idx="20256">
                  <c:v>1.0833333763811057E-3</c:v>
                </c:pt>
                <c:pt idx="20257">
                  <c:v>4.0000000347694027E-3</c:v>
                </c:pt>
                <c:pt idx="20258">
                  <c:v>3.6000000312923983E-3</c:v>
                </c:pt>
                <c:pt idx="20259">
                  <c:v>2.1333333518770425E-3</c:v>
                </c:pt>
                <c:pt idx="20260">
                  <c:v>1.3625007144507038</c:v>
                </c:pt>
                <c:pt idx="20261">
                  <c:v>10.259277856241965</c:v>
                </c:pt>
                <c:pt idx="20262">
                  <c:v>9.11381535596297</c:v>
                </c:pt>
                <c:pt idx="20263">
                  <c:v>9.0976088404700022</c:v>
                </c:pt>
                <c:pt idx="20264">
                  <c:v>8.5538120926758126</c:v>
                </c:pt>
                <c:pt idx="20265">
                  <c:v>7.979536596140008</c:v>
                </c:pt>
                <c:pt idx="20266">
                  <c:v>8.8051250347830319</c:v>
                </c:pt>
                <c:pt idx="20267">
                  <c:v>7.7606160622179914</c:v>
                </c:pt>
                <c:pt idx="20268">
                  <c:v>7.8435094364480165</c:v>
                </c:pt>
                <c:pt idx="20269">
                  <c:v>7.7234359611729815</c:v>
                </c:pt>
                <c:pt idx="20270">
                  <c:v>8.1793214954000177</c:v>
                </c:pt>
                <c:pt idx="20271">
                  <c:v>8.943535883694949</c:v>
                </c:pt>
                <c:pt idx="20272">
                  <c:v>4.0839514380439823</c:v>
                </c:pt>
                <c:pt idx="20273">
                  <c:v>0.36143723882469914</c:v>
                </c:pt>
                <c:pt idx="20274">
                  <c:v>9.000000543892302E-3</c:v>
                </c:pt>
                <c:pt idx="20275">
                  <c:v>9.0000005438924009E-3</c:v>
                </c:pt>
                <c:pt idx="20276">
                  <c:v>9.0000005438924009E-3</c:v>
                </c:pt>
                <c:pt idx="20277">
                  <c:v>9.000000543891995E-3</c:v>
                </c:pt>
                <c:pt idx="20278">
                  <c:v>9.0000005438923975E-3</c:v>
                </c:pt>
                <c:pt idx="20279">
                  <c:v>9.0000005438929942E-3</c:v>
                </c:pt>
                <c:pt idx="20280">
                  <c:v>9.0000005438924044E-3</c:v>
                </c:pt>
                <c:pt idx="20281">
                  <c:v>8.5066671296954027E-3</c:v>
                </c:pt>
                <c:pt idx="20282">
                  <c:v>6.0000000520989971E-3</c:v>
                </c:pt>
                <c:pt idx="20283">
                  <c:v>6.0000000521593932E-3</c:v>
                </c:pt>
                <c:pt idx="20284">
                  <c:v>0.88757023108399835</c:v>
                </c:pt>
                <c:pt idx="20285">
                  <c:v>5.5470662792499752</c:v>
                </c:pt>
                <c:pt idx="20286">
                  <c:v>6.571238369909679</c:v>
                </c:pt>
                <c:pt idx="20287">
                  <c:v>7.3473332447297253</c:v>
                </c:pt>
                <c:pt idx="20288">
                  <c:v>9.111124113599999</c:v>
                </c:pt>
                <c:pt idx="20289">
                  <c:v>12.080585385949689</c:v>
                </c:pt>
                <c:pt idx="20290">
                  <c:v>11.660039960539962</c:v>
                </c:pt>
                <c:pt idx="20291">
                  <c:v>9.1019110160330001</c:v>
                </c:pt>
                <c:pt idx="20292">
                  <c:v>6.7616185861189706</c:v>
                </c:pt>
                <c:pt idx="20293">
                  <c:v>7.9082371770000464</c:v>
                </c:pt>
                <c:pt idx="20294">
                  <c:v>8.4621041345598975</c:v>
                </c:pt>
                <c:pt idx="20295">
                  <c:v>9.8274554634099331</c:v>
                </c:pt>
                <c:pt idx="20296">
                  <c:v>7.4252725983989762</c:v>
                </c:pt>
                <c:pt idx="20297">
                  <c:v>0.44843890912210327</c:v>
                </c:pt>
                <c:pt idx="20298">
                  <c:v>1.5000000595989604E-2</c:v>
                </c:pt>
                <c:pt idx="20299">
                  <c:v>7.986666929603814E-3</c:v>
                </c:pt>
                <c:pt idx="20300">
                  <c:v>5.6133334835370037E-3</c:v>
                </c:pt>
                <c:pt idx="20301">
                  <c:v>5.9866668346026976E-3</c:v>
                </c:pt>
                <c:pt idx="20302">
                  <c:v>3.0000000260770997E-3</c:v>
                </c:pt>
                <c:pt idx="20303">
                  <c:v>3.0000000260770043E-3</c:v>
                </c:pt>
                <c:pt idx="20304">
                  <c:v>3.0000000260771015E-3</c:v>
                </c:pt>
                <c:pt idx="20305">
                  <c:v>3.000000026077098E-3</c:v>
                </c:pt>
                <c:pt idx="20306">
                  <c:v>3.0000000260771015E-3</c:v>
                </c:pt>
                <c:pt idx="20307">
                  <c:v>7.3083335210399891E-3</c:v>
                </c:pt>
                <c:pt idx="20308">
                  <c:v>1.8084914345890013</c:v>
                </c:pt>
                <c:pt idx="20309">
                  <c:v>11.071422160911396</c:v>
                </c:pt>
                <c:pt idx="20310">
                  <c:v>7.7881781540999953</c:v>
                </c:pt>
                <c:pt idx="20311">
                  <c:v>8.9611965449660147</c:v>
                </c:pt>
                <c:pt idx="20312">
                  <c:v>10.655668450199983</c:v>
                </c:pt>
                <c:pt idx="20313">
                  <c:v>10.731377337250251</c:v>
                </c:pt>
                <c:pt idx="20314">
                  <c:v>10.515360553530172</c:v>
                </c:pt>
                <c:pt idx="20315">
                  <c:v>11.419218090370123</c:v>
                </c:pt>
                <c:pt idx="20316">
                  <c:v>8.905545159977919</c:v>
                </c:pt>
                <c:pt idx="20317">
                  <c:v>9.0915286334350185</c:v>
                </c:pt>
                <c:pt idx="20318">
                  <c:v>9.1453373930179396</c:v>
                </c:pt>
                <c:pt idx="20319">
                  <c:v>10.582768053478958</c:v>
                </c:pt>
                <c:pt idx="20320">
                  <c:v>15.267692349048502</c:v>
                </c:pt>
                <c:pt idx="20321">
                  <c:v>2.106093430808901</c:v>
                </c:pt>
                <c:pt idx="20322">
                  <c:v>3.5333333640499287E-3</c:v>
                </c:pt>
                <c:pt idx="20323">
                  <c:v>0</c:v>
                </c:pt>
                <c:pt idx="20324">
                  <c:v>1.3290555927280012E-2</c:v>
                </c:pt>
                <c:pt idx="20325">
                  <c:v>2.6394445573298952E-3</c:v>
                </c:pt>
                <c:pt idx="20326">
                  <c:v>4.000000034698914E-3</c:v>
                </c:pt>
                <c:pt idx="20327">
                  <c:v>0</c:v>
                </c:pt>
                <c:pt idx="20328">
                  <c:v>0</c:v>
                </c:pt>
                <c:pt idx="20329">
                  <c:v>8.0000000695399365E-3</c:v>
                </c:pt>
                <c:pt idx="20330">
                  <c:v>0</c:v>
                </c:pt>
                <c:pt idx="20331">
                  <c:v>1.7888889267209995E-2</c:v>
                </c:pt>
                <c:pt idx="20332">
                  <c:v>1.2942711267310187</c:v>
                </c:pt>
                <c:pt idx="20333">
                  <c:v>6.603966433990081</c:v>
                </c:pt>
                <c:pt idx="20334">
                  <c:v>9.0241692607901314</c:v>
                </c:pt>
                <c:pt idx="20335">
                  <c:v>5.5338987901500332</c:v>
                </c:pt>
                <c:pt idx="20336">
                  <c:v>4.1177194563499597</c:v>
                </c:pt>
                <c:pt idx="20337">
                  <c:v>4.8255667638700288</c:v>
                </c:pt>
                <c:pt idx="20338">
                  <c:v>5.6287863137999921</c:v>
                </c:pt>
                <c:pt idx="20339">
                  <c:v>6.8906767845201102</c:v>
                </c:pt>
                <c:pt idx="20340">
                  <c:v>5.6777515400769971</c:v>
                </c:pt>
                <c:pt idx="20341">
                  <c:v>5.8193894237901986</c:v>
                </c:pt>
                <c:pt idx="20342">
                  <c:v>6.5576306883399411</c:v>
                </c:pt>
                <c:pt idx="20343">
                  <c:v>9.5704992498303909</c:v>
                </c:pt>
                <c:pt idx="20344">
                  <c:v>3.9585000829069941</c:v>
                </c:pt>
                <c:pt idx="20345">
                  <c:v>0.26297890129129797</c:v>
                </c:pt>
                <c:pt idx="20346">
                  <c:v>6.0000000521540017E-3</c:v>
                </c:pt>
                <c:pt idx="20347">
                  <c:v>6.000000052154E-3</c:v>
                </c:pt>
                <c:pt idx="20348">
                  <c:v>6.0000000521540087E-3</c:v>
                </c:pt>
                <c:pt idx="20349">
                  <c:v>6.0000000521540989E-3</c:v>
                </c:pt>
                <c:pt idx="20350">
                  <c:v>6.0000000521534952E-3</c:v>
                </c:pt>
                <c:pt idx="20351">
                  <c:v>1.4000000742575E-2</c:v>
                </c:pt>
                <c:pt idx="20352">
                  <c:v>6.0000000521540989E-3</c:v>
                </c:pt>
                <c:pt idx="20353">
                  <c:v>7.0050002368062993E-3</c:v>
                </c:pt>
                <c:pt idx="20354">
                  <c:v>3.0000000260769905E-3</c:v>
                </c:pt>
                <c:pt idx="20355">
                  <c:v>2.9055555568380242E-2</c:v>
                </c:pt>
                <c:pt idx="20356">
                  <c:v>2.0555876644110072</c:v>
                </c:pt>
                <c:pt idx="20357">
                  <c:v>11.173321778656032</c:v>
                </c:pt>
                <c:pt idx="20358">
                  <c:v>7.7842537207100122</c:v>
                </c:pt>
                <c:pt idx="20359">
                  <c:v>7.3498191346000112</c:v>
                </c:pt>
                <c:pt idx="20360">
                  <c:v>7.070197290842998</c:v>
                </c:pt>
                <c:pt idx="20361">
                  <c:v>7.3524128023800017</c:v>
                </c:pt>
                <c:pt idx="20362">
                  <c:v>7.0397629621269857</c:v>
                </c:pt>
                <c:pt idx="20363">
                  <c:v>7.3136404493110376</c:v>
                </c:pt>
                <c:pt idx="20364">
                  <c:v>8.1566964076598651</c:v>
                </c:pt>
                <c:pt idx="20365">
                  <c:v>8.1629906770920115</c:v>
                </c:pt>
                <c:pt idx="20366">
                  <c:v>8.4708487468309954</c:v>
                </c:pt>
                <c:pt idx="20367">
                  <c:v>9.0617687744562119</c:v>
                </c:pt>
                <c:pt idx="20368">
                  <c:v>15.564585694545997</c:v>
                </c:pt>
                <c:pt idx="20369">
                  <c:v>2.6565056679978003</c:v>
                </c:pt>
                <c:pt idx="20370">
                  <c:v>1.1653333873384075E-2</c:v>
                </c:pt>
                <c:pt idx="20371">
                  <c:v>6.0000000521540642E-3</c:v>
                </c:pt>
                <c:pt idx="20372">
                  <c:v>6.0000000521540642E-3</c:v>
                </c:pt>
                <c:pt idx="20373">
                  <c:v>8.0000002247589963E-3</c:v>
                </c:pt>
                <c:pt idx="20374">
                  <c:v>6.0000000521540642E-3</c:v>
                </c:pt>
                <c:pt idx="20375">
                  <c:v>8.766666957591096E-3</c:v>
                </c:pt>
                <c:pt idx="20376">
                  <c:v>9.2333336645320507E-3</c:v>
                </c:pt>
                <c:pt idx="20377">
                  <c:v>6.3333334090810434E-3</c:v>
                </c:pt>
                <c:pt idx="20378">
                  <c:v>6.0000000521540642E-3</c:v>
                </c:pt>
                <c:pt idx="20379">
                  <c:v>6.3055556293400983E-3</c:v>
                </c:pt>
                <c:pt idx="20380">
                  <c:v>2.2356857422731053</c:v>
                </c:pt>
                <c:pt idx="20381">
                  <c:v>11.811009241229016</c:v>
                </c:pt>
                <c:pt idx="20382">
                  <c:v>8.4438027961998614</c:v>
                </c:pt>
                <c:pt idx="20383">
                  <c:v>7.6709190654698887</c:v>
                </c:pt>
                <c:pt idx="20384">
                  <c:v>8.7444647481700031</c:v>
                </c:pt>
                <c:pt idx="20385">
                  <c:v>7.4173251395769739</c:v>
                </c:pt>
                <c:pt idx="20386">
                  <c:v>9.3668820868580269</c:v>
                </c:pt>
                <c:pt idx="20387">
                  <c:v>11.241391828323913</c:v>
                </c:pt>
                <c:pt idx="20388">
                  <c:v>12.12591465950004</c:v>
                </c:pt>
                <c:pt idx="20389">
                  <c:v>10.311020806631973</c:v>
                </c:pt>
                <c:pt idx="20390">
                  <c:v>8.3998821348610022</c:v>
                </c:pt>
                <c:pt idx="20391">
                  <c:v>9.6161190202492008</c:v>
                </c:pt>
                <c:pt idx="20392">
                  <c:v>15.885652830848016</c:v>
                </c:pt>
                <c:pt idx="20393">
                  <c:v>2.5020101075940033</c:v>
                </c:pt>
                <c:pt idx="20394">
                  <c:v>1.8000000156461991E-3</c:v>
                </c:pt>
                <c:pt idx="20395">
                  <c:v>0</c:v>
                </c:pt>
                <c:pt idx="20396">
                  <c:v>5.7333335901300075E-3</c:v>
                </c:pt>
                <c:pt idx="20397">
                  <c:v>5.0000000434617942E-3</c:v>
                </c:pt>
                <c:pt idx="20398">
                  <c:v>7.2500002415201159E-3</c:v>
                </c:pt>
                <c:pt idx="20399">
                  <c:v>3.0000000259988724E-3</c:v>
                </c:pt>
                <c:pt idx="20400">
                  <c:v>3.0000000260770043E-3</c:v>
                </c:pt>
                <c:pt idx="20401">
                  <c:v>3.0000000260769766E-3</c:v>
                </c:pt>
                <c:pt idx="20402">
                  <c:v>3.0000000260770009E-3</c:v>
                </c:pt>
                <c:pt idx="20403">
                  <c:v>3.6588889193819973E-2</c:v>
                </c:pt>
                <c:pt idx="20404">
                  <c:v>2.1990470666399915</c:v>
                </c:pt>
                <c:pt idx="20405">
                  <c:v>13.445892509329951</c:v>
                </c:pt>
                <c:pt idx="20406">
                  <c:v>10.677668001916004</c:v>
                </c:pt>
                <c:pt idx="20407">
                  <c:v>11.039662312929977</c:v>
                </c:pt>
                <c:pt idx="20408">
                  <c:v>11.246421095529968</c:v>
                </c:pt>
                <c:pt idx="20409">
                  <c:v>13.042277797060024</c:v>
                </c:pt>
                <c:pt idx="20410">
                  <c:v>12.301745096850027</c:v>
                </c:pt>
                <c:pt idx="20411">
                  <c:v>13.577526361146994</c:v>
                </c:pt>
                <c:pt idx="20412">
                  <c:v>12.13623419073204</c:v>
                </c:pt>
                <c:pt idx="20413">
                  <c:v>8.910396736991899</c:v>
                </c:pt>
                <c:pt idx="20414">
                  <c:v>8.3713976854730277</c:v>
                </c:pt>
                <c:pt idx="20415">
                  <c:v>10.493337441550011</c:v>
                </c:pt>
                <c:pt idx="20416">
                  <c:v>13.720419361188988</c:v>
                </c:pt>
                <c:pt idx="20417">
                  <c:v>2.7803023552655972</c:v>
                </c:pt>
                <c:pt idx="20418">
                  <c:v>6.9666668022466023E-3</c:v>
                </c:pt>
                <c:pt idx="20419">
                  <c:v>8.666666892046801E-3</c:v>
                </c:pt>
                <c:pt idx="20420">
                  <c:v>0</c:v>
                </c:pt>
                <c:pt idx="20421">
                  <c:v>6.0000000521539532E-3</c:v>
                </c:pt>
                <c:pt idx="20422">
                  <c:v>6.0000000521505115E-3</c:v>
                </c:pt>
                <c:pt idx="20423">
                  <c:v>6.0000000521539948E-3</c:v>
                </c:pt>
                <c:pt idx="20424">
                  <c:v>6.0000000521541006E-3</c:v>
                </c:pt>
                <c:pt idx="20425">
                  <c:v>6.000000052154994E-3</c:v>
                </c:pt>
                <c:pt idx="20426">
                  <c:v>6.0000000521539809E-3</c:v>
                </c:pt>
                <c:pt idx="20427">
                  <c:v>1.9615555191419887E-2</c:v>
                </c:pt>
                <c:pt idx="20428">
                  <c:v>2.2147855211070464</c:v>
                </c:pt>
                <c:pt idx="20429">
                  <c:v>11.091137008789929</c:v>
                </c:pt>
                <c:pt idx="20430">
                  <c:v>8.6797165854769673</c:v>
                </c:pt>
                <c:pt idx="20431">
                  <c:v>7.9383539729640233</c:v>
                </c:pt>
                <c:pt idx="20432">
                  <c:v>8.9772187762790736</c:v>
                </c:pt>
                <c:pt idx="20433">
                  <c:v>8.1594901349801603</c:v>
                </c:pt>
                <c:pt idx="20434">
                  <c:v>7.835973873130115</c:v>
                </c:pt>
                <c:pt idx="20435">
                  <c:v>8.2398206774400933</c:v>
                </c:pt>
                <c:pt idx="20436">
                  <c:v>8.2782389100398177</c:v>
                </c:pt>
                <c:pt idx="20437">
                  <c:v>7.1514864820999264</c:v>
                </c:pt>
                <c:pt idx="20438">
                  <c:v>8.0515089390000867</c:v>
                </c:pt>
                <c:pt idx="20439">
                  <c:v>10.481674384539929</c:v>
                </c:pt>
                <c:pt idx="20440">
                  <c:v>11.912361201710041</c:v>
                </c:pt>
                <c:pt idx="20441">
                  <c:v>2.5480851338984998</c:v>
                </c:pt>
                <c:pt idx="20442">
                  <c:v>1.1800000785539666E-2</c:v>
                </c:pt>
                <c:pt idx="20443">
                  <c:v>9.0000005438999331E-3</c:v>
                </c:pt>
                <c:pt idx="20444">
                  <c:v>9.0000005438999331E-3</c:v>
                </c:pt>
                <c:pt idx="20445">
                  <c:v>9.0000005438923975E-3</c:v>
                </c:pt>
                <c:pt idx="20446">
                  <c:v>9.0000005438924009E-3</c:v>
                </c:pt>
                <c:pt idx="20447">
                  <c:v>9.0000005438924113E-3</c:v>
                </c:pt>
                <c:pt idx="20448">
                  <c:v>8.3200005027982971E-3</c:v>
                </c:pt>
                <c:pt idx="20449">
                  <c:v>0</c:v>
                </c:pt>
                <c:pt idx="20450">
                  <c:v>0</c:v>
                </c:pt>
                <c:pt idx="20451">
                  <c:v>1.8648889429039528E-2</c:v>
                </c:pt>
                <c:pt idx="20452">
                  <c:v>2.7146467538729553</c:v>
                </c:pt>
                <c:pt idx="20453">
                  <c:v>10.217425728590115</c:v>
                </c:pt>
                <c:pt idx="20454">
                  <c:v>7.0254485241567011</c:v>
                </c:pt>
                <c:pt idx="20455">
                  <c:v>6.7008441111800039</c:v>
                </c:pt>
                <c:pt idx="20456">
                  <c:v>6.4187753560800047</c:v>
                </c:pt>
                <c:pt idx="20457">
                  <c:v>5.7933429156400962</c:v>
                </c:pt>
                <c:pt idx="20458">
                  <c:v>5.7610340891880014</c:v>
                </c:pt>
                <c:pt idx="20459">
                  <c:v>6.2985403633119859</c:v>
                </c:pt>
                <c:pt idx="20460">
                  <c:v>6.3324750020783593</c:v>
                </c:pt>
                <c:pt idx="20461">
                  <c:v>6.6905559338501916</c:v>
                </c:pt>
                <c:pt idx="20462">
                  <c:v>6.8889267508199623</c:v>
                </c:pt>
                <c:pt idx="20463">
                  <c:v>9.3335863139900539</c:v>
                </c:pt>
                <c:pt idx="20464">
                  <c:v>14.859688169056994</c:v>
                </c:pt>
                <c:pt idx="20465">
                  <c:v>2.5153845582881971</c:v>
                </c:pt>
                <c:pt idx="20466">
                  <c:v>1.1920000103600614E-2</c:v>
                </c:pt>
                <c:pt idx="20467">
                  <c:v>4.6000000399799568E-3</c:v>
                </c:pt>
                <c:pt idx="20468">
                  <c:v>5.9333333849997949E-4</c:v>
                </c:pt>
                <c:pt idx="20469">
                  <c:v>2.4266666877599263E-3</c:v>
                </c:pt>
                <c:pt idx="20470">
                  <c:v>0</c:v>
                </c:pt>
                <c:pt idx="20471">
                  <c:v>0</c:v>
                </c:pt>
                <c:pt idx="20472">
                  <c:v>0</c:v>
                </c:pt>
                <c:pt idx="20473">
                  <c:v>1.6000000139100301E-3</c:v>
                </c:pt>
                <c:pt idx="20474">
                  <c:v>4.0000000347699682E-3</c:v>
                </c:pt>
                <c:pt idx="20475">
                  <c:v>1.3900000819400127E-3</c:v>
                </c:pt>
                <c:pt idx="20476">
                  <c:v>2.5208665383120916</c:v>
                </c:pt>
                <c:pt idx="20477">
                  <c:v>9.9234780452700022</c:v>
                </c:pt>
                <c:pt idx="20478">
                  <c:v>7.6178097474239621</c:v>
                </c:pt>
                <c:pt idx="20479">
                  <c:v>6.7608192327280108</c:v>
                </c:pt>
                <c:pt idx="20480">
                  <c:v>6.7705482694819921</c:v>
                </c:pt>
                <c:pt idx="20481">
                  <c:v>7.2195246728240079</c:v>
                </c:pt>
                <c:pt idx="20482">
                  <c:v>7.2107009114152021</c:v>
                </c:pt>
                <c:pt idx="20483">
                  <c:v>6.7249347739707019</c:v>
                </c:pt>
                <c:pt idx="20484">
                  <c:v>6.5632210848050363</c:v>
                </c:pt>
                <c:pt idx="20485">
                  <c:v>9.035525081420019</c:v>
                </c:pt>
                <c:pt idx="20486">
                  <c:v>7.23452810287597</c:v>
                </c:pt>
                <c:pt idx="20487">
                  <c:v>9.0130205135870369</c:v>
                </c:pt>
                <c:pt idx="20488">
                  <c:v>9.8313068850834995</c:v>
                </c:pt>
                <c:pt idx="20489">
                  <c:v>2.7308790147232003</c:v>
                </c:pt>
                <c:pt idx="20490">
                  <c:v>6.426666755643004E-3</c:v>
                </c:pt>
                <c:pt idx="20491">
                  <c:v>6.0000000521541058E-3</c:v>
                </c:pt>
                <c:pt idx="20492">
                  <c:v>6.0000000521540989E-3</c:v>
                </c:pt>
                <c:pt idx="20493">
                  <c:v>6.0000000521540989E-3</c:v>
                </c:pt>
                <c:pt idx="20494">
                  <c:v>6.0000000521540017E-3</c:v>
                </c:pt>
                <c:pt idx="20495">
                  <c:v>6.0000000521540989E-3</c:v>
                </c:pt>
                <c:pt idx="20496">
                  <c:v>6.0000000521539948E-3</c:v>
                </c:pt>
                <c:pt idx="20497">
                  <c:v>5.9100000513717978E-3</c:v>
                </c:pt>
                <c:pt idx="20498">
                  <c:v>0</c:v>
                </c:pt>
                <c:pt idx="20499">
                  <c:v>4.4655557090598208E-3</c:v>
                </c:pt>
                <c:pt idx="20500">
                  <c:v>1.1663580370650095</c:v>
                </c:pt>
                <c:pt idx="20501">
                  <c:v>7.7262104185830367</c:v>
                </c:pt>
                <c:pt idx="20502">
                  <c:v>8.6682108967539762</c:v>
                </c:pt>
                <c:pt idx="20503">
                  <c:v>7.8961313698019922</c:v>
                </c:pt>
                <c:pt idx="20504">
                  <c:v>6.7872289095980136</c:v>
                </c:pt>
                <c:pt idx="20505">
                  <c:v>15.560138592453001</c:v>
                </c:pt>
                <c:pt idx="20506">
                  <c:v>12.440335975223974</c:v>
                </c:pt>
                <c:pt idx="20507">
                  <c:v>14.288767836360194</c:v>
                </c:pt>
                <c:pt idx="20508">
                  <c:v>10.803622899709808</c:v>
                </c:pt>
                <c:pt idx="20509">
                  <c:v>9.620915613410034</c:v>
                </c:pt>
                <c:pt idx="20510">
                  <c:v>8.5226192846698723</c:v>
                </c:pt>
                <c:pt idx="20511">
                  <c:v>8.2763601121600914</c:v>
                </c:pt>
                <c:pt idx="20512">
                  <c:v>3.9900750950309885</c:v>
                </c:pt>
                <c:pt idx="20513">
                  <c:v>1.8152056419767</c:v>
                </c:pt>
                <c:pt idx="20514">
                  <c:v>1.2000000104308101E-2</c:v>
                </c:pt>
                <c:pt idx="20515">
                  <c:v>5.9866667187048056E-3</c:v>
                </c:pt>
                <c:pt idx="20516">
                  <c:v>3.213333361264701E-3</c:v>
                </c:pt>
                <c:pt idx="20517">
                  <c:v>1.2000000104308101E-2</c:v>
                </c:pt>
                <c:pt idx="20518">
                  <c:v>1.2000000104308101E-2</c:v>
                </c:pt>
                <c:pt idx="20519">
                  <c:v>1.2000000104308201E-2</c:v>
                </c:pt>
                <c:pt idx="20520">
                  <c:v>1.2000000104308017E-2</c:v>
                </c:pt>
                <c:pt idx="20521">
                  <c:v>1.2000000104308101E-2</c:v>
                </c:pt>
                <c:pt idx="20522">
                  <c:v>1.2000000104308102E-2</c:v>
                </c:pt>
                <c:pt idx="20523">
                  <c:v>1.3136111235040104E-2</c:v>
                </c:pt>
                <c:pt idx="20524">
                  <c:v>0.30019628496835971</c:v>
                </c:pt>
                <c:pt idx="20525">
                  <c:v>1.5646571648119334</c:v>
                </c:pt>
                <c:pt idx="20526">
                  <c:v>3.8424119971090249</c:v>
                </c:pt>
                <c:pt idx="20527">
                  <c:v>5.9654795426869782</c:v>
                </c:pt>
                <c:pt idx="20528">
                  <c:v>6.3905321502680295</c:v>
                </c:pt>
                <c:pt idx="20529">
                  <c:v>4.1114510933570045</c:v>
                </c:pt>
                <c:pt idx="20530">
                  <c:v>3.8801537587915007</c:v>
                </c:pt>
                <c:pt idx="20531">
                  <c:v>5.6193332110519805</c:v>
                </c:pt>
                <c:pt idx="20532">
                  <c:v>6.85202464262494</c:v>
                </c:pt>
                <c:pt idx="20533">
                  <c:v>6.4724603589380081</c:v>
                </c:pt>
                <c:pt idx="20534">
                  <c:v>6.4179227479301062</c:v>
                </c:pt>
                <c:pt idx="20535">
                  <c:v>8.2524898513202061</c:v>
                </c:pt>
                <c:pt idx="20536">
                  <c:v>12.224830383028007</c:v>
                </c:pt>
                <c:pt idx="20537">
                  <c:v>2.389888440935497</c:v>
                </c:pt>
                <c:pt idx="20538">
                  <c:v>1.5953334477316006E-2</c:v>
                </c:pt>
                <c:pt idx="20539">
                  <c:v>9.000000543891995E-3</c:v>
                </c:pt>
                <c:pt idx="20540">
                  <c:v>9.0000005438924044E-3</c:v>
                </c:pt>
                <c:pt idx="20541">
                  <c:v>9.0000005438924009E-3</c:v>
                </c:pt>
                <c:pt idx="20542">
                  <c:v>9.0000005438923975E-3</c:v>
                </c:pt>
                <c:pt idx="20543">
                  <c:v>9.0000005438923003E-3</c:v>
                </c:pt>
                <c:pt idx="20544">
                  <c:v>9.0000005438929942E-3</c:v>
                </c:pt>
                <c:pt idx="20545">
                  <c:v>9.0000005438924009E-3</c:v>
                </c:pt>
                <c:pt idx="20546">
                  <c:v>7.5233336936475007E-3</c:v>
                </c:pt>
                <c:pt idx="20547">
                  <c:v>2.8080000573670105E-2</c:v>
                </c:pt>
                <c:pt idx="20548">
                  <c:v>3.1212709114769979</c:v>
                </c:pt>
                <c:pt idx="20549">
                  <c:v>11.579180452790979</c:v>
                </c:pt>
                <c:pt idx="20550">
                  <c:v>9.3685537848870126</c:v>
                </c:pt>
                <c:pt idx="20551">
                  <c:v>10.72774146947603</c:v>
                </c:pt>
                <c:pt idx="20552">
                  <c:v>10.899084761472977</c:v>
                </c:pt>
                <c:pt idx="20553">
                  <c:v>15.658411329586016</c:v>
                </c:pt>
                <c:pt idx="20554">
                  <c:v>13.344751856591998</c:v>
                </c:pt>
                <c:pt idx="20555">
                  <c:v>11.731469531059986</c:v>
                </c:pt>
                <c:pt idx="20556">
                  <c:v>9.187234572651505</c:v>
                </c:pt>
                <c:pt idx="20557">
                  <c:v>6.929010803433016</c:v>
                </c:pt>
                <c:pt idx="20558">
                  <c:v>9.4568198611989942</c:v>
                </c:pt>
                <c:pt idx="20559">
                  <c:v>11.736565476523992</c:v>
                </c:pt>
                <c:pt idx="20560">
                  <c:v>12.283917209386004</c:v>
                </c:pt>
                <c:pt idx="20561">
                  <c:v>2.1461745435671986</c:v>
                </c:pt>
                <c:pt idx="20562">
                  <c:v>5.7066668013839861E-3</c:v>
                </c:pt>
                <c:pt idx="20563">
                  <c:v>4.6000001020730652E-3</c:v>
                </c:pt>
                <c:pt idx="20564">
                  <c:v>1.080000039655804E-2</c:v>
                </c:pt>
                <c:pt idx="20565">
                  <c:v>7.273333562383022E-3</c:v>
                </c:pt>
                <c:pt idx="20566">
                  <c:v>4.3266667557569916E-3</c:v>
                </c:pt>
                <c:pt idx="20567">
                  <c:v>9.4366672482439906E-3</c:v>
                </c:pt>
                <c:pt idx="20568">
                  <c:v>9.0000005438929387E-3</c:v>
                </c:pt>
                <c:pt idx="20569">
                  <c:v>9.0000005438920505E-3</c:v>
                </c:pt>
                <c:pt idx="20570">
                  <c:v>1.2725000848682999E-2</c:v>
                </c:pt>
                <c:pt idx="20571">
                  <c:v>1.4090000463439889E-2</c:v>
                </c:pt>
                <c:pt idx="20572">
                  <c:v>3.2748223507529701</c:v>
                </c:pt>
                <c:pt idx="20573">
                  <c:v>16.592478657829815</c:v>
                </c:pt>
                <c:pt idx="20574">
                  <c:v>6.6030344952469004</c:v>
                </c:pt>
                <c:pt idx="20575">
                  <c:v>6.7447705337770003</c:v>
                </c:pt>
                <c:pt idx="20576">
                  <c:v>9.8044755334319689</c:v>
                </c:pt>
                <c:pt idx="20577">
                  <c:v>10.605177483030047</c:v>
                </c:pt>
                <c:pt idx="20578">
                  <c:v>8.3016296768200846</c:v>
                </c:pt>
                <c:pt idx="20579">
                  <c:v>6.978305435709899</c:v>
                </c:pt>
                <c:pt idx="20580">
                  <c:v>10.39617331610998</c:v>
                </c:pt>
                <c:pt idx="20581">
                  <c:v>9.4687417146799362</c:v>
                </c:pt>
                <c:pt idx="20582">
                  <c:v>8.2891912523920155</c:v>
                </c:pt>
                <c:pt idx="20583">
                  <c:v>11.97083195898017</c:v>
                </c:pt>
                <c:pt idx="20584">
                  <c:v>15.959456873337956</c:v>
                </c:pt>
                <c:pt idx="20585">
                  <c:v>2.4229656707402105</c:v>
                </c:pt>
                <c:pt idx="20586">
                  <c:v>7.0933334976899243E-3</c:v>
                </c:pt>
                <c:pt idx="20587">
                  <c:v>3.0000000260059778E-3</c:v>
                </c:pt>
                <c:pt idx="20588">
                  <c:v>4.3933334250141343E-3</c:v>
                </c:pt>
                <c:pt idx="20589">
                  <c:v>1.3158889491698744E-2</c:v>
                </c:pt>
                <c:pt idx="20590">
                  <c:v>8.7244446888599114E-3</c:v>
                </c:pt>
                <c:pt idx="20591">
                  <c:v>3.0000000260699267E-3</c:v>
                </c:pt>
                <c:pt idx="20592">
                  <c:v>3.0000000260799187E-3</c:v>
                </c:pt>
                <c:pt idx="20593">
                  <c:v>3.0000000260799187E-3</c:v>
                </c:pt>
                <c:pt idx="20594">
                  <c:v>3.0000000260801407E-3</c:v>
                </c:pt>
                <c:pt idx="20595">
                  <c:v>2.5565000591909026E-2</c:v>
                </c:pt>
                <c:pt idx="20596">
                  <c:v>3.3329795514130041</c:v>
                </c:pt>
                <c:pt idx="20597">
                  <c:v>18.234092152250696</c:v>
                </c:pt>
                <c:pt idx="20598">
                  <c:v>15.139234935974059</c:v>
                </c:pt>
                <c:pt idx="20599">
                  <c:v>13.169543810950017</c:v>
                </c:pt>
                <c:pt idx="20600">
                  <c:v>13.355026974679959</c:v>
                </c:pt>
                <c:pt idx="20601">
                  <c:v>12.44315667788203</c:v>
                </c:pt>
                <c:pt idx="20602">
                  <c:v>10.527217363782029</c:v>
                </c:pt>
                <c:pt idx="20603">
                  <c:v>9.7223714033769966</c:v>
                </c:pt>
                <c:pt idx="20604">
                  <c:v>9.6517500925060062</c:v>
                </c:pt>
                <c:pt idx="20605">
                  <c:v>9.8691991265600336</c:v>
                </c:pt>
                <c:pt idx="20606">
                  <c:v>9.9188155507999909</c:v>
                </c:pt>
                <c:pt idx="20607">
                  <c:v>11.97557589993994</c:v>
                </c:pt>
                <c:pt idx="20608">
                  <c:v>15.626607912314967</c:v>
                </c:pt>
                <c:pt idx="20609">
                  <c:v>2.5930173412379602</c:v>
                </c:pt>
                <c:pt idx="20610">
                  <c:v>9.4533339163489494E-3</c:v>
                </c:pt>
                <c:pt idx="20611">
                  <c:v>9.0000005438920505E-3</c:v>
                </c:pt>
                <c:pt idx="20612">
                  <c:v>9.0000005438919395E-3</c:v>
                </c:pt>
                <c:pt idx="20613">
                  <c:v>1.1600000499230934E-2</c:v>
                </c:pt>
                <c:pt idx="20614">
                  <c:v>0</c:v>
                </c:pt>
                <c:pt idx="20615">
                  <c:v>1.1346666765295943E-2</c:v>
                </c:pt>
                <c:pt idx="20616">
                  <c:v>5.4533333807359474E-3</c:v>
                </c:pt>
                <c:pt idx="20617">
                  <c:v>0</c:v>
                </c:pt>
                <c:pt idx="20618">
                  <c:v>1.8000000156460638E-3</c:v>
                </c:pt>
                <c:pt idx="20619">
                  <c:v>1.6443334064550008E-2</c:v>
                </c:pt>
                <c:pt idx="20620">
                  <c:v>3.2816434147700022</c:v>
                </c:pt>
                <c:pt idx="20621">
                  <c:v>16.452172127763298</c:v>
                </c:pt>
                <c:pt idx="20622">
                  <c:v>12.204585084649011</c:v>
                </c:pt>
                <c:pt idx="20623">
                  <c:v>8.842160877650997</c:v>
                </c:pt>
                <c:pt idx="20624">
                  <c:v>7.5109200350430001</c:v>
                </c:pt>
                <c:pt idx="20625">
                  <c:v>7.8377411074110341</c:v>
                </c:pt>
                <c:pt idx="20626">
                  <c:v>8.0894935862239947</c:v>
                </c:pt>
                <c:pt idx="20627">
                  <c:v>8.1946114794409013</c:v>
                </c:pt>
                <c:pt idx="20628">
                  <c:v>8.6636160453101638</c:v>
                </c:pt>
                <c:pt idx="20629">
                  <c:v>8.9857101599400266</c:v>
                </c:pt>
                <c:pt idx="20630">
                  <c:v>9.358884319200115</c:v>
                </c:pt>
                <c:pt idx="20631">
                  <c:v>10.538773302509981</c:v>
                </c:pt>
                <c:pt idx="20632">
                  <c:v>15.715323242756995</c:v>
                </c:pt>
                <c:pt idx="20633">
                  <c:v>3.0627673695153987</c:v>
                </c:pt>
                <c:pt idx="20634">
                  <c:v>6.7100000764346995E-3</c:v>
                </c:pt>
                <c:pt idx="20635">
                  <c:v>6.7800000589031129E-3</c:v>
                </c:pt>
                <c:pt idx="20636">
                  <c:v>0</c:v>
                </c:pt>
                <c:pt idx="20637">
                  <c:v>7.7333334005541005E-3</c:v>
                </c:pt>
                <c:pt idx="20638">
                  <c:v>1.2000000104308099E-2</c:v>
                </c:pt>
                <c:pt idx="20639">
                  <c:v>1.2000000104308099E-2</c:v>
                </c:pt>
                <c:pt idx="20640">
                  <c:v>1.2000000104308101E-2</c:v>
                </c:pt>
                <c:pt idx="20641">
                  <c:v>1.2000000104308101E-2</c:v>
                </c:pt>
                <c:pt idx="20642">
                  <c:v>4.6666667072309022E-3</c:v>
                </c:pt>
                <c:pt idx="20643">
                  <c:v>2.7938889252599353E-2</c:v>
                </c:pt>
                <c:pt idx="20644">
                  <c:v>0.39779653978439455</c:v>
                </c:pt>
                <c:pt idx="20645">
                  <c:v>2.3207532619771882</c:v>
                </c:pt>
                <c:pt idx="20646">
                  <c:v>3.5234465775249646</c:v>
                </c:pt>
                <c:pt idx="20647">
                  <c:v>5.7201238874600335</c:v>
                </c:pt>
                <c:pt idx="20648">
                  <c:v>11.899270933070504</c:v>
                </c:pt>
                <c:pt idx="20649">
                  <c:v>11.334302862750064</c:v>
                </c:pt>
                <c:pt idx="20650">
                  <c:v>15.886149118339972</c:v>
                </c:pt>
                <c:pt idx="20651">
                  <c:v>13.396753698389603</c:v>
                </c:pt>
                <c:pt idx="20652">
                  <c:v>13.314051279360001</c:v>
                </c:pt>
                <c:pt idx="20653">
                  <c:v>16.403364380200998</c:v>
                </c:pt>
                <c:pt idx="20654">
                  <c:v>11.633729754550131</c:v>
                </c:pt>
                <c:pt idx="20655">
                  <c:v>8.7771286257202519</c:v>
                </c:pt>
                <c:pt idx="20656">
                  <c:v>14.23395105782015</c:v>
                </c:pt>
                <c:pt idx="20657">
                  <c:v>2.3156639925225022</c:v>
                </c:pt>
                <c:pt idx="20658">
                  <c:v>1.0266667319875598E-2</c:v>
                </c:pt>
                <c:pt idx="20659">
                  <c:v>9.0000005438924009E-3</c:v>
                </c:pt>
                <c:pt idx="20660">
                  <c:v>9.0000005438924009E-3</c:v>
                </c:pt>
                <c:pt idx="20661">
                  <c:v>9.0000005438923975E-3</c:v>
                </c:pt>
                <c:pt idx="20662">
                  <c:v>9.0000005438923992E-3</c:v>
                </c:pt>
                <c:pt idx="20663">
                  <c:v>9.0000005438923992E-3</c:v>
                </c:pt>
                <c:pt idx="20664">
                  <c:v>9.0000005438924009E-3</c:v>
                </c:pt>
                <c:pt idx="20665">
                  <c:v>9.0000005438923003E-3</c:v>
                </c:pt>
                <c:pt idx="20666">
                  <c:v>9.0000005438924009E-3</c:v>
                </c:pt>
                <c:pt idx="20667">
                  <c:v>1.8111110797361718E-2</c:v>
                </c:pt>
                <c:pt idx="20668">
                  <c:v>0.49636111334601196</c:v>
                </c:pt>
                <c:pt idx="20669">
                  <c:v>1.8908631953599979</c:v>
                </c:pt>
                <c:pt idx="20670">
                  <c:v>4.9394470412200917</c:v>
                </c:pt>
                <c:pt idx="20671">
                  <c:v>4.554670608439892</c:v>
                </c:pt>
                <c:pt idx="20672">
                  <c:v>6.179689198732035</c:v>
                </c:pt>
                <c:pt idx="20673">
                  <c:v>10.994019274190123</c:v>
                </c:pt>
                <c:pt idx="20674">
                  <c:v>10.701376833651011</c:v>
                </c:pt>
                <c:pt idx="20675">
                  <c:v>10.851529872610172</c:v>
                </c:pt>
                <c:pt idx="20676">
                  <c:v>11.774249388839962</c:v>
                </c:pt>
                <c:pt idx="20677">
                  <c:v>11.143231743380056</c:v>
                </c:pt>
                <c:pt idx="20678">
                  <c:v>9.7217441683997095</c:v>
                </c:pt>
                <c:pt idx="20679">
                  <c:v>7.4657603266500701</c:v>
                </c:pt>
                <c:pt idx="20680">
                  <c:v>14.156881527105952</c:v>
                </c:pt>
                <c:pt idx="20681">
                  <c:v>2.3783550983522019</c:v>
                </c:pt>
                <c:pt idx="20682">
                  <c:v>1.1240555949560971E-2</c:v>
                </c:pt>
                <c:pt idx="20683">
                  <c:v>5.8944446293430763E-3</c:v>
                </c:pt>
                <c:pt idx="20684">
                  <c:v>1.5088889054541088E-2</c:v>
                </c:pt>
                <c:pt idx="20685">
                  <c:v>1.2000000104308017E-2</c:v>
                </c:pt>
                <c:pt idx="20686">
                  <c:v>1.2000000104308017E-2</c:v>
                </c:pt>
                <c:pt idx="20687">
                  <c:v>1.2000000104308017E-2</c:v>
                </c:pt>
                <c:pt idx="20688">
                  <c:v>1.2000000104308017E-2</c:v>
                </c:pt>
                <c:pt idx="20689">
                  <c:v>1.2000000104308017E-2</c:v>
                </c:pt>
                <c:pt idx="20690">
                  <c:v>1.2000000104308017E-2</c:v>
                </c:pt>
                <c:pt idx="20691">
                  <c:v>4.5980557127750066E-2</c:v>
                </c:pt>
                <c:pt idx="20692">
                  <c:v>0.84732829024801504</c:v>
                </c:pt>
                <c:pt idx="20693">
                  <c:v>10.304805150560014</c:v>
                </c:pt>
                <c:pt idx="20694">
                  <c:v>11.827055282059973</c:v>
                </c:pt>
                <c:pt idx="20695">
                  <c:v>10.199010259310171</c:v>
                </c:pt>
                <c:pt idx="20696">
                  <c:v>10.046027549630026</c:v>
                </c:pt>
                <c:pt idx="20697">
                  <c:v>8.7169566828699772</c:v>
                </c:pt>
                <c:pt idx="20698">
                  <c:v>0</c:v>
                </c:pt>
                <c:pt idx="20699">
                  <c:v>0</c:v>
                </c:pt>
                <c:pt idx="20700">
                  <c:v>3.9880552503800004</c:v>
                </c:pt>
                <c:pt idx="20701">
                  <c:v>0</c:v>
                </c:pt>
                <c:pt idx="20702">
                  <c:v>0</c:v>
                </c:pt>
                <c:pt idx="20703">
                  <c:v>0</c:v>
                </c:pt>
                <c:pt idx="20704">
                  <c:v>16.039673831706978</c:v>
                </c:pt>
                <c:pt idx="20705">
                  <c:v>3.3131107099706014</c:v>
                </c:pt>
                <c:pt idx="20706">
                  <c:v>1.2913333489042198E-2</c:v>
                </c:pt>
                <c:pt idx="20707">
                  <c:v>0</c:v>
                </c:pt>
                <c:pt idx="20708">
                  <c:v>3.1933333610908998E-3</c:v>
                </c:pt>
                <c:pt idx="20709">
                  <c:v>0</c:v>
                </c:pt>
                <c:pt idx="20710">
                  <c:v>4.6000000399846995E-3</c:v>
                </c:pt>
                <c:pt idx="20711">
                  <c:v>0</c:v>
                </c:pt>
                <c:pt idx="20712">
                  <c:v>0</c:v>
                </c:pt>
                <c:pt idx="20713">
                  <c:v>0</c:v>
                </c:pt>
                <c:pt idx="20714">
                  <c:v>0</c:v>
                </c:pt>
                <c:pt idx="20715">
                  <c:v>3.7464446317800437E-2</c:v>
                </c:pt>
                <c:pt idx="20716">
                  <c:v>3.8099786934290023</c:v>
                </c:pt>
                <c:pt idx="20717">
                  <c:v>15.71528937491999</c:v>
                </c:pt>
                <c:pt idx="20718">
                  <c:v>12.92890855524297</c:v>
                </c:pt>
                <c:pt idx="20719">
                  <c:v>10.930464102425987</c:v>
                </c:pt>
                <c:pt idx="20720">
                  <c:v>8.5150782341430613</c:v>
                </c:pt>
                <c:pt idx="20721">
                  <c:v>7.709625029559902</c:v>
                </c:pt>
                <c:pt idx="20722">
                  <c:v>7.2038032160799048</c:v>
                </c:pt>
                <c:pt idx="20723">
                  <c:v>7.5317508914799873</c:v>
                </c:pt>
                <c:pt idx="20724">
                  <c:v>9.7473975621396676</c:v>
                </c:pt>
                <c:pt idx="20725">
                  <c:v>8.741117540489995</c:v>
                </c:pt>
                <c:pt idx="20726">
                  <c:v>4.2349271429898181</c:v>
                </c:pt>
                <c:pt idx="20727">
                  <c:v>13.148975499473011</c:v>
                </c:pt>
                <c:pt idx="20728">
                  <c:v>6.0328056284299976</c:v>
                </c:pt>
                <c:pt idx="20729">
                  <c:v>1.6491272958471015</c:v>
                </c:pt>
                <c:pt idx="20730">
                  <c:v>7.8533334150492351E-3</c:v>
                </c:pt>
                <c:pt idx="20731">
                  <c:v>0</c:v>
                </c:pt>
                <c:pt idx="20732">
                  <c:v>1.0000000086902716E-3</c:v>
                </c:pt>
                <c:pt idx="20733">
                  <c:v>0</c:v>
                </c:pt>
                <c:pt idx="20734">
                  <c:v>1.5266666799398365E-3</c:v>
                </c:pt>
                <c:pt idx="20735">
                  <c:v>7.6233336171700472E-3</c:v>
                </c:pt>
                <c:pt idx="20736">
                  <c:v>3.0000000260796966E-3</c:v>
                </c:pt>
                <c:pt idx="20737">
                  <c:v>3.0000000260805848E-3</c:v>
                </c:pt>
                <c:pt idx="20738">
                  <c:v>4.3072223220903538E-3</c:v>
                </c:pt>
                <c:pt idx="20739">
                  <c:v>1.8894445176201202E-2</c:v>
                </c:pt>
                <c:pt idx="20740">
                  <c:v>3.9174982208598976</c:v>
                </c:pt>
                <c:pt idx="20741">
                  <c:v>16.275428939730091</c:v>
                </c:pt>
                <c:pt idx="20742">
                  <c:v>13.50638649145003</c:v>
                </c:pt>
                <c:pt idx="20743">
                  <c:v>11.91877366383801</c:v>
                </c:pt>
                <c:pt idx="20744">
                  <c:v>10.379545013107986</c:v>
                </c:pt>
                <c:pt idx="20745">
                  <c:v>8.6936645293169903</c:v>
                </c:pt>
                <c:pt idx="20746">
                  <c:v>6.5903325976290148</c:v>
                </c:pt>
                <c:pt idx="20747">
                  <c:v>8.3838055468910113</c:v>
                </c:pt>
                <c:pt idx="20748">
                  <c:v>8.0569760976940188</c:v>
                </c:pt>
                <c:pt idx="20749">
                  <c:v>8.1811151692600106</c:v>
                </c:pt>
                <c:pt idx="20750">
                  <c:v>11.40687755518592</c:v>
                </c:pt>
                <c:pt idx="20751">
                  <c:v>8.4915966278949782</c:v>
                </c:pt>
                <c:pt idx="20752">
                  <c:v>15.193266898857498</c:v>
                </c:pt>
                <c:pt idx="20753">
                  <c:v>2.612011799690201</c:v>
                </c:pt>
                <c:pt idx="20754">
                  <c:v>1.1513333512050083E-2</c:v>
                </c:pt>
                <c:pt idx="20755">
                  <c:v>1.1066666762800104E-3</c:v>
                </c:pt>
                <c:pt idx="20756">
                  <c:v>1.095333363033002E-2</c:v>
                </c:pt>
                <c:pt idx="20757">
                  <c:v>6.0000000521498453E-3</c:v>
                </c:pt>
                <c:pt idx="20758">
                  <c:v>6.0000000521598373E-3</c:v>
                </c:pt>
                <c:pt idx="20759">
                  <c:v>6.0000000521600594E-3</c:v>
                </c:pt>
                <c:pt idx="20760">
                  <c:v>6.0000000521498453E-3</c:v>
                </c:pt>
                <c:pt idx="20761">
                  <c:v>6.0000000521600594E-3</c:v>
                </c:pt>
                <c:pt idx="20762">
                  <c:v>6.300000077999357E-3</c:v>
                </c:pt>
                <c:pt idx="20763">
                  <c:v>2.2794445337105174E-2</c:v>
                </c:pt>
                <c:pt idx="20764">
                  <c:v>3.5092762944298102</c:v>
                </c:pt>
                <c:pt idx="20765">
                  <c:v>9.8068444413602265</c:v>
                </c:pt>
                <c:pt idx="20766">
                  <c:v>9.8882581413399748</c:v>
                </c:pt>
                <c:pt idx="20767">
                  <c:v>7.4657359589498355</c:v>
                </c:pt>
                <c:pt idx="20768">
                  <c:v>5.6612704896899686</c:v>
                </c:pt>
                <c:pt idx="20769">
                  <c:v>4.4330121755599521</c:v>
                </c:pt>
                <c:pt idx="20770">
                  <c:v>4.3836188946797847</c:v>
                </c:pt>
                <c:pt idx="20771">
                  <c:v>5.326709554989975</c:v>
                </c:pt>
                <c:pt idx="20772">
                  <c:v>9.6228254588500022</c:v>
                </c:pt>
                <c:pt idx="20773">
                  <c:v>12.544726531770038</c:v>
                </c:pt>
                <c:pt idx="20774">
                  <c:v>11.571575677925011</c:v>
                </c:pt>
                <c:pt idx="20775">
                  <c:v>13.691816040675008</c:v>
                </c:pt>
                <c:pt idx="20776">
                  <c:v>14.400595532523994</c:v>
                </c:pt>
                <c:pt idx="20777">
                  <c:v>3.6439029567937027</c:v>
                </c:pt>
                <c:pt idx="20778">
                  <c:v>8.8000002239994046E-3</c:v>
                </c:pt>
                <c:pt idx="20779">
                  <c:v>6.0000000521966967E-3</c:v>
                </c:pt>
                <c:pt idx="20780">
                  <c:v>6.0000000522038022E-3</c:v>
                </c:pt>
                <c:pt idx="20781">
                  <c:v>6.0000000521966967E-3</c:v>
                </c:pt>
                <c:pt idx="20782">
                  <c:v>6.0000000522038022E-3</c:v>
                </c:pt>
                <c:pt idx="20783">
                  <c:v>8.5750001483049232E-3</c:v>
                </c:pt>
                <c:pt idx="20784">
                  <c:v>1.6800001217099236E-2</c:v>
                </c:pt>
                <c:pt idx="20785">
                  <c:v>9.000000543899489E-3</c:v>
                </c:pt>
                <c:pt idx="20786">
                  <c:v>9.000000543899489E-3</c:v>
                </c:pt>
                <c:pt idx="20787">
                  <c:v>1.8552778650395396E-2</c:v>
                </c:pt>
                <c:pt idx="20788">
                  <c:v>2.0609134633920121</c:v>
                </c:pt>
                <c:pt idx="20789">
                  <c:v>10.153993919429922</c:v>
                </c:pt>
                <c:pt idx="20790">
                  <c:v>13.345017154080097</c:v>
                </c:pt>
                <c:pt idx="20791">
                  <c:v>12.632795936269986</c:v>
                </c:pt>
                <c:pt idx="20792">
                  <c:v>12.672221180859651</c:v>
                </c:pt>
                <c:pt idx="20793">
                  <c:v>12.145281053649796</c:v>
                </c:pt>
                <c:pt idx="20794">
                  <c:v>11.130825889910284</c:v>
                </c:pt>
                <c:pt idx="20795">
                  <c:v>12.346936417549841</c:v>
                </c:pt>
                <c:pt idx="20796">
                  <c:v>1.3482726213201204</c:v>
                </c:pt>
                <c:pt idx="20797">
                  <c:v>7.0242193546600902</c:v>
                </c:pt>
                <c:pt idx="20798">
                  <c:v>10.283159889379931</c:v>
                </c:pt>
                <c:pt idx="20799">
                  <c:v>11.5483104731602</c:v>
                </c:pt>
                <c:pt idx="20800">
                  <c:v>12.766380385955017</c:v>
                </c:pt>
                <c:pt idx="20801">
                  <c:v>2.3783584525157018</c:v>
                </c:pt>
                <c:pt idx="20802">
                  <c:v>8.9000002512005238E-3</c:v>
                </c:pt>
                <c:pt idx="20803">
                  <c:v>0</c:v>
                </c:pt>
                <c:pt idx="20804">
                  <c:v>6.0000000521598373E-3</c:v>
                </c:pt>
                <c:pt idx="20805">
                  <c:v>6.0000000521598373E-3</c:v>
                </c:pt>
                <c:pt idx="20806">
                  <c:v>6.0000000521500674E-3</c:v>
                </c:pt>
                <c:pt idx="20807">
                  <c:v>6.0000000521500674E-3</c:v>
                </c:pt>
                <c:pt idx="20808">
                  <c:v>6.0000000521602814E-3</c:v>
                </c:pt>
                <c:pt idx="20809">
                  <c:v>5.6600000491999758E-3</c:v>
                </c:pt>
                <c:pt idx="20810">
                  <c:v>1.6066666806300312E-3</c:v>
                </c:pt>
                <c:pt idx="20811">
                  <c:v>2.107611206566995E-2</c:v>
                </c:pt>
                <c:pt idx="20812">
                  <c:v>3.076901796890013</c:v>
                </c:pt>
                <c:pt idx="20813">
                  <c:v>11.853363257051001</c:v>
                </c:pt>
                <c:pt idx="20814">
                  <c:v>13.027465904286998</c:v>
                </c:pt>
                <c:pt idx="20815">
                  <c:v>13.042640349071007</c:v>
                </c:pt>
                <c:pt idx="20816">
                  <c:v>11.802838633849888</c:v>
                </c:pt>
                <c:pt idx="20817">
                  <c:v>10.789141044079997</c:v>
                </c:pt>
                <c:pt idx="20818">
                  <c:v>10.828342819217028</c:v>
                </c:pt>
                <c:pt idx="20819">
                  <c:v>8.4770500212200659</c:v>
                </c:pt>
                <c:pt idx="20820">
                  <c:v>5.2523864130200764</c:v>
                </c:pt>
                <c:pt idx="20821">
                  <c:v>5.6782755221260004</c:v>
                </c:pt>
                <c:pt idx="20822">
                  <c:v>6.0652624441519833</c:v>
                </c:pt>
                <c:pt idx="20823">
                  <c:v>12.993655430540002</c:v>
                </c:pt>
                <c:pt idx="20824">
                  <c:v>11.267563056684025</c:v>
                </c:pt>
                <c:pt idx="20825">
                  <c:v>4.1065868565027017</c:v>
                </c:pt>
                <c:pt idx="20826">
                  <c:v>1.8656667564002305E-2</c:v>
                </c:pt>
                <c:pt idx="20827">
                  <c:v>9.000000543800013E-3</c:v>
                </c:pt>
                <c:pt idx="20828">
                  <c:v>9.000000543899489E-3</c:v>
                </c:pt>
                <c:pt idx="20829">
                  <c:v>9.000000543899489E-3</c:v>
                </c:pt>
                <c:pt idx="20830">
                  <c:v>9.000000543899489E-3</c:v>
                </c:pt>
                <c:pt idx="20831">
                  <c:v>9.000000543899489E-3</c:v>
                </c:pt>
                <c:pt idx="20832">
                  <c:v>9.000000543899489E-3</c:v>
                </c:pt>
                <c:pt idx="20833">
                  <c:v>9.000000543899489E-3</c:v>
                </c:pt>
                <c:pt idx="20834">
                  <c:v>4.9850002184008702E-3</c:v>
                </c:pt>
                <c:pt idx="20835">
                  <c:v>2.1206667685000014E-2</c:v>
                </c:pt>
                <c:pt idx="20836">
                  <c:v>7.0989488234449993</c:v>
                </c:pt>
                <c:pt idx="20837">
                  <c:v>20.131953741841983</c:v>
                </c:pt>
                <c:pt idx="20838">
                  <c:v>15.352482215297982</c:v>
                </c:pt>
                <c:pt idx="20839">
                  <c:v>21.804204692298981</c:v>
                </c:pt>
                <c:pt idx="20840">
                  <c:v>25.172256552377007</c:v>
                </c:pt>
                <c:pt idx="20841">
                  <c:v>25.053109333250099</c:v>
                </c:pt>
                <c:pt idx="20842">
                  <c:v>17.429622696239704</c:v>
                </c:pt>
                <c:pt idx="20843">
                  <c:v>13.523130748537028</c:v>
                </c:pt>
                <c:pt idx="20844">
                  <c:v>15.893007702831</c:v>
                </c:pt>
                <c:pt idx="20845">
                  <c:v>16.890290123089997</c:v>
                </c:pt>
                <c:pt idx="20846">
                  <c:v>18.450842545298997</c:v>
                </c:pt>
                <c:pt idx="20847">
                  <c:v>23.147543161445981</c:v>
                </c:pt>
                <c:pt idx="20848">
                  <c:v>20.994702153735005</c:v>
                </c:pt>
                <c:pt idx="20849">
                  <c:v>4.0126051875908004</c:v>
                </c:pt>
                <c:pt idx="20850">
                  <c:v>1.2030000431567045E-2</c:v>
                </c:pt>
                <c:pt idx="20851">
                  <c:v>6.0000000521539809E-3</c:v>
                </c:pt>
                <c:pt idx="20852">
                  <c:v>6.0000000521602814E-3</c:v>
                </c:pt>
                <c:pt idx="20853">
                  <c:v>6.0000000521540017E-3</c:v>
                </c:pt>
                <c:pt idx="20854">
                  <c:v>6.0000000521540087E-3</c:v>
                </c:pt>
                <c:pt idx="20855">
                  <c:v>6.0000000521539948E-3</c:v>
                </c:pt>
                <c:pt idx="20856">
                  <c:v>6.0000000521549524E-3</c:v>
                </c:pt>
                <c:pt idx="20857">
                  <c:v>6.0000000521540989E-3</c:v>
                </c:pt>
                <c:pt idx="20858">
                  <c:v>7.0000001384595834E-3</c:v>
                </c:pt>
                <c:pt idx="20859">
                  <c:v>2.7077778873760394E-2</c:v>
                </c:pt>
                <c:pt idx="20860">
                  <c:v>6.7648256900490651</c:v>
                </c:pt>
                <c:pt idx="20861">
                  <c:v>18.62209432569</c:v>
                </c:pt>
                <c:pt idx="20862">
                  <c:v>16.810187633300075</c:v>
                </c:pt>
                <c:pt idx="20863">
                  <c:v>17.792493271830153</c:v>
                </c:pt>
                <c:pt idx="20864">
                  <c:v>21.551838297844029</c:v>
                </c:pt>
                <c:pt idx="20865">
                  <c:v>23.324217206106994</c:v>
                </c:pt>
                <c:pt idx="20866">
                  <c:v>28.493222844867034</c:v>
                </c:pt>
                <c:pt idx="20867">
                  <c:v>15.801150168841957</c:v>
                </c:pt>
                <c:pt idx="20868">
                  <c:v>11.954180859458006</c:v>
                </c:pt>
                <c:pt idx="20869">
                  <c:v>11.843125958443011</c:v>
                </c:pt>
                <c:pt idx="20870">
                  <c:v>25.39984940052102</c:v>
                </c:pt>
                <c:pt idx="20871">
                  <c:v>23.246599785484989</c:v>
                </c:pt>
                <c:pt idx="20872">
                  <c:v>22.068406053019999</c:v>
                </c:pt>
                <c:pt idx="20873">
                  <c:v>4.3872701954138051</c:v>
                </c:pt>
                <c:pt idx="20874">
                  <c:v>1.4738334083599369E-2</c:v>
                </c:pt>
                <c:pt idx="20875">
                  <c:v>8.0000003799014507E-3</c:v>
                </c:pt>
                <c:pt idx="20876">
                  <c:v>8.3500002981686805E-3</c:v>
                </c:pt>
                <c:pt idx="20877">
                  <c:v>6.0000000521600594E-3</c:v>
                </c:pt>
                <c:pt idx="20878">
                  <c:v>7.3933335057398963E-3</c:v>
                </c:pt>
                <c:pt idx="20879">
                  <c:v>6.0000000521500674E-3</c:v>
                </c:pt>
                <c:pt idx="20880">
                  <c:v>6.0000000521600594E-3</c:v>
                </c:pt>
                <c:pt idx="20881">
                  <c:v>6.0000000521500674E-3</c:v>
                </c:pt>
                <c:pt idx="20882">
                  <c:v>6.0000000521498453E-3</c:v>
                </c:pt>
                <c:pt idx="20883">
                  <c:v>2.6221667537900117E-2</c:v>
                </c:pt>
                <c:pt idx="20884">
                  <c:v>6.2044255001509896</c:v>
                </c:pt>
                <c:pt idx="20885">
                  <c:v>23.138641945455902</c:v>
                </c:pt>
                <c:pt idx="20886">
                  <c:v>20.385523378585049</c:v>
                </c:pt>
                <c:pt idx="20887">
                  <c:v>14.217050499649986</c:v>
                </c:pt>
                <c:pt idx="20888">
                  <c:v>17.263870257801045</c:v>
                </c:pt>
                <c:pt idx="20889">
                  <c:v>13.378259994056773</c:v>
                </c:pt>
                <c:pt idx="20890">
                  <c:v>13.631342717937997</c:v>
                </c:pt>
                <c:pt idx="20891">
                  <c:v>19.903882087725002</c:v>
                </c:pt>
                <c:pt idx="20892">
                  <c:v>36.979213723737899</c:v>
                </c:pt>
                <c:pt idx="20893">
                  <c:v>14.558839025099601</c:v>
                </c:pt>
                <c:pt idx="20894">
                  <c:v>15.431294784083093</c:v>
                </c:pt>
                <c:pt idx="20895">
                  <c:v>17.325521227579884</c:v>
                </c:pt>
                <c:pt idx="20896">
                  <c:v>9.6204183811300936</c:v>
                </c:pt>
                <c:pt idx="20897">
                  <c:v>3.329263476199003</c:v>
                </c:pt>
                <c:pt idx="20898">
                  <c:v>1.9326667330330949E-2</c:v>
                </c:pt>
                <c:pt idx="20899">
                  <c:v>5.090000181359855E-3</c:v>
                </c:pt>
                <c:pt idx="20900">
                  <c:v>1.2000000104299247E-2</c:v>
                </c:pt>
                <c:pt idx="20901">
                  <c:v>7.3333333970992953E-4</c:v>
                </c:pt>
                <c:pt idx="20902">
                  <c:v>1.200000010429747E-3</c:v>
                </c:pt>
                <c:pt idx="20903">
                  <c:v>3.4000000295595356E-3</c:v>
                </c:pt>
                <c:pt idx="20904">
                  <c:v>0</c:v>
                </c:pt>
                <c:pt idx="20905">
                  <c:v>0</c:v>
                </c:pt>
                <c:pt idx="20906">
                  <c:v>4.0000000347983899E-4</c:v>
                </c:pt>
                <c:pt idx="20907">
                  <c:v>0.57990000876287962</c:v>
                </c:pt>
                <c:pt idx="20908">
                  <c:v>5.4499136881360073</c:v>
                </c:pt>
                <c:pt idx="20909">
                  <c:v>4.1711694977000207</c:v>
                </c:pt>
                <c:pt idx="20910">
                  <c:v>10.238414435056939</c:v>
                </c:pt>
                <c:pt idx="20911">
                  <c:v>12.815663110086007</c:v>
                </c:pt>
                <c:pt idx="20912">
                  <c:v>14.139606068793967</c:v>
                </c:pt>
                <c:pt idx="20913">
                  <c:v>12.188067049318988</c:v>
                </c:pt>
                <c:pt idx="20914">
                  <c:v>12.577968136866957</c:v>
                </c:pt>
                <c:pt idx="20915">
                  <c:v>12.824483586119868</c:v>
                </c:pt>
                <c:pt idx="20916">
                  <c:v>13.418311677639849</c:v>
                </c:pt>
                <c:pt idx="20917">
                  <c:v>12.804787817120086</c:v>
                </c:pt>
                <c:pt idx="20918">
                  <c:v>12.068553670079837</c:v>
                </c:pt>
                <c:pt idx="20919">
                  <c:v>11.326774144200044</c:v>
                </c:pt>
                <c:pt idx="20920">
                  <c:v>16.347973994174026</c:v>
                </c:pt>
                <c:pt idx="20921">
                  <c:v>3.8743307164063054</c:v>
                </c:pt>
                <c:pt idx="20922">
                  <c:v>1.6626112002155E-2</c:v>
                </c:pt>
                <c:pt idx="20923">
                  <c:v>1.1666667440699201E-2</c:v>
                </c:pt>
                <c:pt idx="20924">
                  <c:v>8.6666669903530009E-3</c:v>
                </c:pt>
                <c:pt idx="20925">
                  <c:v>8.8166670056267007E-3</c:v>
                </c:pt>
                <c:pt idx="20926">
                  <c:v>1.2353334166626899E-2</c:v>
                </c:pt>
                <c:pt idx="20927">
                  <c:v>9.0000005438924009E-3</c:v>
                </c:pt>
                <c:pt idx="20928">
                  <c:v>1.3071111611400177E-2</c:v>
                </c:pt>
                <c:pt idx="20929">
                  <c:v>9.3694445356312991E-3</c:v>
                </c:pt>
                <c:pt idx="20930">
                  <c:v>2.2000000191232001E-3</c:v>
                </c:pt>
                <c:pt idx="20931">
                  <c:v>8.9549446822097423E-2</c:v>
                </c:pt>
                <c:pt idx="20932">
                  <c:v>4.7448743684179817</c:v>
                </c:pt>
                <c:pt idx="20933">
                  <c:v>8.1815977399401163</c:v>
                </c:pt>
                <c:pt idx="20934">
                  <c:v>5.5553366590900168</c:v>
                </c:pt>
                <c:pt idx="20935">
                  <c:v>10.224427693422058</c:v>
                </c:pt>
                <c:pt idx="20936">
                  <c:v>12.877683874241995</c:v>
                </c:pt>
                <c:pt idx="20937">
                  <c:v>15.804712916544077</c:v>
                </c:pt>
                <c:pt idx="20938">
                  <c:v>13.962772606863041</c:v>
                </c:pt>
                <c:pt idx="20939">
                  <c:v>10.481103260780969</c:v>
                </c:pt>
                <c:pt idx="20940">
                  <c:v>11.376827774040066</c:v>
                </c:pt>
                <c:pt idx="20941">
                  <c:v>13.249148745010189</c:v>
                </c:pt>
                <c:pt idx="20942">
                  <c:v>14.053694126869686</c:v>
                </c:pt>
                <c:pt idx="20943">
                  <c:v>12.813606490029997</c:v>
                </c:pt>
                <c:pt idx="20944">
                  <c:v>15.821399330827035</c:v>
                </c:pt>
                <c:pt idx="20945">
                  <c:v>4.2605796488622989</c:v>
                </c:pt>
                <c:pt idx="20946">
                  <c:v>1.7594445546985499E-2</c:v>
                </c:pt>
                <c:pt idx="20947">
                  <c:v>1.1755000449613605E-2</c:v>
                </c:pt>
                <c:pt idx="20948">
                  <c:v>3.3466666957570057E-3</c:v>
                </c:pt>
                <c:pt idx="20949">
                  <c:v>9.3205558850120163E-3</c:v>
                </c:pt>
                <c:pt idx="20950">
                  <c:v>3.0000000260770043E-3</c:v>
                </c:pt>
                <c:pt idx="20951">
                  <c:v>3.0000000260769974E-3</c:v>
                </c:pt>
                <c:pt idx="20952">
                  <c:v>3.0000000260770043E-3</c:v>
                </c:pt>
                <c:pt idx="20953">
                  <c:v>3.0000000260771015E-3</c:v>
                </c:pt>
                <c:pt idx="20954">
                  <c:v>3.0000000260771015E-3</c:v>
                </c:pt>
                <c:pt idx="20955">
                  <c:v>0.57797001094629863</c:v>
                </c:pt>
                <c:pt idx="20956">
                  <c:v>1.713657153316035</c:v>
                </c:pt>
                <c:pt idx="20957">
                  <c:v>10.210225560800154</c:v>
                </c:pt>
                <c:pt idx="20958">
                  <c:v>13.315470239050001</c:v>
                </c:pt>
                <c:pt idx="20959">
                  <c:v>11.175024888779944</c:v>
                </c:pt>
                <c:pt idx="20960">
                  <c:v>10.921736332576984</c:v>
                </c:pt>
                <c:pt idx="20961">
                  <c:v>11.345279884336946</c:v>
                </c:pt>
                <c:pt idx="20962">
                  <c:v>14.392612179130083</c:v>
                </c:pt>
                <c:pt idx="20963">
                  <c:v>14.06524979114306</c:v>
                </c:pt>
                <c:pt idx="20964">
                  <c:v>12.008618884615998</c:v>
                </c:pt>
                <c:pt idx="20965">
                  <c:v>11.873064599029931</c:v>
                </c:pt>
                <c:pt idx="20966">
                  <c:v>14.535532850157011</c:v>
                </c:pt>
                <c:pt idx="20967">
                  <c:v>14.282768607142032</c:v>
                </c:pt>
                <c:pt idx="20968">
                  <c:v>18.261922375592007</c:v>
                </c:pt>
                <c:pt idx="20969">
                  <c:v>4.4529102101879996</c:v>
                </c:pt>
                <c:pt idx="20970">
                  <c:v>1.5195000811686898E-2</c:v>
                </c:pt>
                <c:pt idx="20971">
                  <c:v>9.0000005438923992E-3</c:v>
                </c:pt>
                <c:pt idx="20972">
                  <c:v>9.0000005438923975E-3</c:v>
                </c:pt>
                <c:pt idx="20973">
                  <c:v>9.0000005438924009E-3</c:v>
                </c:pt>
                <c:pt idx="20974">
                  <c:v>1.15155560725059E-2</c:v>
                </c:pt>
                <c:pt idx="20975">
                  <c:v>1.1551111627680605E-2</c:v>
                </c:pt>
                <c:pt idx="20976">
                  <c:v>1.0200000647455501E-2</c:v>
                </c:pt>
                <c:pt idx="20977">
                  <c:v>1.0440000624706298E-2</c:v>
                </c:pt>
                <c:pt idx="20978">
                  <c:v>1.1110000672439405E-2</c:v>
                </c:pt>
                <c:pt idx="20979">
                  <c:v>5.6047780493585941E-2</c:v>
                </c:pt>
                <c:pt idx="20980">
                  <c:v>5.3905335920379684</c:v>
                </c:pt>
                <c:pt idx="20981">
                  <c:v>15.21193259305403</c:v>
                </c:pt>
                <c:pt idx="20982">
                  <c:v>14.472974181705013</c:v>
                </c:pt>
                <c:pt idx="20983">
                  <c:v>12.567092494435002</c:v>
                </c:pt>
                <c:pt idx="20984">
                  <c:v>9.6220803848919019</c:v>
                </c:pt>
                <c:pt idx="20985">
                  <c:v>9.3865604564890077</c:v>
                </c:pt>
                <c:pt idx="20986">
                  <c:v>9.6552132031649762</c:v>
                </c:pt>
                <c:pt idx="20987">
                  <c:v>8.1232612593901194</c:v>
                </c:pt>
                <c:pt idx="20988">
                  <c:v>8.6431494675798604</c:v>
                </c:pt>
                <c:pt idx="20989">
                  <c:v>9.1402844625099533</c:v>
                </c:pt>
                <c:pt idx="20990">
                  <c:v>8.8279155159000311</c:v>
                </c:pt>
                <c:pt idx="20991">
                  <c:v>12.60038341204995</c:v>
                </c:pt>
                <c:pt idx="20992">
                  <c:v>16.197330684264898</c:v>
                </c:pt>
                <c:pt idx="20993">
                  <c:v>4.2676335495586954</c:v>
                </c:pt>
                <c:pt idx="20994">
                  <c:v>1.4105556081049103E-2</c:v>
                </c:pt>
                <c:pt idx="20995">
                  <c:v>8.8000003015629991E-3</c:v>
                </c:pt>
                <c:pt idx="20996">
                  <c:v>3.8000000640750001E-3</c:v>
                </c:pt>
                <c:pt idx="20997">
                  <c:v>8.9400003082119005E-3</c:v>
                </c:pt>
                <c:pt idx="20998">
                  <c:v>5.0600001239217984E-3</c:v>
                </c:pt>
                <c:pt idx="20999">
                  <c:v>8.2816669740714017E-3</c:v>
                </c:pt>
                <c:pt idx="21000">
                  <c:v>0</c:v>
                </c:pt>
                <c:pt idx="21001">
                  <c:v>0</c:v>
                </c:pt>
                <c:pt idx="21002">
                  <c:v>6.673333481497401E-3</c:v>
                </c:pt>
                <c:pt idx="21003">
                  <c:v>0.57483834323100069</c:v>
                </c:pt>
                <c:pt idx="21004">
                  <c:v>5.0170729856850187</c:v>
                </c:pt>
                <c:pt idx="21005">
                  <c:v>13.763243352242</c:v>
                </c:pt>
                <c:pt idx="21006">
                  <c:v>14.160954702165043</c:v>
                </c:pt>
                <c:pt idx="21007">
                  <c:v>15.507241108690096</c:v>
                </c:pt>
                <c:pt idx="21008">
                  <c:v>16.404960171910034</c:v>
                </c:pt>
                <c:pt idx="21009">
                  <c:v>12.013682245149994</c:v>
                </c:pt>
                <c:pt idx="21010">
                  <c:v>12.851978988648966</c:v>
                </c:pt>
                <c:pt idx="21011">
                  <c:v>11.164008292619997</c:v>
                </c:pt>
                <c:pt idx="21012">
                  <c:v>10.369030408859999</c:v>
                </c:pt>
                <c:pt idx="21013">
                  <c:v>8.9095999403799624</c:v>
                </c:pt>
                <c:pt idx="21014">
                  <c:v>13.342978368870035</c:v>
                </c:pt>
                <c:pt idx="21015">
                  <c:v>15.082501423359872</c:v>
                </c:pt>
                <c:pt idx="21016">
                  <c:v>14.410197046959865</c:v>
                </c:pt>
                <c:pt idx="21017">
                  <c:v>1.1001417114290035</c:v>
                </c:pt>
                <c:pt idx="21018">
                  <c:v>1.203277843746009E-2</c:v>
                </c:pt>
                <c:pt idx="21019">
                  <c:v>5.0000003539099058E-3</c:v>
                </c:pt>
                <c:pt idx="21020">
                  <c:v>5.0000003539001359E-3</c:v>
                </c:pt>
                <c:pt idx="21021">
                  <c:v>5.0000003538999138E-3</c:v>
                </c:pt>
                <c:pt idx="21022">
                  <c:v>5.0000003538999138E-3</c:v>
                </c:pt>
                <c:pt idx="21023">
                  <c:v>5.0000003539099058E-3</c:v>
                </c:pt>
                <c:pt idx="21024">
                  <c:v>5.0000003538999138E-3</c:v>
                </c:pt>
                <c:pt idx="21025">
                  <c:v>3.5050002248799839E-3</c:v>
                </c:pt>
                <c:pt idx="21026">
                  <c:v>3.2894445597499988E-3</c:v>
                </c:pt>
                <c:pt idx="21027">
                  <c:v>0.53019445468000015</c:v>
                </c:pt>
                <c:pt idx="21028">
                  <c:v>11.779672587514</c:v>
                </c:pt>
                <c:pt idx="21029">
                  <c:v>14.349660371409982</c:v>
                </c:pt>
                <c:pt idx="21030">
                  <c:v>13.454989796480049</c:v>
                </c:pt>
                <c:pt idx="21031">
                  <c:v>11.209868954554963</c:v>
                </c:pt>
                <c:pt idx="21032">
                  <c:v>11.164086695779019</c:v>
                </c:pt>
                <c:pt idx="21033">
                  <c:v>11.218803190656047</c:v>
                </c:pt>
                <c:pt idx="21034">
                  <c:v>10.970628070302951</c:v>
                </c:pt>
                <c:pt idx="21035">
                  <c:v>11.584291775493</c:v>
                </c:pt>
                <c:pt idx="21036">
                  <c:v>23.44579312748499</c:v>
                </c:pt>
                <c:pt idx="21037">
                  <c:v>15.630668767294992</c:v>
                </c:pt>
                <c:pt idx="21038">
                  <c:v>12.68348860687604</c:v>
                </c:pt>
                <c:pt idx="21039">
                  <c:v>14.786281696955939</c:v>
                </c:pt>
                <c:pt idx="21040">
                  <c:v>15.580092349316999</c:v>
                </c:pt>
                <c:pt idx="21041">
                  <c:v>4.4408207783099982</c:v>
                </c:pt>
                <c:pt idx="21042">
                  <c:v>1.6342222812939955E-2</c:v>
                </c:pt>
                <c:pt idx="21043">
                  <c:v>5.0000003539026009E-3</c:v>
                </c:pt>
                <c:pt idx="21044">
                  <c:v>5.0000003539025992E-3</c:v>
                </c:pt>
                <c:pt idx="21045">
                  <c:v>5.0000003539025992E-3</c:v>
                </c:pt>
                <c:pt idx="21046">
                  <c:v>4.5450002331441997E-3</c:v>
                </c:pt>
                <c:pt idx="21047">
                  <c:v>1.05716669943649E-2</c:v>
                </c:pt>
                <c:pt idx="21048">
                  <c:v>5.0000003539026009E-3</c:v>
                </c:pt>
                <c:pt idx="21049">
                  <c:v>5.0000003539025992E-3</c:v>
                </c:pt>
                <c:pt idx="21050">
                  <c:v>5.0000003539025992E-3</c:v>
                </c:pt>
                <c:pt idx="21051">
                  <c:v>0.81433168325650485</c:v>
                </c:pt>
                <c:pt idx="21052">
                  <c:v>5.9953158111370044</c:v>
                </c:pt>
                <c:pt idx="21053">
                  <c:v>16.078411058050051</c:v>
                </c:pt>
                <c:pt idx="21054">
                  <c:v>13.775549894439791</c:v>
                </c:pt>
                <c:pt idx="21055">
                  <c:v>14.312515890329905</c:v>
                </c:pt>
                <c:pt idx="21056">
                  <c:v>14.852603102529883</c:v>
                </c:pt>
                <c:pt idx="21057">
                  <c:v>12.409451307713994</c:v>
                </c:pt>
                <c:pt idx="21058">
                  <c:v>14.52926909022699</c:v>
                </c:pt>
                <c:pt idx="21059">
                  <c:v>14.128278901840019</c:v>
                </c:pt>
                <c:pt idx="21060">
                  <c:v>15.611995952924019</c:v>
                </c:pt>
                <c:pt idx="21061">
                  <c:v>15.781449571715996</c:v>
                </c:pt>
                <c:pt idx="21062">
                  <c:v>16.155976969400967</c:v>
                </c:pt>
                <c:pt idx="21063">
                  <c:v>16.925864942859789</c:v>
                </c:pt>
                <c:pt idx="21064">
                  <c:v>14.993544346923045</c:v>
                </c:pt>
                <c:pt idx="21065">
                  <c:v>3.9464135191094059</c:v>
                </c:pt>
                <c:pt idx="21066">
                  <c:v>1.5172222996285799E-2</c:v>
                </c:pt>
                <c:pt idx="21067">
                  <c:v>1.12216668252626E-2</c:v>
                </c:pt>
                <c:pt idx="21068">
                  <c:v>5.2511112573038997E-3</c:v>
                </c:pt>
                <c:pt idx="21069">
                  <c:v>2.0000000949949009E-3</c:v>
                </c:pt>
                <c:pt idx="21070">
                  <c:v>1.2316667071232967E-2</c:v>
                </c:pt>
                <c:pt idx="21071">
                  <c:v>2.0000000949949E-3</c:v>
                </c:pt>
                <c:pt idx="21072">
                  <c:v>2.0000000949949E-3</c:v>
                </c:pt>
                <c:pt idx="21073">
                  <c:v>2.0000000949949E-3</c:v>
                </c:pt>
                <c:pt idx="21074">
                  <c:v>2.0000000949949E-3</c:v>
                </c:pt>
                <c:pt idx="21075">
                  <c:v>3.1791112751690775E-2</c:v>
                </c:pt>
                <c:pt idx="21076">
                  <c:v>4.4816046138519141</c:v>
                </c:pt>
                <c:pt idx="21077">
                  <c:v>13.606883000069047</c:v>
                </c:pt>
                <c:pt idx="21078">
                  <c:v>17.029816079930015</c:v>
                </c:pt>
                <c:pt idx="21079">
                  <c:v>14.62287068208002</c:v>
                </c:pt>
                <c:pt idx="21080">
                  <c:v>10.221615316866064</c:v>
                </c:pt>
                <c:pt idx="21081">
                  <c:v>12.421398589876958</c:v>
                </c:pt>
                <c:pt idx="21082">
                  <c:v>16.470580984222011</c:v>
                </c:pt>
                <c:pt idx="21083">
                  <c:v>6.4906092195701603</c:v>
                </c:pt>
                <c:pt idx="21084">
                  <c:v>8.7590769533699131</c:v>
                </c:pt>
                <c:pt idx="21085">
                  <c:v>7.9021767922894988</c:v>
                </c:pt>
                <c:pt idx="21086">
                  <c:v>12.459261026250033</c:v>
                </c:pt>
                <c:pt idx="21087">
                  <c:v>12.619776783518503</c:v>
                </c:pt>
                <c:pt idx="21088">
                  <c:v>13.9818832491801</c:v>
                </c:pt>
                <c:pt idx="21089">
                  <c:v>3.1612679289861063</c:v>
                </c:pt>
                <c:pt idx="21090">
                  <c:v>1.8575556421549066E-2</c:v>
                </c:pt>
                <c:pt idx="21091">
                  <c:v>5.0000003539029114E-3</c:v>
                </c:pt>
                <c:pt idx="21092">
                  <c:v>5.0000003539019122E-3</c:v>
                </c:pt>
                <c:pt idx="21093">
                  <c:v>5.0000003538999138E-3</c:v>
                </c:pt>
                <c:pt idx="21094">
                  <c:v>5.0000003539020232E-3</c:v>
                </c:pt>
                <c:pt idx="21095">
                  <c:v>5.0000003539019122E-3</c:v>
                </c:pt>
                <c:pt idx="21096">
                  <c:v>5.0000003539020232E-3</c:v>
                </c:pt>
                <c:pt idx="21097">
                  <c:v>5.0000003539030224E-3</c:v>
                </c:pt>
                <c:pt idx="21098">
                  <c:v>8.1333339090150503E-3</c:v>
                </c:pt>
                <c:pt idx="21099">
                  <c:v>0.23533556189290294</c:v>
                </c:pt>
                <c:pt idx="21100">
                  <c:v>0.1404083408160659</c:v>
                </c:pt>
                <c:pt idx="21101">
                  <c:v>0.44084779673198682</c:v>
                </c:pt>
                <c:pt idx="21102">
                  <c:v>2.8834889752000095</c:v>
                </c:pt>
                <c:pt idx="21103">
                  <c:v>5.2276469282310245</c:v>
                </c:pt>
                <c:pt idx="21104">
                  <c:v>8.2768714665101015</c:v>
                </c:pt>
                <c:pt idx="21105">
                  <c:v>10.516399717200102</c:v>
                </c:pt>
                <c:pt idx="21106">
                  <c:v>10.790140617690213</c:v>
                </c:pt>
                <c:pt idx="21107">
                  <c:v>10.570891989070333</c:v>
                </c:pt>
                <c:pt idx="21108">
                  <c:v>14.239384510780383</c:v>
                </c:pt>
                <c:pt idx="21109">
                  <c:v>23.26249855676997</c:v>
                </c:pt>
                <c:pt idx="21110">
                  <c:v>15.099824055310364</c:v>
                </c:pt>
                <c:pt idx="21111">
                  <c:v>14.35548020759984</c:v>
                </c:pt>
                <c:pt idx="21112">
                  <c:v>13.506973550915973</c:v>
                </c:pt>
                <c:pt idx="21113">
                  <c:v>3.4348323853604086</c:v>
                </c:pt>
                <c:pt idx="21114">
                  <c:v>1.6873889632083201E-2</c:v>
                </c:pt>
                <c:pt idx="21115">
                  <c:v>2.0000000949949009E-3</c:v>
                </c:pt>
                <c:pt idx="21116">
                  <c:v>2.0000000949949026E-3</c:v>
                </c:pt>
                <c:pt idx="21117">
                  <c:v>2.0000000949948957E-3</c:v>
                </c:pt>
                <c:pt idx="21118">
                  <c:v>2.0000000949949026E-3</c:v>
                </c:pt>
                <c:pt idx="21119">
                  <c:v>2.0000000949950136E-3</c:v>
                </c:pt>
                <c:pt idx="21120">
                  <c:v>2.0000000949948887E-3</c:v>
                </c:pt>
                <c:pt idx="21121">
                  <c:v>2.0000000949948991E-3</c:v>
                </c:pt>
                <c:pt idx="21122">
                  <c:v>3.8883335912962003E-3</c:v>
                </c:pt>
                <c:pt idx="21123">
                  <c:v>2.8668890522695278E-2</c:v>
                </c:pt>
                <c:pt idx="21124">
                  <c:v>5.6962068963219963</c:v>
                </c:pt>
                <c:pt idx="21125">
                  <c:v>15.167094218200191</c:v>
                </c:pt>
                <c:pt idx="21126">
                  <c:v>14.227510408559965</c:v>
                </c:pt>
                <c:pt idx="21127">
                  <c:v>14.82131412453009</c:v>
                </c:pt>
                <c:pt idx="21128">
                  <c:v>15.448376992009798</c:v>
                </c:pt>
                <c:pt idx="21129">
                  <c:v>15.742270465960019</c:v>
                </c:pt>
                <c:pt idx="21130">
                  <c:v>12.156903462940022</c:v>
                </c:pt>
                <c:pt idx="21131">
                  <c:v>12.775915843645976</c:v>
                </c:pt>
                <c:pt idx="21132">
                  <c:v>15.780500112379741</c:v>
                </c:pt>
                <c:pt idx="21133">
                  <c:v>14.239641847610073</c:v>
                </c:pt>
                <c:pt idx="21134">
                  <c:v>18.564244313770132</c:v>
                </c:pt>
                <c:pt idx="21135">
                  <c:v>14.623918010920079</c:v>
                </c:pt>
                <c:pt idx="21136">
                  <c:v>15.046348586215004</c:v>
                </c:pt>
                <c:pt idx="21137">
                  <c:v>4.4293524367361954</c:v>
                </c:pt>
                <c:pt idx="21138">
                  <c:v>1.5954445311800569E-2</c:v>
                </c:pt>
                <c:pt idx="21139">
                  <c:v>5.0000003539026009E-3</c:v>
                </c:pt>
                <c:pt idx="21140">
                  <c:v>6.8333337549119997E-3</c:v>
                </c:pt>
                <c:pt idx="21141">
                  <c:v>5.0000003539025922E-3</c:v>
                </c:pt>
                <c:pt idx="21142">
                  <c:v>5.0000003539030224E-3</c:v>
                </c:pt>
                <c:pt idx="21143">
                  <c:v>5.0000003539025992E-3</c:v>
                </c:pt>
                <c:pt idx="21144">
                  <c:v>5.0000003539025003E-3</c:v>
                </c:pt>
                <c:pt idx="21145">
                  <c:v>5.0000003539026E-3</c:v>
                </c:pt>
                <c:pt idx="21146">
                  <c:v>5.7500003720633991E-3</c:v>
                </c:pt>
                <c:pt idx="21147">
                  <c:v>0.25068889383640425</c:v>
                </c:pt>
                <c:pt idx="21148">
                  <c:v>2.3442256498619827</c:v>
                </c:pt>
                <c:pt idx="21149">
                  <c:v>3.3017245874150376</c:v>
                </c:pt>
                <c:pt idx="21150">
                  <c:v>6.6208538479299932</c:v>
                </c:pt>
                <c:pt idx="21151">
                  <c:v>10.781525126730003</c:v>
                </c:pt>
                <c:pt idx="21152">
                  <c:v>10.989247009820019</c:v>
                </c:pt>
                <c:pt idx="21153">
                  <c:v>9.8920803262101344</c:v>
                </c:pt>
                <c:pt idx="21154">
                  <c:v>12.402775671749851</c:v>
                </c:pt>
                <c:pt idx="21155">
                  <c:v>12.368670343289978</c:v>
                </c:pt>
                <c:pt idx="21156">
                  <c:v>12.274859399259867</c:v>
                </c:pt>
                <c:pt idx="21157">
                  <c:v>12.03596662627001</c:v>
                </c:pt>
                <c:pt idx="21158">
                  <c:v>11.515710611608029</c:v>
                </c:pt>
                <c:pt idx="21159">
                  <c:v>11.360259528424706</c:v>
                </c:pt>
                <c:pt idx="21160">
                  <c:v>15.315731016431016</c:v>
                </c:pt>
                <c:pt idx="21161">
                  <c:v>3.2491073709725953</c:v>
                </c:pt>
                <c:pt idx="21162">
                  <c:v>2.0913889906620131E-2</c:v>
                </c:pt>
                <c:pt idx="21163">
                  <c:v>5.0000003539025992E-3</c:v>
                </c:pt>
                <c:pt idx="21164">
                  <c:v>0</c:v>
                </c:pt>
                <c:pt idx="21165">
                  <c:v>5.0000003539025922E-3</c:v>
                </c:pt>
                <c:pt idx="21166">
                  <c:v>5.0000003539026E-3</c:v>
                </c:pt>
                <c:pt idx="21167">
                  <c:v>1.1342222835195911E-2</c:v>
                </c:pt>
                <c:pt idx="21168">
                  <c:v>1.2157223100980996E-2</c:v>
                </c:pt>
                <c:pt idx="21169">
                  <c:v>1.0000000707805101E-2</c:v>
                </c:pt>
                <c:pt idx="21170">
                  <c:v>5.1222225847757999E-3</c:v>
                </c:pt>
                <c:pt idx="21171">
                  <c:v>1.0321855761565999</c:v>
                </c:pt>
                <c:pt idx="21172">
                  <c:v>2.0760923441169723</c:v>
                </c:pt>
                <c:pt idx="21173">
                  <c:v>3.3406712097589661</c:v>
                </c:pt>
                <c:pt idx="21174">
                  <c:v>5.7164690956789741</c:v>
                </c:pt>
                <c:pt idx="21175">
                  <c:v>8.956006309130089</c:v>
                </c:pt>
                <c:pt idx="21176">
                  <c:v>9.3447057368298374</c:v>
                </c:pt>
                <c:pt idx="21177">
                  <c:v>9.7840761570801078</c:v>
                </c:pt>
                <c:pt idx="21178">
                  <c:v>11.768287523849949</c:v>
                </c:pt>
                <c:pt idx="21179">
                  <c:v>12.980312901073034</c:v>
                </c:pt>
                <c:pt idx="21180">
                  <c:v>17.922591538430993</c:v>
                </c:pt>
                <c:pt idx="21181">
                  <c:v>6.5369425917999706</c:v>
                </c:pt>
                <c:pt idx="21182">
                  <c:v>0.54370557967195055</c:v>
                </c:pt>
                <c:pt idx="21183">
                  <c:v>2.460089027134984</c:v>
                </c:pt>
                <c:pt idx="21184">
                  <c:v>3.1542956383690353</c:v>
                </c:pt>
                <c:pt idx="21185">
                  <c:v>0.88660615411900778</c:v>
                </c:pt>
                <c:pt idx="21186">
                  <c:v>1.6238889648169996E-2</c:v>
                </c:pt>
                <c:pt idx="21187">
                  <c:v>1.0000000707805098E-2</c:v>
                </c:pt>
                <c:pt idx="21188">
                  <c:v>9.2777784344630007E-4</c:v>
                </c:pt>
                <c:pt idx="21189">
                  <c:v>0</c:v>
                </c:pt>
                <c:pt idx="21190">
                  <c:v>8.0666672376295007E-3</c:v>
                </c:pt>
                <c:pt idx="21191">
                  <c:v>1.9333334701756993E-3</c:v>
                </c:pt>
                <c:pt idx="21192">
                  <c:v>0</c:v>
                </c:pt>
                <c:pt idx="21193">
                  <c:v>0</c:v>
                </c:pt>
                <c:pt idx="21194">
                  <c:v>0</c:v>
                </c:pt>
                <c:pt idx="21195">
                  <c:v>0.11648611136920195</c:v>
                </c:pt>
                <c:pt idx="21196">
                  <c:v>4.1687857478359547</c:v>
                </c:pt>
                <c:pt idx="21197">
                  <c:v>12.889909085963041</c:v>
                </c:pt>
                <c:pt idx="21198">
                  <c:v>13.765573219988028</c:v>
                </c:pt>
                <c:pt idx="21199">
                  <c:v>13.804531725778403</c:v>
                </c:pt>
                <c:pt idx="21200">
                  <c:v>13.049680448636082</c:v>
                </c:pt>
                <c:pt idx="21201">
                  <c:v>13.516373185051009</c:v>
                </c:pt>
                <c:pt idx="21202">
                  <c:v>18.133236132198988</c:v>
                </c:pt>
                <c:pt idx="21203">
                  <c:v>16.143045645289103</c:v>
                </c:pt>
                <c:pt idx="21204">
                  <c:v>20.193426304392972</c:v>
                </c:pt>
                <c:pt idx="21205">
                  <c:v>18.794466167820019</c:v>
                </c:pt>
                <c:pt idx="21206">
                  <c:v>18.061089150639873</c:v>
                </c:pt>
                <c:pt idx="21207">
                  <c:v>14.583161433529995</c:v>
                </c:pt>
                <c:pt idx="21208">
                  <c:v>6.7557536083500054</c:v>
                </c:pt>
                <c:pt idx="21209">
                  <c:v>1.2815656169504024</c:v>
                </c:pt>
                <c:pt idx="21210">
                  <c:v>4.3581669033608501E-2</c:v>
                </c:pt>
                <c:pt idx="21211">
                  <c:v>5.0000003539025992E-3</c:v>
                </c:pt>
                <c:pt idx="21212">
                  <c:v>5.0000003539024994E-3</c:v>
                </c:pt>
                <c:pt idx="21213">
                  <c:v>5.0000003539025992E-3</c:v>
                </c:pt>
                <c:pt idx="21214">
                  <c:v>6.2833337346091984E-3</c:v>
                </c:pt>
                <c:pt idx="21215">
                  <c:v>5.0000003539025922E-3</c:v>
                </c:pt>
                <c:pt idx="21216">
                  <c:v>5.0000003539024951E-3</c:v>
                </c:pt>
                <c:pt idx="21217">
                  <c:v>5.0000003539025992E-3</c:v>
                </c:pt>
                <c:pt idx="21218">
                  <c:v>5.0000003539025922E-3</c:v>
                </c:pt>
                <c:pt idx="21219">
                  <c:v>0.51228556549953019</c:v>
                </c:pt>
                <c:pt idx="21220">
                  <c:v>6.2109158481162012</c:v>
                </c:pt>
                <c:pt idx="21221">
                  <c:v>15.740952358643</c:v>
                </c:pt>
                <c:pt idx="21222">
                  <c:v>11.987712157438011</c:v>
                </c:pt>
                <c:pt idx="21223">
                  <c:v>15.963568921089973</c:v>
                </c:pt>
                <c:pt idx="21224">
                  <c:v>12.047825325597017</c:v>
                </c:pt>
                <c:pt idx="21225">
                  <c:v>19.250703494283982</c:v>
                </c:pt>
                <c:pt idx="21226">
                  <c:v>15.639816826184074</c:v>
                </c:pt>
                <c:pt idx="21227">
                  <c:v>16.43025448216008</c:v>
                </c:pt>
                <c:pt idx="21228">
                  <c:v>17.858668295539928</c:v>
                </c:pt>
                <c:pt idx="21229">
                  <c:v>18.909540502240134</c:v>
                </c:pt>
                <c:pt idx="21230">
                  <c:v>12.182637221010054</c:v>
                </c:pt>
                <c:pt idx="21231">
                  <c:v>16.408534197010113</c:v>
                </c:pt>
                <c:pt idx="21232">
                  <c:v>15.212653888298007</c:v>
                </c:pt>
                <c:pt idx="21233">
                  <c:v>3.6201101757999012</c:v>
                </c:pt>
                <c:pt idx="21234">
                  <c:v>2.069555667401346E-2</c:v>
                </c:pt>
                <c:pt idx="21235">
                  <c:v>2.0000000950233243E-3</c:v>
                </c:pt>
                <c:pt idx="21236">
                  <c:v>2.0000000949950136E-3</c:v>
                </c:pt>
                <c:pt idx="21237">
                  <c:v>3.4666667847579324E-3</c:v>
                </c:pt>
                <c:pt idx="21238">
                  <c:v>5.3000001469619695E-3</c:v>
                </c:pt>
                <c:pt idx="21239">
                  <c:v>2.0000000949950136E-3</c:v>
                </c:pt>
                <c:pt idx="21240">
                  <c:v>2.0000000949900176E-3</c:v>
                </c:pt>
                <c:pt idx="21241">
                  <c:v>9.1438890963849717E-3</c:v>
                </c:pt>
                <c:pt idx="21242">
                  <c:v>2.0000000949950136E-3</c:v>
                </c:pt>
                <c:pt idx="21243">
                  <c:v>1.5653450288536988</c:v>
                </c:pt>
                <c:pt idx="21244">
                  <c:v>5.5960647292099566</c:v>
                </c:pt>
                <c:pt idx="21245">
                  <c:v>14.83489928801805</c:v>
                </c:pt>
                <c:pt idx="21246">
                  <c:v>14.361730572912052</c:v>
                </c:pt>
                <c:pt idx="21247">
                  <c:v>13.850699984559924</c:v>
                </c:pt>
                <c:pt idx="21248">
                  <c:v>11.544787474470013</c:v>
                </c:pt>
                <c:pt idx="21249">
                  <c:v>13.939808164109991</c:v>
                </c:pt>
                <c:pt idx="21250">
                  <c:v>15.015362006955968</c:v>
                </c:pt>
                <c:pt idx="21251">
                  <c:v>17.966944085226999</c:v>
                </c:pt>
                <c:pt idx="21252">
                  <c:v>17.6208006439592</c:v>
                </c:pt>
                <c:pt idx="21253">
                  <c:v>15.38017497493297</c:v>
                </c:pt>
                <c:pt idx="21254">
                  <c:v>15.854603643087017</c:v>
                </c:pt>
                <c:pt idx="21255">
                  <c:v>12.526572904314094</c:v>
                </c:pt>
                <c:pt idx="21256">
                  <c:v>4.4379461381099645</c:v>
                </c:pt>
                <c:pt idx="21257">
                  <c:v>1.020491150204009</c:v>
                </c:pt>
                <c:pt idx="21258">
                  <c:v>3.0415001240068018E-2</c:v>
                </c:pt>
                <c:pt idx="21259">
                  <c:v>2.0000000949949026E-3</c:v>
                </c:pt>
                <c:pt idx="21260">
                  <c:v>2.7516667734990286E-3</c:v>
                </c:pt>
                <c:pt idx="21261">
                  <c:v>3.6377778985640097E-3</c:v>
                </c:pt>
                <c:pt idx="21262">
                  <c:v>2.0000000949950136E-3</c:v>
                </c:pt>
                <c:pt idx="21263">
                  <c:v>2.0000000949949026E-3</c:v>
                </c:pt>
                <c:pt idx="21264">
                  <c:v>2.0000000949940144E-3</c:v>
                </c:pt>
                <c:pt idx="21265">
                  <c:v>2.5683334373027833E-3</c:v>
                </c:pt>
                <c:pt idx="21266">
                  <c:v>4.9150001408975186E-3</c:v>
                </c:pt>
                <c:pt idx="21267">
                  <c:v>0.102285001366198</c:v>
                </c:pt>
                <c:pt idx="21268">
                  <c:v>4.3457346613540722</c:v>
                </c:pt>
                <c:pt idx="21269">
                  <c:v>13.793445983799984</c:v>
                </c:pt>
                <c:pt idx="21270">
                  <c:v>13.818913749590138</c:v>
                </c:pt>
                <c:pt idx="21271">
                  <c:v>14.748123359679994</c:v>
                </c:pt>
                <c:pt idx="21272">
                  <c:v>14.311537059139937</c:v>
                </c:pt>
                <c:pt idx="21273">
                  <c:v>14.686746120720045</c:v>
                </c:pt>
                <c:pt idx="21274">
                  <c:v>14.385120894909051</c:v>
                </c:pt>
                <c:pt idx="21275">
                  <c:v>14.657824245292005</c:v>
                </c:pt>
                <c:pt idx="21276">
                  <c:v>29.631724477342999</c:v>
                </c:pt>
                <c:pt idx="21277">
                  <c:v>39.918762183189983</c:v>
                </c:pt>
                <c:pt idx="21278">
                  <c:v>21.286372003025093</c:v>
                </c:pt>
                <c:pt idx="21279">
                  <c:v>15.7652342315521</c:v>
                </c:pt>
                <c:pt idx="21280">
                  <c:v>14.205955063501989</c:v>
                </c:pt>
                <c:pt idx="21281">
                  <c:v>2.5987473274850004</c:v>
                </c:pt>
                <c:pt idx="21282">
                  <c:v>3.0523334626469945E-2</c:v>
                </c:pt>
                <c:pt idx="21283">
                  <c:v>5.0000003539030224E-3</c:v>
                </c:pt>
                <c:pt idx="21284">
                  <c:v>5.0000003539030224E-3</c:v>
                </c:pt>
                <c:pt idx="21285">
                  <c:v>5.0000003539026026E-3</c:v>
                </c:pt>
                <c:pt idx="21286">
                  <c:v>5.0000003539026026E-3</c:v>
                </c:pt>
                <c:pt idx="21287">
                  <c:v>5.0000003539025003E-3</c:v>
                </c:pt>
                <c:pt idx="21288">
                  <c:v>5.0000003539025922E-3</c:v>
                </c:pt>
                <c:pt idx="21289">
                  <c:v>5.0000003539025992E-3</c:v>
                </c:pt>
                <c:pt idx="21290">
                  <c:v>3.2333335347680993E-3</c:v>
                </c:pt>
                <c:pt idx="21291">
                  <c:v>5.451500248450003E-2</c:v>
                </c:pt>
                <c:pt idx="21292">
                  <c:v>6.062969065093057</c:v>
                </c:pt>
                <c:pt idx="21293">
                  <c:v>14.253454152880067</c:v>
                </c:pt>
                <c:pt idx="21294">
                  <c:v>15.024198433558979</c:v>
                </c:pt>
                <c:pt idx="21295">
                  <c:v>14.595844425093986</c:v>
                </c:pt>
                <c:pt idx="21296">
                  <c:v>13.388796763420999</c:v>
                </c:pt>
                <c:pt idx="21297">
                  <c:v>14.671432151528052</c:v>
                </c:pt>
                <c:pt idx="21298">
                  <c:v>15.963190658355984</c:v>
                </c:pt>
                <c:pt idx="21299">
                  <c:v>16.94819427728703</c:v>
                </c:pt>
                <c:pt idx="21300">
                  <c:v>18.265387975639811</c:v>
                </c:pt>
                <c:pt idx="21301">
                  <c:v>17.91056976927598</c:v>
                </c:pt>
                <c:pt idx="21302">
                  <c:v>14.817587584387979</c:v>
                </c:pt>
                <c:pt idx="21303">
                  <c:v>9.7789346051859809</c:v>
                </c:pt>
                <c:pt idx="21304">
                  <c:v>7.963353570500999</c:v>
                </c:pt>
                <c:pt idx="21305">
                  <c:v>0.85283004572798404</c:v>
                </c:pt>
                <c:pt idx="21306">
                  <c:v>1.6355001003899972E-2</c:v>
                </c:pt>
                <c:pt idx="21307">
                  <c:v>5.0000003539030224E-3</c:v>
                </c:pt>
                <c:pt idx="21308">
                  <c:v>5.0000003539029114E-3</c:v>
                </c:pt>
                <c:pt idx="21309">
                  <c:v>5.0000003539020232E-3</c:v>
                </c:pt>
                <c:pt idx="21310">
                  <c:v>5.0000003539030224E-3</c:v>
                </c:pt>
                <c:pt idx="21311">
                  <c:v>5.0000003539029114E-3</c:v>
                </c:pt>
                <c:pt idx="21312">
                  <c:v>5.0000003539030224E-3</c:v>
                </c:pt>
                <c:pt idx="21313">
                  <c:v>5.0000003539020232E-3</c:v>
                </c:pt>
                <c:pt idx="21314">
                  <c:v>2.7733334950690303E-3</c:v>
                </c:pt>
                <c:pt idx="21315">
                  <c:v>2.8247223478700789E-2</c:v>
                </c:pt>
                <c:pt idx="21316">
                  <c:v>3.3469845538670029</c:v>
                </c:pt>
                <c:pt idx="21317">
                  <c:v>14.434122719230004</c:v>
                </c:pt>
                <c:pt idx="21318">
                  <c:v>13.560592984888046</c:v>
                </c:pt>
                <c:pt idx="21319">
                  <c:v>13.539400870006034</c:v>
                </c:pt>
                <c:pt idx="21320">
                  <c:v>13.751674177383052</c:v>
                </c:pt>
                <c:pt idx="21321">
                  <c:v>13.606967926025959</c:v>
                </c:pt>
                <c:pt idx="21322">
                  <c:v>13.546760027143989</c:v>
                </c:pt>
                <c:pt idx="21323">
                  <c:v>14.763529611161971</c:v>
                </c:pt>
                <c:pt idx="21324">
                  <c:v>13.442247986001007</c:v>
                </c:pt>
                <c:pt idx="21325">
                  <c:v>13.27170479880499</c:v>
                </c:pt>
                <c:pt idx="21326">
                  <c:v>12.775891483623013</c:v>
                </c:pt>
                <c:pt idx="21327">
                  <c:v>16.891736394565982</c:v>
                </c:pt>
                <c:pt idx="21328">
                  <c:v>12.405280693040993</c:v>
                </c:pt>
                <c:pt idx="21329">
                  <c:v>0.81034725699979759</c:v>
                </c:pt>
                <c:pt idx="21330">
                  <c:v>2.1528334387500014E-2</c:v>
                </c:pt>
                <c:pt idx="21331">
                  <c:v>2.0000000949950136E-3</c:v>
                </c:pt>
                <c:pt idx="21332">
                  <c:v>2.0000000949950136E-3</c:v>
                </c:pt>
                <c:pt idx="21333">
                  <c:v>2.0000000949950136E-3</c:v>
                </c:pt>
                <c:pt idx="21334">
                  <c:v>2.0000000949950136E-3</c:v>
                </c:pt>
                <c:pt idx="21335">
                  <c:v>2.0000000949950136E-3</c:v>
                </c:pt>
                <c:pt idx="21336">
                  <c:v>2.0000000949950136E-3</c:v>
                </c:pt>
                <c:pt idx="21337">
                  <c:v>2.0000000949950136E-3</c:v>
                </c:pt>
                <c:pt idx="21338">
                  <c:v>1.0072777999901028E-2</c:v>
                </c:pt>
                <c:pt idx="21339">
                  <c:v>0.94025446030079185</c:v>
                </c:pt>
                <c:pt idx="21340">
                  <c:v>5.7143557651510264</c:v>
                </c:pt>
                <c:pt idx="21341">
                  <c:v>11.498497688767998</c:v>
                </c:pt>
                <c:pt idx="21342">
                  <c:v>11.880912374586899</c:v>
                </c:pt>
                <c:pt idx="21343">
                  <c:v>9.21910982820547</c:v>
                </c:pt>
                <c:pt idx="21344">
                  <c:v>11.187999262347034</c:v>
                </c:pt>
                <c:pt idx="21345">
                  <c:v>20.172144968178998</c:v>
                </c:pt>
                <c:pt idx="21346">
                  <c:v>21.484277507199302</c:v>
                </c:pt>
                <c:pt idx="21347">
                  <c:v>22.45361410114484</c:v>
                </c:pt>
                <c:pt idx="21348">
                  <c:v>22.1625738797593</c:v>
                </c:pt>
                <c:pt idx="21349">
                  <c:v>7.7206093314640043</c:v>
                </c:pt>
                <c:pt idx="21350">
                  <c:v>14.195202358696392</c:v>
                </c:pt>
                <c:pt idx="21351">
                  <c:v>19.004553596178027</c:v>
                </c:pt>
                <c:pt idx="21352">
                  <c:v>5.9208467719300018</c:v>
                </c:pt>
                <c:pt idx="21353">
                  <c:v>0.48939168423399337</c:v>
                </c:pt>
                <c:pt idx="21354">
                  <c:v>1.2756111638930999E-2</c:v>
                </c:pt>
                <c:pt idx="21355">
                  <c:v>1.8333334630976014E-3</c:v>
                </c:pt>
                <c:pt idx="21356">
                  <c:v>8.4944450456855974E-3</c:v>
                </c:pt>
                <c:pt idx="21357">
                  <c:v>0</c:v>
                </c:pt>
                <c:pt idx="21358">
                  <c:v>0</c:v>
                </c:pt>
                <c:pt idx="21359">
                  <c:v>4.333333640048901E-3</c:v>
                </c:pt>
                <c:pt idx="21360">
                  <c:v>2.4777779531562003E-3</c:v>
                </c:pt>
                <c:pt idx="21361">
                  <c:v>2.8277779779294007E-3</c:v>
                </c:pt>
                <c:pt idx="21362">
                  <c:v>3.5000002477318E-3</c:v>
                </c:pt>
                <c:pt idx="21363">
                  <c:v>1.2835811323538495</c:v>
                </c:pt>
                <c:pt idx="21364">
                  <c:v>4.5580373192660204</c:v>
                </c:pt>
                <c:pt idx="21365">
                  <c:v>7.4433980772899986</c:v>
                </c:pt>
                <c:pt idx="21366">
                  <c:v>9.0026343558890858</c:v>
                </c:pt>
                <c:pt idx="21367">
                  <c:v>7.3297647433810198</c:v>
                </c:pt>
                <c:pt idx="21368">
                  <c:v>9.5350456661649332</c:v>
                </c:pt>
                <c:pt idx="21369">
                  <c:v>7.0157858469750636</c:v>
                </c:pt>
                <c:pt idx="21370">
                  <c:v>6.051096909507919</c:v>
                </c:pt>
                <c:pt idx="21371">
                  <c:v>5.6594202739649973</c:v>
                </c:pt>
                <c:pt idx="21372">
                  <c:v>7.6507602893000239</c:v>
                </c:pt>
                <c:pt idx="21373">
                  <c:v>9.7151667370999348</c:v>
                </c:pt>
                <c:pt idx="21374">
                  <c:v>9.9924665271569211</c:v>
                </c:pt>
                <c:pt idx="21375">
                  <c:v>9.2336023737969981</c:v>
                </c:pt>
                <c:pt idx="21376">
                  <c:v>11.558160555627978</c:v>
                </c:pt>
                <c:pt idx="21377">
                  <c:v>4.4087990910479959</c:v>
                </c:pt>
                <c:pt idx="21378">
                  <c:v>2.8126112062017983E-2</c:v>
                </c:pt>
                <c:pt idx="21379">
                  <c:v>7.6894446290349805E-3</c:v>
                </c:pt>
                <c:pt idx="21380">
                  <c:v>2.0000000949950136E-3</c:v>
                </c:pt>
                <c:pt idx="21381">
                  <c:v>2.0000000949940144E-3</c:v>
                </c:pt>
                <c:pt idx="21382">
                  <c:v>2.0000000949950136E-3</c:v>
                </c:pt>
                <c:pt idx="21383">
                  <c:v>2.0000000949950136E-3</c:v>
                </c:pt>
                <c:pt idx="21384">
                  <c:v>2.0000000950091135E-3</c:v>
                </c:pt>
                <c:pt idx="21385">
                  <c:v>2.0000000949949026E-3</c:v>
                </c:pt>
                <c:pt idx="21386">
                  <c:v>2.0000000949950136E-3</c:v>
                </c:pt>
                <c:pt idx="21387">
                  <c:v>3.7898335099590064E-2</c:v>
                </c:pt>
                <c:pt idx="21388">
                  <c:v>7.5761235991950002</c:v>
                </c:pt>
                <c:pt idx="21389">
                  <c:v>12.09142497466604</c:v>
                </c:pt>
                <c:pt idx="21390">
                  <c:v>12.66613149787986</c:v>
                </c:pt>
                <c:pt idx="21391">
                  <c:v>21.648264523749731</c:v>
                </c:pt>
                <c:pt idx="21392">
                  <c:v>9.2789803322200441</c:v>
                </c:pt>
                <c:pt idx="21393">
                  <c:v>8.3417225117100315</c:v>
                </c:pt>
                <c:pt idx="21394">
                  <c:v>10.220598415269933</c:v>
                </c:pt>
                <c:pt idx="21395">
                  <c:v>12.81053994496699</c:v>
                </c:pt>
                <c:pt idx="21396">
                  <c:v>12.421584329604002</c:v>
                </c:pt>
                <c:pt idx="21397">
                  <c:v>12.568453408875996</c:v>
                </c:pt>
                <c:pt idx="21398">
                  <c:v>10.876826307310921</c:v>
                </c:pt>
                <c:pt idx="21399">
                  <c:v>13.587776419652073</c:v>
                </c:pt>
                <c:pt idx="21400">
                  <c:v>15.568707881636101</c:v>
                </c:pt>
                <c:pt idx="21401">
                  <c:v>4.1239324085250075</c:v>
                </c:pt>
                <c:pt idx="21402">
                  <c:v>2.6970001754040501E-2</c:v>
                </c:pt>
                <c:pt idx="21403">
                  <c:v>9.0000005438922968E-3</c:v>
                </c:pt>
                <c:pt idx="21404">
                  <c:v>9.0000005438924009E-3</c:v>
                </c:pt>
                <c:pt idx="21405">
                  <c:v>9.0000005438923992E-3</c:v>
                </c:pt>
                <c:pt idx="21406">
                  <c:v>9.0000005438923992E-3</c:v>
                </c:pt>
                <c:pt idx="21407">
                  <c:v>9.0000005438924009E-3</c:v>
                </c:pt>
                <c:pt idx="21408">
                  <c:v>9.0000005438924009E-3</c:v>
                </c:pt>
                <c:pt idx="21409">
                  <c:v>9.0000005438924009E-3</c:v>
                </c:pt>
                <c:pt idx="21410">
                  <c:v>8.3194448767849993E-3</c:v>
                </c:pt>
                <c:pt idx="21411">
                  <c:v>1.2223678041357999</c:v>
                </c:pt>
                <c:pt idx="21412">
                  <c:v>4.1384312875069895</c:v>
                </c:pt>
                <c:pt idx="21413">
                  <c:v>13.337240980996057</c:v>
                </c:pt>
                <c:pt idx="21414">
                  <c:v>12.945674215422002</c:v>
                </c:pt>
                <c:pt idx="21415">
                  <c:v>12.465383499990139</c:v>
                </c:pt>
                <c:pt idx="21416">
                  <c:v>12.298189769319833</c:v>
                </c:pt>
                <c:pt idx="21417">
                  <c:v>12.527540589959926</c:v>
                </c:pt>
                <c:pt idx="21418">
                  <c:v>12.262874219684988</c:v>
                </c:pt>
                <c:pt idx="21419">
                  <c:v>11.989023506910144</c:v>
                </c:pt>
                <c:pt idx="21420">
                  <c:v>13.777484838839882</c:v>
                </c:pt>
                <c:pt idx="21421">
                  <c:v>13.190425659019013</c:v>
                </c:pt>
                <c:pt idx="21422">
                  <c:v>13.230047700672003</c:v>
                </c:pt>
                <c:pt idx="21423">
                  <c:v>12.824968061569962</c:v>
                </c:pt>
                <c:pt idx="21424">
                  <c:v>13.815468548800993</c:v>
                </c:pt>
                <c:pt idx="21425">
                  <c:v>4.1195791042017049</c:v>
                </c:pt>
                <c:pt idx="21426">
                  <c:v>2.9240556818743497E-2</c:v>
                </c:pt>
                <c:pt idx="21427">
                  <c:v>7.1444449501319E-3</c:v>
                </c:pt>
                <c:pt idx="21428">
                  <c:v>1.0000000707805046E-2</c:v>
                </c:pt>
                <c:pt idx="21429">
                  <c:v>1.0000000707801604E-2</c:v>
                </c:pt>
                <c:pt idx="21430">
                  <c:v>1.0000000707805198E-2</c:v>
                </c:pt>
                <c:pt idx="21431">
                  <c:v>1.0000000707805198E-2</c:v>
                </c:pt>
                <c:pt idx="21432">
                  <c:v>1.0000000707805202E-2</c:v>
                </c:pt>
                <c:pt idx="21433">
                  <c:v>1.0000000707805198E-2</c:v>
                </c:pt>
                <c:pt idx="21434">
                  <c:v>9.5972229015185012E-3</c:v>
                </c:pt>
                <c:pt idx="21435">
                  <c:v>4.4413890892939456E-2</c:v>
                </c:pt>
                <c:pt idx="21436">
                  <c:v>3.8925957408209797</c:v>
                </c:pt>
                <c:pt idx="21437">
                  <c:v>12.752853389119991</c:v>
                </c:pt>
                <c:pt idx="21438">
                  <c:v>12.146120414997995</c:v>
                </c:pt>
                <c:pt idx="21439">
                  <c:v>11.817532672352968</c:v>
                </c:pt>
                <c:pt idx="21440">
                  <c:v>12.612703330781017</c:v>
                </c:pt>
                <c:pt idx="21441">
                  <c:v>12.553190743399909</c:v>
                </c:pt>
                <c:pt idx="21442">
                  <c:v>12.381169444719944</c:v>
                </c:pt>
                <c:pt idx="21443">
                  <c:v>11.926119168069022</c:v>
                </c:pt>
                <c:pt idx="21444">
                  <c:v>12.891128589839401</c:v>
                </c:pt>
                <c:pt idx="21445">
                  <c:v>13.022247874206982</c:v>
                </c:pt>
                <c:pt idx="21446">
                  <c:v>12.798688307139059</c:v>
                </c:pt>
                <c:pt idx="21447">
                  <c:v>13.635086704759942</c:v>
                </c:pt>
                <c:pt idx="21448">
                  <c:v>10.982287934190026</c:v>
                </c:pt>
                <c:pt idx="21449">
                  <c:v>0.24671667821289844</c:v>
                </c:pt>
                <c:pt idx="21450">
                  <c:v>1.465944540583497E-2</c:v>
                </c:pt>
                <c:pt idx="21451">
                  <c:v>3.3555557930630142E-3</c:v>
                </c:pt>
                <c:pt idx="21452">
                  <c:v>0</c:v>
                </c:pt>
                <c:pt idx="21453">
                  <c:v>0</c:v>
                </c:pt>
                <c:pt idx="21454">
                  <c:v>0</c:v>
                </c:pt>
                <c:pt idx="21455">
                  <c:v>0</c:v>
                </c:pt>
                <c:pt idx="21456">
                  <c:v>1.2944445360659751E-3</c:v>
                </c:pt>
                <c:pt idx="21457">
                  <c:v>7.0444449430540068E-3</c:v>
                </c:pt>
                <c:pt idx="21458">
                  <c:v>5.4788890036030491E-3</c:v>
                </c:pt>
                <c:pt idx="21459">
                  <c:v>4.3034446312160135E-2</c:v>
                </c:pt>
                <c:pt idx="21460">
                  <c:v>4.343380193610983</c:v>
                </c:pt>
                <c:pt idx="21461">
                  <c:v>13.756306587059953</c:v>
                </c:pt>
                <c:pt idx="21462">
                  <c:v>14.516991879143006</c:v>
                </c:pt>
                <c:pt idx="21463">
                  <c:v>12.540813550021994</c:v>
                </c:pt>
                <c:pt idx="21464">
                  <c:v>13.877571166354706</c:v>
                </c:pt>
                <c:pt idx="21465">
                  <c:v>14.765955179533023</c:v>
                </c:pt>
                <c:pt idx="21466">
                  <c:v>15.225382002991005</c:v>
                </c:pt>
                <c:pt idx="21467">
                  <c:v>15.348330735101001</c:v>
                </c:pt>
                <c:pt idx="21468">
                  <c:v>15.538697672820035</c:v>
                </c:pt>
                <c:pt idx="21469">
                  <c:v>14.34916978663</c:v>
                </c:pt>
                <c:pt idx="21470">
                  <c:v>14.277608236800006</c:v>
                </c:pt>
                <c:pt idx="21471">
                  <c:v>13.898130751389999</c:v>
                </c:pt>
                <c:pt idx="21472">
                  <c:v>13.835882322523048</c:v>
                </c:pt>
                <c:pt idx="21473">
                  <c:v>4.5406574480401076</c:v>
                </c:pt>
                <c:pt idx="21474">
                  <c:v>2.8397779291909009E-2</c:v>
                </c:pt>
                <c:pt idx="21475">
                  <c:v>2.0000000949940144E-3</c:v>
                </c:pt>
                <c:pt idx="21476">
                  <c:v>2.0000000949949026E-3</c:v>
                </c:pt>
                <c:pt idx="21477">
                  <c:v>2.0000000949950136E-3</c:v>
                </c:pt>
                <c:pt idx="21478">
                  <c:v>2.0000000949950136E-3</c:v>
                </c:pt>
                <c:pt idx="21479">
                  <c:v>2.0000000949940144E-3</c:v>
                </c:pt>
                <c:pt idx="21480">
                  <c:v>2.0000000949950136E-3</c:v>
                </c:pt>
                <c:pt idx="21481">
                  <c:v>2.0000000949950136E-3</c:v>
                </c:pt>
                <c:pt idx="21482">
                  <c:v>1.137777831819009E-3</c:v>
                </c:pt>
                <c:pt idx="21483">
                  <c:v>4.2821668591360051E-2</c:v>
                </c:pt>
                <c:pt idx="21484">
                  <c:v>4.9068380132700895</c:v>
                </c:pt>
                <c:pt idx="21485">
                  <c:v>13.335508893530005</c:v>
                </c:pt>
                <c:pt idx="21486">
                  <c:v>12.645286483759946</c:v>
                </c:pt>
                <c:pt idx="21487">
                  <c:v>12.966377859643984</c:v>
                </c:pt>
                <c:pt idx="21488">
                  <c:v>13.163857363593991</c:v>
                </c:pt>
                <c:pt idx="21489">
                  <c:v>13.231314728524012</c:v>
                </c:pt>
                <c:pt idx="21490">
                  <c:v>13.544376843240997</c:v>
                </c:pt>
                <c:pt idx="21491">
                  <c:v>12.855531102286989</c:v>
                </c:pt>
                <c:pt idx="21492">
                  <c:v>14.184990816660047</c:v>
                </c:pt>
                <c:pt idx="21493">
                  <c:v>14.345494320130001</c:v>
                </c:pt>
                <c:pt idx="21494">
                  <c:v>13.628094923830076</c:v>
                </c:pt>
                <c:pt idx="21495">
                  <c:v>12.918552562129889</c:v>
                </c:pt>
                <c:pt idx="21496">
                  <c:v>12.927321779000067</c:v>
                </c:pt>
                <c:pt idx="21497">
                  <c:v>3.7575673975049995</c:v>
                </c:pt>
                <c:pt idx="21498">
                  <c:v>2.2394445372949878E-2</c:v>
                </c:pt>
                <c:pt idx="21499">
                  <c:v>7.000000216070168E-3</c:v>
                </c:pt>
                <c:pt idx="21500">
                  <c:v>7.000000216070168E-3</c:v>
                </c:pt>
                <c:pt idx="21501">
                  <c:v>7.000000216070168E-3</c:v>
                </c:pt>
                <c:pt idx="21502">
                  <c:v>7.0000002160699459E-3</c:v>
                </c:pt>
                <c:pt idx="21503">
                  <c:v>7.0000002160599539E-3</c:v>
                </c:pt>
                <c:pt idx="21504">
                  <c:v>7.0000002160699459E-3</c:v>
                </c:pt>
                <c:pt idx="21505">
                  <c:v>7.000000216060176E-3</c:v>
                </c:pt>
                <c:pt idx="21506">
                  <c:v>4.3527779297400926E-3</c:v>
                </c:pt>
                <c:pt idx="21507">
                  <c:v>3.107889019392962E-2</c:v>
                </c:pt>
                <c:pt idx="21508">
                  <c:v>3.837317954334992</c:v>
                </c:pt>
                <c:pt idx="21509">
                  <c:v>13.250827656520016</c:v>
                </c:pt>
                <c:pt idx="21510">
                  <c:v>12.969278783000959</c:v>
                </c:pt>
                <c:pt idx="21511">
                  <c:v>12.369274750285967</c:v>
                </c:pt>
                <c:pt idx="21512">
                  <c:v>12.53464009020206</c:v>
                </c:pt>
                <c:pt idx="21513">
                  <c:v>14.782072963182031</c:v>
                </c:pt>
                <c:pt idx="21514">
                  <c:v>15.465069148011992</c:v>
                </c:pt>
                <c:pt idx="21515">
                  <c:v>15.438580132858021</c:v>
                </c:pt>
                <c:pt idx="21516">
                  <c:v>15.82462716340884</c:v>
                </c:pt>
                <c:pt idx="21517">
                  <c:v>34.744083073470961</c:v>
                </c:pt>
                <c:pt idx="21518">
                  <c:v>34.105540752411002</c:v>
                </c:pt>
                <c:pt idx="21519">
                  <c:v>16.992775150673026</c:v>
                </c:pt>
                <c:pt idx="21520">
                  <c:v>20.624620008866998</c:v>
                </c:pt>
                <c:pt idx="21521">
                  <c:v>5.4610902517703011</c:v>
                </c:pt>
                <c:pt idx="21522">
                  <c:v>4.2946113211900894E-2</c:v>
                </c:pt>
                <c:pt idx="21523">
                  <c:v>0</c:v>
                </c:pt>
                <c:pt idx="21524">
                  <c:v>0</c:v>
                </c:pt>
                <c:pt idx="21525">
                  <c:v>0</c:v>
                </c:pt>
                <c:pt idx="21526">
                  <c:v>0</c:v>
                </c:pt>
                <c:pt idx="21527">
                  <c:v>0</c:v>
                </c:pt>
                <c:pt idx="21528">
                  <c:v>0</c:v>
                </c:pt>
                <c:pt idx="21529">
                  <c:v>0</c:v>
                </c:pt>
                <c:pt idx="21530">
                  <c:v>0</c:v>
                </c:pt>
                <c:pt idx="21531">
                  <c:v>1.1015083511686008</c:v>
                </c:pt>
                <c:pt idx="21532">
                  <c:v>9.7812057549430165</c:v>
                </c:pt>
                <c:pt idx="21533">
                  <c:v>19.258311551410998</c:v>
                </c:pt>
                <c:pt idx="21534">
                  <c:v>16.561493486297081</c:v>
                </c:pt>
                <c:pt idx="21535">
                  <c:v>15.114461254014941</c:v>
                </c:pt>
                <c:pt idx="21536">
                  <c:v>15.26870737764699</c:v>
                </c:pt>
                <c:pt idx="21537">
                  <c:v>14.783738898702694</c:v>
                </c:pt>
                <c:pt idx="21538">
                  <c:v>14.348099250262791</c:v>
                </c:pt>
                <c:pt idx="21539">
                  <c:v>13.083193215792498</c:v>
                </c:pt>
                <c:pt idx="21540">
                  <c:v>14.114200984636994</c:v>
                </c:pt>
                <c:pt idx="21541">
                  <c:v>17.758476940259982</c:v>
                </c:pt>
                <c:pt idx="21542">
                  <c:v>16.389127088120972</c:v>
                </c:pt>
                <c:pt idx="21543">
                  <c:v>15.391448806124913</c:v>
                </c:pt>
                <c:pt idx="21544">
                  <c:v>18.265840661922994</c:v>
                </c:pt>
                <c:pt idx="21545">
                  <c:v>5.4682869239319984</c:v>
                </c:pt>
                <c:pt idx="21546">
                  <c:v>5.0732779678300588E-2</c:v>
                </c:pt>
                <c:pt idx="21547">
                  <c:v>1.0000000707805202E-2</c:v>
                </c:pt>
                <c:pt idx="21548">
                  <c:v>8.0388894578856014E-3</c:v>
                </c:pt>
                <c:pt idx="21549">
                  <c:v>0</c:v>
                </c:pt>
                <c:pt idx="21550">
                  <c:v>0</c:v>
                </c:pt>
                <c:pt idx="21551">
                  <c:v>0</c:v>
                </c:pt>
                <c:pt idx="21552">
                  <c:v>0</c:v>
                </c:pt>
                <c:pt idx="21553">
                  <c:v>0</c:v>
                </c:pt>
                <c:pt idx="21554">
                  <c:v>0</c:v>
                </c:pt>
                <c:pt idx="21555">
                  <c:v>0.85106501352969843</c:v>
                </c:pt>
                <c:pt idx="21556">
                  <c:v>4.289244641379014</c:v>
                </c:pt>
                <c:pt idx="21557">
                  <c:v>16.711831998620028</c:v>
                </c:pt>
                <c:pt idx="21558">
                  <c:v>21.473218385910059</c:v>
                </c:pt>
                <c:pt idx="21559">
                  <c:v>14.924381882880084</c:v>
                </c:pt>
                <c:pt idx="21560">
                  <c:v>13.685950276586937</c:v>
                </c:pt>
                <c:pt idx="21561">
                  <c:v>18.041026092637026</c:v>
                </c:pt>
                <c:pt idx="21562">
                  <c:v>19.539447189435975</c:v>
                </c:pt>
                <c:pt idx="21563">
                  <c:v>23.694380390900051</c:v>
                </c:pt>
                <c:pt idx="21564">
                  <c:v>9.0515444220500285</c:v>
                </c:pt>
                <c:pt idx="21565">
                  <c:v>11.571939321890113</c:v>
                </c:pt>
                <c:pt idx="21566">
                  <c:v>17.446494488990083</c:v>
                </c:pt>
                <c:pt idx="21567">
                  <c:v>20.891891540420943</c:v>
                </c:pt>
                <c:pt idx="21568">
                  <c:v>14.209235326581052</c:v>
                </c:pt>
                <c:pt idx="21569">
                  <c:v>5.2040891449649962</c:v>
                </c:pt>
                <c:pt idx="21570">
                  <c:v>5.5706669567671008E-2</c:v>
                </c:pt>
                <c:pt idx="21571">
                  <c:v>9.3722228855928971E-3</c:v>
                </c:pt>
                <c:pt idx="21572">
                  <c:v>5.127778140724501E-3</c:v>
                </c:pt>
                <c:pt idx="21573">
                  <c:v>1.0500000743194973E-3</c:v>
                </c:pt>
                <c:pt idx="21574">
                  <c:v>0</c:v>
                </c:pt>
                <c:pt idx="21575">
                  <c:v>0</c:v>
                </c:pt>
                <c:pt idx="21576">
                  <c:v>0</c:v>
                </c:pt>
                <c:pt idx="21577">
                  <c:v>4.0000002831220849E-3</c:v>
                </c:pt>
                <c:pt idx="21578">
                  <c:v>0</c:v>
                </c:pt>
                <c:pt idx="21579">
                  <c:v>0.619856123535099</c:v>
                </c:pt>
                <c:pt idx="21580">
                  <c:v>22.854978844340962</c:v>
                </c:pt>
                <c:pt idx="21581">
                  <c:v>66.605972089500028</c:v>
                </c:pt>
                <c:pt idx="21582">
                  <c:v>75.286601515870188</c:v>
                </c:pt>
                <c:pt idx="21583">
                  <c:v>58.118287471659869</c:v>
                </c:pt>
                <c:pt idx="21584">
                  <c:v>67.520546901489979</c:v>
                </c:pt>
                <c:pt idx="21585">
                  <c:v>66.834177701739918</c:v>
                </c:pt>
                <c:pt idx="21586">
                  <c:v>64.334996462920003</c:v>
                </c:pt>
                <c:pt idx="21587">
                  <c:v>69.016543007430073</c:v>
                </c:pt>
                <c:pt idx="21588">
                  <c:v>40.000126373769945</c:v>
                </c:pt>
                <c:pt idx="21589">
                  <c:v>26.976817171040238</c:v>
                </c:pt>
                <c:pt idx="21590">
                  <c:v>18.739684693020081</c:v>
                </c:pt>
                <c:pt idx="21591">
                  <c:v>21.64248929355017</c:v>
                </c:pt>
                <c:pt idx="21592">
                  <c:v>16.380971782471988</c:v>
                </c:pt>
                <c:pt idx="21593">
                  <c:v>6.7002336121770014</c:v>
                </c:pt>
                <c:pt idx="21594">
                  <c:v>8.3797226378486689E-2</c:v>
                </c:pt>
                <c:pt idx="21595">
                  <c:v>8.5388893284834982E-3</c:v>
                </c:pt>
                <c:pt idx="21596">
                  <c:v>5.0000003539025003E-3</c:v>
                </c:pt>
                <c:pt idx="21597">
                  <c:v>5.0000003539026026E-3</c:v>
                </c:pt>
                <c:pt idx="21598">
                  <c:v>5.0000003539026009E-3</c:v>
                </c:pt>
                <c:pt idx="21599">
                  <c:v>5.0000003539024986E-3</c:v>
                </c:pt>
                <c:pt idx="21600">
                  <c:v>5.0000003539025992E-3</c:v>
                </c:pt>
                <c:pt idx="21601">
                  <c:v>5.0000003539025992E-3</c:v>
                </c:pt>
                <c:pt idx="21602">
                  <c:v>5.000000353902502E-3</c:v>
                </c:pt>
                <c:pt idx="21603">
                  <c:v>0.26134500716479891</c:v>
                </c:pt>
                <c:pt idx="21604">
                  <c:v>4.6526601948839925</c:v>
                </c:pt>
                <c:pt idx="21605">
                  <c:v>14.759934802420048</c:v>
                </c:pt>
                <c:pt idx="21606">
                  <c:v>15.096767816010015</c:v>
                </c:pt>
                <c:pt idx="21607">
                  <c:v>14.978373057309909</c:v>
                </c:pt>
                <c:pt idx="21608">
                  <c:v>15.511930822789964</c:v>
                </c:pt>
                <c:pt idx="21609">
                  <c:v>15.278310013880173</c:v>
                </c:pt>
                <c:pt idx="21610">
                  <c:v>13.876033176579995</c:v>
                </c:pt>
                <c:pt idx="21611">
                  <c:v>9.5132648697199329</c:v>
                </c:pt>
                <c:pt idx="21612">
                  <c:v>11.554308820959932</c:v>
                </c:pt>
                <c:pt idx="21613">
                  <c:v>12.035045977369919</c:v>
                </c:pt>
                <c:pt idx="21614">
                  <c:v>10.623908031119981</c:v>
                </c:pt>
                <c:pt idx="21615">
                  <c:v>10.07313249799995</c:v>
                </c:pt>
                <c:pt idx="21616">
                  <c:v>5.9269193666510773</c:v>
                </c:pt>
                <c:pt idx="21617">
                  <c:v>0.87974725964099321</c:v>
                </c:pt>
                <c:pt idx="21618">
                  <c:v>2.5572223121093404E-2</c:v>
                </c:pt>
                <c:pt idx="21619">
                  <c:v>6.050000379327701E-3</c:v>
                </c:pt>
                <c:pt idx="21620">
                  <c:v>5.0000003539025003E-3</c:v>
                </c:pt>
                <c:pt idx="21621">
                  <c:v>9.6111115766689993E-3</c:v>
                </c:pt>
                <c:pt idx="21622">
                  <c:v>1.5000000596046401E-2</c:v>
                </c:pt>
                <c:pt idx="21623">
                  <c:v>1.5000000596046399E-2</c:v>
                </c:pt>
                <c:pt idx="21624">
                  <c:v>1.5000000596046399E-2</c:v>
                </c:pt>
                <c:pt idx="21625">
                  <c:v>1.5000000596046399E-2</c:v>
                </c:pt>
                <c:pt idx="21626">
                  <c:v>1.5000000596046489E-2</c:v>
                </c:pt>
                <c:pt idx="21627">
                  <c:v>0.13656056106709968</c:v>
                </c:pt>
                <c:pt idx="21628">
                  <c:v>0.42310390621400984</c:v>
                </c:pt>
                <c:pt idx="21629">
                  <c:v>2.5706489595110043</c:v>
                </c:pt>
                <c:pt idx="21630">
                  <c:v>2.1020534323320135</c:v>
                </c:pt>
                <c:pt idx="21631">
                  <c:v>3.311853479478998</c:v>
                </c:pt>
                <c:pt idx="21632">
                  <c:v>6.7711303688409998</c:v>
                </c:pt>
                <c:pt idx="21633">
                  <c:v>7.071181508501013</c:v>
                </c:pt>
                <c:pt idx="21634">
                  <c:v>9.1119713078601308</c:v>
                </c:pt>
                <c:pt idx="21635">
                  <c:v>9.9376544641700093</c:v>
                </c:pt>
                <c:pt idx="21636">
                  <c:v>9.8999067695199301</c:v>
                </c:pt>
                <c:pt idx="21637">
                  <c:v>8.9305148767100491</c:v>
                </c:pt>
                <c:pt idx="21638">
                  <c:v>11.288390599290096</c:v>
                </c:pt>
                <c:pt idx="21639">
                  <c:v>11.426996036770106</c:v>
                </c:pt>
                <c:pt idx="21640">
                  <c:v>8.1900491512150211</c:v>
                </c:pt>
                <c:pt idx="21641">
                  <c:v>0.72609446795449983</c:v>
                </c:pt>
                <c:pt idx="21642">
                  <c:v>3.8322779387230055E-2</c:v>
                </c:pt>
                <c:pt idx="21643">
                  <c:v>1.3595000312974004E-2</c:v>
                </c:pt>
                <c:pt idx="21644">
                  <c:v>2.4641111686619088E-2</c:v>
                </c:pt>
                <c:pt idx="21645">
                  <c:v>2.0000000949950136E-3</c:v>
                </c:pt>
                <c:pt idx="21646">
                  <c:v>1.2003889141420032E-2</c:v>
                </c:pt>
                <c:pt idx="21647">
                  <c:v>1.3000000268221013E-2</c:v>
                </c:pt>
                <c:pt idx="21648">
                  <c:v>1.3000000268220013E-2</c:v>
                </c:pt>
                <c:pt idx="21649">
                  <c:v>1.3000000268221013E-2</c:v>
                </c:pt>
                <c:pt idx="21650">
                  <c:v>1.3000000268221013E-2</c:v>
                </c:pt>
                <c:pt idx="21651">
                  <c:v>1.6142222550101337E-2</c:v>
                </c:pt>
                <c:pt idx="21652">
                  <c:v>4.5774978484749909</c:v>
                </c:pt>
                <c:pt idx="21653">
                  <c:v>10.354986878240197</c:v>
                </c:pt>
                <c:pt idx="21654">
                  <c:v>12.921458952800094</c:v>
                </c:pt>
                <c:pt idx="21655">
                  <c:v>11.326308284870038</c:v>
                </c:pt>
                <c:pt idx="21656">
                  <c:v>7.0630680465669684</c:v>
                </c:pt>
                <c:pt idx="21657">
                  <c:v>12.628423651719913</c:v>
                </c:pt>
                <c:pt idx="21658">
                  <c:v>8.4141704988498986</c:v>
                </c:pt>
                <c:pt idx="21659">
                  <c:v>9.8155993228499483</c:v>
                </c:pt>
                <c:pt idx="21660">
                  <c:v>7.6902733441202145</c:v>
                </c:pt>
                <c:pt idx="21661">
                  <c:v>9.0600281915999403</c:v>
                </c:pt>
                <c:pt idx="21662">
                  <c:v>11.116327903800084</c:v>
                </c:pt>
                <c:pt idx="21663">
                  <c:v>22.769477324819945</c:v>
                </c:pt>
                <c:pt idx="21664">
                  <c:v>19.24526998049987</c:v>
                </c:pt>
                <c:pt idx="21665">
                  <c:v>4.8123735472477023</c:v>
                </c:pt>
                <c:pt idx="21666">
                  <c:v>4.3334446510093105E-2</c:v>
                </c:pt>
                <c:pt idx="21667">
                  <c:v>1.1000000871717999E-2</c:v>
                </c:pt>
                <c:pt idx="21668">
                  <c:v>1.1000000871717902E-2</c:v>
                </c:pt>
                <c:pt idx="21669">
                  <c:v>9.9000007810537E-3</c:v>
                </c:pt>
                <c:pt idx="21670">
                  <c:v>1.0000000474973993E-3</c:v>
                </c:pt>
                <c:pt idx="21671">
                  <c:v>1.0000000474974999E-3</c:v>
                </c:pt>
                <c:pt idx="21672">
                  <c:v>1.0000000474973993E-3</c:v>
                </c:pt>
                <c:pt idx="21673">
                  <c:v>1.0000000474974999E-3</c:v>
                </c:pt>
                <c:pt idx="21674">
                  <c:v>1.0000000474974999E-3</c:v>
                </c:pt>
                <c:pt idx="21675">
                  <c:v>4.0644446407400281E-2</c:v>
                </c:pt>
                <c:pt idx="21676">
                  <c:v>6.058285787535965</c:v>
                </c:pt>
                <c:pt idx="21677">
                  <c:v>13.090414475339912</c:v>
                </c:pt>
                <c:pt idx="21678">
                  <c:v>8.2716435123797964</c:v>
                </c:pt>
                <c:pt idx="21679">
                  <c:v>9.3755779208039485</c:v>
                </c:pt>
                <c:pt idx="21680">
                  <c:v>7.7298922141379762</c:v>
                </c:pt>
                <c:pt idx="21681">
                  <c:v>8.6043649477432993</c:v>
                </c:pt>
                <c:pt idx="21682">
                  <c:v>8.0829318915420174</c:v>
                </c:pt>
                <c:pt idx="21683">
                  <c:v>10.006063847017003</c:v>
                </c:pt>
                <c:pt idx="21684">
                  <c:v>7.1979468192039917</c:v>
                </c:pt>
                <c:pt idx="21685">
                  <c:v>6.975007699863994</c:v>
                </c:pt>
                <c:pt idx="21686">
                  <c:v>11.001776788234025</c:v>
                </c:pt>
                <c:pt idx="21687">
                  <c:v>16.207123297318049</c:v>
                </c:pt>
                <c:pt idx="21688">
                  <c:v>17.142754047450126</c:v>
                </c:pt>
                <c:pt idx="21689">
                  <c:v>4.5873396470600198</c:v>
                </c:pt>
                <c:pt idx="21690">
                  <c:v>3.1353889793261001E-2</c:v>
                </c:pt>
                <c:pt idx="21691">
                  <c:v>7.0000002160668998E-3</c:v>
                </c:pt>
                <c:pt idx="21692">
                  <c:v>7.0000002160668998E-3</c:v>
                </c:pt>
                <c:pt idx="21693">
                  <c:v>7.0000002160668998E-3</c:v>
                </c:pt>
                <c:pt idx="21694">
                  <c:v>7.0000002160668998E-3</c:v>
                </c:pt>
                <c:pt idx="21695">
                  <c:v>7.0000002160669067E-3</c:v>
                </c:pt>
                <c:pt idx="21696">
                  <c:v>7.0000002160668096E-3</c:v>
                </c:pt>
                <c:pt idx="21697">
                  <c:v>7.0000002160667991E-3</c:v>
                </c:pt>
                <c:pt idx="21698">
                  <c:v>3.2433334438570008E-3</c:v>
                </c:pt>
                <c:pt idx="21699">
                  <c:v>0.14480555617049973</c:v>
                </c:pt>
                <c:pt idx="21700">
                  <c:v>6.0900747018799848</c:v>
                </c:pt>
                <c:pt idx="21701">
                  <c:v>13.596119071439944</c:v>
                </c:pt>
                <c:pt idx="21702">
                  <c:v>11.467942360508005</c:v>
                </c:pt>
                <c:pt idx="21703">
                  <c:v>10.872771842743987</c:v>
                </c:pt>
                <c:pt idx="21704">
                  <c:v>14.095899155935001</c:v>
                </c:pt>
                <c:pt idx="21705">
                  <c:v>16.32810429996961</c:v>
                </c:pt>
                <c:pt idx="21706">
                  <c:v>16.671721335522989</c:v>
                </c:pt>
                <c:pt idx="21707">
                  <c:v>15.707846103240001</c:v>
                </c:pt>
                <c:pt idx="21708">
                  <c:v>12.226801353164007</c:v>
                </c:pt>
                <c:pt idx="21709">
                  <c:v>13.202904478709002</c:v>
                </c:pt>
                <c:pt idx="21710">
                  <c:v>25.194091500571972</c:v>
                </c:pt>
                <c:pt idx="21711">
                  <c:v>21.486759717069845</c:v>
                </c:pt>
                <c:pt idx="21712">
                  <c:v>18.82635622991495</c:v>
                </c:pt>
                <c:pt idx="21713">
                  <c:v>4.7926491013290047</c:v>
                </c:pt>
                <c:pt idx="21714">
                  <c:v>3.0326668160139701E-2</c:v>
                </c:pt>
                <c:pt idx="21715">
                  <c:v>9.0000005438923003E-3</c:v>
                </c:pt>
                <c:pt idx="21716">
                  <c:v>9.0000005438924009E-3</c:v>
                </c:pt>
                <c:pt idx="21717">
                  <c:v>9.0000005438924009E-3</c:v>
                </c:pt>
                <c:pt idx="21718">
                  <c:v>9.0000005438924009E-3</c:v>
                </c:pt>
                <c:pt idx="21719">
                  <c:v>9.0000005438924009E-3</c:v>
                </c:pt>
                <c:pt idx="21720">
                  <c:v>9.0000005438923975E-3</c:v>
                </c:pt>
                <c:pt idx="21721">
                  <c:v>9.0000005438923975E-3</c:v>
                </c:pt>
                <c:pt idx="21722">
                  <c:v>1.7150001036417006E-3</c:v>
                </c:pt>
                <c:pt idx="21723">
                  <c:v>2.4321112463098871E-2</c:v>
                </c:pt>
                <c:pt idx="21724">
                  <c:v>5.815069105575958</c:v>
                </c:pt>
                <c:pt idx="21725">
                  <c:v>11.184729879230986</c:v>
                </c:pt>
                <c:pt idx="21726">
                  <c:v>10.876416107152011</c:v>
                </c:pt>
                <c:pt idx="21727">
                  <c:v>16.903453633520002</c:v>
                </c:pt>
                <c:pt idx="21728">
                  <c:v>18.204280540677985</c:v>
                </c:pt>
                <c:pt idx="21729">
                  <c:v>16.150976181029932</c:v>
                </c:pt>
                <c:pt idx="21730">
                  <c:v>13.57333819124301</c:v>
                </c:pt>
                <c:pt idx="21731">
                  <c:v>16.252598617869978</c:v>
                </c:pt>
                <c:pt idx="21732">
                  <c:v>15.291442811753996</c:v>
                </c:pt>
                <c:pt idx="21733">
                  <c:v>19.713294016521019</c:v>
                </c:pt>
                <c:pt idx="21734">
                  <c:v>20.045327603549026</c:v>
                </c:pt>
                <c:pt idx="21735">
                  <c:v>20.761883025430052</c:v>
                </c:pt>
                <c:pt idx="21736">
                  <c:v>17.783271157210038</c:v>
                </c:pt>
                <c:pt idx="21737">
                  <c:v>5.9239374906069884</c:v>
                </c:pt>
                <c:pt idx="21738">
                  <c:v>3.3513334252006644E-2</c:v>
                </c:pt>
                <c:pt idx="21739">
                  <c:v>7.000000216070168E-3</c:v>
                </c:pt>
                <c:pt idx="21740">
                  <c:v>7.0000002160670594E-3</c:v>
                </c:pt>
                <c:pt idx="21741">
                  <c:v>7.0000002160670594E-3</c:v>
                </c:pt>
                <c:pt idx="21742">
                  <c:v>7.0000002160669483E-3</c:v>
                </c:pt>
                <c:pt idx="21743">
                  <c:v>7.0000002160670594E-3</c:v>
                </c:pt>
                <c:pt idx="21744">
                  <c:v>7.0000002160669483E-3</c:v>
                </c:pt>
                <c:pt idx="21745">
                  <c:v>7.0000002160670594E-3</c:v>
                </c:pt>
                <c:pt idx="21746">
                  <c:v>2.116666764486963E-3</c:v>
                </c:pt>
                <c:pt idx="21747">
                  <c:v>3.4246667730098324E-2</c:v>
                </c:pt>
                <c:pt idx="21748">
                  <c:v>7.2372252722099688</c:v>
                </c:pt>
                <c:pt idx="21749">
                  <c:v>19.751812003782021</c:v>
                </c:pt>
                <c:pt idx="21750">
                  <c:v>18.33472652117409</c:v>
                </c:pt>
                <c:pt idx="21751">
                  <c:v>16.273643380802014</c:v>
                </c:pt>
                <c:pt idx="21752">
                  <c:v>13.64286963833797</c:v>
                </c:pt>
                <c:pt idx="21753">
                  <c:v>13.069902560975038</c:v>
                </c:pt>
                <c:pt idx="21754">
                  <c:v>13.012422569594037</c:v>
                </c:pt>
                <c:pt idx="21755">
                  <c:v>13.087618797090045</c:v>
                </c:pt>
                <c:pt idx="21756">
                  <c:v>13.707901881533985</c:v>
                </c:pt>
                <c:pt idx="21757">
                  <c:v>17.339463980198957</c:v>
                </c:pt>
                <c:pt idx="21758">
                  <c:v>21.24999334110197</c:v>
                </c:pt>
                <c:pt idx="21759">
                  <c:v>14.373973848960077</c:v>
                </c:pt>
                <c:pt idx="21760">
                  <c:v>10.224153560996001</c:v>
                </c:pt>
                <c:pt idx="21761">
                  <c:v>1.4122867180986987</c:v>
                </c:pt>
                <c:pt idx="21762">
                  <c:v>4.8320557026002575E-2</c:v>
                </c:pt>
                <c:pt idx="21763">
                  <c:v>5.0000003539030224E-3</c:v>
                </c:pt>
                <c:pt idx="21764">
                  <c:v>4.8986114578369877E-3</c:v>
                </c:pt>
                <c:pt idx="21765">
                  <c:v>0</c:v>
                </c:pt>
                <c:pt idx="21766">
                  <c:v>0</c:v>
                </c:pt>
                <c:pt idx="21767">
                  <c:v>0</c:v>
                </c:pt>
                <c:pt idx="21768">
                  <c:v>0</c:v>
                </c:pt>
                <c:pt idx="21769">
                  <c:v>0</c:v>
                </c:pt>
                <c:pt idx="21770">
                  <c:v>1.4700000453740092E-3</c:v>
                </c:pt>
                <c:pt idx="21771">
                  <c:v>4.7037780199499224E-2</c:v>
                </c:pt>
                <c:pt idx="21772">
                  <c:v>5.2370540052980061</c:v>
                </c:pt>
                <c:pt idx="21773">
                  <c:v>12.828024583724979</c:v>
                </c:pt>
                <c:pt idx="21774">
                  <c:v>20.900899430513121</c:v>
                </c:pt>
                <c:pt idx="21775">
                  <c:v>18.876342091029017</c:v>
                </c:pt>
                <c:pt idx="21776">
                  <c:v>12.926291227341039</c:v>
                </c:pt>
                <c:pt idx="21777">
                  <c:v>12.419732762973013</c:v>
                </c:pt>
                <c:pt idx="21778">
                  <c:v>15.650589875117021</c:v>
                </c:pt>
                <c:pt idx="21779">
                  <c:v>13.1123917314724</c:v>
                </c:pt>
                <c:pt idx="21780">
                  <c:v>11.946860271825983</c:v>
                </c:pt>
                <c:pt idx="21781">
                  <c:v>28.287265957725992</c:v>
                </c:pt>
                <c:pt idx="21782">
                  <c:v>17.382915960949049</c:v>
                </c:pt>
                <c:pt idx="21783">
                  <c:v>15.861785556341943</c:v>
                </c:pt>
                <c:pt idx="21784">
                  <c:v>6.9587792549529581</c:v>
                </c:pt>
                <c:pt idx="21785">
                  <c:v>1.1632161557302041</c:v>
                </c:pt>
                <c:pt idx="21786">
                  <c:v>2.4765000807950077E-2</c:v>
                </c:pt>
                <c:pt idx="21787">
                  <c:v>7.000000216060176E-3</c:v>
                </c:pt>
                <c:pt idx="21788">
                  <c:v>7.0000002160699459E-3</c:v>
                </c:pt>
                <c:pt idx="21789">
                  <c:v>7.0000002160599539E-3</c:v>
                </c:pt>
                <c:pt idx="21790">
                  <c:v>7.000000216070168E-3</c:v>
                </c:pt>
                <c:pt idx="21791">
                  <c:v>7.0000002160699459E-3</c:v>
                </c:pt>
                <c:pt idx="21792">
                  <c:v>7.000000216070168E-3</c:v>
                </c:pt>
                <c:pt idx="21793">
                  <c:v>7.0000002160599539E-3</c:v>
                </c:pt>
                <c:pt idx="21794">
                  <c:v>2.275000070229849E-3</c:v>
                </c:pt>
                <c:pt idx="21795">
                  <c:v>2.3937779118597291E-2</c:v>
                </c:pt>
                <c:pt idx="21796">
                  <c:v>6.2764313248459871</c:v>
                </c:pt>
                <c:pt idx="21797">
                  <c:v>20.427059668767924</c:v>
                </c:pt>
                <c:pt idx="21798">
                  <c:v>16.945987674919934</c:v>
                </c:pt>
                <c:pt idx="21799">
                  <c:v>17.005482433636018</c:v>
                </c:pt>
                <c:pt idx="21800">
                  <c:v>11.656782966717998</c:v>
                </c:pt>
                <c:pt idx="21801">
                  <c:v>10.806804539363043</c:v>
                </c:pt>
                <c:pt idx="21802">
                  <c:v>11.417687910928976</c:v>
                </c:pt>
                <c:pt idx="21803">
                  <c:v>10.518087942865975</c:v>
                </c:pt>
                <c:pt idx="21804">
                  <c:v>11.2273334950223</c:v>
                </c:pt>
                <c:pt idx="21805">
                  <c:v>14.325400674409991</c:v>
                </c:pt>
                <c:pt idx="21806">
                  <c:v>13.70510554326998</c:v>
                </c:pt>
                <c:pt idx="21807">
                  <c:v>16.814023047818402</c:v>
                </c:pt>
                <c:pt idx="21808">
                  <c:v>16.936513684258898</c:v>
                </c:pt>
                <c:pt idx="21809">
                  <c:v>3.7590546542406003</c:v>
                </c:pt>
                <c:pt idx="21810">
                  <c:v>2.9608334597302999E-2</c:v>
                </c:pt>
                <c:pt idx="21811">
                  <c:v>5.0000003539025992E-3</c:v>
                </c:pt>
                <c:pt idx="21812">
                  <c:v>5.0000003539026026E-3</c:v>
                </c:pt>
                <c:pt idx="21813">
                  <c:v>5.0000003539025992E-3</c:v>
                </c:pt>
                <c:pt idx="21814">
                  <c:v>5.0000003539026026E-3</c:v>
                </c:pt>
                <c:pt idx="21815">
                  <c:v>5.0000003539026009E-3</c:v>
                </c:pt>
                <c:pt idx="21816">
                  <c:v>5.0000003539025992E-3</c:v>
                </c:pt>
                <c:pt idx="21817">
                  <c:v>5.0000003539025992E-3</c:v>
                </c:pt>
                <c:pt idx="21818">
                  <c:v>5.0000003539024986E-3</c:v>
                </c:pt>
                <c:pt idx="21819">
                  <c:v>2.3112778844897264E-2</c:v>
                </c:pt>
                <c:pt idx="21820">
                  <c:v>7.1810524148569925</c:v>
                </c:pt>
                <c:pt idx="21821">
                  <c:v>16.587094118994969</c:v>
                </c:pt>
                <c:pt idx="21822">
                  <c:v>16.510128189190993</c:v>
                </c:pt>
                <c:pt idx="21823">
                  <c:v>15.680483359231971</c:v>
                </c:pt>
                <c:pt idx="21824">
                  <c:v>11.709278357294977</c:v>
                </c:pt>
                <c:pt idx="21825">
                  <c:v>22.405417277015701</c:v>
                </c:pt>
                <c:pt idx="21826">
                  <c:v>17.162397893799991</c:v>
                </c:pt>
                <c:pt idx="21827">
                  <c:v>15.935937500001984</c:v>
                </c:pt>
                <c:pt idx="21828">
                  <c:v>13.681992791228993</c:v>
                </c:pt>
                <c:pt idx="21829">
                  <c:v>14.28999827093503</c:v>
                </c:pt>
                <c:pt idx="21830">
                  <c:v>22.472590794032996</c:v>
                </c:pt>
                <c:pt idx="21831">
                  <c:v>21.842240794766042</c:v>
                </c:pt>
                <c:pt idx="21832">
                  <c:v>16.200374658173985</c:v>
                </c:pt>
                <c:pt idx="21833">
                  <c:v>2.0781012021875043</c:v>
                </c:pt>
                <c:pt idx="21834">
                  <c:v>3.9434445995268005E-2</c:v>
                </c:pt>
                <c:pt idx="21835">
                  <c:v>5.0000003539024986E-3</c:v>
                </c:pt>
                <c:pt idx="21836">
                  <c:v>5.0000003539025992E-3</c:v>
                </c:pt>
                <c:pt idx="21837">
                  <c:v>5.0000003539025992E-3</c:v>
                </c:pt>
                <c:pt idx="21838">
                  <c:v>5.0000003539025992E-3</c:v>
                </c:pt>
                <c:pt idx="21839">
                  <c:v>5.0000003539024951E-3</c:v>
                </c:pt>
                <c:pt idx="21840">
                  <c:v>5.0000003539026061E-3</c:v>
                </c:pt>
                <c:pt idx="21841">
                  <c:v>5.0000003539025992E-3</c:v>
                </c:pt>
                <c:pt idx="21842">
                  <c:v>5.0000003539025922E-3</c:v>
                </c:pt>
                <c:pt idx="21843">
                  <c:v>0.10803389120175044</c:v>
                </c:pt>
                <c:pt idx="21844">
                  <c:v>5.3561335574420355</c:v>
                </c:pt>
                <c:pt idx="21845">
                  <c:v>18.64415292269598</c:v>
                </c:pt>
                <c:pt idx="21846">
                  <c:v>20.066054407756013</c:v>
                </c:pt>
                <c:pt idx="21847">
                  <c:v>13.840813161532402</c:v>
                </c:pt>
                <c:pt idx="21848">
                  <c:v>11.607016230157996</c:v>
                </c:pt>
                <c:pt idx="21849">
                  <c:v>12.461617807814036</c:v>
                </c:pt>
                <c:pt idx="21850">
                  <c:v>12.935589314037998</c:v>
                </c:pt>
                <c:pt idx="21851">
                  <c:v>14.40474707549896</c:v>
                </c:pt>
                <c:pt idx="21852">
                  <c:v>12.171680798532009</c:v>
                </c:pt>
                <c:pt idx="21853">
                  <c:v>23.145924869109905</c:v>
                </c:pt>
                <c:pt idx="21854">
                  <c:v>26.122561375300961</c:v>
                </c:pt>
                <c:pt idx="21855">
                  <c:v>25.318108000490952</c:v>
                </c:pt>
                <c:pt idx="21856">
                  <c:v>20.504300427965973</c:v>
                </c:pt>
                <c:pt idx="21857">
                  <c:v>5.8312774884290093</c:v>
                </c:pt>
                <c:pt idx="21858">
                  <c:v>3.2311112007329612E-2</c:v>
                </c:pt>
                <c:pt idx="21859">
                  <c:v>4.0000001899900273E-3</c:v>
                </c:pt>
                <c:pt idx="21860">
                  <c:v>4.0000001899900273E-3</c:v>
                </c:pt>
                <c:pt idx="21861">
                  <c:v>4.0000001899900273E-3</c:v>
                </c:pt>
                <c:pt idx="21862">
                  <c:v>4.0000001899900273E-3</c:v>
                </c:pt>
                <c:pt idx="21863">
                  <c:v>4.0000001899900273E-3</c:v>
                </c:pt>
                <c:pt idx="21864">
                  <c:v>4.0000001899900273E-3</c:v>
                </c:pt>
                <c:pt idx="21865">
                  <c:v>4.0000001899900273E-3</c:v>
                </c:pt>
                <c:pt idx="21866">
                  <c:v>4.0000001899900273E-3</c:v>
                </c:pt>
                <c:pt idx="21867">
                  <c:v>2.3252223515800807E-2</c:v>
                </c:pt>
                <c:pt idx="21868">
                  <c:v>5.3687468733210153</c:v>
                </c:pt>
                <c:pt idx="21869">
                  <c:v>17.13844566802004</c:v>
                </c:pt>
                <c:pt idx="21870">
                  <c:v>12.468834254610101</c:v>
                </c:pt>
                <c:pt idx="21871">
                  <c:v>12.455199889609958</c:v>
                </c:pt>
                <c:pt idx="21872">
                  <c:v>17.133912004894</c:v>
                </c:pt>
                <c:pt idx="21873">
                  <c:v>15.217041423321916</c:v>
                </c:pt>
                <c:pt idx="21874">
                  <c:v>15.01687788645358</c:v>
                </c:pt>
                <c:pt idx="21875">
                  <c:v>17.678535067767399</c:v>
                </c:pt>
                <c:pt idx="21876">
                  <c:v>13.646893295510358</c:v>
                </c:pt>
                <c:pt idx="21877">
                  <c:v>13.782290273640699</c:v>
                </c:pt>
                <c:pt idx="21878">
                  <c:v>5.2716313773379966</c:v>
                </c:pt>
                <c:pt idx="21879">
                  <c:v>16.172679358322</c:v>
                </c:pt>
                <c:pt idx="21880">
                  <c:v>18.531593534946069</c:v>
                </c:pt>
                <c:pt idx="21881">
                  <c:v>2.5997462269000096</c:v>
                </c:pt>
                <c:pt idx="21882">
                  <c:v>2.781277890110001E-2</c:v>
                </c:pt>
                <c:pt idx="21883">
                  <c:v>5.0000003538999138E-3</c:v>
                </c:pt>
                <c:pt idx="21884">
                  <c:v>0</c:v>
                </c:pt>
                <c:pt idx="21885">
                  <c:v>5.0000003539025992E-3</c:v>
                </c:pt>
                <c:pt idx="21886">
                  <c:v>5.0000003539025992E-3</c:v>
                </c:pt>
                <c:pt idx="21887">
                  <c:v>5.0000003539026026E-3</c:v>
                </c:pt>
                <c:pt idx="21888">
                  <c:v>5.000000353902509E-3</c:v>
                </c:pt>
                <c:pt idx="21889">
                  <c:v>5.0000003539026061E-3</c:v>
                </c:pt>
                <c:pt idx="21890">
                  <c:v>5.0000003539029947E-3</c:v>
                </c:pt>
                <c:pt idx="21891">
                  <c:v>2.8076112952803101E-2</c:v>
                </c:pt>
                <c:pt idx="21892">
                  <c:v>5.7604635911519608</c:v>
                </c:pt>
                <c:pt idx="21893">
                  <c:v>19.789388749999944</c:v>
                </c:pt>
                <c:pt idx="21894">
                  <c:v>17.676696108713031</c:v>
                </c:pt>
                <c:pt idx="21895">
                  <c:v>14.896181659434092</c:v>
                </c:pt>
                <c:pt idx="21896">
                  <c:v>14.557636794309985</c:v>
                </c:pt>
                <c:pt idx="21897">
                  <c:v>14.776191605196999</c:v>
                </c:pt>
                <c:pt idx="21898">
                  <c:v>14.829283084331195</c:v>
                </c:pt>
                <c:pt idx="21899">
                  <c:v>14.808360002836707</c:v>
                </c:pt>
                <c:pt idx="21900">
                  <c:v>14.763547826871299</c:v>
                </c:pt>
                <c:pt idx="21901">
                  <c:v>14.81436284012311</c:v>
                </c:pt>
                <c:pt idx="21902">
                  <c:v>13.18831823772773</c:v>
                </c:pt>
                <c:pt idx="21903">
                  <c:v>18.903013165261996</c:v>
                </c:pt>
                <c:pt idx="21904">
                  <c:v>14.610575743780998</c:v>
                </c:pt>
                <c:pt idx="21905">
                  <c:v>5.9541058491209924</c:v>
                </c:pt>
                <c:pt idx="21906">
                  <c:v>3.5422223659439922E-2</c:v>
                </c:pt>
                <c:pt idx="21907">
                  <c:v>2.0000000949984553E-3</c:v>
                </c:pt>
                <c:pt idx="21908">
                  <c:v>2.000000095002008E-3</c:v>
                </c:pt>
                <c:pt idx="21909">
                  <c:v>2.0000000950000096E-3</c:v>
                </c:pt>
                <c:pt idx="21910">
                  <c:v>2.0000000950000096E-3</c:v>
                </c:pt>
                <c:pt idx="21911">
                  <c:v>2.0000000949900176E-3</c:v>
                </c:pt>
                <c:pt idx="21912">
                  <c:v>2.0000000950000096E-3</c:v>
                </c:pt>
                <c:pt idx="21913">
                  <c:v>2.0000000950000096E-3</c:v>
                </c:pt>
                <c:pt idx="21914">
                  <c:v>2.0000000949900176E-3</c:v>
                </c:pt>
                <c:pt idx="21915">
                  <c:v>6.8667772951950035E-2</c:v>
                </c:pt>
                <c:pt idx="21916">
                  <c:v>3.9195418205530075</c:v>
                </c:pt>
                <c:pt idx="21917">
                  <c:v>14.923548099663009</c:v>
                </c:pt>
                <c:pt idx="21918">
                  <c:v>21.075931510396998</c:v>
                </c:pt>
                <c:pt idx="21919">
                  <c:v>14.957626612981016</c:v>
                </c:pt>
                <c:pt idx="21920">
                  <c:v>14.943916261988988</c:v>
                </c:pt>
                <c:pt idx="21921">
                  <c:v>14.549841206870042</c:v>
                </c:pt>
                <c:pt idx="21922">
                  <c:v>14.768017545801001</c:v>
                </c:pt>
                <c:pt idx="21923">
                  <c:v>10.409408928223002</c:v>
                </c:pt>
                <c:pt idx="21924">
                  <c:v>9.4253445838510999</c:v>
                </c:pt>
                <c:pt idx="21925">
                  <c:v>8.3999182220979947</c:v>
                </c:pt>
                <c:pt idx="21926">
                  <c:v>11.01936152080998</c:v>
                </c:pt>
                <c:pt idx="21927">
                  <c:v>4.8733551418501975</c:v>
                </c:pt>
                <c:pt idx="21928">
                  <c:v>1.8901633973259777</c:v>
                </c:pt>
                <c:pt idx="21929">
                  <c:v>0.52619446278100668</c:v>
                </c:pt>
                <c:pt idx="21930">
                  <c:v>9.6361116868340924E-3</c:v>
                </c:pt>
                <c:pt idx="21931">
                  <c:v>4.5944447696419921E-3</c:v>
                </c:pt>
                <c:pt idx="21932">
                  <c:v>0</c:v>
                </c:pt>
                <c:pt idx="21933">
                  <c:v>0</c:v>
                </c:pt>
                <c:pt idx="21934">
                  <c:v>0</c:v>
                </c:pt>
                <c:pt idx="21935">
                  <c:v>0</c:v>
                </c:pt>
                <c:pt idx="21936">
                  <c:v>0</c:v>
                </c:pt>
                <c:pt idx="21937">
                  <c:v>0</c:v>
                </c:pt>
                <c:pt idx="21938">
                  <c:v>0</c:v>
                </c:pt>
                <c:pt idx="21939">
                  <c:v>0.12647333902820002</c:v>
                </c:pt>
                <c:pt idx="21940">
                  <c:v>3.9544040677120051</c:v>
                </c:pt>
                <c:pt idx="21941">
                  <c:v>12.77704200247706</c:v>
                </c:pt>
                <c:pt idx="21942">
                  <c:v>9.776395558187005</c:v>
                </c:pt>
                <c:pt idx="21943">
                  <c:v>10.283610022863968</c:v>
                </c:pt>
                <c:pt idx="21944">
                  <c:v>9.3699813085219716</c:v>
                </c:pt>
                <c:pt idx="21945">
                  <c:v>9.1035923221387947</c:v>
                </c:pt>
                <c:pt idx="21946">
                  <c:v>9.677110840740994</c:v>
                </c:pt>
                <c:pt idx="21947">
                  <c:v>12.571481607227952</c:v>
                </c:pt>
                <c:pt idx="21948">
                  <c:v>12.079249891708002</c:v>
                </c:pt>
                <c:pt idx="21949">
                  <c:v>16.36427222516793</c:v>
                </c:pt>
                <c:pt idx="21950">
                  <c:v>18.957936526469013</c:v>
                </c:pt>
                <c:pt idx="21951">
                  <c:v>20.89995121969298</c:v>
                </c:pt>
                <c:pt idx="21952">
                  <c:v>12.340614501502401</c:v>
                </c:pt>
                <c:pt idx="21953">
                  <c:v>1.6773645170369775</c:v>
                </c:pt>
                <c:pt idx="21954">
                  <c:v>5.9506669422199954E-2</c:v>
                </c:pt>
                <c:pt idx="21955">
                  <c:v>9.5372227997199133E-3</c:v>
                </c:pt>
                <c:pt idx="21956">
                  <c:v>7.6894446290300955E-3</c:v>
                </c:pt>
                <c:pt idx="21957">
                  <c:v>2.0000000949900176E-3</c:v>
                </c:pt>
                <c:pt idx="21958">
                  <c:v>2.0000000949897956E-3</c:v>
                </c:pt>
                <c:pt idx="21959">
                  <c:v>2.0000000949900176E-3</c:v>
                </c:pt>
                <c:pt idx="21960">
                  <c:v>2.0000000950000096E-3</c:v>
                </c:pt>
                <c:pt idx="21961">
                  <c:v>2.0000000949900176E-3</c:v>
                </c:pt>
                <c:pt idx="21962">
                  <c:v>2.0000000949900176E-3</c:v>
                </c:pt>
                <c:pt idx="21963">
                  <c:v>1.5770000973340359E-2</c:v>
                </c:pt>
                <c:pt idx="21964">
                  <c:v>5.7844324292700264</c:v>
                </c:pt>
                <c:pt idx="21965">
                  <c:v>16.227735714975999</c:v>
                </c:pt>
                <c:pt idx="21966">
                  <c:v>9.0160780424560016</c:v>
                </c:pt>
                <c:pt idx="21967">
                  <c:v>17.57936994552</c:v>
                </c:pt>
                <c:pt idx="21968">
                  <c:v>6.9639933013968971</c:v>
                </c:pt>
                <c:pt idx="21969">
                  <c:v>11.468880353510002</c:v>
                </c:pt>
                <c:pt idx="21970">
                  <c:v>10.740505151749005</c:v>
                </c:pt>
                <c:pt idx="21971">
                  <c:v>10.280808298848001</c:v>
                </c:pt>
                <c:pt idx="21972">
                  <c:v>13.779091535539919</c:v>
                </c:pt>
                <c:pt idx="21973">
                  <c:v>16.117295490099877</c:v>
                </c:pt>
                <c:pt idx="21974">
                  <c:v>15.617194420960004</c:v>
                </c:pt>
                <c:pt idx="21975">
                  <c:v>18.092435957590169</c:v>
                </c:pt>
                <c:pt idx="21976">
                  <c:v>17.84079239024004</c:v>
                </c:pt>
                <c:pt idx="21977">
                  <c:v>3.562571267775013</c:v>
                </c:pt>
                <c:pt idx="21978">
                  <c:v>0.15697945003501035</c:v>
                </c:pt>
                <c:pt idx="21979">
                  <c:v>1.3000000268220013E-2</c:v>
                </c:pt>
                <c:pt idx="21980">
                  <c:v>3.2650001149199248E-3</c:v>
                </c:pt>
                <c:pt idx="21981">
                  <c:v>2.0000000949900176E-3</c:v>
                </c:pt>
                <c:pt idx="21982">
                  <c:v>2.0000000949900176E-3</c:v>
                </c:pt>
                <c:pt idx="21983">
                  <c:v>2.0000000949997876E-3</c:v>
                </c:pt>
                <c:pt idx="21984">
                  <c:v>2.0000000949900176E-3</c:v>
                </c:pt>
                <c:pt idx="21985">
                  <c:v>2.0000000949900176E-3</c:v>
                </c:pt>
                <c:pt idx="21986">
                  <c:v>2.0000000949997876E-3</c:v>
                </c:pt>
                <c:pt idx="21987">
                  <c:v>1.6183889794397999E-2</c:v>
                </c:pt>
                <c:pt idx="21988">
                  <c:v>4.9940596014419896</c:v>
                </c:pt>
                <c:pt idx="21989">
                  <c:v>17.145172655911708</c:v>
                </c:pt>
                <c:pt idx="21990">
                  <c:v>11.072515544361977</c:v>
                </c:pt>
                <c:pt idx="21991">
                  <c:v>11.052547092440022</c:v>
                </c:pt>
                <c:pt idx="21992">
                  <c:v>12.750064156851977</c:v>
                </c:pt>
                <c:pt idx="21993">
                  <c:v>11.30658944872016</c:v>
                </c:pt>
                <c:pt idx="21994">
                  <c:v>10.993541955620003</c:v>
                </c:pt>
                <c:pt idx="21995">
                  <c:v>11.180379063686019</c:v>
                </c:pt>
                <c:pt idx="21996">
                  <c:v>10.816077428522931</c:v>
                </c:pt>
                <c:pt idx="21997">
                  <c:v>12.476756566429913</c:v>
                </c:pt>
                <c:pt idx="21998">
                  <c:v>13.789491559999988</c:v>
                </c:pt>
                <c:pt idx="21999">
                  <c:v>19.418883589700044</c:v>
                </c:pt>
                <c:pt idx="22000">
                  <c:v>15.935969946052012</c:v>
                </c:pt>
                <c:pt idx="22001">
                  <c:v>2.9357629137570029</c:v>
                </c:pt>
                <c:pt idx="22002">
                  <c:v>2.7156112418869949E-2</c:v>
                </c:pt>
                <c:pt idx="22003">
                  <c:v>5.0000003538999138E-3</c:v>
                </c:pt>
                <c:pt idx="22004">
                  <c:v>5.0000003538999138E-3</c:v>
                </c:pt>
                <c:pt idx="22005">
                  <c:v>5.0000003538999138E-3</c:v>
                </c:pt>
                <c:pt idx="22006">
                  <c:v>2.3322778603890093E-2</c:v>
                </c:pt>
                <c:pt idx="22007">
                  <c:v>5.0000003538999138E-3</c:v>
                </c:pt>
                <c:pt idx="22008">
                  <c:v>1.7030556524529894E-2</c:v>
                </c:pt>
                <c:pt idx="22009">
                  <c:v>8.0000003799800545E-3</c:v>
                </c:pt>
                <c:pt idx="22010">
                  <c:v>8.0000003799800545E-3</c:v>
                </c:pt>
                <c:pt idx="22011">
                  <c:v>1.4488889638640146E-2</c:v>
                </c:pt>
                <c:pt idx="22012">
                  <c:v>0.51530502657940147</c:v>
                </c:pt>
                <c:pt idx="22013">
                  <c:v>2.7076490226070291</c:v>
                </c:pt>
                <c:pt idx="22014">
                  <c:v>8.34594560464393</c:v>
                </c:pt>
                <c:pt idx="22015">
                  <c:v>9.3488206790598269</c:v>
                </c:pt>
                <c:pt idx="22016">
                  <c:v>12.761178404488987</c:v>
                </c:pt>
                <c:pt idx="22017">
                  <c:v>10.449806325701047</c:v>
                </c:pt>
                <c:pt idx="22018">
                  <c:v>10.327500777773992</c:v>
                </c:pt>
                <c:pt idx="22019">
                  <c:v>21.809807942182999</c:v>
                </c:pt>
                <c:pt idx="22020">
                  <c:v>10.03735151715</c:v>
                </c:pt>
                <c:pt idx="22021">
                  <c:v>11.118923638130127</c:v>
                </c:pt>
                <c:pt idx="22022">
                  <c:v>9.7698303439901792</c:v>
                </c:pt>
                <c:pt idx="22023">
                  <c:v>10.330031678940031</c:v>
                </c:pt>
                <c:pt idx="22024">
                  <c:v>12.384627602500132</c:v>
                </c:pt>
                <c:pt idx="22025">
                  <c:v>5.3249035891311003</c:v>
                </c:pt>
                <c:pt idx="22026">
                  <c:v>5.0668890992401572E-2</c:v>
                </c:pt>
                <c:pt idx="22027">
                  <c:v>5.000000353900802E-3</c:v>
                </c:pt>
                <c:pt idx="22028">
                  <c:v>5.0000003539026009E-3</c:v>
                </c:pt>
                <c:pt idx="22029">
                  <c:v>5.0000003539025992E-3</c:v>
                </c:pt>
                <c:pt idx="22030">
                  <c:v>5.0000003539025992E-3</c:v>
                </c:pt>
                <c:pt idx="22031">
                  <c:v>5.0000003539024986E-3</c:v>
                </c:pt>
                <c:pt idx="22032">
                  <c:v>5.0000003539024986E-3</c:v>
                </c:pt>
                <c:pt idx="22033">
                  <c:v>5.0000003539026009E-3</c:v>
                </c:pt>
                <c:pt idx="22034">
                  <c:v>5.0000003539024986E-3</c:v>
                </c:pt>
                <c:pt idx="22035">
                  <c:v>2.2776112245765034E-2</c:v>
                </c:pt>
                <c:pt idx="22036">
                  <c:v>3.3818596177220002</c:v>
                </c:pt>
                <c:pt idx="22037">
                  <c:v>10.736728047249922</c:v>
                </c:pt>
                <c:pt idx="22038">
                  <c:v>10.6962314536832</c:v>
                </c:pt>
                <c:pt idx="22039">
                  <c:v>9.6533223030310182</c:v>
                </c:pt>
                <c:pt idx="22040">
                  <c:v>7.5008634101041025</c:v>
                </c:pt>
                <c:pt idx="22041">
                  <c:v>13.909791331291004</c:v>
                </c:pt>
                <c:pt idx="22042">
                  <c:v>9.6556997103139963</c:v>
                </c:pt>
                <c:pt idx="22043">
                  <c:v>10.171959708596944</c:v>
                </c:pt>
                <c:pt idx="22044">
                  <c:v>9.1559440099499625</c:v>
                </c:pt>
                <c:pt idx="22045">
                  <c:v>10.651925165920147</c:v>
                </c:pt>
                <c:pt idx="22046">
                  <c:v>11.420727329779993</c:v>
                </c:pt>
                <c:pt idx="22047">
                  <c:v>10.887411930300004</c:v>
                </c:pt>
                <c:pt idx="22048">
                  <c:v>12.504765004979049</c:v>
                </c:pt>
                <c:pt idx="22049">
                  <c:v>5.1071157832899985</c:v>
                </c:pt>
                <c:pt idx="22050">
                  <c:v>3.8697779818385958E-2</c:v>
                </c:pt>
                <c:pt idx="22051">
                  <c:v>5.000000353902502E-3</c:v>
                </c:pt>
                <c:pt idx="22052">
                  <c:v>5.0000003539025992E-3</c:v>
                </c:pt>
                <c:pt idx="22053">
                  <c:v>1.2708889454499703E-2</c:v>
                </c:pt>
                <c:pt idx="22054">
                  <c:v>1.6128889140155596E-2</c:v>
                </c:pt>
                <c:pt idx="22055">
                  <c:v>1.3000000268220898E-2</c:v>
                </c:pt>
                <c:pt idx="22056">
                  <c:v>4.0288890158342999E-3</c:v>
                </c:pt>
                <c:pt idx="22057">
                  <c:v>2.0000000949949026E-3</c:v>
                </c:pt>
                <c:pt idx="22058">
                  <c:v>2.0000000949949026E-3</c:v>
                </c:pt>
                <c:pt idx="22059">
                  <c:v>1.2085555831401251E-2</c:v>
                </c:pt>
                <c:pt idx="22060">
                  <c:v>0.32651445748501828</c:v>
                </c:pt>
                <c:pt idx="22061">
                  <c:v>0.94028892411961351</c:v>
                </c:pt>
                <c:pt idx="22062">
                  <c:v>1.3736889353403967</c:v>
                </c:pt>
                <c:pt idx="22063">
                  <c:v>2.2947823246304324</c:v>
                </c:pt>
                <c:pt idx="22064">
                  <c:v>4.7528713099200104</c:v>
                </c:pt>
                <c:pt idx="22065">
                  <c:v>4.2232624173097975</c:v>
                </c:pt>
                <c:pt idx="22066">
                  <c:v>5.108853571678992</c:v>
                </c:pt>
                <c:pt idx="22067">
                  <c:v>6.5986314140449736</c:v>
                </c:pt>
                <c:pt idx="22068">
                  <c:v>9.8967999851699915</c:v>
                </c:pt>
                <c:pt idx="22069">
                  <c:v>16.392083981037985</c:v>
                </c:pt>
                <c:pt idx="22070">
                  <c:v>14.752106116080085</c:v>
                </c:pt>
                <c:pt idx="22071">
                  <c:v>16.120198071100049</c:v>
                </c:pt>
                <c:pt idx="22072">
                  <c:v>21.636418486270031</c:v>
                </c:pt>
                <c:pt idx="22073">
                  <c:v>5.1098996809130028</c:v>
                </c:pt>
                <c:pt idx="22074">
                  <c:v>3.7405001851989028E-2</c:v>
                </c:pt>
                <c:pt idx="22075">
                  <c:v>5.0000003538999138E-3</c:v>
                </c:pt>
                <c:pt idx="22076">
                  <c:v>5.0000003538999138E-3</c:v>
                </c:pt>
                <c:pt idx="22077">
                  <c:v>5.0000003539030224E-3</c:v>
                </c:pt>
                <c:pt idx="22078">
                  <c:v>5.0000003539026009E-3</c:v>
                </c:pt>
                <c:pt idx="22079">
                  <c:v>5.0000003539026009E-3</c:v>
                </c:pt>
                <c:pt idx="22080">
                  <c:v>5.0000003539025992E-3</c:v>
                </c:pt>
                <c:pt idx="22081">
                  <c:v>5.0000003539025992E-3</c:v>
                </c:pt>
                <c:pt idx="22082">
                  <c:v>3.6450002369625978E-3</c:v>
                </c:pt>
                <c:pt idx="22083">
                  <c:v>1.585500054563993E-2</c:v>
                </c:pt>
                <c:pt idx="22084">
                  <c:v>2.9270795922639934</c:v>
                </c:pt>
                <c:pt idx="22085">
                  <c:v>10.469051566851988</c:v>
                </c:pt>
                <c:pt idx="22086">
                  <c:v>7.5813182963249801</c:v>
                </c:pt>
                <c:pt idx="22087">
                  <c:v>8.6860814158130211</c:v>
                </c:pt>
                <c:pt idx="22088">
                  <c:v>12.361832205984697</c:v>
                </c:pt>
                <c:pt idx="22089">
                  <c:v>15.508462729988082</c:v>
                </c:pt>
                <c:pt idx="22090">
                  <c:v>7.8979417330799606</c:v>
                </c:pt>
                <c:pt idx="22091">
                  <c:v>9.3792018583001209</c:v>
                </c:pt>
                <c:pt idx="22092">
                  <c:v>11.421313561329953</c:v>
                </c:pt>
                <c:pt idx="22093">
                  <c:v>11.25344516621999</c:v>
                </c:pt>
                <c:pt idx="22094">
                  <c:v>10.198178168410095</c:v>
                </c:pt>
                <c:pt idx="22095">
                  <c:v>23.292422029969885</c:v>
                </c:pt>
                <c:pt idx="22096">
                  <c:v>15.400721616646024</c:v>
                </c:pt>
                <c:pt idx="22097">
                  <c:v>4.6966707840429933</c:v>
                </c:pt>
                <c:pt idx="22098">
                  <c:v>3.0256112307413985E-2</c:v>
                </c:pt>
                <c:pt idx="22099">
                  <c:v>5.0000003539030224E-3</c:v>
                </c:pt>
                <c:pt idx="22100">
                  <c:v>5.0000003539020232E-3</c:v>
                </c:pt>
                <c:pt idx="22101">
                  <c:v>5.0000003539029114E-3</c:v>
                </c:pt>
                <c:pt idx="22102">
                  <c:v>5.0000003539030224E-3</c:v>
                </c:pt>
                <c:pt idx="22103">
                  <c:v>5.0000003539020232E-3</c:v>
                </c:pt>
                <c:pt idx="22104">
                  <c:v>5.0000003539030224E-3</c:v>
                </c:pt>
                <c:pt idx="22105">
                  <c:v>5.0000003539020232E-3</c:v>
                </c:pt>
                <c:pt idx="22106">
                  <c:v>5.5816669026130805E-3</c:v>
                </c:pt>
                <c:pt idx="22107">
                  <c:v>2.0299444941599631E-2</c:v>
                </c:pt>
                <c:pt idx="22108">
                  <c:v>5.4056035137136806</c:v>
                </c:pt>
                <c:pt idx="22109">
                  <c:v>15.16550186723498</c:v>
                </c:pt>
                <c:pt idx="22110">
                  <c:v>7.3386298864099899</c:v>
                </c:pt>
                <c:pt idx="22111">
                  <c:v>5.4124358256601681</c:v>
                </c:pt>
                <c:pt idx="22112">
                  <c:v>5.6892447230598009</c:v>
                </c:pt>
                <c:pt idx="22113">
                  <c:v>3.1224712649900539</c:v>
                </c:pt>
                <c:pt idx="22114">
                  <c:v>6.3922935281800619</c:v>
                </c:pt>
                <c:pt idx="22115">
                  <c:v>6.5744760606698947</c:v>
                </c:pt>
                <c:pt idx="22116">
                  <c:v>9.2220353249499567</c:v>
                </c:pt>
                <c:pt idx="22117">
                  <c:v>8.7647062879198074</c:v>
                </c:pt>
                <c:pt idx="22118">
                  <c:v>8.6113312047050385</c:v>
                </c:pt>
                <c:pt idx="22119">
                  <c:v>13.421851331029984</c:v>
                </c:pt>
                <c:pt idx="22120">
                  <c:v>4.7679817989139792</c:v>
                </c:pt>
                <c:pt idx="22121">
                  <c:v>2.032161765686304</c:v>
                </c:pt>
                <c:pt idx="22122">
                  <c:v>2.5857779082530064E-2</c:v>
                </c:pt>
                <c:pt idx="22123">
                  <c:v>7.0000002160699459E-3</c:v>
                </c:pt>
                <c:pt idx="22124">
                  <c:v>7.000000216070168E-3</c:v>
                </c:pt>
                <c:pt idx="22125">
                  <c:v>7.0000002160699459E-3</c:v>
                </c:pt>
                <c:pt idx="22126">
                  <c:v>7.0000002160699459E-3</c:v>
                </c:pt>
                <c:pt idx="22127">
                  <c:v>7.000000216070168E-3</c:v>
                </c:pt>
                <c:pt idx="22128">
                  <c:v>7.000000216070168E-3</c:v>
                </c:pt>
                <c:pt idx="22129">
                  <c:v>7.000000216060176E-3</c:v>
                </c:pt>
                <c:pt idx="22130">
                  <c:v>4.0000001899900273E-3</c:v>
                </c:pt>
                <c:pt idx="22131">
                  <c:v>8.3068334718170433E-2</c:v>
                </c:pt>
                <c:pt idx="22132">
                  <c:v>3.535617336995017</c:v>
                </c:pt>
                <c:pt idx="22133">
                  <c:v>23.024545515447016</c:v>
                </c:pt>
                <c:pt idx="22134">
                  <c:v>12.534411336842901</c:v>
                </c:pt>
                <c:pt idx="22135">
                  <c:v>9.1486999066650014</c:v>
                </c:pt>
                <c:pt idx="22136">
                  <c:v>9.7815717257400365</c:v>
                </c:pt>
                <c:pt idx="22137">
                  <c:v>10.015185438792059</c:v>
                </c:pt>
                <c:pt idx="22138">
                  <c:v>7.0838636606299588</c:v>
                </c:pt>
                <c:pt idx="22139">
                  <c:v>6.9624220091750431</c:v>
                </c:pt>
                <c:pt idx="22140">
                  <c:v>6.6338619414290179</c:v>
                </c:pt>
                <c:pt idx="22141">
                  <c:v>6.7025624233500594</c:v>
                </c:pt>
                <c:pt idx="22142">
                  <c:v>8.1941684360659792</c:v>
                </c:pt>
                <c:pt idx="22143">
                  <c:v>10.49202003001983</c:v>
                </c:pt>
                <c:pt idx="22144">
                  <c:v>12.044978113024968</c:v>
                </c:pt>
                <c:pt idx="22145">
                  <c:v>5.2152858002733069</c:v>
                </c:pt>
                <c:pt idx="22146">
                  <c:v>3.279055667576003E-2</c:v>
                </c:pt>
                <c:pt idx="22147">
                  <c:v>0</c:v>
                </c:pt>
                <c:pt idx="22148">
                  <c:v>2.0000000949997876E-3</c:v>
                </c:pt>
                <c:pt idx="22149">
                  <c:v>7.6888892540960541E-4</c:v>
                </c:pt>
                <c:pt idx="22150">
                  <c:v>0</c:v>
                </c:pt>
                <c:pt idx="22151">
                  <c:v>0</c:v>
                </c:pt>
                <c:pt idx="22152">
                  <c:v>0</c:v>
                </c:pt>
                <c:pt idx="22153">
                  <c:v>0</c:v>
                </c:pt>
                <c:pt idx="22154">
                  <c:v>1.1500000813899902E-3</c:v>
                </c:pt>
                <c:pt idx="22155">
                  <c:v>5.9068334982200099E-2</c:v>
                </c:pt>
                <c:pt idx="22156">
                  <c:v>5.0633235406713055</c:v>
                </c:pt>
                <c:pt idx="22157">
                  <c:v>13.31643877122201</c:v>
                </c:pt>
                <c:pt idx="22158">
                  <c:v>11.403192188212984</c:v>
                </c:pt>
                <c:pt idx="22159">
                  <c:v>11.421300555335023</c:v>
                </c:pt>
                <c:pt idx="22160">
                  <c:v>11.225916536119939</c:v>
                </c:pt>
                <c:pt idx="22161">
                  <c:v>11.15637887901994</c:v>
                </c:pt>
                <c:pt idx="22162">
                  <c:v>15.092514273989991</c:v>
                </c:pt>
                <c:pt idx="22163">
                  <c:v>10.473247237204987</c:v>
                </c:pt>
                <c:pt idx="22164">
                  <c:v>11.971665844386962</c:v>
                </c:pt>
                <c:pt idx="22165">
                  <c:v>10.193964864939971</c:v>
                </c:pt>
                <c:pt idx="22166">
                  <c:v>11.373523459440094</c:v>
                </c:pt>
                <c:pt idx="22167">
                  <c:v>10.741665401460068</c:v>
                </c:pt>
                <c:pt idx="22168">
                  <c:v>12.124910198349994</c:v>
                </c:pt>
                <c:pt idx="22169">
                  <c:v>5.1985402516310018</c:v>
                </c:pt>
                <c:pt idx="22170">
                  <c:v>3.4540557332029875E-2</c:v>
                </c:pt>
                <c:pt idx="22171">
                  <c:v>2.0000000949900176E-3</c:v>
                </c:pt>
                <c:pt idx="22172">
                  <c:v>2.0000000949900176E-3</c:v>
                </c:pt>
                <c:pt idx="22173">
                  <c:v>2.0000000950000096E-3</c:v>
                </c:pt>
                <c:pt idx="22174">
                  <c:v>2.0000000950000096E-3</c:v>
                </c:pt>
                <c:pt idx="22175">
                  <c:v>2.0000000950000096E-3</c:v>
                </c:pt>
                <c:pt idx="22176">
                  <c:v>2.0000000950000096E-3</c:v>
                </c:pt>
                <c:pt idx="22177">
                  <c:v>2.0000000949900176E-3</c:v>
                </c:pt>
                <c:pt idx="22178">
                  <c:v>8.7000004131998487E-4</c:v>
                </c:pt>
                <c:pt idx="22179">
                  <c:v>8.8044448114099616E-3</c:v>
                </c:pt>
                <c:pt idx="22180">
                  <c:v>2.9985395869859985</c:v>
                </c:pt>
                <c:pt idx="22181">
                  <c:v>11.675019688340058</c:v>
                </c:pt>
                <c:pt idx="22182">
                  <c:v>12.112764078779946</c:v>
                </c:pt>
                <c:pt idx="22183">
                  <c:v>12.087690697769858</c:v>
                </c:pt>
                <c:pt idx="22184">
                  <c:v>12.008487595980114</c:v>
                </c:pt>
                <c:pt idx="22185">
                  <c:v>10.180336412326994</c:v>
                </c:pt>
                <c:pt idx="22186">
                  <c:v>9.8753140351510069</c:v>
                </c:pt>
                <c:pt idx="22187">
                  <c:v>10.177107844352605</c:v>
                </c:pt>
                <c:pt idx="22188">
                  <c:v>10.843355381487982</c:v>
                </c:pt>
                <c:pt idx="22189">
                  <c:v>7.7234837079049612</c:v>
                </c:pt>
                <c:pt idx="22190">
                  <c:v>9.7944362863700007</c:v>
                </c:pt>
                <c:pt idx="22191">
                  <c:v>9.2083085308800037</c:v>
                </c:pt>
                <c:pt idx="22192">
                  <c:v>11.989159864916019</c:v>
                </c:pt>
                <c:pt idx="22193">
                  <c:v>5.2723335784380083</c:v>
                </c:pt>
                <c:pt idx="22194">
                  <c:v>4.3707779066899377E-2</c:v>
                </c:pt>
                <c:pt idx="22195">
                  <c:v>8.0000003799798325E-3</c:v>
                </c:pt>
                <c:pt idx="22196">
                  <c:v>8.0000003799800545E-3</c:v>
                </c:pt>
                <c:pt idx="22197">
                  <c:v>8.0000003799800545E-3</c:v>
                </c:pt>
                <c:pt idx="22198">
                  <c:v>8.0000003799800545E-3</c:v>
                </c:pt>
                <c:pt idx="22199">
                  <c:v>8.0000003799800545E-3</c:v>
                </c:pt>
                <c:pt idx="22200">
                  <c:v>8.0000003799798325E-3</c:v>
                </c:pt>
                <c:pt idx="22201">
                  <c:v>8.0000003799798325E-3</c:v>
                </c:pt>
                <c:pt idx="22202">
                  <c:v>4.3133335382099514E-3</c:v>
                </c:pt>
                <c:pt idx="22203">
                  <c:v>7.2450556586649562E-2</c:v>
                </c:pt>
                <c:pt idx="22204">
                  <c:v>2.9875862365839794</c:v>
                </c:pt>
                <c:pt idx="22205">
                  <c:v>17.407151749067907</c:v>
                </c:pt>
                <c:pt idx="22206">
                  <c:v>18.816904783778</c:v>
                </c:pt>
                <c:pt idx="22207">
                  <c:v>14.604453034399967</c:v>
                </c:pt>
                <c:pt idx="22208">
                  <c:v>10.366908121639995</c:v>
                </c:pt>
                <c:pt idx="22209">
                  <c:v>13.732726873295974</c:v>
                </c:pt>
                <c:pt idx="22210">
                  <c:v>11.340076528126019</c:v>
                </c:pt>
                <c:pt idx="22211">
                  <c:v>19.610847751299843</c:v>
                </c:pt>
                <c:pt idx="22212">
                  <c:v>13.056997696299959</c:v>
                </c:pt>
                <c:pt idx="22213">
                  <c:v>11.191972338099959</c:v>
                </c:pt>
                <c:pt idx="22214">
                  <c:v>11.235098206199837</c:v>
                </c:pt>
                <c:pt idx="22215">
                  <c:v>11.944371422399854</c:v>
                </c:pt>
                <c:pt idx="22216">
                  <c:v>12.895643795263936</c:v>
                </c:pt>
                <c:pt idx="22217">
                  <c:v>4.9769868912999868</c:v>
                </c:pt>
                <c:pt idx="22218">
                  <c:v>2.9483890139403002E-2</c:v>
                </c:pt>
                <c:pt idx="22219">
                  <c:v>2.0000000949950136E-3</c:v>
                </c:pt>
                <c:pt idx="22220">
                  <c:v>2.0000000949950136E-3</c:v>
                </c:pt>
                <c:pt idx="22221">
                  <c:v>2.0000000949950136E-3</c:v>
                </c:pt>
                <c:pt idx="22222">
                  <c:v>2.0000000949949026E-3</c:v>
                </c:pt>
                <c:pt idx="22223">
                  <c:v>2.0000000949950136E-3</c:v>
                </c:pt>
                <c:pt idx="22224">
                  <c:v>2.0000000949950136E-3</c:v>
                </c:pt>
                <c:pt idx="22225">
                  <c:v>2.0000000949949026E-3</c:v>
                </c:pt>
                <c:pt idx="22226">
                  <c:v>2.3888890023504583E-4</c:v>
                </c:pt>
                <c:pt idx="22227">
                  <c:v>5.9446112435940002E-2</c:v>
                </c:pt>
                <c:pt idx="22228">
                  <c:v>2.682881246434988</c:v>
                </c:pt>
                <c:pt idx="22229">
                  <c:v>12.302549021972936</c:v>
                </c:pt>
                <c:pt idx="22230">
                  <c:v>12.993615864646017</c:v>
                </c:pt>
                <c:pt idx="22231">
                  <c:v>12.094699585173998</c:v>
                </c:pt>
                <c:pt idx="22232">
                  <c:v>16.047157275414008</c:v>
                </c:pt>
                <c:pt idx="22233">
                  <c:v>19.193155192268009</c:v>
                </c:pt>
                <c:pt idx="22234">
                  <c:v>15.2105746871894</c:v>
                </c:pt>
                <c:pt idx="22235">
                  <c:v>9.1038381873920002</c:v>
                </c:pt>
                <c:pt idx="22236">
                  <c:v>9.0134361646560137</c:v>
                </c:pt>
                <c:pt idx="22237">
                  <c:v>10.478344805903021</c:v>
                </c:pt>
                <c:pt idx="22238">
                  <c:v>17.885312138000927</c:v>
                </c:pt>
                <c:pt idx="22239">
                  <c:v>19.594154012860031</c:v>
                </c:pt>
                <c:pt idx="22240">
                  <c:v>18.730778046382966</c:v>
                </c:pt>
                <c:pt idx="22241">
                  <c:v>5.1962291174298976</c:v>
                </c:pt>
                <c:pt idx="22242">
                  <c:v>2.3575556842200029E-2</c:v>
                </c:pt>
                <c:pt idx="22243">
                  <c:v>0</c:v>
                </c:pt>
                <c:pt idx="22244">
                  <c:v>0</c:v>
                </c:pt>
                <c:pt idx="22245">
                  <c:v>0</c:v>
                </c:pt>
                <c:pt idx="22246">
                  <c:v>0</c:v>
                </c:pt>
                <c:pt idx="22247">
                  <c:v>0</c:v>
                </c:pt>
                <c:pt idx="22248">
                  <c:v>2.000000141601177E-3</c:v>
                </c:pt>
                <c:pt idx="22249">
                  <c:v>2.3333334984900755E-3</c:v>
                </c:pt>
                <c:pt idx="22250">
                  <c:v>2.6722224113600035E-3</c:v>
                </c:pt>
                <c:pt idx="22251">
                  <c:v>8.5249447970549674E-2</c:v>
                </c:pt>
                <c:pt idx="22252">
                  <c:v>6.2955985009390076</c:v>
                </c:pt>
                <c:pt idx="22253">
                  <c:v>19.615893232557013</c:v>
                </c:pt>
                <c:pt idx="22254">
                  <c:v>10.354772533839011</c:v>
                </c:pt>
                <c:pt idx="22255">
                  <c:v>10.219455364015005</c:v>
                </c:pt>
                <c:pt idx="22256">
                  <c:v>10.427347618205999</c:v>
                </c:pt>
                <c:pt idx="22257">
                  <c:v>10.322248947351994</c:v>
                </c:pt>
                <c:pt idx="22258">
                  <c:v>10.116215047837045</c:v>
                </c:pt>
                <c:pt idx="22259">
                  <c:v>18.611833623250298</c:v>
                </c:pt>
                <c:pt idx="22260">
                  <c:v>19.844522012135705</c:v>
                </c:pt>
                <c:pt idx="22261">
                  <c:v>23.406382045220994</c:v>
                </c:pt>
                <c:pt idx="22262">
                  <c:v>17.768143588702969</c:v>
                </c:pt>
                <c:pt idx="22263">
                  <c:v>15.451068993670106</c:v>
                </c:pt>
                <c:pt idx="22264">
                  <c:v>19.308662392033</c:v>
                </c:pt>
                <c:pt idx="22265">
                  <c:v>5.6643730147720799</c:v>
                </c:pt>
                <c:pt idx="22266">
                  <c:v>2.8141668176848045E-2</c:v>
                </c:pt>
                <c:pt idx="22267">
                  <c:v>5.0000003539020232E-3</c:v>
                </c:pt>
                <c:pt idx="22268">
                  <c:v>5.0000003539030224E-3</c:v>
                </c:pt>
                <c:pt idx="22269">
                  <c:v>5.0000003539030224E-3</c:v>
                </c:pt>
                <c:pt idx="22270">
                  <c:v>5.0000003539025992E-3</c:v>
                </c:pt>
                <c:pt idx="22271">
                  <c:v>5.000000353902502E-3</c:v>
                </c:pt>
                <c:pt idx="22272">
                  <c:v>5.0000003539025992E-3</c:v>
                </c:pt>
                <c:pt idx="22273">
                  <c:v>5.0000003539025992E-3</c:v>
                </c:pt>
                <c:pt idx="22274">
                  <c:v>6.6800001354163988E-3</c:v>
                </c:pt>
                <c:pt idx="22275">
                  <c:v>4.4861115477980107E-2</c:v>
                </c:pt>
                <c:pt idx="22276">
                  <c:v>5.3016001362809959</c:v>
                </c:pt>
                <c:pt idx="22277">
                  <c:v>18.046240892473975</c:v>
                </c:pt>
                <c:pt idx="22278">
                  <c:v>11.340881342350031</c:v>
                </c:pt>
                <c:pt idx="22279">
                  <c:v>8.6203432872549683</c:v>
                </c:pt>
                <c:pt idx="22280">
                  <c:v>9.8281535461198928</c:v>
                </c:pt>
                <c:pt idx="22281">
                  <c:v>10.285897822380321</c:v>
                </c:pt>
                <c:pt idx="22282">
                  <c:v>9.9372138600899689</c:v>
                </c:pt>
                <c:pt idx="22283">
                  <c:v>10.709834383059842</c:v>
                </c:pt>
                <c:pt idx="22284">
                  <c:v>10.046517448090071</c:v>
                </c:pt>
                <c:pt idx="22285">
                  <c:v>10.159010833639968</c:v>
                </c:pt>
                <c:pt idx="22286">
                  <c:v>9.5724295997702029</c:v>
                </c:pt>
                <c:pt idx="22287">
                  <c:v>12.201599797150266</c:v>
                </c:pt>
                <c:pt idx="22288">
                  <c:v>16.338528034029878</c:v>
                </c:pt>
                <c:pt idx="22289">
                  <c:v>3.326175704867012</c:v>
                </c:pt>
                <c:pt idx="22290">
                  <c:v>3.0175557259670027E-2</c:v>
                </c:pt>
                <c:pt idx="22291">
                  <c:v>0</c:v>
                </c:pt>
                <c:pt idx="22292">
                  <c:v>0</c:v>
                </c:pt>
                <c:pt idx="22293">
                  <c:v>0</c:v>
                </c:pt>
                <c:pt idx="22294">
                  <c:v>2.0000000173898691E-3</c:v>
                </c:pt>
                <c:pt idx="22295">
                  <c:v>2.4976667555880017E-2</c:v>
                </c:pt>
                <c:pt idx="22296">
                  <c:v>6.0666667245798944E-3</c:v>
                </c:pt>
                <c:pt idx="22297">
                  <c:v>7.7333335350799892E-3</c:v>
                </c:pt>
                <c:pt idx="22298">
                  <c:v>7.0666668108798625E-3</c:v>
                </c:pt>
                <c:pt idx="22299">
                  <c:v>6.2355556562497583E-2</c:v>
                </c:pt>
                <c:pt idx="22300">
                  <c:v>2.9255634679649916</c:v>
                </c:pt>
                <c:pt idx="22301">
                  <c:v>12.175583869379807</c:v>
                </c:pt>
                <c:pt idx="22302">
                  <c:v>10.716502337259953</c:v>
                </c:pt>
                <c:pt idx="22303">
                  <c:v>8.7944099720998565</c:v>
                </c:pt>
                <c:pt idx="22304">
                  <c:v>10.138385400839979</c:v>
                </c:pt>
                <c:pt idx="22305">
                  <c:v>14.978099076849958</c:v>
                </c:pt>
                <c:pt idx="22306">
                  <c:v>11.319299115639978</c:v>
                </c:pt>
                <c:pt idx="22307">
                  <c:v>9.9241927239639836</c:v>
                </c:pt>
                <c:pt idx="22308">
                  <c:v>10.600855691540119</c:v>
                </c:pt>
                <c:pt idx="22309">
                  <c:v>10.466635249520095</c:v>
                </c:pt>
                <c:pt idx="22310">
                  <c:v>8.0931226063430586</c:v>
                </c:pt>
                <c:pt idx="22311">
                  <c:v>8.4289943309599948</c:v>
                </c:pt>
                <c:pt idx="22312">
                  <c:v>14.960185303490107</c:v>
                </c:pt>
                <c:pt idx="22313">
                  <c:v>5.4272735851339888</c:v>
                </c:pt>
                <c:pt idx="22314">
                  <c:v>3.4958335010129904E-2</c:v>
                </c:pt>
                <c:pt idx="22315">
                  <c:v>0</c:v>
                </c:pt>
                <c:pt idx="22316">
                  <c:v>0</c:v>
                </c:pt>
                <c:pt idx="22317">
                  <c:v>0</c:v>
                </c:pt>
                <c:pt idx="22318">
                  <c:v>7.4000000642993058E-4</c:v>
                </c:pt>
                <c:pt idx="22319">
                  <c:v>2.2666666863697671E-3</c:v>
                </c:pt>
                <c:pt idx="22320">
                  <c:v>0</c:v>
                </c:pt>
                <c:pt idx="22321">
                  <c:v>0</c:v>
                </c:pt>
                <c:pt idx="22322">
                  <c:v>0</c:v>
                </c:pt>
                <c:pt idx="22323">
                  <c:v>0.36058778391529955</c:v>
                </c:pt>
                <c:pt idx="22324">
                  <c:v>11.995236941211999</c:v>
                </c:pt>
                <c:pt idx="22325">
                  <c:v>25.745323563379998</c:v>
                </c:pt>
                <c:pt idx="22326">
                  <c:v>52.975518130199816</c:v>
                </c:pt>
                <c:pt idx="22327">
                  <c:v>63.661772381989977</c:v>
                </c:pt>
                <c:pt idx="22328">
                  <c:v>63.491900862590001</c:v>
                </c:pt>
                <c:pt idx="22329">
                  <c:v>68.116580603124021</c:v>
                </c:pt>
                <c:pt idx="22330">
                  <c:v>61.837024404737008</c:v>
                </c:pt>
                <c:pt idx="22331">
                  <c:v>51.530381959800025</c:v>
                </c:pt>
                <c:pt idx="22332">
                  <c:v>36.945738832866937</c:v>
                </c:pt>
                <c:pt idx="22333">
                  <c:v>42.947175869412035</c:v>
                </c:pt>
                <c:pt idx="22334">
                  <c:v>26.123432480493989</c:v>
                </c:pt>
                <c:pt idx="22335">
                  <c:v>9.2498286231398197</c:v>
                </c:pt>
                <c:pt idx="22336">
                  <c:v>12.229332652257995</c:v>
                </c:pt>
                <c:pt idx="22337">
                  <c:v>5.0808791229955794</c:v>
                </c:pt>
                <c:pt idx="22338">
                  <c:v>2.3113890128831027E-2</c:v>
                </c:pt>
                <c:pt idx="22339">
                  <c:v>0</c:v>
                </c:pt>
                <c:pt idx="22340">
                  <c:v>0</c:v>
                </c:pt>
                <c:pt idx="22341">
                  <c:v>0</c:v>
                </c:pt>
                <c:pt idx="22342">
                  <c:v>0</c:v>
                </c:pt>
                <c:pt idx="22343">
                  <c:v>0</c:v>
                </c:pt>
                <c:pt idx="22344">
                  <c:v>0</c:v>
                </c:pt>
                <c:pt idx="22345">
                  <c:v>0</c:v>
                </c:pt>
                <c:pt idx="22346">
                  <c:v>3.9200000340740004E-3</c:v>
                </c:pt>
                <c:pt idx="22347">
                  <c:v>1.180000014863003E-2</c:v>
                </c:pt>
                <c:pt idx="22348">
                  <c:v>1.5601328489139519</c:v>
                </c:pt>
                <c:pt idx="22349">
                  <c:v>3.893272190720154</c:v>
                </c:pt>
                <c:pt idx="22350">
                  <c:v>7.0883177948999219</c:v>
                </c:pt>
                <c:pt idx="22351">
                  <c:v>6.8927925170098661</c:v>
                </c:pt>
                <c:pt idx="22352">
                  <c:v>8.5649283403799927</c:v>
                </c:pt>
                <c:pt idx="22353">
                  <c:v>8.4369632148698201</c:v>
                </c:pt>
                <c:pt idx="22354">
                  <c:v>7.6988123189098587</c:v>
                </c:pt>
                <c:pt idx="22355">
                  <c:v>8.623751478990016</c:v>
                </c:pt>
                <c:pt idx="22356">
                  <c:v>6.3222336244600683</c:v>
                </c:pt>
                <c:pt idx="22357">
                  <c:v>5.6030829176299903</c:v>
                </c:pt>
                <c:pt idx="22358">
                  <c:v>9.5971033138698658</c:v>
                </c:pt>
                <c:pt idx="22359">
                  <c:v>12.038540240449947</c:v>
                </c:pt>
                <c:pt idx="22360">
                  <c:v>6.3314612079998369</c:v>
                </c:pt>
                <c:pt idx="22361">
                  <c:v>3.1101540403810191</c:v>
                </c:pt>
                <c:pt idx="22362">
                  <c:v>2.2962779004330081E-2</c:v>
                </c:pt>
                <c:pt idx="22363">
                  <c:v>1.6046111965029919E-2</c:v>
                </c:pt>
                <c:pt idx="22364">
                  <c:v>6.0000000521500674E-3</c:v>
                </c:pt>
                <c:pt idx="22365">
                  <c:v>6.0000000521498453E-3</c:v>
                </c:pt>
                <c:pt idx="22366">
                  <c:v>7.4000001729799258E-3</c:v>
                </c:pt>
                <c:pt idx="22367">
                  <c:v>9.5466669558299522E-3</c:v>
                </c:pt>
                <c:pt idx="22368">
                  <c:v>1.9433333610900938E-3</c:v>
                </c:pt>
                <c:pt idx="22369">
                  <c:v>1.4000000129450019E-2</c:v>
                </c:pt>
                <c:pt idx="22370">
                  <c:v>1.2800000111199417E-3</c:v>
                </c:pt>
                <c:pt idx="22371">
                  <c:v>6.7133333916800098E-3</c:v>
                </c:pt>
                <c:pt idx="22372">
                  <c:v>0.3463489050110411</c:v>
                </c:pt>
                <c:pt idx="22373">
                  <c:v>1.2277978392801288</c:v>
                </c:pt>
                <c:pt idx="22374">
                  <c:v>3.1743557079598759</c:v>
                </c:pt>
                <c:pt idx="22375">
                  <c:v>6.5568181080298018</c:v>
                </c:pt>
                <c:pt idx="22376">
                  <c:v>5.2784180268899945</c:v>
                </c:pt>
                <c:pt idx="22377">
                  <c:v>5.4994491839402144</c:v>
                </c:pt>
                <c:pt idx="22378">
                  <c:v>4.2360979988800409</c:v>
                </c:pt>
                <c:pt idx="22379">
                  <c:v>9.9294604305760004</c:v>
                </c:pt>
                <c:pt idx="22380">
                  <c:v>6.6341336515209832</c:v>
                </c:pt>
                <c:pt idx="22381">
                  <c:v>7.8019025815799523</c:v>
                </c:pt>
                <c:pt idx="22382">
                  <c:v>4.6210135172469791</c:v>
                </c:pt>
                <c:pt idx="22383">
                  <c:v>2.3850356858301893</c:v>
                </c:pt>
                <c:pt idx="22384">
                  <c:v>2.2360790330199052</c:v>
                </c:pt>
                <c:pt idx="22385">
                  <c:v>0.41621113034599944</c:v>
                </c:pt>
                <c:pt idx="22386">
                  <c:v>1.1393333968920061E-2</c:v>
                </c:pt>
                <c:pt idx="22387">
                  <c:v>9.0000005438999331E-3</c:v>
                </c:pt>
                <c:pt idx="22388">
                  <c:v>1.3050000672219841E-2</c:v>
                </c:pt>
                <c:pt idx="22389">
                  <c:v>1.8853333879830014E-2</c:v>
                </c:pt>
                <c:pt idx="22390">
                  <c:v>3.0000000260801407E-3</c:v>
                </c:pt>
                <c:pt idx="22391">
                  <c:v>1.2323889077590078E-2</c:v>
                </c:pt>
                <c:pt idx="22392">
                  <c:v>1.3320000514689845E-2</c:v>
                </c:pt>
                <c:pt idx="22393">
                  <c:v>6.0000000521600594E-3</c:v>
                </c:pt>
                <c:pt idx="22394">
                  <c:v>6.0000000521600594E-3</c:v>
                </c:pt>
                <c:pt idx="22395">
                  <c:v>0.12910666694347128</c:v>
                </c:pt>
                <c:pt idx="22396">
                  <c:v>0.56674224863249378</c:v>
                </c:pt>
                <c:pt idx="22397">
                  <c:v>5.3393707970290052</c:v>
                </c:pt>
                <c:pt idx="22398">
                  <c:v>8.3452663379249827</c:v>
                </c:pt>
                <c:pt idx="22399">
                  <c:v>7.2884406834509718</c:v>
                </c:pt>
                <c:pt idx="22400">
                  <c:v>8.0165855402771058</c:v>
                </c:pt>
                <c:pt idx="22401">
                  <c:v>3.5562001613107057</c:v>
                </c:pt>
                <c:pt idx="22402">
                  <c:v>8.0385504888000128</c:v>
                </c:pt>
                <c:pt idx="22403">
                  <c:v>10.356487658190986</c:v>
                </c:pt>
                <c:pt idx="22404">
                  <c:v>9.2430019506500116</c:v>
                </c:pt>
                <c:pt idx="22405">
                  <c:v>9.6394560713920043</c:v>
                </c:pt>
                <c:pt idx="22406">
                  <c:v>10.823813551366982</c:v>
                </c:pt>
                <c:pt idx="22407">
                  <c:v>7.1205797110001186</c:v>
                </c:pt>
                <c:pt idx="22408">
                  <c:v>4.4335024380690129</c:v>
                </c:pt>
                <c:pt idx="22409">
                  <c:v>3.339272363939088</c:v>
                </c:pt>
                <c:pt idx="22410">
                  <c:v>2.0633889727501402E-2</c:v>
                </c:pt>
                <c:pt idx="22411">
                  <c:v>2.0000000949948991E-3</c:v>
                </c:pt>
                <c:pt idx="22412">
                  <c:v>2.0000000949948991E-3</c:v>
                </c:pt>
                <c:pt idx="22413">
                  <c:v>2.0000000949948991E-3</c:v>
                </c:pt>
                <c:pt idx="22414">
                  <c:v>2.1100000228680997E-3</c:v>
                </c:pt>
                <c:pt idx="22415">
                  <c:v>4.2133333699569987E-3</c:v>
                </c:pt>
                <c:pt idx="22416">
                  <c:v>0</c:v>
                </c:pt>
                <c:pt idx="22417">
                  <c:v>0</c:v>
                </c:pt>
                <c:pt idx="22418">
                  <c:v>0</c:v>
                </c:pt>
                <c:pt idx="22419">
                  <c:v>3.2833334813897608E-3</c:v>
                </c:pt>
                <c:pt idx="22420">
                  <c:v>1.9909628816590157</c:v>
                </c:pt>
                <c:pt idx="22421">
                  <c:v>11.668510747379969</c:v>
                </c:pt>
                <c:pt idx="22422">
                  <c:v>11.645128146809839</c:v>
                </c:pt>
                <c:pt idx="22423">
                  <c:v>9.2580636188699827</c:v>
                </c:pt>
                <c:pt idx="22424">
                  <c:v>8.6216322845889408</c:v>
                </c:pt>
                <c:pt idx="22425">
                  <c:v>9.0838354786229729</c:v>
                </c:pt>
                <c:pt idx="22426">
                  <c:v>9.0259091999801058</c:v>
                </c:pt>
                <c:pt idx="22427">
                  <c:v>7.6289299519901306</c:v>
                </c:pt>
                <c:pt idx="22428">
                  <c:v>3.90620523903101</c:v>
                </c:pt>
                <c:pt idx="22429">
                  <c:v>8.3293991412065012</c:v>
                </c:pt>
                <c:pt idx="22430">
                  <c:v>11.413927220768073</c:v>
                </c:pt>
                <c:pt idx="22431">
                  <c:v>12.321041256852993</c:v>
                </c:pt>
                <c:pt idx="22432">
                  <c:v>12.3368619933388</c:v>
                </c:pt>
                <c:pt idx="22433">
                  <c:v>3.0862929311435998</c:v>
                </c:pt>
                <c:pt idx="22434">
                  <c:v>1.6921667360390025E-2</c:v>
                </c:pt>
                <c:pt idx="22435">
                  <c:v>0</c:v>
                </c:pt>
                <c:pt idx="22436">
                  <c:v>0</c:v>
                </c:pt>
                <c:pt idx="22437">
                  <c:v>0</c:v>
                </c:pt>
                <c:pt idx="22438">
                  <c:v>0</c:v>
                </c:pt>
                <c:pt idx="22439">
                  <c:v>4.7466667524198591E-3</c:v>
                </c:pt>
                <c:pt idx="22440">
                  <c:v>2.0000000950002317E-3</c:v>
                </c:pt>
                <c:pt idx="22441">
                  <c:v>2.0000000950002317E-3</c:v>
                </c:pt>
                <c:pt idx="22442">
                  <c:v>2.0000000950002317E-3</c:v>
                </c:pt>
                <c:pt idx="22443">
                  <c:v>3.766111218140189E-3</c:v>
                </c:pt>
                <c:pt idx="22444">
                  <c:v>1.2376011787749803</c:v>
                </c:pt>
                <c:pt idx="22445">
                  <c:v>9.7249109496201527</c:v>
                </c:pt>
                <c:pt idx="22446">
                  <c:v>12.948957707750196</c:v>
                </c:pt>
                <c:pt idx="22447">
                  <c:v>12.326641249650038</c:v>
                </c:pt>
                <c:pt idx="22448">
                  <c:v>10.313609717686973</c:v>
                </c:pt>
                <c:pt idx="22449">
                  <c:v>10.051391982502992</c:v>
                </c:pt>
                <c:pt idx="22450">
                  <c:v>9.8061230177354979</c:v>
                </c:pt>
                <c:pt idx="22451">
                  <c:v>9.0067972612379776</c:v>
                </c:pt>
                <c:pt idx="22452">
                  <c:v>9.0822347418480263</c:v>
                </c:pt>
                <c:pt idx="22453">
                  <c:v>9.5415904617310048</c:v>
                </c:pt>
                <c:pt idx="22454">
                  <c:v>10.847531673115014</c:v>
                </c:pt>
                <c:pt idx="22455">
                  <c:v>12.490127829973062</c:v>
                </c:pt>
                <c:pt idx="22456">
                  <c:v>11.90404884171204</c:v>
                </c:pt>
                <c:pt idx="22457">
                  <c:v>2.9435329112121025</c:v>
                </c:pt>
                <c:pt idx="22458">
                  <c:v>1.570833394019E-2</c:v>
                </c:pt>
                <c:pt idx="22459">
                  <c:v>3.0000000260699267E-3</c:v>
                </c:pt>
                <c:pt idx="22460">
                  <c:v>3.0000000260799187E-3</c:v>
                </c:pt>
                <c:pt idx="22461">
                  <c:v>3.0000000260701487E-3</c:v>
                </c:pt>
                <c:pt idx="22462">
                  <c:v>3.0000000260699267E-3</c:v>
                </c:pt>
                <c:pt idx="22463">
                  <c:v>3.0000000260801407E-3</c:v>
                </c:pt>
                <c:pt idx="22464">
                  <c:v>3.0000000260799187E-3</c:v>
                </c:pt>
                <c:pt idx="22465">
                  <c:v>3.0000000260799187E-3</c:v>
                </c:pt>
                <c:pt idx="22466">
                  <c:v>2.3427778491500462E-3</c:v>
                </c:pt>
                <c:pt idx="22467">
                  <c:v>3.5433334581700393E-3</c:v>
                </c:pt>
                <c:pt idx="22468">
                  <c:v>1.3262806082680072</c:v>
                </c:pt>
                <c:pt idx="22469">
                  <c:v>9.2800180026401904</c:v>
                </c:pt>
                <c:pt idx="22470">
                  <c:v>9.3050856020699939</c:v>
                </c:pt>
                <c:pt idx="22471">
                  <c:v>9.0231451718000244</c:v>
                </c:pt>
                <c:pt idx="22472">
                  <c:v>8.6617121945498639</c:v>
                </c:pt>
                <c:pt idx="22473">
                  <c:v>8.8208283736998965</c:v>
                </c:pt>
                <c:pt idx="22474">
                  <c:v>9.1429277065070664</c:v>
                </c:pt>
                <c:pt idx="22475">
                  <c:v>9.7227760733489959</c:v>
                </c:pt>
                <c:pt idx="22476">
                  <c:v>9.7096240764200274</c:v>
                </c:pt>
                <c:pt idx="22477">
                  <c:v>9.0410433128144998</c:v>
                </c:pt>
                <c:pt idx="22478">
                  <c:v>9.8633851883139982</c:v>
                </c:pt>
                <c:pt idx="22479">
                  <c:v>12.189516747526</c:v>
                </c:pt>
                <c:pt idx="22480">
                  <c:v>12.89812167955731</c:v>
                </c:pt>
                <c:pt idx="22481">
                  <c:v>3.3731284832705022</c:v>
                </c:pt>
                <c:pt idx="22482">
                  <c:v>1.31805561648475E-2</c:v>
                </c:pt>
                <c:pt idx="22483">
                  <c:v>0</c:v>
                </c:pt>
                <c:pt idx="22484">
                  <c:v>0</c:v>
                </c:pt>
                <c:pt idx="22485">
                  <c:v>0</c:v>
                </c:pt>
                <c:pt idx="22486">
                  <c:v>0</c:v>
                </c:pt>
                <c:pt idx="22487">
                  <c:v>0</c:v>
                </c:pt>
                <c:pt idx="22488">
                  <c:v>0</c:v>
                </c:pt>
                <c:pt idx="22489">
                  <c:v>0</c:v>
                </c:pt>
                <c:pt idx="22490">
                  <c:v>2.4733333548324007E-3</c:v>
                </c:pt>
                <c:pt idx="22491">
                  <c:v>3.5222222614610388E-3</c:v>
                </c:pt>
                <c:pt idx="22492">
                  <c:v>1.6360489583970548</c:v>
                </c:pt>
                <c:pt idx="22493">
                  <c:v>10.567387953250091</c:v>
                </c:pt>
                <c:pt idx="22494">
                  <c:v>10.581373389100008</c:v>
                </c:pt>
                <c:pt idx="22495">
                  <c:v>8.4370687060900309</c:v>
                </c:pt>
                <c:pt idx="22496">
                  <c:v>9.2827453157640036</c:v>
                </c:pt>
                <c:pt idx="22497">
                  <c:v>9.1834893883589643</c:v>
                </c:pt>
                <c:pt idx="22498">
                  <c:v>9.3535174030701</c:v>
                </c:pt>
                <c:pt idx="22499">
                  <c:v>10.1748036125</c:v>
                </c:pt>
                <c:pt idx="22500">
                  <c:v>10.070863334870069</c:v>
                </c:pt>
                <c:pt idx="22501">
                  <c:v>9.6540068086001156</c:v>
                </c:pt>
                <c:pt idx="22502">
                  <c:v>10.429569205710095</c:v>
                </c:pt>
                <c:pt idx="22503">
                  <c:v>12.381056287816932</c:v>
                </c:pt>
                <c:pt idx="22504">
                  <c:v>12.487600067887001</c:v>
                </c:pt>
                <c:pt idx="22505">
                  <c:v>2.8073245734969987</c:v>
                </c:pt>
                <c:pt idx="22506">
                  <c:v>1.0391111552919829E-2</c:v>
                </c:pt>
                <c:pt idx="22507">
                  <c:v>0</c:v>
                </c:pt>
                <c:pt idx="22508">
                  <c:v>0</c:v>
                </c:pt>
                <c:pt idx="22509">
                  <c:v>0</c:v>
                </c:pt>
                <c:pt idx="22510">
                  <c:v>0</c:v>
                </c:pt>
                <c:pt idx="22511">
                  <c:v>0</c:v>
                </c:pt>
                <c:pt idx="22512">
                  <c:v>3.5750000934200443E-3</c:v>
                </c:pt>
                <c:pt idx="22513">
                  <c:v>3.0000000260779203E-3</c:v>
                </c:pt>
                <c:pt idx="22514">
                  <c:v>3.0000000260770321E-3</c:v>
                </c:pt>
                <c:pt idx="22515">
                  <c:v>3.6305556226396973E-3</c:v>
                </c:pt>
                <c:pt idx="22516">
                  <c:v>0.65086446963096023</c:v>
                </c:pt>
                <c:pt idx="22517">
                  <c:v>6.6113932311500321</c:v>
                </c:pt>
                <c:pt idx="22518">
                  <c:v>9.3844326404698677</c:v>
                </c:pt>
                <c:pt idx="22519">
                  <c:v>10.808668150634986</c:v>
                </c:pt>
                <c:pt idx="22520">
                  <c:v>9.8458200754070049</c:v>
                </c:pt>
                <c:pt idx="22521">
                  <c:v>7.9148317058200064</c:v>
                </c:pt>
                <c:pt idx="22522">
                  <c:v>5.2369424630559251</c:v>
                </c:pt>
                <c:pt idx="22523">
                  <c:v>10.20180334415511</c:v>
                </c:pt>
                <c:pt idx="22524">
                  <c:v>8.801266593399987</c:v>
                </c:pt>
                <c:pt idx="22525">
                  <c:v>10.449315317480114</c:v>
                </c:pt>
                <c:pt idx="22526">
                  <c:v>9.962815641825955</c:v>
                </c:pt>
                <c:pt idx="22527">
                  <c:v>12.176560993096018</c:v>
                </c:pt>
                <c:pt idx="22528">
                  <c:v>13.381638944911003</c:v>
                </c:pt>
                <c:pt idx="22529">
                  <c:v>3.575739614069505</c:v>
                </c:pt>
                <c:pt idx="22530">
                  <c:v>1.1353333815150357E-2</c:v>
                </c:pt>
                <c:pt idx="22531">
                  <c:v>2.0000000950002317E-3</c:v>
                </c:pt>
                <c:pt idx="22532">
                  <c:v>2.0000000949900176E-3</c:v>
                </c:pt>
                <c:pt idx="22533">
                  <c:v>2.0000000949900176E-3</c:v>
                </c:pt>
                <c:pt idx="22534">
                  <c:v>2.0000000949997876E-3</c:v>
                </c:pt>
                <c:pt idx="22535">
                  <c:v>2.0000000949900176E-3</c:v>
                </c:pt>
                <c:pt idx="22536">
                  <c:v>2.0000000950002317E-3</c:v>
                </c:pt>
                <c:pt idx="22537">
                  <c:v>2.0000000949900176E-3</c:v>
                </c:pt>
                <c:pt idx="22538">
                  <c:v>4.751111176640066E-3</c:v>
                </c:pt>
                <c:pt idx="22539">
                  <c:v>6.9277778919794031E-3</c:v>
                </c:pt>
                <c:pt idx="22540">
                  <c:v>1.5471539700109815</c:v>
                </c:pt>
                <c:pt idx="22541">
                  <c:v>11.519260961089913</c:v>
                </c:pt>
                <c:pt idx="22542">
                  <c:v>12.601137889759912</c:v>
                </c:pt>
                <c:pt idx="22543">
                  <c:v>9.8831605656898773</c:v>
                </c:pt>
                <c:pt idx="22544">
                  <c:v>9.6445449495299727</c:v>
                </c:pt>
                <c:pt idx="22545">
                  <c:v>9.4184394645710086</c:v>
                </c:pt>
                <c:pt idx="22546">
                  <c:v>10.099615393213199</c:v>
                </c:pt>
                <c:pt idx="22547">
                  <c:v>9.3099900431119522</c:v>
                </c:pt>
                <c:pt idx="22548">
                  <c:v>9.9894641643090267</c:v>
                </c:pt>
                <c:pt idx="22549">
                  <c:v>9.9329379632749948</c:v>
                </c:pt>
                <c:pt idx="22550">
                  <c:v>9.8059910588800676</c:v>
                </c:pt>
                <c:pt idx="22551">
                  <c:v>12.187237227757009</c:v>
                </c:pt>
                <c:pt idx="22552">
                  <c:v>12.159611166219008</c:v>
                </c:pt>
                <c:pt idx="22553">
                  <c:v>2.1945167684389704</c:v>
                </c:pt>
                <c:pt idx="22554">
                  <c:v>1.4213334054480331E-2</c:v>
                </c:pt>
                <c:pt idx="22555">
                  <c:v>8.0000003799800545E-3</c:v>
                </c:pt>
                <c:pt idx="22556">
                  <c:v>8.0000003799800545E-3</c:v>
                </c:pt>
                <c:pt idx="22557">
                  <c:v>8.0000003799800545E-3</c:v>
                </c:pt>
                <c:pt idx="22558">
                  <c:v>8.0000003799800545E-3</c:v>
                </c:pt>
                <c:pt idx="22559">
                  <c:v>8.0000003799800545E-3</c:v>
                </c:pt>
                <c:pt idx="22560">
                  <c:v>8.0000003799800545E-3</c:v>
                </c:pt>
                <c:pt idx="22561">
                  <c:v>7.00666711045006E-3</c:v>
                </c:pt>
                <c:pt idx="22562">
                  <c:v>5.0000003538999138E-3</c:v>
                </c:pt>
                <c:pt idx="22563">
                  <c:v>5.5833337021400364E-3</c:v>
                </c:pt>
                <c:pt idx="22564">
                  <c:v>1.0927256062109905</c:v>
                </c:pt>
                <c:pt idx="22565">
                  <c:v>11.912133136408016</c:v>
                </c:pt>
                <c:pt idx="22566">
                  <c:v>12.60017610285297</c:v>
                </c:pt>
                <c:pt idx="22567">
                  <c:v>9.9258433765820655</c:v>
                </c:pt>
                <c:pt idx="22568">
                  <c:v>10.206983890002107</c:v>
                </c:pt>
                <c:pt idx="22569">
                  <c:v>10.379627667526961</c:v>
                </c:pt>
                <c:pt idx="22570">
                  <c:v>10.450771164363999</c:v>
                </c:pt>
                <c:pt idx="22571">
                  <c:v>11.494853627117976</c:v>
                </c:pt>
                <c:pt idx="22572">
                  <c:v>13.044296146435869</c:v>
                </c:pt>
                <c:pt idx="22573">
                  <c:v>13.106466613610962</c:v>
                </c:pt>
                <c:pt idx="22574">
                  <c:v>15.052823633351977</c:v>
                </c:pt>
                <c:pt idx="22575">
                  <c:v>16.584195390410059</c:v>
                </c:pt>
                <c:pt idx="22576">
                  <c:v>15.284570579529031</c:v>
                </c:pt>
                <c:pt idx="22577">
                  <c:v>3.1116018033112027</c:v>
                </c:pt>
                <c:pt idx="22578">
                  <c:v>7.2044449439301328E-3</c:v>
                </c:pt>
                <c:pt idx="22579">
                  <c:v>0</c:v>
                </c:pt>
                <c:pt idx="22580">
                  <c:v>0</c:v>
                </c:pt>
                <c:pt idx="22581">
                  <c:v>0</c:v>
                </c:pt>
                <c:pt idx="22582">
                  <c:v>0</c:v>
                </c:pt>
                <c:pt idx="22583">
                  <c:v>0</c:v>
                </c:pt>
                <c:pt idx="22584">
                  <c:v>0</c:v>
                </c:pt>
                <c:pt idx="22585">
                  <c:v>0</c:v>
                </c:pt>
                <c:pt idx="22586">
                  <c:v>3.8500002725050386E-3</c:v>
                </c:pt>
                <c:pt idx="22587">
                  <c:v>5.220000362029964E-3</c:v>
                </c:pt>
                <c:pt idx="22588">
                  <c:v>1.7837600733359977</c:v>
                </c:pt>
                <c:pt idx="22589">
                  <c:v>11.49555111476198</c:v>
                </c:pt>
                <c:pt idx="22590">
                  <c:v>15.125648967491031</c:v>
                </c:pt>
                <c:pt idx="22591">
                  <c:v>14.382498363291916</c:v>
                </c:pt>
                <c:pt idx="22592">
                  <c:v>12.707527980837995</c:v>
                </c:pt>
                <c:pt idx="22593">
                  <c:v>12.666902382968033</c:v>
                </c:pt>
                <c:pt idx="22594">
                  <c:v>12.632162349123973</c:v>
                </c:pt>
                <c:pt idx="22595">
                  <c:v>12.700129356915994</c:v>
                </c:pt>
                <c:pt idx="22596">
                  <c:v>13.805646242869003</c:v>
                </c:pt>
                <c:pt idx="22597">
                  <c:v>15.070587837417975</c:v>
                </c:pt>
                <c:pt idx="22598">
                  <c:v>14.714923768606923</c:v>
                </c:pt>
                <c:pt idx="22599">
                  <c:v>13.31255422819228</c:v>
                </c:pt>
                <c:pt idx="22600">
                  <c:v>11.226954125674993</c:v>
                </c:pt>
                <c:pt idx="22601">
                  <c:v>2.8048223459513935</c:v>
                </c:pt>
                <c:pt idx="22602">
                  <c:v>7.8666670096501079E-3</c:v>
                </c:pt>
                <c:pt idx="22603">
                  <c:v>2.0000000949900176E-3</c:v>
                </c:pt>
                <c:pt idx="22604">
                  <c:v>2.0000000950000096E-3</c:v>
                </c:pt>
                <c:pt idx="22605">
                  <c:v>2.0000000949900176E-3</c:v>
                </c:pt>
                <c:pt idx="22606">
                  <c:v>2.0000000949900176E-3</c:v>
                </c:pt>
                <c:pt idx="22607">
                  <c:v>2.0000000949900176E-3</c:v>
                </c:pt>
                <c:pt idx="22608">
                  <c:v>2.0000000949997876E-3</c:v>
                </c:pt>
                <c:pt idx="22609">
                  <c:v>2.0000000949900176E-3</c:v>
                </c:pt>
                <c:pt idx="22610">
                  <c:v>7.4950004473801624E-3</c:v>
                </c:pt>
                <c:pt idx="22611">
                  <c:v>9.42000058013992E-3</c:v>
                </c:pt>
                <c:pt idx="22612">
                  <c:v>1.9771656355319491</c:v>
                </c:pt>
                <c:pt idx="22613">
                  <c:v>13.898798687854082</c:v>
                </c:pt>
                <c:pt idx="22614">
                  <c:v>13.586501535869957</c:v>
                </c:pt>
                <c:pt idx="22615">
                  <c:v>11.247091853749907</c:v>
                </c:pt>
                <c:pt idx="22616">
                  <c:v>10.522344748179876</c:v>
                </c:pt>
                <c:pt idx="22617">
                  <c:v>12.495079302952945</c:v>
                </c:pt>
                <c:pt idx="22618">
                  <c:v>14.897542144721001</c:v>
                </c:pt>
                <c:pt idx="22619">
                  <c:v>13.919096009398004</c:v>
                </c:pt>
                <c:pt idx="22620">
                  <c:v>17.414182755714023</c:v>
                </c:pt>
                <c:pt idx="22621">
                  <c:v>12.247141885457978</c:v>
                </c:pt>
                <c:pt idx="22622">
                  <c:v>4.7548179385419189</c:v>
                </c:pt>
                <c:pt idx="22623">
                  <c:v>2.5032745140101724</c:v>
                </c:pt>
                <c:pt idx="22624">
                  <c:v>0.66173724005989243</c:v>
                </c:pt>
                <c:pt idx="22625">
                  <c:v>0.11860556040099368</c:v>
                </c:pt>
                <c:pt idx="22626">
                  <c:v>5.0000003538999138E-3</c:v>
                </c:pt>
                <c:pt idx="22627">
                  <c:v>7.0316668783498848E-3</c:v>
                </c:pt>
                <c:pt idx="22628">
                  <c:v>2.17781102524863</c:v>
                </c:pt>
                <c:pt idx="22629">
                  <c:v>0</c:v>
                </c:pt>
                <c:pt idx="22630">
                  <c:v>0</c:v>
                </c:pt>
                <c:pt idx="22631">
                  <c:v>0</c:v>
                </c:pt>
                <c:pt idx="22632">
                  <c:v>0</c:v>
                </c:pt>
                <c:pt idx="22633">
                  <c:v>0</c:v>
                </c:pt>
                <c:pt idx="22634">
                  <c:v>5.6900001420798763E-3</c:v>
                </c:pt>
                <c:pt idx="22635">
                  <c:v>6.4000000866799578E-3</c:v>
                </c:pt>
                <c:pt idx="22636">
                  <c:v>2.3375723143930145</c:v>
                </c:pt>
                <c:pt idx="22637">
                  <c:v>13.957180283284998</c:v>
                </c:pt>
                <c:pt idx="22638">
                  <c:v>13.227218827803995</c:v>
                </c:pt>
                <c:pt idx="22639">
                  <c:v>10.817527796380091</c:v>
                </c:pt>
                <c:pt idx="22640">
                  <c:v>12.139072423967946</c:v>
                </c:pt>
                <c:pt idx="22641">
                  <c:v>11.073128371474013</c:v>
                </c:pt>
                <c:pt idx="22642">
                  <c:v>10.675406400097017</c:v>
                </c:pt>
                <c:pt idx="22643">
                  <c:v>11.107373181417699</c:v>
                </c:pt>
                <c:pt idx="22644">
                  <c:v>11.694012561671002</c:v>
                </c:pt>
                <c:pt idx="22645">
                  <c:v>9.6882124598819814</c:v>
                </c:pt>
                <c:pt idx="22646">
                  <c:v>10.465789610014042</c:v>
                </c:pt>
                <c:pt idx="22647">
                  <c:v>11.361193846065397</c:v>
                </c:pt>
                <c:pt idx="22648">
                  <c:v>13.705250435636998</c:v>
                </c:pt>
                <c:pt idx="22649">
                  <c:v>3.3509190485645988</c:v>
                </c:pt>
                <c:pt idx="22650">
                  <c:v>1.1676667171739652E-2</c:v>
                </c:pt>
                <c:pt idx="22651">
                  <c:v>8.0000003799796104E-3</c:v>
                </c:pt>
                <c:pt idx="22652">
                  <c:v>8.0000003799800545E-3</c:v>
                </c:pt>
                <c:pt idx="22653">
                  <c:v>8.0000003799800545E-3</c:v>
                </c:pt>
                <c:pt idx="22654">
                  <c:v>8.0000003799702846E-3</c:v>
                </c:pt>
                <c:pt idx="22655">
                  <c:v>8.0000003799800545E-3</c:v>
                </c:pt>
                <c:pt idx="22656">
                  <c:v>8.0000003799800545E-3</c:v>
                </c:pt>
                <c:pt idx="22657">
                  <c:v>7.9955559353299677E-3</c:v>
                </c:pt>
                <c:pt idx="22658">
                  <c:v>0</c:v>
                </c:pt>
                <c:pt idx="22659">
                  <c:v>0</c:v>
                </c:pt>
                <c:pt idx="22660">
                  <c:v>1.8050267426480104</c:v>
                </c:pt>
                <c:pt idx="22661">
                  <c:v>10.793475958572913</c:v>
                </c:pt>
                <c:pt idx="22662">
                  <c:v>10.695473180348927</c:v>
                </c:pt>
                <c:pt idx="22663">
                  <c:v>11.576093722447013</c:v>
                </c:pt>
                <c:pt idx="22664">
                  <c:v>12.047501102029003</c:v>
                </c:pt>
                <c:pt idx="22665">
                  <c:v>8.7974854225575996</c:v>
                </c:pt>
                <c:pt idx="22666">
                  <c:v>8.9354242716869976</c:v>
                </c:pt>
                <c:pt idx="22667">
                  <c:v>9.9306126854160084</c:v>
                </c:pt>
                <c:pt idx="22668">
                  <c:v>28.001702247725916</c:v>
                </c:pt>
                <c:pt idx="22669">
                  <c:v>36.459980564115938</c:v>
                </c:pt>
                <c:pt idx="22670">
                  <c:v>22.091574660408014</c:v>
                </c:pt>
                <c:pt idx="22671">
                  <c:v>29.280227989886107</c:v>
                </c:pt>
                <c:pt idx="22672">
                  <c:v>50.63517068480499</c:v>
                </c:pt>
                <c:pt idx="22673">
                  <c:v>43.538875723450097</c:v>
                </c:pt>
                <c:pt idx="22674">
                  <c:v>40.004413333655201</c:v>
                </c:pt>
                <c:pt idx="22675">
                  <c:v>39.999999999999979</c:v>
                </c:pt>
                <c:pt idx="22676">
                  <c:v>40.000000000000014</c:v>
                </c:pt>
                <c:pt idx="22677">
                  <c:v>39.999999999999943</c:v>
                </c:pt>
                <c:pt idx="22678">
                  <c:v>39.999999999999929</c:v>
                </c:pt>
                <c:pt idx="22679">
                  <c:v>39.999999999999929</c:v>
                </c:pt>
                <c:pt idx="22680">
                  <c:v>40.001800000015571</c:v>
                </c:pt>
                <c:pt idx="22681">
                  <c:v>40.000793333340191</c:v>
                </c:pt>
                <c:pt idx="22682">
                  <c:v>39.999999999999972</c:v>
                </c:pt>
                <c:pt idx="22683">
                  <c:v>39.999999999999957</c:v>
                </c:pt>
                <c:pt idx="22684">
                  <c:v>32.196878375982109</c:v>
                </c:pt>
                <c:pt idx="22685">
                  <c:v>16.689979151024005</c:v>
                </c:pt>
                <c:pt idx="22686">
                  <c:v>15.507899553246006</c:v>
                </c:pt>
                <c:pt idx="22687">
                  <c:v>13.319569311938039</c:v>
                </c:pt>
                <c:pt idx="22688">
                  <c:v>11.60797044488902</c:v>
                </c:pt>
                <c:pt idx="22689">
                  <c:v>18.498812007903012</c:v>
                </c:pt>
                <c:pt idx="22690">
                  <c:v>19.756580857072976</c:v>
                </c:pt>
                <c:pt idx="22691">
                  <c:v>12.675686995718024</c:v>
                </c:pt>
                <c:pt idx="22692">
                  <c:v>12.951115113098012</c:v>
                </c:pt>
                <c:pt idx="22693">
                  <c:v>17.708028354910994</c:v>
                </c:pt>
                <c:pt idx="22694">
                  <c:v>16.332689510025034</c:v>
                </c:pt>
                <c:pt idx="22695">
                  <c:v>21.348314646219933</c:v>
                </c:pt>
                <c:pt idx="22696">
                  <c:v>18.740302180250069</c:v>
                </c:pt>
                <c:pt idx="22697">
                  <c:v>5.8291461966580016</c:v>
                </c:pt>
                <c:pt idx="22698">
                  <c:v>7.8311115480027994E-3</c:v>
                </c:pt>
                <c:pt idx="22699">
                  <c:v>5.8388892631046994E-3</c:v>
                </c:pt>
                <c:pt idx="22700">
                  <c:v>4.3105557564800997E-3</c:v>
                </c:pt>
                <c:pt idx="22701">
                  <c:v>2.0000000949948991E-3</c:v>
                </c:pt>
                <c:pt idx="22702">
                  <c:v>4.3833335201877016E-3</c:v>
                </c:pt>
                <c:pt idx="22703">
                  <c:v>3.5816667807133003E-3</c:v>
                </c:pt>
                <c:pt idx="22704">
                  <c:v>1.3550000505832011E-3</c:v>
                </c:pt>
                <c:pt idx="22705">
                  <c:v>0</c:v>
                </c:pt>
                <c:pt idx="22706">
                  <c:v>0</c:v>
                </c:pt>
                <c:pt idx="22707">
                  <c:v>0</c:v>
                </c:pt>
                <c:pt idx="22708">
                  <c:v>1.2638972765840037</c:v>
                </c:pt>
                <c:pt idx="22709">
                  <c:v>7.7841639995911009</c:v>
                </c:pt>
                <c:pt idx="22710">
                  <c:v>10.540045185130111</c:v>
                </c:pt>
                <c:pt idx="22711">
                  <c:v>9.678098950988101</c:v>
                </c:pt>
                <c:pt idx="22712">
                  <c:v>11.547009542122993</c:v>
                </c:pt>
                <c:pt idx="22713">
                  <c:v>11.939305263960705</c:v>
                </c:pt>
                <c:pt idx="22714">
                  <c:v>11.19499767472405</c:v>
                </c:pt>
                <c:pt idx="22715">
                  <c:v>19.571321616369914</c:v>
                </c:pt>
                <c:pt idx="22716">
                  <c:v>14.525157591832908</c:v>
                </c:pt>
                <c:pt idx="22717">
                  <c:v>12.273316628150042</c:v>
                </c:pt>
                <c:pt idx="22718">
                  <c:v>14.387948002939993</c:v>
                </c:pt>
                <c:pt idx="22719">
                  <c:v>16.225424435139985</c:v>
                </c:pt>
                <c:pt idx="22720">
                  <c:v>12.159165215955809</c:v>
                </c:pt>
                <c:pt idx="22721">
                  <c:v>2.0581212193580996</c:v>
                </c:pt>
                <c:pt idx="22722">
                  <c:v>6.7855557631100183E-3</c:v>
                </c:pt>
                <c:pt idx="22723">
                  <c:v>6.7933335395800043E-3</c:v>
                </c:pt>
                <c:pt idx="22724">
                  <c:v>3.0000000260799187E-3</c:v>
                </c:pt>
                <c:pt idx="22725">
                  <c:v>3.0000000260699267E-3</c:v>
                </c:pt>
                <c:pt idx="22726">
                  <c:v>3.0000000260799187E-3</c:v>
                </c:pt>
                <c:pt idx="22727">
                  <c:v>1.2150000509180137E-2</c:v>
                </c:pt>
                <c:pt idx="22728">
                  <c:v>3.0000000260801407E-3</c:v>
                </c:pt>
                <c:pt idx="22729">
                  <c:v>3.0000000260801407E-3</c:v>
                </c:pt>
                <c:pt idx="22730">
                  <c:v>3.0000000260701487E-3</c:v>
                </c:pt>
                <c:pt idx="22731">
                  <c:v>3.0000000260799187E-3</c:v>
                </c:pt>
                <c:pt idx="22732">
                  <c:v>1.2679589487009935</c:v>
                </c:pt>
                <c:pt idx="22733">
                  <c:v>9.6676030153098509</c:v>
                </c:pt>
                <c:pt idx="22734">
                  <c:v>8.6900975587598168</c:v>
                </c:pt>
                <c:pt idx="22735">
                  <c:v>8.9719703716698405</c:v>
                </c:pt>
                <c:pt idx="22736">
                  <c:v>9.1749176507509986</c:v>
                </c:pt>
                <c:pt idx="22737">
                  <c:v>9.089932435884009</c:v>
                </c:pt>
                <c:pt idx="22738">
                  <c:v>15.720744248498022</c:v>
                </c:pt>
                <c:pt idx="22739">
                  <c:v>20.227381701869035</c:v>
                </c:pt>
                <c:pt idx="22740">
                  <c:v>13.318542785113095</c:v>
                </c:pt>
                <c:pt idx="22741">
                  <c:v>5.4058059560740048</c:v>
                </c:pt>
                <c:pt idx="22742">
                  <c:v>13.490195348891007</c:v>
                </c:pt>
                <c:pt idx="22743">
                  <c:v>17.411328985130012</c:v>
                </c:pt>
                <c:pt idx="22744">
                  <c:v>30.524585408468809</c:v>
                </c:pt>
                <c:pt idx="22745">
                  <c:v>25.750644690934607</c:v>
                </c:pt>
                <c:pt idx="22746">
                  <c:v>30.0101183338463</c:v>
                </c:pt>
                <c:pt idx="22747">
                  <c:v>30.008000000379962</c:v>
                </c:pt>
                <c:pt idx="22748">
                  <c:v>30.00800000037998</c:v>
                </c:pt>
                <c:pt idx="22749">
                  <c:v>30.008000000379973</c:v>
                </c:pt>
                <c:pt idx="22750">
                  <c:v>30.008000000379891</c:v>
                </c:pt>
                <c:pt idx="22751">
                  <c:v>30.008000000379891</c:v>
                </c:pt>
                <c:pt idx="22752">
                  <c:v>30.008000000379919</c:v>
                </c:pt>
                <c:pt idx="22753">
                  <c:v>30.00121777783556</c:v>
                </c:pt>
                <c:pt idx="22754">
                  <c:v>16.888306666709898</c:v>
                </c:pt>
                <c:pt idx="22755">
                  <c:v>4.3333333710027233E-4</c:v>
                </c:pt>
                <c:pt idx="22756">
                  <c:v>1.9438313753699958</c:v>
                </c:pt>
                <c:pt idx="22757">
                  <c:v>12.432656802969859</c:v>
                </c:pt>
                <c:pt idx="22758">
                  <c:v>12.417687169179999</c:v>
                </c:pt>
                <c:pt idx="22759">
                  <c:v>9.4562798796760035</c:v>
                </c:pt>
                <c:pt idx="22760">
                  <c:v>18.677233099409989</c:v>
                </c:pt>
                <c:pt idx="22761">
                  <c:v>29.28644932799989</c:v>
                </c:pt>
                <c:pt idx="22762">
                  <c:v>18.602347222428989</c:v>
                </c:pt>
                <c:pt idx="22763">
                  <c:v>8.4422009379339897</c:v>
                </c:pt>
                <c:pt idx="22764">
                  <c:v>9.065282631450998</c:v>
                </c:pt>
                <c:pt idx="22765">
                  <c:v>20.578349555865003</c:v>
                </c:pt>
                <c:pt idx="22766">
                  <c:v>11.871263224282018</c:v>
                </c:pt>
                <c:pt idx="22767">
                  <c:v>19.833332990540015</c:v>
                </c:pt>
                <c:pt idx="22768">
                  <c:v>43.85975666619008</c:v>
                </c:pt>
                <c:pt idx="22769">
                  <c:v>38.192414578222085</c:v>
                </c:pt>
                <c:pt idx="22770">
                  <c:v>35.005690555865982</c:v>
                </c:pt>
                <c:pt idx="22771">
                  <c:v>1.7714444445394331</c:v>
                </c:pt>
                <c:pt idx="22772">
                  <c:v>2.0000000949950136E-3</c:v>
                </c:pt>
                <c:pt idx="22773">
                  <c:v>2.0000000949950136E-3</c:v>
                </c:pt>
                <c:pt idx="22774">
                  <c:v>2.0000000949950136E-3</c:v>
                </c:pt>
                <c:pt idx="22775">
                  <c:v>2.0000000949950136E-3</c:v>
                </c:pt>
                <c:pt idx="22776">
                  <c:v>2.0000000949950136E-3</c:v>
                </c:pt>
                <c:pt idx="22777">
                  <c:v>5.4611112093294022E-3</c:v>
                </c:pt>
                <c:pt idx="22778">
                  <c:v>2.4666666881079796E-4</c:v>
                </c:pt>
                <c:pt idx="22779">
                  <c:v>0</c:v>
                </c:pt>
                <c:pt idx="22780">
                  <c:v>1.4035300683430023</c:v>
                </c:pt>
                <c:pt idx="22781">
                  <c:v>12.431384151679822</c:v>
                </c:pt>
                <c:pt idx="22782">
                  <c:v>10.759274752400188</c:v>
                </c:pt>
                <c:pt idx="22783">
                  <c:v>9.4439653566120114</c:v>
                </c:pt>
                <c:pt idx="22784">
                  <c:v>9.6498483626049847</c:v>
                </c:pt>
                <c:pt idx="22785">
                  <c:v>9.592766687074004</c:v>
                </c:pt>
                <c:pt idx="22786">
                  <c:v>9.62504612657699</c:v>
                </c:pt>
                <c:pt idx="22787">
                  <c:v>9.8295428986019999</c:v>
                </c:pt>
                <c:pt idx="22788">
                  <c:v>9.7756615304890033</c:v>
                </c:pt>
                <c:pt idx="22789">
                  <c:v>11.349626694256003</c:v>
                </c:pt>
                <c:pt idx="22790">
                  <c:v>12.173381343946062</c:v>
                </c:pt>
                <c:pt idx="22791">
                  <c:v>12.884355451262991</c:v>
                </c:pt>
                <c:pt idx="22792">
                  <c:v>13.865151754584979</c:v>
                </c:pt>
                <c:pt idx="22793">
                  <c:v>2.9353162516984987</c:v>
                </c:pt>
                <c:pt idx="22794">
                  <c:v>3.9533334777741985E-3</c:v>
                </c:pt>
                <c:pt idx="22795">
                  <c:v>2.0000000949948991E-3</c:v>
                </c:pt>
                <c:pt idx="22796">
                  <c:v>2.0000000949950002E-3</c:v>
                </c:pt>
                <c:pt idx="22797">
                  <c:v>2.0000000949948991E-3</c:v>
                </c:pt>
                <c:pt idx="22798">
                  <c:v>2.0000000949945973E-3</c:v>
                </c:pt>
                <c:pt idx="22799">
                  <c:v>3.8944444993000982E-3</c:v>
                </c:pt>
                <c:pt idx="22800">
                  <c:v>2.7055556512080026E-3</c:v>
                </c:pt>
                <c:pt idx="22801">
                  <c:v>2.0000000949949E-3</c:v>
                </c:pt>
                <c:pt idx="22802">
                  <c:v>2.0000000949948996E-3</c:v>
                </c:pt>
                <c:pt idx="22803">
                  <c:v>2.0000000949997876E-3</c:v>
                </c:pt>
                <c:pt idx="22804">
                  <c:v>1.6960961724540198</c:v>
                </c:pt>
                <c:pt idx="22805">
                  <c:v>12.668500799273033</c:v>
                </c:pt>
                <c:pt idx="22806">
                  <c:v>13.181856813960962</c:v>
                </c:pt>
                <c:pt idx="22807">
                  <c:v>11.841191834344045</c:v>
                </c:pt>
                <c:pt idx="22808">
                  <c:v>11.135521096123</c:v>
                </c:pt>
                <c:pt idx="22809">
                  <c:v>13.751831756169992</c:v>
                </c:pt>
                <c:pt idx="22810">
                  <c:v>12.720440820583406</c:v>
                </c:pt>
                <c:pt idx="22811">
                  <c:v>6.7297339412870087</c:v>
                </c:pt>
                <c:pt idx="22812">
                  <c:v>10.5953764772458</c:v>
                </c:pt>
                <c:pt idx="22813">
                  <c:v>12.583317444855993</c:v>
                </c:pt>
                <c:pt idx="22814">
                  <c:v>8.6394313092350217</c:v>
                </c:pt>
                <c:pt idx="22815">
                  <c:v>14.689523180325011</c:v>
                </c:pt>
                <c:pt idx="22816">
                  <c:v>8.2124353913470145</c:v>
                </c:pt>
                <c:pt idx="22817">
                  <c:v>0.91353337869569007</c:v>
                </c:pt>
                <c:pt idx="22818">
                  <c:v>5.8600003946995827E-3</c:v>
                </c:pt>
                <c:pt idx="22819">
                  <c:v>5.0000003538990256E-3</c:v>
                </c:pt>
                <c:pt idx="22820">
                  <c:v>5.0000003538990256E-3</c:v>
                </c:pt>
                <c:pt idx="22821">
                  <c:v>5.0000003539025784E-3</c:v>
                </c:pt>
                <c:pt idx="22822">
                  <c:v>5.0000003538990256E-3</c:v>
                </c:pt>
                <c:pt idx="22823">
                  <c:v>5.0000003539025784E-3</c:v>
                </c:pt>
                <c:pt idx="22824">
                  <c:v>5.0000003538990256E-3</c:v>
                </c:pt>
                <c:pt idx="22825">
                  <c:v>3.0277779920986347E-3</c:v>
                </c:pt>
                <c:pt idx="22826">
                  <c:v>1.200000010399549E-3</c:v>
                </c:pt>
                <c:pt idx="22827">
                  <c:v>0</c:v>
                </c:pt>
                <c:pt idx="22828">
                  <c:v>1.5012606133466022</c:v>
                </c:pt>
                <c:pt idx="22829">
                  <c:v>11.990993907088011</c:v>
                </c:pt>
                <c:pt idx="22830">
                  <c:v>13.970149684481953</c:v>
                </c:pt>
                <c:pt idx="22831">
                  <c:v>12.606565420890092</c:v>
                </c:pt>
                <c:pt idx="22832">
                  <c:v>11.785733840730018</c:v>
                </c:pt>
                <c:pt idx="22833">
                  <c:v>11.302044790053003</c:v>
                </c:pt>
                <c:pt idx="22834">
                  <c:v>0</c:v>
                </c:pt>
                <c:pt idx="22835">
                  <c:v>0</c:v>
                </c:pt>
                <c:pt idx="22836">
                  <c:v>0</c:v>
                </c:pt>
                <c:pt idx="22837">
                  <c:v>7.5891098774810644</c:v>
                </c:pt>
                <c:pt idx="22838">
                  <c:v>9.1805399964500793</c:v>
                </c:pt>
                <c:pt idx="22839">
                  <c:v>12.584032929380101</c:v>
                </c:pt>
                <c:pt idx="22840">
                  <c:v>14.004045181816025</c:v>
                </c:pt>
                <c:pt idx="22841">
                  <c:v>2.3900378859757012</c:v>
                </c:pt>
                <c:pt idx="22842">
                  <c:v>5.9266670619990691E-3</c:v>
                </c:pt>
                <c:pt idx="22843">
                  <c:v>5.0000003538990256E-3</c:v>
                </c:pt>
                <c:pt idx="22844">
                  <c:v>5.0000003538990256E-3</c:v>
                </c:pt>
                <c:pt idx="22845">
                  <c:v>5.0000003538999138E-3</c:v>
                </c:pt>
                <c:pt idx="22846">
                  <c:v>5.0000003538999138E-3</c:v>
                </c:pt>
                <c:pt idx="22847">
                  <c:v>5.0000003539101279E-3</c:v>
                </c:pt>
                <c:pt idx="22848">
                  <c:v>5.0000003539003579E-3</c:v>
                </c:pt>
                <c:pt idx="22849">
                  <c:v>4.6166669934399884E-3</c:v>
                </c:pt>
                <c:pt idx="22850">
                  <c:v>0</c:v>
                </c:pt>
                <c:pt idx="22851">
                  <c:v>0</c:v>
                </c:pt>
                <c:pt idx="22852">
                  <c:v>1.5931095114567881</c:v>
                </c:pt>
                <c:pt idx="22853">
                  <c:v>12.505790419894993</c:v>
                </c:pt>
                <c:pt idx="22854">
                  <c:v>13.162611608240013</c:v>
                </c:pt>
                <c:pt idx="22855">
                  <c:v>10.96050452604004</c:v>
                </c:pt>
                <c:pt idx="22856">
                  <c:v>10.685532219674997</c:v>
                </c:pt>
                <c:pt idx="22857">
                  <c:v>10.277795174916008</c:v>
                </c:pt>
                <c:pt idx="22858">
                  <c:v>10.464366333220994</c:v>
                </c:pt>
                <c:pt idx="22859">
                  <c:v>10.512196441228296</c:v>
                </c:pt>
                <c:pt idx="22860">
                  <c:v>10.275481476254981</c:v>
                </c:pt>
                <c:pt idx="22861">
                  <c:v>8.1107435223789821</c:v>
                </c:pt>
                <c:pt idx="22862">
                  <c:v>9.2998441336389988</c:v>
                </c:pt>
                <c:pt idx="22863">
                  <c:v>11.202885953484042</c:v>
                </c:pt>
                <c:pt idx="22864">
                  <c:v>11.159570328372979</c:v>
                </c:pt>
                <c:pt idx="22865">
                  <c:v>2.7830801290439027</c:v>
                </c:pt>
                <c:pt idx="22866">
                  <c:v>9.3600004756200228E-3</c:v>
                </c:pt>
                <c:pt idx="22867">
                  <c:v>8.0000003799800545E-3</c:v>
                </c:pt>
                <c:pt idx="22868">
                  <c:v>8.0000003798996744E-3</c:v>
                </c:pt>
                <c:pt idx="22869">
                  <c:v>8.0000003800009267E-3</c:v>
                </c:pt>
                <c:pt idx="22870">
                  <c:v>8.0000003799796104E-3</c:v>
                </c:pt>
                <c:pt idx="22871">
                  <c:v>8.0000003799710617E-3</c:v>
                </c:pt>
                <c:pt idx="22872">
                  <c:v>8.0000003799796104E-3</c:v>
                </c:pt>
                <c:pt idx="22873">
                  <c:v>5.5200002621997868E-3</c:v>
                </c:pt>
                <c:pt idx="22874">
                  <c:v>0</c:v>
                </c:pt>
                <c:pt idx="22875">
                  <c:v>0</c:v>
                </c:pt>
                <c:pt idx="22876">
                  <c:v>1.6196633963213509</c:v>
                </c:pt>
                <c:pt idx="22877">
                  <c:v>12.316958138611895</c:v>
                </c:pt>
                <c:pt idx="22878">
                  <c:v>13.210067063967017</c:v>
                </c:pt>
                <c:pt idx="22879">
                  <c:v>12.214042475487076</c:v>
                </c:pt>
                <c:pt idx="22880">
                  <c:v>11.305744347038967</c:v>
                </c:pt>
                <c:pt idx="22881">
                  <c:v>10.946924173033096</c:v>
                </c:pt>
                <c:pt idx="22882">
                  <c:v>11.599332962567928</c:v>
                </c:pt>
                <c:pt idx="22883">
                  <c:v>11.578525218431992</c:v>
                </c:pt>
                <c:pt idx="22884">
                  <c:v>10.947995893159003</c:v>
                </c:pt>
                <c:pt idx="22885">
                  <c:v>11.812908062405029</c:v>
                </c:pt>
                <c:pt idx="22886">
                  <c:v>14.125935134358031</c:v>
                </c:pt>
                <c:pt idx="22887">
                  <c:v>15.582733999888035</c:v>
                </c:pt>
                <c:pt idx="22888">
                  <c:v>15.811138032252984</c:v>
                </c:pt>
                <c:pt idx="22889">
                  <c:v>2.4969606695054996</c:v>
                </c:pt>
                <c:pt idx="22890">
                  <c:v>8.0000003799789998E-3</c:v>
                </c:pt>
                <c:pt idx="22891">
                  <c:v>8.0000003799790553E-3</c:v>
                </c:pt>
                <c:pt idx="22892">
                  <c:v>8.0000003799797006E-3</c:v>
                </c:pt>
                <c:pt idx="22893">
                  <c:v>8.0000003799796104E-3</c:v>
                </c:pt>
                <c:pt idx="22894">
                  <c:v>8.000000379997374E-3</c:v>
                </c:pt>
                <c:pt idx="22895">
                  <c:v>8.000000379979999E-3</c:v>
                </c:pt>
                <c:pt idx="22896">
                  <c:v>8.0000003799799851E-3</c:v>
                </c:pt>
                <c:pt idx="22897">
                  <c:v>7.7055559145993158E-3</c:v>
                </c:pt>
                <c:pt idx="22898">
                  <c:v>3.0000000260805848E-3</c:v>
                </c:pt>
                <c:pt idx="22899">
                  <c:v>3.0000000260770321E-3</c:v>
                </c:pt>
                <c:pt idx="22900">
                  <c:v>1.3741000588691037</c:v>
                </c:pt>
                <c:pt idx="22901">
                  <c:v>13.594917018497995</c:v>
                </c:pt>
                <c:pt idx="22902">
                  <c:v>12.820484671594301</c:v>
                </c:pt>
                <c:pt idx="22903">
                  <c:v>11.323534826700794</c:v>
                </c:pt>
                <c:pt idx="22904">
                  <c:v>10.993500623702971</c:v>
                </c:pt>
                <c:pt idx="22905">
                  <c:v>10.787005798021994</c:v>
                </c:pt>
                <c:pt idx="22906">
                  <c:v>10.041407006046995</c:v>
                </c:pt>
                <c:pt idx="22907">
                  <c:v>10.516082037818933</c:v>
                </c:pt>
                <c:pt idx="22908">
                  <c:v>10.912464948229001</c:v>
                </c:pt>
                <c:pt idx="22909">
                  <c:v>10.963076670432201</c:v>
                </c:pt>
                <c:pt idx="22910">
                  <c:v>11.456964169079981</c:v>
                </c:pt>
                <c:pt idx="22911">
                  <c:v>12.089330283850131</c:v>
                </c:pt>
                <c:pt idx="22912">
                  <c:v>3.2096445980330373</c:v>
                </c:pt>
                <c:pt idx="22913">
                  <c:v>1.9885123109465965</c:v>
                </c:pt>
                <c:pt idx="22914">
                  <c:v>5.3000003681500374E-3</c:v>
                </c:pt>
                <c:pt idx="22915">
                  <c:v>5.0000003539101279E-3</c:v>
                </c:pt>
                <c:pt idx="22916">
                  <c:v>5.0000003539099058E-3</c:v>
                </c:pt>
                <c:pt idx="22917">
                  <c:v>5.0000003539030224E-3</c:v>
                </c:pt>
                <c:pt idx="22918">
                  <c:v>5.0000003539030224E-3</c:v>
                </c:pt>
                <c:pt idx="22919">
                  <c:v>5.0000003539020232E-3</c:v>
                </c:pt>
                <c:pt idx="22920">
                  <c:v>5.0000003539019122E-3</c:v>
                </c:pt>
                <c:pt idx="22921">
                  <c:v>3.8888891650046276E-5</c:v>
                </c:pt>
                <c:pt idx="22922">
                  <c:v>3.8333334367620653E-3</c:v>
                </c:pt>
                <c:pt idx="22923">
                  <c:v>3.0000000260788084E-3</c:v>
                </c:pt>
                <c:pt idx="22924">
                  <c:v>1.4283950545519701</c:v>
                </c:pt>
                <c:pt idx="22925">
                  <c:v>10.877263774099902</c:v>
                </c:pt>
                <c:pt idx="22926">
                  <c:v>12.012869252100018</c:v>
                </c:pt>
                <c:pt idx="22927">
                  <c:v>10.680047848220966</c:v>
                </c:pt>
                <c:pt idx="22928">
                  <c:v>9.0849220102359993</c:v>
                </c:pt>
                <c:pt idx="22929">
                  <c:v>3.876710501143009</c:v>
                </c:pt>
                <c:pt idx="22930">
                  <c:v>5.8641891580200536</c:v>
                </c:pt>
                <c:pt idx="22931">
                  <c:v>7.0991356981470517</c:v>
                </c:pt>
                <c:pt idx="22932">
                  <c:v>9.0162400334450012</c:v>
                </c:pt>
                <c:pt idx="22933">
                  <c:v>7.1426975175789948</c:v>
                </c:pt>
                <c:pt idx="22934">
                  <c:v>9.8554966872942984</c:v>
                </c:pt>
                <c:pt idx="22935">
                  <c:v>5.3900978924159517</c:v>
                </c:pt>
                <c:pt idx="22936">
                  <c:v>4.4204312063588986</c:v>
                </c:pt>
                <c:pt idx="22937">
                  <c:v>2.5842666853660035</c:v>
                </c:pt>
                <c:pt idx="22938">
                  <c:v>5.000000353910572E-3</c:v>
                </c:pt>
                <c:pt idx="22939">
                  <c:v>5.000000353900802E-3</c:v>
                </c:pt>
                <c:pt idx="22940">
                  <c:v>5.0000003538990256E-3</c:v>
                </c:pt>
                <c:pt idx="22941">
                  <c:v>5.0000003539025784E-3</c:v>
                </c:pt>
                <c:pt idx="22942">
                  <c:v>6.2588891689969728E-3</c:v>
                </c:pt>
                <c:pt idx="22943">
                  <c:v>5.4000001400993369E-3</c:v>
                </c:pt>
                <c:pt idx="22944">
                  <c:v>7.1216668217015666E-3</c:v>
                </c:pt>
                <c:pt idx="22945">
                  <c:v>6.0000000521602814E-3</c:v>
                </c:pt>
                <c:pt idx="22946">
                  <c:v>6.0000000521487351E-3</c:v>
                </c:pt>
                <c:pt idx="22947">
                  <c:v>6.0000000521611696E-3</c:v>
                </c:pt>
                <c:pt idx="22948">
                  <c:v>1.3884000475300127</c:v>
                </c:pt>
                <c:pt idx="22949">
                  <c:v>10.711969645620002</c:v>
                </c:pt>
                <c:pt idx="22950">
                  <c:v>10.836257927140196</c:v>
                </c:pt>
                <c:pt idx="22951">
                  <c:v>8.3136029564049636</c:v>
                </c:pt>
                <c:pt idx="22952">
                  <c:v>9.4406554598290029</c:v>
                </c:pt>
                <c:pt idx="22953">
                  <c:v>8.428752634256</c:v>
                </c:pt>
                <c:pt idx="22954">
                  <c:v>9.4317937321100089</c:v>
                </c:pt>
                <c:pt idx="22955">
                  <c:v>9.085455059142987</c:v>
                </c:pt>
                <c:pt idx="22956">
                  <c:v>5.4339409018209608</c:v>
                </c:pt>
                <c:pt idx="22957">
                  <c:v>9.4478515888910124</c:v>
                </c:pt>
                <c:pt idx="22958">
                  <c:v>8.4471778323260196</c:v>
                </c:pt>
                <c:pt idx="22959">
                  <c:v>7.184661834668006</c:v>
                </c:pt>
                <c:pt idx="22960">
                  <c:v>1.7268423582609671</c:v>
                </c:pt>
                <c:pt idx="22961">
                  <c:v>0.44996335155180134</c:v>
                </c:pt>
                <c:pt idx="22962">
                  <c:v>9.000000543889719E-3</c:v>
                </c:pt>
                <c:pt idx="22963">
                  <c:v>8.5350002880986153E-3</c:v>
                </c:pt>
                <c:pt idx="22964">
                  <c:v>3.2000000277960794E-3</c:v>
                </c:pt>
                <c:pt idx="22965">
                  <c:v>1.8000000156401796E-3</c:v>
                </c:pt>
                <c:pt idx="22966">
                  <c:v>0</c:v>
                </c:pt>
                <c:pt idx="22967">
                  <c:v>5.0433335634360033E-3</c:v>
                </c:pt>
                <c:pt idx="22968">
                  <c:v>6.0000000521500674E-3</c:v>
                </c:pt>
                <c:pt idx="22969">
                  <c:v>6.0000000521549524E-3</c:v>
                </c:pt>
                <c:pt idx="22970">
                  <c:v>6.0000000521540642E-3</c:v>
                </c:pt>
                <c:pt idx="22971">
                  <c:v>6.0000000521593932E-3</c:v>
                </c:pt>
                <c:pt idx="22972">
                  <c:v>1.4155767128449952</c:v>
                </c:pt>
                <c:pt idx="22973">
                  <c:v>10.277079842569947</c:v>
                </c:pt>
                <c:pt idx="22974">
                  <c:v>10.43595646064</c:v>
                </c:pt>
                <c:pt idx="22975">
                  <c:v>9.7691784726198421</c:v>
                </c:pt>
                <c:pt idx="22976">
                  <c:v>9.4451108079499591</c:v>
                </c:pt>
                <c:pt idx="22977">
                  <c:v>9.1439241960299569</c:v>
                </c:pt>
                <c:pt idx="22978">
                  <c:v>8.9122900300599213</c:v>
                </c:pt>
                <c:pt idx="22979">
                  <c:v>9.3242778529089492</c:v>
                </c:pt>
                <c:pt idx="22980">
                  <c:v>5.3735647500830055</c:v>
                </c:pt>
                <c:pt idx="22981">
                  <c:v>0</c:v>
                </c:pt>
                <c:pt idx="22982">
                  <c:v>10.456455206011015</c:v>
                </c:pt>
                <c:pt idx="22983">
                  <c:v>6.4193363680109314</c:v>
                </c:pt>
                <c:pt idx="22984">
                  <c:v>3.7638134920599668</c:v>
                </c:pt>
                <c:pt idx="22985">
                  <c:v>1.4362400613949831</c:v>
                </c:pt>
                <c:pt idx="22986">
                  <c:v>2.0822223907099868E-3</c:v>
                </c:pt>
                <c:pt idx="22987">
                  <c:v>0</c:v>
                </c:pt>
                <c:pt idx="22988">
                  <c:v>0</c:v>
                </c:pt>
                <c:pt idx="22989">
                  <c:v>4.0666667719015948E-3</c:v>
                </c:pt>
                <c:pt idx="22990">
                  <c:v>3.0000000260024251E-3</c:v>
                </c:pt>
                <c:pt idx="22991">
                  <c:v>3.0000000260024251E-3</c:v>
                </c:pt>
                <c:pt idx="22992">
                  <c:v>3.0000000261019011E-3</c:v>
                </c:pt>
                <c:pt idx="22993">
                  <c:v>3.0000000260788084E-3</c:v>
                </c:pt>
                <c:pt idx="22994">
                  <c:v>3.0000000260770321E-3</c:v>
                </c:pt>
                <c:pt idx="22995">
                  <c:v>3.0000000260699267E-3</c:v>
                </c:pt>
                <c:pt idx="22996">
                  <c:v>1.3306406004589917</c:v>
                </c:pt>
                <c:pt idx="22997">
                  <c:v>11.209477911160093</c:v>
                </c:pt>
                <c:pt idx="22998">
                  <c:v>11.444158288109975</c:v>
                </c:pt>
                <c:pt idx="22999">
                  <c:v>9.6443517319301009</c:v>
                </c:pt>
                <c:pt idx="23000">
                  <c:v>9.8977409214420504</c:v>
                </c:pt>
                <c:pt idx="23001">
                  <c:v>9.8326211298807991</c:v>
                </c:pt>
                <c:pt idx="23002">
                  <c:v>9.9498978021401996</c:v>
                </c:pt>
                <c:pt idx="23003">
                  <c:v>9.6405351585859762</c:v>
                </c:pt>
                <c:pt idx="23004">
                  <c:v>9.1585010443740984</c:v>
                </c:pt>
                <c:pt idx="23005">
                  <c:v>9.4976191139219281</c:v>
                </c:pt>
                <c:pt idx="23006">
                  <c:v>9.5944182258099318</c:v>
                </c:pt>
                <c:pt idx="23007">
                  <c:v>19.027931024230156</c:v>
                </c:pt>
                <c:pt idx="23008">
                  <c:v>33.902633424439955</c:v>
                </c:pt>
                <c:pt idx="23009">
                  <c:v>21.674391028282407</c:v>
                </c:pt>
                <c:pt idx="23010">
                  <c:v>25.5</c:v>
                </c:pt>
                <c:pt idx="23011">
                  <c:v>25.500000000000011</c:v>
                </c:pt>
                <c:pt idx="23012">
                  <c:v>25.499999999999911</c:v>
                </c:pt>
                <c:pt idx="23013">
                  <c:v>25.500000000000004</c:v>
                </c:pt>
                <c:pt idx="23014">
                  <c:v>25.5</c:v>
                </c:pt>
                <c:pt idx="23015">
                  <c:v>25.500000000000004</c:v>
                </c:pt>
                <c:pt idx="23016">
                  <c:v>25.499999999999993</c:v>
                </c:pt>
                <c:pt idx="23017">
                  <c:v>25.49999999999995</c:v>
                </c:pt>
                <c:pt idx="23018">
                  <c:v>25.50140000001209</c:v>
                </c:pt>
                <c:pt idx="23019">
                  <c:v>25.499999999999964</c:v>
                </c:pt>
                <c:pt idx="23020">
                  <c:v>26.015862803016006</c:v>
                </c:pt>
                <c:pt idx="23021">
                  <c:v>34.430840169740122</c:v>
                </c:pt>
                <c:pt idx="23022">
                  <c:v>33.044719786119913</c:v>
                </c:pt>
                <c:pt idx="23023">
                  <c:v>9.6469907977880212</c:v>
                </c:pt>
                <c:pt idx="23024">
                  <c:v>8.6326145728380084</c:v>
                </c:pt>
                <c:pt idx="23025">
                  <c:v>9.7211011817749977</c:v>
                </c:pt>
                <c:pt idx="23026">
                  <c:v>8.8551112694219682</c:v>
                </c:pt>
                <c:pt idx="23027">
                  <c:v>9.285690590011086</c:v>
                </c:pt>
                <c:pt idx="23028">
                  <c:v>9.4643357949701112</c:v>
                </c:pt>
                <c:pt idx="23029">
                  <c:v>8.4051259459299672</c:v>
                </c:pt>
                <c:pt idx="23030">
                  <c:v>8.8654083363198879</c:v>
                </c:pt>
                <c:pt idx="23031">
                  <c:v>10.881632756658973</c:v>
                </c:pt>
                <c:pt idx="23032">
                  <c:v>14.171599466752014</c:v>
                </c:pt>
                <c:pt idx="23033">
                  <c:v>6.1548078721283019</c:v>
                </c:pt>
                <c:pt idx="23034">
                  <c:v>16.002000000094952</c:v>
                </c:pt>
                <c:pt idx="23035">
                  <c:v>16.002000000094931</c:v>
                </c:pt>
                <c:pt idx="23036">
                  <c:v>16.002000000094906</c:v>
                </c:pt>
                <c:pt idx="23037">
                  <c:v>16.00200000009491</c:v>
                </c:pt>
                <c:pt idx="23038">
                  <c:v>16.000624444474102</c:v>
                </c:pt>
                <c:pt idx="23039">
                  <c:v>15.99999999999998</c:v>
                </c:pt>
                <c:pt idx="23040">
                  <c:v>15.999999999999998</c:v>
                </c:pt>
                <c:pt idx="23041">
                  <c:v>15.999999999999929</c:v>
                </c:pt>
                <c:pt idx="23042">
                  <c:v>16.0026000000226</c:v>
                </c:pt>
                <c:pt idx="23043">
                  <c:v>10.95111111111102</c:v>
                </c:pt>
                <c:pt idx="23044">
                  <c:v>1.2292339375519532</c:v>
                </c:pt>
                <c:pt idx="23045">
                  <c:v>11.760249991400087</c:v>
                </c:pt>
                <c:pt idx="23046">
                  <c:v>11.106577236379962</c:v>
                </c:pt>
                <c:pt idx="23047">
                  <c:v>10.118160792982962</c:v>
                </c:pt>
                <c:pt idx="23048">
                  <c:v>10.074785285524001</c:v>
                </c:pt>
                <c:pt idx="23049">
                  <c:v>9.7759222698219901</c:v>
                </c:pt>
                <c:pt idx="23050">
                  <c:v>9.942829956479045</c:v>
                </c:pt>
                <c:pt idx="23051">
                  <c:v>9.3848834435159461</c:v>
                </c:pt>
                <c:pt idx="23052">
                  <c:v>9.5655447234030078</c:v>
                </c:pt>
                <c:pt idx="23053">
                  <c:v>9.4329206302464002</c:v>
                </c:pt>
                <c:pt idx="23054">
                  <c:v>9.9233690283030001</c:v>
                </c:pt>
                <c:pt idx="23055">
                  <c:v>11.760590328638983</c:v>
                </c:pt>
                <c:pt idx="23056">
                  <c:v>43.180264462000991</c:v>
                </c:pt>
                <c:pt idx="23057">
                  <c:v>33.8476350974002</c:v>
                </c:pt>
                <c:pt idx="23058">
                  <c:v>32.000330000026118</c:v>
                </c:pt>
                <c:pt idx="23059">
                  <c:v>31.999999999999957</c:v>
                </c:pt>
                <c:pt idx="23060">
                  <c:v>31.999999999999972</c:v>
                </c:pt>
                <c:pt idx="23061">
                  <c:v>31.999999999999972</c:v>
                </c:pt>
                <c:pt idx="23062">
                  <c:v>31.999999999999929</c:v>
                </c:pt>
                <c:pt idx="23063">
                  <c:v>32</c:v>
                </c:pt>
                <c:pt idx="23064">
                  <c:v>32</c:v>
                </c:pt>
                <c:pt idx="23065">
                  <c:v>32.001840000016003</c:v>
                </c:pt>
                <c:pt idx="23066">
                  <c:v>32.0025600000222</c:v>
                </c:pt>
                <c:pt idx="23067">
                  <c:v>1.4933333333333998</c:v>
                </c:pt>
                <c:pt idx="23068">
                  <c:v>1.1227289318023992</c:v>
                </c:pt>
                <c:pt idx="23069">
                  <c:v>11.559873232343023</c:v>
                </c:pt>
                <c:pt idx="23070">
                  <c:v>11.5289974223233</c:v>
                </c:pt>
                <c:pt idx="23071">
                  <c:v>10.299661646953012</c:v>
                </c:pt>
                <c:pt idx="23072">
                  <c:v>10.503028853738016</c:v>
                </c:pt>
                <c:pt idx="23073">
                  <c:v>10.1591049644666</c:v>
                </c:pt>
                <c:pt idx="23074">
                  <c:v>10.218519057696994</c:v>
                </c:pt>
                <c:pt idx="23075">
                  <c:v>10.480079699092926</c:v>
                </c:pt>
                <c:pt idx="23076">
                  <c:v>10.645897423961003</c:v>
                </c:pt>
                <c:pt idx="23077">
                  <c:v>10.431532581911029</c:v>
                </c:pt>
                <c:pt idx="23078">
                  <c:v>10.610501885419808</c:v>
                </c:pt>
                <c:pt idx="23079">
                  <c:v>12.515871803230993</c:v>
                </c:pt>
                <c:pt idx="23080">
                  <c:v>14.436531286371974</c:v>
                </c:pt>
                <c:pt idx="23081">
                  <c:v>2.5421738984355002</c:v>
                </c:pt>
                <c:pt idx="23082">
                  <c:v>3.0020000000950002</c:v>
                </c:pt>
                <c:pt idx="23083">
                  <c:v>3.0020000000950002</c:v>
                </c:pt>
                <c:pt idx="23084">
                  <c:v>3.0020000000949985</c:v>
                </c:pt>
                <c:pt idx="23085">
                  <c:v>3.002000000095002</c:v>
                </c:pt>
                <c:pt idx="23086">
                  <c:v>3.0020000000949993</c:v>
                </c:pt>
                <c:pt idx="23087">
                  <c:v>3.0020000000949927</c:v>
                </c:pt>
                <c:pt idx="23088">
                  <c:v>3.0011600000550915</c:v>
                </c:pt>
                <c:pt idx="23089">
                  <c:v>2.9999999999999996</c:v>
                </c:pt>
                <c:pt idx="23090">
                  <c:v>2.9999999999999956</c:v>
                </c:pt>
                <c:pt idx="23091">
                  <c:v>3.0012000000104218</c:v>
                </c:pt>
                <c:pt idx="23092">
                  <c:v>3.7723078182216301</c:v>
                </c:pt>
                <c:pt idx="23093">
                  <c:v>14.275873516680008</c:v>
                </c:pt>
                <c:pt idx="23094">
                  <c:v>13.669347976578933</c:v>
                </c:pt>
                <c:pt idx="23095">
                  <c:v>11.123825668758002</c:v>
                </c:pt>
                <c:pt idx="23096">
                  <c:v>10.710185118252014</c:v>
                </c:pt>
                <c:pt idx="23097">
                  <c:v>10.598648272621972</c:v>
                </c:pt>
                <c:pt idx="23098">
                  <c:v>10.009833310978024</c:v>
                </c:pt>
                <c:pt idx="23099">
                  <c:v>10.845852734248012</c:v>
                </c:pt>
                <c:pt idx="23100">
                  <c:v>10.900267344578992</c:v>
                </c:pt>
                <c:pt idx="23101">
                  <c:v>10.962730289036003</c:v>
                </c:pt>
                <c:pt idx="23102">
                  <c:v>11.202664058376001</c:v>
                </c:pt>
                <c:pt idx="23103">
                  <c:v>23.606797160107988</c:v>
                </c:pt>
                <c:pt idx="23104">
                  <c:v>35.345040002564929</c:v>
                </c:pt>
                <c:pt idx="23105">
                  <c:v>5.2141827565121019</c:v>
                </c:pt>
                <c:pt idx="23106">
                  <c:v>1.9021173939108849E-3</c:v>
                </c:pt>
                <c:pt idx="23107">
                  <c:v>1.9021173939109959E-3</c:v>
                </c:pt>
                <c:pt idx="23108">
                  <c:v>1.9715655056959935E-3</c:v>
                </c:pt>
                <c:pt idx="23109">
                  <c:v>8.0000003799796E-3</c:v>
                </c:pt>
                <c:pt idx="23110">
                  <c:v>8.000000379979999E-3</c:v>
                </c:pt>
                <c:pt idx="23111">
                  <c:v>1.0016667189379991E-2</c:v>
                </c:pt>
                <c:pt idx="23112">
                  <c:v>2.7000001631982684E-4</c:v>
                </c:pt>
                <c:pt idx="23113">
                  <c:v>2.2133333525999888E-3</c:v>
                </c:pt>
                <c:pt idx="23114">
                  <c:v>1.1016666954900778E-2</c:v>
                </c:pt>
                <c:pt idx="23115">
                  <c:v>6.0000000522002495E-3</c:v>
                </c:pt>
                <c:pt idx="23116">
                  <c:v>1.0486494835069777</c:v>
                </c:pt>
                <c:pt idx="23117">
                  <c:v>12.098767952486014</c:v>
                </c:pt>
                <c:pt idx="23118">
                  <c:v>12.974183928701052</c:v>
                </c:pt>
                <c:pt idx="23119">
                  <c:v>12.884565432864974</c:v>
                </c:pt>
                <c:pt idx="23120">
                  <c:v>12.561067480513998</c:v>
                </c:pt>
                <c:pt idx="23121">
                  <c:v>12.210374252000705</c:v>
                </c:pt>
                <c:pt idx="23122">
                  <c:v>11.386533540091023</c:v>
                </c:pt>
                <c:pt idx="23123">
                  <c:v>10.802701956959993</c:v>
                </c:pt>
                <c:pt idx="23124">
                  <c:v>12.523206784993988</c:v>
                </c:pt>
                <c:pt idx="23125">
                  <c:v>11.639967252650024</c:v>
                </c:pt>
                <c:pt idx="23126">
                  <c:v>9.2585001944819965</c:v>
                </c:pt>
                <c:pt idx="23127">
                  <c:v>9.952829392186004</c:v>
                </c:pt>
                <c:pt idx="23128">
                  <c:v>7.4462309170429535</c:v>
                </c:pt>
                <c:pt idx="23129">
                  <c:v>1.5122117424176702</c:v>
                </c:pt>
                <c:pt idx="23130">
                  <c:v>0</c:v>
                </c:pt>
                <c:pt idx="23131">
                  <c:v>0</c:v>
                </c:pt>
                <c:pt idx="23132">
                  <c:v>0</c:v>
                </c:pt>
                <c:pt idx="23133">
                  <c:v>0</c:v>
                </c:pt>
                <c:pt idx="23134">
                  <c:v>0</c:v>
                </c:pt>
                <c:pt idx="23135">
                  <c:v>0</c:v>
                </c:pt>
                <c:pt idx="23136">
                  <c:v>2.3500000747540993E-3</c:v>
                </c:pt>
                <c:pt idx="23137">
                  <c:v>4.993333376737099E-3</c:v>
                </c:pt>
                <c:pt idx="23138">
                  <c:v>1.0000000086923012E-3</c:v>
                </c:pt>
                <c:pt idx="23139">
                  <c:v>0</c:v>
                </c:pt>
                <c:pt idx="23140">
                  <c:v>0.63746946894980283</c:v>
                </c:pt>
                <c:pt idx="23141">
                  <c:v>11.29271491632602</c:v>
                </c:pt>
                <c:pt idx="23142">
                  <c:v>15.008848969507</c:v>
                </c:pt>
                <c:pt idx="23143">
                  <c:v>13.452187751928989</c:v>
                </c:pt>
                <c:pt idx="23144">
                  <c:v>13.209251880773024</c:v>
                </c:pt>
                <c:pt idx="23145">
                  <c:v>10.690455616314011</c:v>
                </c:pt>
                <c:pt idx="23146">
                  <c:v>10.081948505106993</c:v>
                </c:pt>
                <c:pt idx="23147">
                  <c:v>7.1069445524299226</c:v>
                </c:pt>
                <c:pt idx="23148">
                  <c:v>8.6230622684640252</c:v>
                </c:pt>
                <c:pt idx="23149">
                  <c:v>6.5737465217389968</c:v>
                </c:pt>
                <c:pt idx="23150">
                  <c:v>17.591922541589838</c:v>
                </c:pt>
                <c:pt idx="23151">
                  <c:v>15.141122296253968</c:v>
                </c:pt>
                <c:pt idx="23152">
                  <c:v>12.854284803859002</c:v>
                </c:pt>
                <c:pt idx="23153">
                  <c:v>0.90063892619528896</c:v>
                </c:pt>
                <c:pt idx="23154">
                  <c:v>1.2833334350401682E-3</c:v>
                </c:pt>
                <c:pt idx="23155">
                  <c:v>0</c:v>
                </c:pt>
                <c:pt idx="23156">
                  <c:v>4.3516667590790536E-3</c:v>
                </c:pt>
                <c:pt idx="23157">
                  <c:v>1.5866666804579266E-3</c:v>
                </c:pt>
                <c:pt idx="23158">
                  <c:v>0</c:v>
                </c:pt>
                <c:pt idx="23159">
                  <c:v>0</c:v>
                </c:pt>
                <c:pt idx="23160">
                  <c:v>0</c:v>
                </c:pt>
                <c:pt idx="23161">
                  <c:v>6.6633335387129566E-3</c:v>
                </c:pt>
                <c:pt idx="23162">
                  <c:v>1.004333384749001E-2</c:v>
                </c:pt>
                <c:pt idx="23163">
                  <c:v>5.6066667153995553E-3</c:v>
                </c:pt>
                <c:pt idx="23164">
                  <c:v>0.61244836116379986</c:v>
                </c:pt>
                <c:pt idx="23165">
                  <c:v>16.139708451330094</c:v>
                </c:pt>
                <c:pt idx="23166">
                  <c:v>13.634087514084968</c:v>
                </c:pt>
                <c:pt idx="23167">
                  <c:v>10.655903625520978</c:v>
                </c:pt>
                <c:pt idx="23168">
                  <c:v>7.007051189601043</c:v>
                </c:pt>
                <c:pt idx="23169">
                  <c:v>7.6438603978670017</c:v>
                </c:pt>
                <c:pt idx="23170">
                  <c:v>11.436553703410027</c:v>
                </c:pt>
                <c:pt idx="23171">
                  <c:v>14.171150880919868</c:v>
                </c:pt>
                <c:pt idx="23172">
                  <c:v>13.927090089585988</c:v>
                </c:pt>
                <c:pt idx="23173">
                  <c:v>11.078113812039987</c:v>
                </c:pt>
                <c:pt idx="23174">
                  <c:v>7.7878237158001866</c:v>
                </c:pt>
                <c:pt idx="23175">
                  <c:v>13.537831817799997</c:v>
                </c:pt>
                <c:pt idx="23176">
                  <c:v>10.403657244962005</c:v>
                </c:pt>
                <c:pt idx="23177">
                  <c:v>0.50607447258350113</c:v>
                </c:pt>
                <c:pt idx="23178">
                  <c:v>8.0000003799796E-3</c:v>
                </c:pt>
                <c:pt idx="23179">
                  <c:v>8.0000003799795983E-3</c:v>
                </c:pt>
                <c:pt idx="23180">
                  <c:v>8.000000379979999E-3</c:v>
                </c:pt>
                <c:pt idx="23181">
                  <c:v>8.0000003799796972E-3</c:v>
                </c:pt>
                <c:pt idx="23182">
                  <c:v>8.0000003799796E-3</c:v>
                </c:pt>
                <c:pt idx="23183">
                  <c:v>8.0000003799796E-3</c:v>
                </c:pt>
                <c:pt idx="23184">
                  <c:v>8.0000003799795983E-3</c:v>
                </c:pt>
                <c:pt idx="23185">
                  <c:v>3.8844446289456012E-3</c:v>
                </c:pt>
                <c:pt idx="23186">
                  <c:v>0</c:v>
                </c:pt>
                <c:pt idx="23187">
                  <c:v>1.4000000121701106E-3</c:v>
                </c:pt>
                <c:pt idx="23188">
                  <c:v>0.57864002596070208</c:v>
                </c:pt>
                <c:pt idx="23189">
                  <c:v>11.757588856702966</c:v>
                </c:pt>
                <c:pt idx="23190">
                  <c:v>12.258868737749992</c:v>
                </c:pt>
                <c:pt idx="23191">
                  <c:v>13.240612906880017</c:v>
                </c:pt>
                <c:pt idx="23192">
                  <c:v>11.159204090962987</c:v>
                </c:pt>
                <c:pt idx="23193">
                  <c:v>11.005332044496981</c:v>
                </c:pt>
                <c:pt idx="23194">
                  <c:v>10.103606933124013</c:v>
                </c:pt>
                <c:pt idx="23195">
                  <c:v>1.4283782361779913</c:v>
                </c:pt>
                <c:pt idx="23196">
                  <c:v>6.9289569914689935</c:v>
                </c:pt>
                <c:pt idx="23197">
                  <c:v>17.040206643740987</c:v>
                </c:pt>
                <c:pt idx="23198">
                  <c:v>11.703768730079901</c:v>
                </c:pt>
                <c:pt idx="23199">
                  <c:v>11.544227866064006</c:v>
                </c:pt>
                <c:pt idx="23200">
                  <c:v>7.2201501850868013</c:v>
                </c:pt>
                <c:pt idx="23201">
                  <c:v>0.24431889857541034</c:v>
                </c:pt>
                <c:pt idx="23202">
                  <c:v>2.0000000949897956E-3</c:v>
                </c:pt>
                <c:pt idx="23203">
                  <c:v>2.0000000949950136E-3</c:v>
                </c:pt>
                <c:pt idx="23204">
                  <c:v>2.0000000949900176E-3</c:v>
                </c:pt>
                <c:pt idx="23205">
                  <c:v>2.0000000949950136E-3</c:v>
                </c:pt>
                <c:pt idx="23206">
                  <c:v>2.0000000949950136E-3</c:v>
                </c:pt>
                <c:pt idx="23207">
                  <c:v>2.0000000949950136E-3</c:v>
                </c:pt>
                <c:pt idx="23208">
                  <c:v>2.0000000949950136E-3</c:v>
                </c:pt>
                <c:pt idx="23209">
                  <c:v>2.1488889736220873E-3</c:v>
                </c:pt>
                <c:pt idx="23210">
                  <c:v>3.0000000260770321E-3</c:v>
                </c:pt>
                <c:pt idx="23211">
                  <c:v>3.0000000260770321E-3</c:v>
                </c:pt>
                <c:pt idx="23212">
                  <c:v>0.52930446604280235</c:v>
                </c:pt>
                <c:pt idx="23213">
                  <c:v>12.109085356011008</c:v>
                </c:pt>
                <c:pt idx="23214">
                  <c:v>11.072654561997993</c:v>
                </c:pt>
                <c:pt idx="23215">
                  <c:v>10.234559083514</c:v>
                </c:pt>
                <c:pt idx="23216">
                  <c:v>9.4374507972900119</c:v>
                </c:pt>
                <c:pt idx="23217">
                  <c:v>9.4632231881909945</c:v>
                </c:pt>
                <c:pt idx="23218">
                  <c:v>9.4707104460389928</c:v>
                </c:pt>
                <c:pt idx="23219">
                  <c:v>10.427510028944994</c:v>
                </c:pt>
                <c:pt idx="23220">
                  <c:v>16.505039124488007</c:v>
                </c:pt>
                <c:pt idx="23221">
                  <c:v>16.718777440918018</c:v>
                </c:pt>
                <c:pt idx="23222">
                  <c:v>15.851495354439976</c:v>
                </c:pt>
                <c:pt idx="23223">
                  <c:v>18.914561368289924</c:v>
                </c:pt>
                <c:pt idx="23224">
                  <c:v>16.002317994424004</c:v>
                </c:pt>
                <c:pt idx="23225">
                  <c:v>0.91694003553904935</c:v>
                </c:pt>
                <c:pt idx="23226">
                  <c:v>8.0000003799779451E-3</c:v>
                </c:pt>
                <c:pt idx="23227">
                  <c:v>8.0000003799798325E-3</c:v>
                </c:pt>
                <c:pt idx="23228">
                  <c:v>8.0000003799749475E-3</c:v>
                </c:pt>
                <c:pt idx="23229">
                  <c:v>8.0000003799800545E-3</c:v>
                </c:pt>
                <c:pt idx="23230">
                  <c:v>8.0000003799720609E-3</c:v>
                </c:pt>
                <c:pt idx="23231">
                  <c:v>8.0000003799798325E-3</c:v>
                </c:pt>
                <c:pt idx="23232">
                  <c:v>8.0000003799800545E-3</c:v>
                </c:pt>
                <c:pt idx="23233">
                  <c:v>2.8133334669599996E-3</c:v>
                </c:pt>
                <c:pt idx="23234">
                  <c:v>1.2066666771601842E-3</c:v>
                </c:pt>
                <c:pt idx="23235">
                  <c:v>0</c:v>
                </c:pt>
                <c:pt idx="23236">
                  <c:v>0.8208539293120225</c:v>
                </c:pt>
                <c:pt idx="23237">
                  <c:v>3.4017003879700951</c:v>
                </c:pt>
                <c:pt idx="23238">
                  <c:v>11.120666729079005</c:v>
                </c:pt>
                <c:pt idx="23239">
                  <c:v>11.95750563196998</c:v>
                </c:pt>
                <c:pt idx="23240">
                  <c:v>11.521997694969969</c:v>
                </c:pt>
                <c:pt idx="23241">
                  <c:v>11.013618933360021</c:v>
                </c:pt>
                <c:pt idx="23242">
                  <c:v>9.5098290190501302</c:v>
                </c:pt>
                <c:pt idx="23243">
                  <c:v>5.5332265779500176</c:v>
                </c:pt>
                <c:pt idx="23244">
                  <c:v>11.017031922739989</c:v>
                </c:pt>
                <c:pt idx="23245">
                  <c:v>10.517492053780188</c:v>
                </c:pt>
                <c:pt idx="23246">
                  <c:v>17.827396988930104</c:v>
                </c:pt>
                <c:pt idx="23247">
                  <c:v>14.823645894460242</c:v>
                </c:pt>
                <c:pt idx="23248">
                  <c:v>10.116165577172978</c:v>
                </c:pt>
                <c:pt idx="23249">
                  <c:v>0.56036168788301</c:v>
                </c:pt>
                <c:pt idx="23250">
                  <c:v>8.0000003799796104E-3</c:v>
                </c:pt>
                <c:pt idx="23251">
                  <c:v>8.0000003799800545E-3</c:v>
                </c:pt>
                <c:pt idx="23252">
                  <c:v>8.0000003799796104E-3</c:v>
                </c:pt>
                <c:pt idx="23253">
                  <c:v>8.0000003799800545E-3</c:v>
                </c:pt>
                <c:pt idx="23254">
                  <c:v>8.0000003799800545E-3</c:v>
                </c:pt>
                <c:pt idx="23255">
                  <c:v>8.0000003799800545E-3</c:v>
                </c:pt>
                <c:pt idx="23256">
                  <c:v>1.5032222997919842E-2</c:v>
                </c:pt>
                <c:pt idx="23257">
                  <c:v>6.4266667556500678E-3</c:v>
                </c:pt>
                <c:pt idx="23258">
                  <c:v>6.0000000521500674E-3</c:v>
                </c:pt>
                <c:pt idx="23259">
                  <c:v>6.0000000521500674E-3</c:v>
                </c:pt>
                <c:pt idx="23260">
                  <c:v>0.45455834963598818</c:v>
                </c:pt>
                <c:pt idx="23261">
                  <c:v>10.911228273940992</c:v>
                </c:pt>
                <c:pt idx="23262">
                  <c:v>11.618446283604953</c:v>
                </c:pt>
                <c:pt idx="23263">
                  <c:v>12.601725516847978</c:v>
                </c:pt>
                <c:pt idx="23264">
                  <c:v>11.098841820829875</c:v>
                </c:pt>
                <c:pt idx="23265">
                  <c:v>11.176097739009947</c:v>
                </c:pt>
                <c:pt idx="23266">
                  <c:v>9.9159374949010726</c:v>
                </c:pt>
                <c:pt idx="23267">
                  <c:v>6.9123991995199958</c:v>
                </c:pt>
                <c:pt idx="23268">
                  <c:v>8.7068910983198293</c:v>
                </c:pt>
                <c:pt idx="23269">
                  <c:v>7.4408002360300998</c:v>
                </c:pt>
                <c:pt idx="23270">
                  <c:v>10.503491183849974</c:v>
                </c:pt>
                <c:pt idx="23271">
                  <c:v>13.921916468620111</c:v>
                </c:pt>
                <c:pt idx="23272">
                  <c:v>6.6160091520849846</c:v>
                </c:pt>
                <c:pt idx="23273">
                  <c:v>0.19060223209790195</c:v>
                </c:pt>
                <c:pt idx="23274">
                  <c:v>2.0000000949950136E-3</c:v>
                </c:pt>
                <c:pt idx="23275">
                  <c:v>2.0000000949950136E-3</c:v>
                </c:pt>
                <c:pt idx="23276">
                  <c:v>2.0000000949949026E-3</c:v>
                </c:pt>
                <c:pt idx="23277">
                  <c:v>2.0000000949950136E-3</c:v>
                </c:pt>
                <c:pt idx="23278">
                  <c:v>2.0000000949950136E-3</c:v>
                </c:pt>
                <c:pt idx="23279">
                  <c:v>2.0000000949950136E-3</c:v>
                </c:pt>
                <c:pt idx="23280">
                  <c:v>2.0000000949950136E-3</c:v>
                </c:pt>
                <c:pt idx="23281">
                  <c:v>1.1911111676859987E-3</c:v>
                </c:pt>
                <c:pt idx="23282">
                  <c:v>0</c:v>
                </c:pt>
                <c:pt idx="23283">
                  <c:v>0</c:v>
                </c:pt>
                <c:pt idx="23284">
                  <c:v>0.4266077977000009</c:v>
                </c:pt>
                <c:pt idx="23285">
                  <c:v>10.210431861930147</c:v>
                </c:pt>
                <c:pt idx="23286">
                  <c:v>13.805208343929962</c:v>
                </c:pt>
                <c:pt idx="23287">
                  <c:v>12.903234058230055</c:v>
                </c:pt>
                <c:pt idx="23288">
                  <c:v>10.341789735687939</c:v>
                </c:pt>
                <c:pt idx="23289">
                  <c:v>10.465725806560158</c:v>
                </c:pt>
                <c:pt idx="23290">
                  <c:v>12.125461031600025</c:v>
                </c:pt>
                <c:pt idx="23291">
                  <c:v>29.938096730513053</c:v>
                </c:pt>
                <c:pt idx="23292">
                  <c:v>31.879226881630984</c:v>
                </c:pt>
                <c:pt idx="23293">
                  <c:v>7.7144116338099593</c:v>
                </c:pt>
                <c:pt idx="23294">
                  <c:v>9.6477135568900394</c:v>
                </c:pt>
                <c:pt idx="23295">
                  <c:v>15.15203054759013</c:v>
                </c:pt>
                <c:pt idx="23296">
                  <c:v>7.6526311007889944</c:v>
                </c:pt>
                <c:pt idx="23297">
                  <c:v>0.15636167297967951</c:v>
                </c:pt>
                <c:pt idx="23298">
                  <c:v>8.0000003799800545E-3</c:v>
                </c:pt>
                <c:pt idx="23299">
                  <c:v>8.0000003799709507E-3</c:v>
                </c:pt>
                <c:pt idx="23300">
                  <c:v>9.526667110616005E-3</c:v>
                </c:pt>
                <c:pt idx="23301">
                  <c:v>6.0000000521539532E-3</c:v>
                </c:pt>
                <c:pt idx="23302">
                  <c:v>6.0000000521450714E-3</c:v>
                </c:pt>
                <c:pt idx="23303">
                  <c:v>6.0000000521539532E-3</c:v>
                </c:pt>
                <c:pt idx="23304">
                  <c:v>6.0000000521539532E-3</c:v>
                </c:pt>
                <c:pt idx="23305">
                  <c:v>6.0000000521540642E-3</c:v>
                </c:pt>
                <c:pt idx="23306">
                  <c:v>6.0000000521598373E-3</c:v>
                </c:pt>
                <c:pt idx="23307">
                  <c:v>8.3333334202599918E-3</c:v>
                </c:pt>
                <c:pt idx="23308">
                  <c:v>0.30384501189800517</c:v>
                </c:pt>
                <c:pt idx="23309">
                  <c:v>2.785315641860052</c:v>
                </c:pt>
                <c:pt idx="23310">
                  <c:v>2.5066578953801582</c:v>
                </c:pt>
                <c:pt idx="23311">
                  <c:v>7.8610356511019859</c:v>
                </c:pt>
                <c:pt idx="23312">
                  <c:v>9.6983039292349531</c:v>
                </c:pt>
                <c:pt idx="23313">
                  <c:v>10.736680473353999</c:v>
                </c:pt>
                <c:pt idx="23314">
                  <c:v>9.4778030077600306</c:v>
                </c:pt>
                <c:pt idx="23315">
                  <c:v>5.2881511329310342</c:v>
                </c:pt>
                <c:pt idx="23316">
                  <c:v>6.692313930409</c:v>
                </c:pt>
                <c:pt idx="23317">
                  <c:v>10.219545704818984</c:v>
                </c:pt>
                <c:pt idx="23318">
                  <c:v>8.8074760277099813</c:v>
                </c:pt>
                <c:pt idx="23319">
                  <c:v>15.719488657640113</c:v>
                </c:pt>
                <c:pt idx="23320">
                  <c:v>13.327773964430008</c:v>
                </c:pt>
                <c:pt idx="23321">
                  <c:v>0.50859780287530043</c:v>
                </c:pt>
                <c:pt idx="23322">
                  <c:v>3.0000000260769974E-3</c:v>
                </c:pt>
                <c:pt idx="23323">
                  <c:v>3.0000000260770009E-3</c:v>
                </c:pt>
                <c:pt idx="23324">
                  <c:v>3.0000000260770997E-3</c:v>
                </c:pt>
                <c:pt idx="23325">
                  <c:v>4.600000102073001E-3</c:v>
                </c:pt>
                <c:pt idx="23326">
                  <c:v>3.0000000260770009E-3</c:v>
                </c:pt>
                <c:pt idx="23327">
                  <c:v>3.0000000260771015E-3</c:v>
                </c:pt>
                <c:pt idx="23328">
                  <c:v>3.000000026077098E-3</c:v>
                </c:pt>
                <c:pt idx="23329">
                  <c:v>2.1400000574067005E-3</c:v>
                </c:pt>
                <c:pt idx="23330">
                  <c:v>0</c:v>
                </c:pt>
                <c:pt idx="23331">
                  <c:v>1.0000000086923004E-3</c:v>
                </c:pt>
                <c:pt idx="23332">
                  <c:v>0.46852113453104494</c:v>
                </c:pt>
                <c:pt idx="23333">
                  <c:v>7.9234200330101885</c:v>
                </c:pt>
                <c:pt idx="23334">
                  <c:v>6.5499259174503095</c:v>
                </c:pt>
                <c:pt idx="23335">
                  <c:v>2.8560979241801761</c:v>
                </c:pt>
                <c:pt idx="23336">
                  <c:v>5.3610653022201404</c:v>
                </c:pt>
                <c:pt idx="23337">
                  <c:v>13.520667935069923</c:v>
                </c:pt>
                <c:pt idx="23338">
                  <c:v>8.9325695196000652</c:v>
                </c:pt>
                <c:pt idx="23339">
                  <c:v>11.118711879049897</c:v>
                </c:pt>
                <c:pt idx="23340">
                  <c:v>9.5389564168203833</c:v>
                </c:pt>
                <c:pt idx="23341">
                  <c:v>11.920851996740112</c:v>
                </c:pt>
                <c:pt idx="23342">
                  <c:v>13.149700110950107</c:v>
                </c:pt>
                <c:pt idx="23343">
                  <c:v>15.939826103549876</c:v>
                </c:pt>
                <c:pt idx="23344">
                  <c:v>12.937911682906797</c:v>
                </c:pt>
                <c:pt idx="23345">
                  <c:v>0.71769336417990992</c:v>
                </c:pt>
                <c:pt idx="23346">
                  <c:v>7.4100002351526993E-3</c:v>
                </c:pt>
                <c:pt idx="23347">
                  <c:v>1.5473334100097397E-2</c:v>
                </c:pt>
                <c:pt idx="23348">
                  <c:v>1.25600003978859E-2</c:v>
                </c:pt>
                <c:pt idx="23349">
                  <c:v>6.000000052154E-3</c:v>
                </c:pt>
                <c:pt idx="23350">
                  <c:v>6.0000000521540989E-3</c:v>
                </c:pt>
                <c:pt idx="23351">
                  <c:v>6.0000000521541006E-3</c:v>
                </c:pt>
                <c:pt idx="23352">
                  <c:v>8.4700003768214006E-3</c:v>
                </c:pt>
                <c:pt idx="23353">
                  <c:v>1.6558333794431199E-2</c:v>
                </c:pt>
                <c:pt idx="23354">
                  <c:v>3.0000000260769766E-3</c:v>
                </c:pt>
                <c:pt idx="23355">
                  <c:v>3.0000000260770997E-3</c:v>
                </c:pt>
                <c:pt idx="23356">
                  <c:v>0.17389223118902031</c:v>
                </c:pt>
                <c:pt idx="23357">
                  <c:v>2.1434712021219866</c:v>
                </c:pt>
                <c:pt idx="23358">
                  <c:v>5.0258869851910504</c:v>
                </c:pt>
                <c:pt idx="23359">
                  <c:v>10.610929048841967</c:v>
                </c:pt>
                <c:pt idx="23360">
                  <c:v>7.6528072933519979</c:v>
                </c:pt>
                <c:pt idx="23361">
                  <c:v>8.6513409984429472</c:v>
                </c:pt>
                <c:pt idx="23362">
                  <c:v>12.078673186450033</c:v>
                </c:pt>
                <c:pt idx="23363">
                  <c:v>13.80456780393979</c:v>
                </c:pt>
                <c:pt idx="23364">
                  <c:v>22.37298265642994</c:v>
                </c:pt>
                <c:pt idx="23365">
                  <c:v>18.236421826150035</c:v>
                </c:pt>
                <c:pt idx="23366">
                  <c:v>24.32028036958036</c:v>
                </c:pt>
                <c:pt idx="23367">
                  <c:v>21.313549379100095</c:v>
                </c:pt>
                <c:pt idx="23368">
                  <c:v>6.2716423028169856</c:v>
                </c:pt>
                <c:pt idx="23369">
                  <c:v>0.42378057803027303</c:v>
                </c:pt>
                <c:pt idx="23370">
                  <c:v>9.0000005438924009E-3</c:v>
                </c:pt>
                <c:pt idx="23371">
                  <c:v>9.0000005438923992E-3</c:v>
                </c:pt>
                <c:pt idx="23372">
                  <c:v>9.9805041816498994E-3</c:v>
                </c:pt>
                <c:pt idx="23373">
                  <c:v>9.0000005438924009E-3</c:v>
                </c:pt>
                <c:pt idx="23374">
                  <c:v>9.0000005438923992E-3</c:v>
                </c:pt>
                <c:pt idx="23375">
                  <c:v>9.0000005438923992E-3</c:v>
                </c:pt>
                <c:pt idx="23376">
                  <c:v>9.0000005438923003E-3</c:v>
                </c:pt>
                <c:pt idx="23377">
                  <c:v>5.2400003166663007E-3</c:v>
                </c:pt>
                <c:pt idx="23378">
                  <c:v>4.1050001753804004E-3</c:v>
                </c:pt>
                <c:pt idx="23379">
                  <c:v>3.0000000260769766E-3</c:v>
                </c:pt>
                <c:pt idx="23380">
                  <c:v>0.35868835094700557</c:v>
                </c:pt>
                <c:pt idx="23381">
                  <c:v>8.3516272017000119</c:v>
                </c:pt>
                <c:pt idx="23382">
                  <c:v>11.348024618940144</c:v>
                </c:pt>
                <c:pt idx="23383">
                  <c:v>9.622909756270019</c:v>
                </c:pt>
                <c:pt idx="23384">
                  <c:v>11.655174536549794</c:v>
                </c:pt>
                <c:pt idx="23385">
                  <c:v>15.338229049841004</c:v>
                </c:pt>
                <c:pt idx="23386">
                  <c:v>13.021404742539744</c:v>
                </c:pt>
                <c:pt idx="23387">
                  <c:v>13.226903728460002</c:v>
                </c:pt>
                <c:pt idx="23388">
                  <c:v>5.1076776248901297</c:v>
                </c:pt>
                <c:pt idx="23389">
                  <c:v>5.7286580546701771</c:v>
                </c:pt>
                <c:pt idx="23390">
                  <c:v>17.2912582272902</c:v>
                </c:pt>
                <c:pt idx="23391">
                  <c:v>5.2338135141789621</c:v>
                </c:pt>
                <c:pt idx="23392">
                  <c:v>2.0362689446820355</c:v>
                </c:pt>
                <c:pt idx="23393">
                  <c:v>5.6527780010890094E-2</c:v>
                </c:pt>
                <c:pt idx="23394">
                  <c:v>0</c:v>
                </c:pt>
                <c:pt idx="23395">
                  <c:v>0</c:v>
                </c:pt>
                <c:pt idx="23396">
                  <c:v>2.6066666893249657E-3</c:v>
                </c:pt>
                <c:pt idx="23397">
                  <c:v>7.3933333975980675E-3</c:v>
                </c:pt>
                <c:pt idx="23398">
                  <c:v>7.0000000608470003E-3</c:v>
                </c:pt>
                <c:pt idx="23399">
                  <c:v>1.4557778146635059E-2</c:v>
                </c:pt>
                <c:pt idx="23400">
                  <c:v>1.609611185422799E-2</c:v>
                </c:pt>
                <c:pt idx="23401">
                  <c:v>1.3096111863852067E-2</c:v>
                </c:pt>
                <c:pt idx="23402">
                  <c:v>9.6066672629159244E-3</c:v>
                </c:pt>
                <c:pt idx="23403">
                  <c:v>1.0993334049255954E-2</c:v>
                </c:pt>
                <c:pt idx="23404">
                  <c:v>0.11088333835150088</c:v>
                </c:pt>
                <c:pt idx="23405">
                  <c:v>2.1048934282860046</c:v>
                </c:pt>
                <c:pt idx="23406">
                  <c:v>4.0021423950499866</c:v>
                </c:pt>
                <c:pt idx="23407">
                  <c:v>3.2085290404820626</c:v>
                </c:pt>
                <c:pt idx="23408">
                  <c:v>2.0505512029589852</c:v>
                </c:pt>
                <c:pt idx="23409">
                  <c:v>4.6456402126270859</c:v>
                </c:pt>
                <c:pt idx="23410">
                  <c:v>5.8718329170499715</c:v>
                </c:pt>
                <c:pt idx="23411">
                  <c:v>3.709386837484999</c:v>
                </c:pt>
                <c:pt idx="23412">
                  <c:v>2.3005356383000048</c:v>
                </c:pt>
                <c:pt idx="23413">
                  <c:v>4.0112268384299909</c:v>
                </c:pt>
                <c:pt idx="23414">
                  <c:v>4.0609424146019819</c:v>
                </c:pt>
                <c:pt idx="23415">
                  <c:v>2.0884423145980122</c:v>
                </c:pt>
                <c:pt idx="23416">
                  <c:v>0.88057448358998158</c:v>
                </c:pt>
                <c:pt idx="23417">
                  <c:v>0.17364167530089603</c:v>
                </c:pt>
                <c:pt idx="23418">
                  <c:v>9.0000005438919395E-3</c:v>
                </c:pt>
                <c:pt idx="23419">
                  <c:v>9.0000005438929387E-3</c:v>
                </c:pt>
                <c:pt idx="23420">
                  <c:v>1.3068333922679032E-2</c:v>
                </c:pt>
                <c:pt idx="23421">
                  <c:v>7.4000000643229535E-3</c:v>
                </c:pt>
                <c:pt idx="23422">
                  <c:v>1.2000000104308017E-2</c:v>
                </c:pt>
                <c:pt idx="23423">
                  <c:v>7.2000000625850324E-3</c:v>
                </c:pt>
                <c:pt idx="23424">
                  <c:v>9.533333623161E-3</c:v>
                </c:pt>
                <c:pt idx="23425">
                  <c:v>0</c:v>
                </c:pt>
                <c:pt idx="23426">
                  <c:v>4.0000000347700793E-3</c:v>
                </c:pt>
                <c:pt idx="23427">
                  <c:v>2.806666691063997E-3</c:v>
                </c:pt>
                <c:pt idx="23428">
                  <c:v>9.3723338280000235E-2</c:v>
                </c:pt>
                <c:pt idx="23429">
                  <c:v>1.0815956095859747</c:v>
                </c:pt>
                <c:pt idx="23430">
                  <c:v>1.9099067501889522</c:v>
                </c:pt>
                <c:pt idx="23431">
                  <c:v>3.3799823832500806</c:v>
                </c:pt>
                <c:pt idx="23432">
                  <c:v>6.2386135909289919</c:v>
                </c:pt>
                <c:pt idx="23433">
                  <c:v>6.0601425080831035</c:v>
                </c:pt>
                <c:pt idx="23434">
                  <c:v>7.8718936904269867</c:v>
                </c:pt>
                <c:pt idx="23435">
                  <c:v>8.2262781232600446</c:v>
                </c:pt>
                <c:pt idx="23436">
                  <c:v>4.3484446619614019</c:v>
                </c:pt>
                <c:pt idx="23437">
                  <c:v>3.9813424197839993</c:v>
                </c:pt>
                <c:pt idx="23438">
                  <c:v>9.2969169932930527</c:v>
                </c:pt>
                <c:pt idx="23439">
                  <c:v>8.1583854977779993</c:v>
                </c:pt>
                <c:pt idx="23440">
                  <c:v>3.9016240749919859</c:v>
                </c:pt>
                <c:pt idx="23441">
                  <c:v>8.520222525059995E-2</c:v>
                </c:pt>
                <c:pt idx="23442">
                  <c:v>9.0000005438899411E-3</c:v>
                </c:pt>
                <c:pt idx="23443">
                  <c:v>9.0000005438901631E-3</c:v>
                </c:pt>
                <c:pt idx="23444">
                  <c:v>9.0000005438899411E-3</c:v>
                </c:pt>
                <c:pt idx="23445">
                  <c:v>9.0000005438899411E-3</c:v>
                </c:pt>
                <c:pt idx="23446">
                  <c:v>9.0000005438899411E-3</c:v>
                </c:pt>
                <c:pt idx="23447">
                  <c:v>9.0000005438901631E-3</c:v>
                </c:pt>
                <c:pt idx="23448">
                  <c:v>9.0000005438901631E-3</c:v>
                </c:pt>
                <c:pt idx="23449">
                  <c:v>9.0000005438899411E-3</c:v>
                </c:pt>
                <c:pt idx="23450">
                  <c:v>9.0000005438899411E-3</c:v>
                </c:pt>
                <c:pt idx="23451">
                  <c:v>9.0000005438899411E-3</c:v>
                </c:pt>
                <c:pt idx="23452">
                  <c:v>0.18148667541399277</c:v>
                </c:pt>
                <c:pt idx="23453">
                  <c:v>2.7645179256799111</c:v>
                </c:pt>
                <c:pt idx="23454">
                  <c:v>10.61152673554102</c:v>
                </c:pt>
                <c:pt idx="23455">
                  <c:v>8.8706183034190644</c:v>
                </c:pt>
                <c:pt idx="23456">
                  <c:v>9.3846100997500344</c:v>
                </c:pt>
                <c:pt idx="23457">
                  <c:v>9.5559252502600884</c:v>
                </c:pt>
                <c:pt idx="23458">
                  <c:v>10.971623029312013</c:v>
                </c:pt>
                <c:pt idx="23459">
                  <c:v>8.5041325751971044</c:v>
                </c:pt>
                <c:pt idx="23460">
                  <c:v>9.8234597806169859</c:v>
                </c:pt>
                <c:pt idx="23461">
                  <c:v>10.587793946747979</c:v>
                </c:pt>
                <c:pt idx="23462">
                  <c:v>13.375468915750957</c:v>
                </c:pt>
                <c:pt idx="23463">
                  <c:v>13.314131409824029</c:v>
                </c:pt>
                <c:pt idx="23464">
                  <c:v>11.452022305577998</c:v>
                </c:pt>
                <c:pt idx="23465">
                  <c:v>0.30477334620690022</c:v>
                </c:pt>
                <c:pt idx="23466">
                  <c:v>9.0000005439001551E-3</c:v>
                </c:pt>
                <c:pt idx="23467">
                  <c:v>9.0000005439001551E-3</c:v>
                </c:pt>
                <c:pt idx="23468">
                  <c:v>9.0000005438901631E-3</c:v>
                </c:pt>
                <c:pt idx="23469">
                  <c:v>9.0000005438899411E-3</c:v>
                </c:pt>
                <c:pt idx="23470">
                  <c:v>9.0000005438899411E-3</c:v>
                </c:pt>
                <c:pt idx="23471">
                  <c:v>9.0000005439001551E-3</c:v>
                </c:pt>
                <c:pt idx="23472">
                  <c:v>9.0000005438899411E-3</c:v>
                </c:pt>
                <c:pt idx="23473">
                  <c:v>9.1166671349998119E-3</c:v>
                </c:pt>
                <c:pt idx="23474">
                  <c:v>1.2580000481110076E-2</c:v>
                </c:pt>
                <c:pt idx="23475">
                  <c:v>6.4000001875701429E-3</c:v>
                </c:pt>
                <c:pt idx="23476">
                  <c:v>8.8408336510980234E-2</c:v>
                </c:pt>
                <c:pt idx="23477">
                  <c:v>0.90052003953996973</c:v>
                </c:pt>
                <c:pt idx="23478">
                  <c:v>1.8331511939200027</c:v>
                </c:pt>
                <c:pt idx="23479">
                  <c:v>3.9868135201900259</c:v>
                </c:pt>
                <c:pt idx="23480">
                  <c:v>9.117490380990148</c:v>
                </c:pt>
                <c:pt idx="23481">
                  <c:v>10.781218385315015</c:v>
                </c:pt>
                <c:pt idx="23482">
                  <c:v>7.0819603600198207</c:v>
                </c:pt>
                <c:pt idx="23483">
                  <c:v>10.956504707750014</c:v>
                </c:pt>
                <c:pt idx="23484">
                  <c:v>6.1081390670584028</c:v>
                </c:pt>
                <c:pt idx="23485">
                  <c:v>7.0769900697789581</c:v>
                </c:pt>
                <c:pt idx="23486">
                  <c:v>3.801030086046012</c:v>
                </c:pt>
                <c:pt idx="23487">
                  <c:v>14.558266662904998</c:v>
                </c:pt>
                <c:pt idx="23488">
                  <c:v>9.2128604522019941</c:v>
                </c:pt>
                <c:pt idx="23489">
                  <c:v>0.13328167251156042</c:v>
                </c:pt>
                <c:pt idx="23490">
                  <c:v>9.0000005438901631E-3</c:v>
                </c:pt>
                <c:pt idx="23491">
                  <c:v>9.0000005438901631E-3</c:v>
                </c:pt>
                <c:pt idx="23492">
                  <c:v>9.0000005438901631E-3</c:v>
                </c:pt>
                <c:pt idx="23493">
                  <c:v>9.0000005438901631E-3</c:v>
                </c:pt>
                <c:pt idx="23494">
                  <c:v>9.0000005438901631E-3</c:v>
                </c:pt>
                <c:pt idx="23495">
                  <c:v>9.0000005438999331E-3</c:v>
                </c:pt>
                <c:pt idx="23496">
                  <c:v>9.000000543889719E-3</c:v>
                </c:pt>
                <c:pt idx="23497">
                  <c:v>5.495000281369844E-3</c:v>
                </c:pt>
                <c:pt idx="23498">
                  <c:v>1.2000000104309905E-2</c:v>
                </c:pt>
                <c:pt idx="23499">
                  <c:v>4.0266667016699564E-3</c:v>
                </c:pt>
                <c:pt idx="23500">
                  <c:v>1.627163921594601</c:v>
                </c:pt>
                <c:pt idx="23501">
                  <c:v>13.266319896379997</c:v>
                </c:pt>
                <c:pt idx="23502">
                  <c:v>20.956181533866925</c:v>
                </c:pt>
                <c:pt idx="23503">
                  <c:v>24.994867411718928</c:v>
                </c:pt>
                <c:pt idx="23504">
                  <c:v>46.456420182121008</c:v>
                </c:pt>
                <c:pt idx="23505">
                  <c:v>9.4583988548629918</c:v>
                </c:pt>
                <c:pt idx="23506">
                  <c:v>7.4695726460870162</c:v>
                </c:pt>
                <c:pt idx="23507">
                  <c:v>15.190173939229908</c:v>
                </c:pt>
                <c:pt idx="23508">
                  <c:v>5.6515575861599245</c:v>
                </c:pt>
                <c:pt idx="23509">
                  <c:v>5.6316001734498968</c:v>
                </c:pt>
                <c:pt idx="23510">
                  <c:v>6.3720247503097198</c:v>
                </c:pt>
                <c:pt idx="23511">
                  <c:v>3.2663090252199254</c:v>
                </c:pt>
                <c:pt idx="23512">
                  <c:v>3.1599468218619791</c:v>
                </c:pt>
                <c:pt idx="23513">
                  <c:v>0.15264834086569934</c:v>
                </c:pt>
                <c:pt idx="23514">
                  <c:v>9.0000005438930497E-3</c:v>
                </c:pt>
                <c:pt idx="23515">
                  <c:v>9.0000005438919395E-3</c:v>
                </c:pt>
                <c:pt idx="23516">
                  <c:v>9.0000005438920505E-3</c:v>
                </c:pt>
                <c:pt idx="23517">
                  <c:v>9.0000005438930497E-3</c:v>
                </c:pt>
                <c:pt idx="23518">
                  <c:v>9.0000005438919395E-3</c:v>
                </c:pt>
                <c:pt idx="23519">
                  <c:v>9.0000005438919395E-3</c:v>
                </c:pt>
                <c:pt idx="23520">
                  <c:v>9.0000005438929387E-3</c:v>
                </c:pt>
                <c:pt idx="23521">
                  <c:v>3.3133333864501235E-3</c:v>
                </c:pt>
                <c:pt idx="23522">
                  <c:v>3.0000000260770321E-3</c:v>
                </c:pt>
                <c:pt idx="23523">
                  <c:v>4.7222222739630171E-3</c:v>
                </c:pt>
                <c:pt idx="23524">
                  <c:v>7.8690090431250042</c:v>
                </c:pt>
                <c:pt idx="23525">
                  <c:v>50.970393077709787</c:v>
                </c:pt>
                <c:pt idx="23526">
                  <c:v>75.648132910132972</c:v>
                </c:pt>
                <c:pt idx="23527">
                  <c:v>80.527685072800978</c:v>
                </c:pt>
                <c:pt idx="23528">
                  <c:v>73.115507985752998</c:v>
                </c:pt>
                <c:pt idx="23529">
                  <c:v>71.938310337594899</c:v>
                </c:pt>
                <c:pt idx="23530">
                  <c:v>64.523991235630007</c:v>
                </c:pt>
                <c:pt idx="23531">
                  <c:v>9.9484121399000287</c:v>
                </c:pt>
                <c:pt idx="23532">
                  <c:v>5.9521946557359797</c:v>
                </c:pt>
                <c:pt idx="23533">
                  <c:v>8.2053185612639936</c:v>
                </c:pt>
                <c:pt idx="23534">
                  <c:v>9.605469718429049</c:v>
                </c:pt>
                <c:pt idx="23535">
                  <c:v>12.241357079114096</c:v>
                </c:pt>
                <c:pt idx="23536">
                  <c:v>7.9879136946469771</c:v>
                </c:pt>
                <c:pt idx="23537">
                  <c:v>0.12125056180068194</c:v>
                </c:pt>
                <c:pt idx="23538">
                  <c:v>0</c:v>
                </c:pt>
                <c:pt idx="23539">
                  <c:v>0</c:v>
                </c:pt>
                <c:pt idx="23540">
                  <c:v>0</c:v>
                </c:pt>
                <c:pt idx="23541">
                  <c:v>0</c:v>
                </c:pt>
                <c:pt idx="23542">
                  <c:v>0</c:v>
                </c:pt>
                <c:pt idx="23543">
                  <c:v>0</c:v>
                </c:pt>
                <c:pt idx="23544">
                  <c:v>0</c:v>
                </c:pt>
                <c:pt idx="23545">
                  <c:v>0</c:v>
                </c:pt>
                <c:pt idx="23546">
                  <c:v>5.5666667150541006E-3</c:v>
                </c:pt>
                <c:pt idx="23547">
                  <c:v>6.4333334140889986E-3</c:v>
                </c:pt>
                <c:pt idx="23548">
                  <c:v>0.58918333403801171</c:v>
                </c:pt>
                <c:pt idx="23549">
                  <c:v>9.7541118305600776</c:v>
                </c:pt>
                <c:pt idx="23550">
                  <c:v>18.327744489509996</c:v>
                </c:pt>
                <c:pt idx="23551">
                  <c:v>22.207644135155988</c:v>
                </c:pt>
                <c:pt idx="23552">
                  <c:v>21.329401475589066</c:v>
                </c:pt>
                <c:pt idx="23553">
                  <c:v>20.589096533461998</c:v>
                </c:pt>
                <c:pt idx="23554">
                  <c:v>20.319715572462997</c:v>
                </c:pt>
                <c:pt idx="23555">
                  <c:v>21.245616126593902</c:v>
                </c:pt>
                <c:pt idx="23556">
                  <c:v>21.902020444870999</c:v>
                </c:pt>
                <c:pt idx="23557">
                  <c:v>21.075097851226019</c:v>
                </c:pt>
                <c:pt idx="23558">
                  <c:v>19.399013731747999</c:v>
                </c:pt>
                <c:pt idx="23559">
                  <c:v>22.198688525407988</c:v>
                </c:pt>
                <c:pt idx="23560">
                  <c:v>9.6614204151389913</c:v>
                </c:pt>
                <c:pt idx="23561">
                  <c:v>0.13357778566165096</c:v>
                </c:pt>
                <c:pt idx="23562">
                  <c:v>0</c:v>
                </c:pt>
                <c:pt idx="23563">
                  <c:v>0</c:v>
                </c:pt>
                <c:pt idx="23564">
                  <c:v>0</c:v>
                </c:pt>
                <c:pt idx="23565">
                  <c:v>0</c:v>
                </c:pt>
                <c:pt idx="23566">
                  <c:v>0</c:v>
                </c:pt>
                <c:pt idx="23567">
                  <c:v>0</c:v>
                </c:pt>
                <c:pt idx="23568">
                  <c:v>0</c:v>
                </c:pt>
                <c:pt idx="23569">
                  <c:v>0</c:v>
                </c:pt>
                <c:pt idx="23570">
                  <c:v>2.4355556215676991E-3</c:v>
                </c:pt>
                <c:pt idx="23571">
                  <c:v>5.4311113721789983E-3</c:v>
                </c:pt>
                <c:pt idx="23572">
                  <c:v>2.4045200430319937</c:v>
                </c:pt>
                <c:pt idx="23573">
                  <c:v>22.952193648750153</c:v>
                </c:pt>
                <c:pt idx="23574">
                  <c:v>44.227228598060037</c:v>
                </c:pt>
                <c:pt idx="23575">
                  <c:v>39.19185382260207</c:v>
                </c:pt>
                <c:pt idx="23576">
                  <c:v>17.32848007837697</c:v>
                </c:pt>
                <c:pt idx="23577">
                  <c:v>18.852759903271988</c:v>
                </c:pt>
                <c:pt idx="23578">
                  <c:v>26.250435068347997</c:v>
                </c:pt>
                <c:pt idx="23579">
                  <c:v>16.348187577460067</c:v>
                </c:pt>
                <c:pt idx="23580">
                  <c:v>26.165001475550071</c:v>
                </c:pt>
                <c:pt idx="23581">
                  <c:v>25.991928085415573</c:v>
                </c:pt>
                <c:pt idx="23582">
                  <c:v>36.128329381416052</c:v>
                </c:pt>
                <c:pt idx="23583">
                  <c:v>21.090761691150021</c:v>
                </c:pt>
                <c:pt idx="23584">
                  <c:v>10.103413846779006</c:v>
                </c:pt>
                <c:pt idx="23585">
                  <c:v>0.12412111761875977</c:v>
                </c:pt>
                <c:pt idx="23586">
                  <c:v>9.000000543891995E-3</c:v>
                </c:pt>
                <c:pt idx="23587">
                  <c:v>9.0000005438923992E-3</c:v>
                </c:pt>
                <c:pt idx="23588">
                  <c:v>9.000000543892302E-3</c:v>
                </c:pt>
                <c:pt idx="23589">
                  <c:v>9.000000543891995E-3</c:v>
                </c:pt>
                <c:pt idx="23590">
                  <c:v>9.000000543891995E-3</c:v>
                </c:pt>
                <c:pt idx="23591">
                  <c:v>9.0000005438923003E-3</c:v>
                </c:pt>
                <c:pt idx="23592">
                  <c:v>9.0000005438930497E-3</c:v>
                </c:pt>
                <c:pt idx="23593">
                  <c:v>1.8550001121022952E-3</c:v>
                </c:pt>
                <c:pt idx="23594">
                  <c:v>0</c:v>
                </c:pt>
                <c:pt idx="23595">
                  <c:v>0</c:v>
                </c:pt>
                <c:pt idx="23596">
                  <c:v>1.4051722549029932</c:v>
                </c:pt>
                <c:pt idx="23597">
                  <c:v>14.413083741419996</c:v>
                </c:pt>
                <c:pt idx="23598">
                  <c:v>23.967962778409856</c:v>
                </c:pt>
                <c:pt idx="23599">
                  <c:v>30.176095587409918</c:v>
                </c:pt>
                <c:pt idx="23600">
                  <c:v>37.41572873275004</c:v>
                </c:pt>
                <c:pt idx="23601">
                  <c:v>20.849808952940066</c:v>
                </c:pt>
                <c:pt idx="23602">
                  <c:v>32.547274040648006</c:v>
                </c:pt>
                <c:pt idx="23603">
                  <c:v>11.900838190712022</c:v>
                </c:pt>
                <c:pt idx="23604">
                  <c:v>17.232780538399993</c:v>
                </c:pt>
                <c:pt idx="23605">
                  <c:v>17.533779700069999</c:v>
                </c:pt>
                <c:pt idx="23606">
                  <c:v>14.761311388544016</c:v>
                </c:pt>
                <c:pt idx="23607">
                  <c:v>21.283017319507053</c:v>
                </c:pt>
                <c:pt idx="23608">
                  <c:v>11.043713823996029</c:v>
                </c:pt>
                <c:pt idx="23609">
                  <c:v>0.10125444914835199</c:v>
                </c:pt>
                <c:pt idx="23610">
                  <c:v>6.0000000521540017E-3</c:v>
                </c:pt>
                <c:pt idx="23611">
                  <c:v>6.0000000521539983E-3</c:v>
                </c:pt>
                <c:pt idx="23612">
                  <c:v>6.0000000521540017E-3</c:v>
                </c:pt>
                <c:pt idx="23613">
                  <c:v>6.0000000521540989E-3</c:v>
                </c:pt>
                <c:pt idx="23614">
                  <c:v>6.0000000521540017E-3</c:v>
                </c:pt>
                <c:pt idx="23615">
                  <c:v>6.0000000521540087E-3</c:v>
                </c:pt>
                <c:pt idx="23616">
                  <c:v>4.9433333763019838E-3</c:v>
                </c:pt>
                <c:pt idx="23617">
                  <c:v>0</c:v>
                </c:pt>
                <c:pt idx="23618">
                  <c:v>0</c:v>
                </c:pt>
                <c:pt idx="23619">
                  <c:v>0</c:v>
                </c:pt>
                <c:pt idx="23620">
                  <c:v>0.87533613068399063</c:v>
                </c:pt>
                <c:pt idx="23621">
                  <c:v>8.8417039884790256</c:v>
                </c:pt>
                <c:pt idx="23622">
                  <c:v>11.695431996980005</c:v>
                </c:pt>
                <c:pt idx="23623">
                  <c:v>15.157260685759866</c:v>
                </c:pt>
                <c:pt idx="23624">
                  <c:v>21.807907638019969</c:v>
                </c:pt>
                <c:pt idx="23625">
                  <c:v>16.599412010509013</c:v>
                </c:pt>
                <c:pt idx="23626">
                  <c:v>14.817429411806984</c:v>
                </c:pt>
                <c:pt idx="23627">
                  <c:v>23.804778324231989</c:v>
                </c:pt>
                <c:pt idx="23628">
                  <c:v>2.1249436431459969</c:v>
                </c:pt>
                <c:pt idx="23629">
                  <c:v>2.3128886874501404</c:v>
                </c:pt>
                <c:pt idx="23630">
                  <c:v>0</c:v>
                </c:pt>
                <c:pt idx="23631">
                  <c:v>32.757444424232972</c:v>
                </c:pt>
                <c:pt idx="23632">
                  <c:v>7.7317358916459966</c:v>
                </c:pt>
                <c:pt idx="23633">
                  <c:v>6.4946114443139802E-2</c:v>
                </c:pt>
                <c:pt idx="23634">
                  <c:v>9.0000005438929387E-3</c:v>
                </c:pt>
                <c:pt idx="23635">
                  <c:v>9.0000005438923003E-3</c:v>
                </c:pt>
                <c:pt idx="23636">
                  <c:v>9.0000005438924009E-3</c:v>
                </c:pt>
                <c:pt idx="23637">
                  <c:v>9.0000005438924009E-3</c:v>
                </c:pt>
                <c:pt idx="23638">
                  <c:v>9.0000005438923003E-3</c:v>
                </c:pt>
                <c:pt idx="23639">
                  <c:v>9.0000005438924009E-3</c:v>
                </c:pt>
                <c:pt idx="23640">
                  <c:v>9.0000005438924009E-3</c:v>
                </c:pt>
                <c:pt idx="23641">
                  <c:v>1.425000086116299E-3</c:v>
                </c:pt>
                <c:pt idx="23642">
                  <c:v>0</c:v>
                </c:pt>
                <c:pt idx="23643">
                  <c:v>0</c:v>
                </c:pt>
                <c:pt idx="23644">
                  <c:v>0.77381723930849944</c:v>
                </c:pt>
                <c:pt idx="23645">
                  <c:v>11.039586049136005</c:v>
                </c:pt>
                <c:pt idx="23646">
                  <c:v>19.732840839623975</c:v>
                </c:pt>
                <c:pt idx="23647">
                  <c:v>23.754897369013975</c:v>
                </c:pt>
                <c:pt idx="23648">
                  <c:v>32.614340916738001</c:v>
                </c:pt>
                <c:pt idx="23649">
                  <c:v>45.355202200545989</c:v>
                </c:pt>
                <c:pt idx="23650">
                  <c:v>49.764211852817027</c:v>
                </c:pt>
                <c:pt idx="23651">
                  <c:v>59.694764908687034</c:v>
                </c:pt>
                <c:pt idx="23652">
                  <c:v>19.557747231055032</c:v>
                </c:pt>
                <c:pt idx="23653">
                  <c:v>28.841895046763966</c:v>
                </c:pt>
                <c:pt idx="23654">
                  <c:v>44.047453126379025</c:v>
                </c:pt>
                <c:pt idx="23655">
                  <c:v>20.411684754291969</c:v>
                </c:pt>
                <c:pt idx="23656">
                  <c:v>8.2961837144700326</c:v>
                </c:pt>
                <c:pt idx="23657">
                  <c:v>5.918444714508897E-2</c:v>
                </c:pt>
                <c:pt idx="23658">
                  <c:v>6.0000000521539983E-3</c:v>
                </c:pt>
                <c:pt idx="23659">
                  <c:v>6.0000000521541006E-3</c:v>
                </c:pt>
                <c:pt idx="23660">
                  <c:v>6.0000000521540989E-3</c:v>
                </c:pt>
                <c:pt idx="23661">
                  <c:v>6.0000000521539983E-3</c:v>
                </c:pt>
                <c:pt idx="23662">
                  <c:v>7.0000001384566031E-3</c:v>
                </c:pt>
                <c:pt idx="23663">
                  <c:v>6.0000000521539983E-3</c:v>
                </c:pt>
                <c:pt idx="23664">
                  <c:v>6.0000000521540989E-3</c:v>
                </c:pt>
                <c:pt idx="23665">
                  <c:v>6.0000000521540989E-3</c:v>
                </c:pt>
                <c:pt idx="23666">
                  <c:v>6.0000000521540017E-3</c:v>
                </c:pt>
                <c:pt idx="23667">
                  <c:v>9.4444446193262012E-3</c:v>
                </c:pt>
                <c:pt idx="23668">
                  <c:v>6.5934634440809816</c:v>
                </c:pt>
                <c:pt idx="23669">
                  <c:v>34.84388678448704</c:v>
                </c:pt>
                <c:pt idx="23670">
                  <c:v>31.235494674842016</c:v>
                </c:pt>
                <c:pt idx="23671">
                  <c:v>30.672464617884593</c:v>
                </c:pt>
                <c:pt idx="23672">
                  <c:v>31.2841565703675</c:v>
                </c:pt>
                <c:pt idx="23673">
                  <c:v>32.847331303749996</c:v>
                </c:pt>
                <c:pt idx="23674">
                  <c:v>34.920914787192032</c:v>
                </c:pt>
                <c:pt idx="23675">
                  <c:v>23.408759838470132</c:v>
                </c:pt>
                <c:pt idx="23676">
                  <c:v>23.416062611910093</c:v>
                </c:pt>
                <c:pt idx="23677">
                  <c:v>16.582617487890047</c:v>
                </c:pt>
                <c:pt idx="23678">
                  <c:v>32.452562747280126</c:v>
                </c:pt>
                <c:pt idx="23679">
                  <c:v>36.186049786747049</c:v>
                </c:pt>
                <c:pt idx="23680">
                  <c:v>8.2372114785884918</c:v>
                </c:pt>
                <c:pt idx="23681">
                  <c:v>7.1551669629089876E-2</c:v>
                </c:pt>
                <c:pt idx="23682">
                  <c:v>6.0000000521500674E-3</c:v>
                </c:pt>
                <c:pt idx="23683">
                  <c:v>6.000000052154E-3</c:v>
                </c:pt>
                <c:pt idx="23684">
                  <c:v>6.0000000521540009E-3</c:v>
                </c:pt>
                <c:pt idx="23685">
                  <c:v>6.0000000521540989E-3</c:v>
                </c:pt>
                <c:pt idx="23686">
                  <c:v>6.0000000521540997E-3</c:v>
                </c:pt>
                <c:pt idx="23687">
                  <c:v>6.0000000521539991E-3</c:v>
                </c:pt>
                <c:pt idx="23688">
                  <c:v>6.8333334781023013E-3</c:v>
                </c:pt>
                <c:pt idx="23689">
                  <c:v>3.0000000260770009E-3</c:v>
                </c:pt>
                <c:pt idx="23690">
                  <c:v>4.8833335154792983E-3</c:v>
                </c:pt>
                <c:pt idx="23691">
                  <c:v>4.5666667684498008E-3</c:v>
                </c:pt>
                <c:pt idx="23692">
                  <c:v>2.9758128300049975</c:v>
                </c:pt>
                <c:pt idx="23693">
                  <c:v>25.349956144102975</c:v>
                </c:pt>
                <c:pt idx="23694">
                  <c:v>20.853562541405509</c:v>
                </c:pt>
                <c:pt idx="23695">
                  <c:v>29.006153909364969</c:v>
                </c:pt>
                <c:pt idx="23696">
                  <c:v>26.615707447529985</c:v>
                </c:pt>
                <c:pt idx="23697">
                  <c:v>23.962121389708955</c:v>
                </c:pt>
                <c:pt idx="23698">
                  <c:v>26.982756530489951</c:v>
                </c:pt>
                <c:pt idx="23699">
                  <c:v>27.995302566190276</c:v>
                </c:pt>
                <c:pt idx="23700">
                  <c:v>22.402053493470248</c:v>
                </c:pt>
                <c:pt idx="23701">
                  <c:v>25.60939092605031</c:v>
                </c:pt>
                <c:pt idx="23702">
                  <c:v>39.781195361480059</c:v>
                </c:pt>
                <c:pt idx="23703">
                  <c:v>33.223784894320033</c:v>
                </c:pt>
                <c:pt idx="23704">
                  <c:v>6.0245336071527014</c:v>
                </c:pt>
                <c:pt idx="23705">
                  <c:v>3.7145001735641697E-2</c:v>
                </c:pt>
                <c:pt idx="23706">
                  <c:v>6.0000000521540989E-3</c:v>
                </c:pt>
                <c:pt idx="23707">
                  <c:v>6.0000000521540017E-3</c:v>
                </c:pt>
                <c:pt idx="23708">
                  <c:v>6.0000000521541006E-3</c:v>
                </c:pt>
                <c:pt idx="23709">
                  <c:v>6.0000000521539948E-3</c:v>
                </c:pt>
                <c:pt idx="23710">
                  <c:v>6.0000000521540642E-3</c:v>
                </c:pt>
                <c:pt idx="23711">
                  <c:v>6.0000000521539983E-3</c:v>
                </c:pt>
                <c:pt idx="23712">
                  <c:v>6.0000000521541023E-3</c:v>
                </c:pt>
                <c:pt idx="23713">
                  <c:v>6.0000000521541006E-3</c:v>
                </c:pt>
                <c:pt idx="23714">
                  <c:v>8.0038889766567978E-3</c:v>
                </c:pt>
                <c:pt idx="23715">
                  <c:v>3.2533333616123969E-3</c:v>
                </c:pt>
                <c:pt idx="23716">
                  <c:v>1.9915894864612973</c:v>
                </c:pt>
                <c:pt idx="23717">
                  <c:v>16.202170355269999</c:v>
                </c:pt>
                <c:pt idx="23718">
                  <c:v>35.184259410552983</c:v>
                </c:pt>
                <c:pt idx="23719">
                  <c:v>36.197876184328948</c:v>
                </c:pt>
                <c:pt idx="23720">
                  <c:v>35.937832648756967</c:v>
                </c:pt>
                <c:pt idx="23721">
                  <c:v>26.486943638854406</c:v>
                </c:pt>
                <c:pt idx="23722">
                  <c:v>27.030457335309848</c:v>
                </c:pt>
                <c:pt idx="23723">
                  <c:v>29.472130121190048</c:v>
                </c:pt>
                <c:pt idx="23724">
                  <c:v>34.468366809459894</c:v>
                </c:pt>
                <c:pt idx="23725">
                  <c:v>36.958878726539979</c:v>
                </c:pt>
                <c:pt idx="23726">
                  <c:v>32.103514993979843</c:v>
                </c:pt>
                <c:pt idx="23727">
                  <c:v>24.438247080179963</c:v>
                </c:pt>
                <c:pt idx="23728">
                  <c:v>7.908628121001982</c:v>
                </c:pt>
                <c:pt idx="23729">
                  <c:v>3.0103334716210794E-2</c:v>
                </c:pt>
                <c:pt idx="23730">
                  <c:v>6.0000000521540009E-3</c:v>
                </c:pt>
                <c:pt idx="23731">
                  <c:v>6.000000052154E-3</c:v>
                </c:pt>
                <c:pt idx="23732">
                  <c:v>6.0000000521540997E-3</c:v>
                </c:pt>
                <c:pt idx="23733">
                  <c:v>6.0000000521539948E-3</c:v>
                </c:pt>
                <c:pt idx="23734">
                  <c:v>6.0000000521539983E-3</c:v>
                </c:pt>
                <c:pt idx="23735">
                  <c:v>6.0000000521540997E-3</c:v>
                </c:pt>
                <c:pt idx="23736">
                  <c:v>6.0000000521541006E-3</c:v>
                </c:pt>
                <c:pt idx="23737">
                  <c:v>3.9416667009289997E-3</c:v>
                </c:pt>
                <c:pt idx="23738">
                  <c:v>3.0000000260771015E-3</c:v>
                </c:pt>
                <c:pt idx="23739">
                  <c:v>3.0000000260771015E-3</c:v>
                </c:pt>
                <c:pt idx="23740">
                  <c:v>3.9522984014131026</c:v>
                </c:pt>
                <c:pt idx="23741">
                  <c:v>31.555509145694032</c:v>
                </c:pt>
                <c:pt idx="23742">
                  <c:v>33.812660398220032</c:v>
                </c:pt>
                <c:pt idx="23743">
                  <c:v>33.119610494024016</c:v>
                </c:pt>
                <c:pt idx="23744">
                  <c:v>16.788514391581003</c:v>
                </c:pt>
                <c:pt idx="23745">
                  <c:v>24.162255267560909</c:v>
                </c:pt>
                <c:pt idx="23746">
                  <c:v>23.388238159810044</c:v>
                </c:pt>
                <c:pt idx="23747">
                  <c:v>27.176662425330051</c:v>
                </c:pt>
                <c:pt idx="23748">
                  <c:v>31.267768753899873</c:v>
                </c:pt>
                <c:pt idx="23749">
                  <c:v>33.657286058919908</c:v>
                </c:pt>
                <c:pt idx="23750">
                  <c:v>38.610924806860112</c:v>
                </c:pt>
                <c:pt idx="23751">
                  <c:v>38.354951410173179</c:v>
                </c:pt>
                <c:pt idx="23752">
                  <c:v>7.6081975399449959</c:v>
                </c:pt>
                <c:pt idx="23753">
                  <c:v>3.2173334941681897E-2</c:v>
                </c:pt>
                <c:pt idx="23754">
                  <c:v>9.0000005438924009E-3</c:v>
                </c:pt>
                <c:pt idx="23755">
                  <c:v>9.0000005438923003E-3</c:v>
                </c:pt>
                <c:pt idx="23756">
                  <c:v>9.0000005438924009E-3</c:v>
                </c:pt>
                <c:pt idx="23757">
                  <c:v>9.0000005438923992E-3</c:v>
                </c:pt>
                <c:pt idx="23758">
                  <c:v>9.0000005438924009E-3</c:v>
                </c:pt>
                <c:pt idx="23759">
                  <c:v>9.0000005438923003E-3</c:v>
                </c:pt>
                <c:pt idx="23760">
                  <c:v>9.0000005438923992E-3</c:v>
                </c:pt>
                <c:pt idx="23761">
                  <c:v>6.8466668576002004E-3</c:v>
                </c:pt>
                <c:pt idx="23762">
                  <c:v>6.0000000521540017E-3</c:v>
                </c:pt>
                <c:pt idx="23763">
                  <c:v>6.0000000521540989E-3</c:v>
                </c:pt>
                <c:pt idx="23764">
                  <c:v>4.3365045280060031</c:v>
                </c:pt>
                <c:pt idx="23765">
                  <c:v>31.48230358689591</c:v>
                </c:pt>
                <c:pt idx="23766">
                  <c:v>29.743467030789887</c:v>
                </c:pt>
                <c:pt idx="23767">
                  <c:v>28.60100169207999</c:v>
                </c:pt>
                <c:pt idx="23768">
                  <c:v>18.168278395864036</c:v>
                </c:pt>
                <c:pt idx="23769">
                  <c:v>33.021901462878986</c:v>
                </c:pt>
                <c:pt idx="23770">
                  <c:v>34.117727901719945</c:v>
                </c:pt>
                <c:pt idx="23771">
                  <c:v>19.052648498490043</c:v>
                </c:pt>
                <c:pt idx="23772">
                  <c:v>11.104221753009824</c:v>
                </c:pt>
                <c:pt idx="23773">
                  <c:v>9.9353703472299912</c:v>
                </c:pt>
                <c:pt idx="23774">
                  <c:v>54.240423205483012</c:v>
                </c:pt>
                <c:pt idx="23775">
                  <c:v>34.187922672881996</c:v>
                </c:pt>
                <c:pt idx="23776">
                  <c:v>1.7789961703080053</c:v>
                </c:pt>
                <c:pt idx="23777">
                  <c:v>2.2896112444707101E-2</c:v>
                </c:pt>
                <c:pt idx="23778">
                  <c:v>1.2133333438799996E-3</c:v>
                </c:pt>
                <c:pt idx="23779">
                  <c:v>9.3800000815340012E-3</c:v>
                </c:pt>
                <c:pt idx="23780">
                  <c:v>8.5483334076384004E-3</c:v>
                </c:pt>
                <c:pt idx="23781">
                  <c:v>3.8066667310583009E-3</c:v>
                </c:pt>
                <c:pt idx="23782">
                  <c:v>3.0000000260769991E-3</c:v>
                </c:pt>
                <c:pt idx="23783">
                  <c:v>6.0066668355526999E-3</c:v>
                </c:pt>
                <c:pt idx="23784">
                  <c:v>3.0000000260770009E-3</c:v>
                </c:pt>
                <c:pt idx="23785">
                  <c:v>3.000000026077098E-3</c:v>
                </c:pt>
                <c:pt idx="23786">
                  <c:v>3.0000000260769991E-3</c:v>
                </c:pt>
                <c:pt idx="23787">
                  <c:v>3.0000000260769974E-3</c:v>
                </c:pt>
                <c:pt idx="23788">
                  <c:v>5.911970107187301</c:v>
                </c:pt>
                <c:pt idx="23789">
                  <c:v>33.995806947614994</c:v>
                </c:pt>
                <c:pt idx="23790">
                  <c:v>23.550096593960973</c:v>
                </c:pt>
                <c:pt idx="23791">
                  <c:v>17.508562361933969</c:v>
                </c:pt>
                <c:pt idx="23792">
                  <c:v>12.804679722787</c:v>
                </c:pt>
                <c:pt idx="23793">
                  <c:v>12.709967569771948</c:v>
                </c:pt>
                <c:pt idx="23794">
                  <c:v>38.892204649181963</c:v>
                </c:pt>
                <c:pt idx="23795">
                  <c:v>29.277595615910059</c:v>
                </c:pt>
                <c:pt idx="23796">
                  <c:v>36.080467309950109</c:v>
                </c:pt>
                <c:pt idx="23797">
                  <c:v>39.727487843829067</c:v>
                </c:pt>
                <c:pt idx="23798">
                  <c:v>43.366215616862974</c:v>
                </c:pt>
                <c:pt idx="23799">
                  <c:v>39.130756558705002</c:v>
                </c:pt>
                <c:pt idx="23800">
                  <c:v>5.8662274744569913</c:v>
                </c:pt>
                <c:pt idx="23801">
                  <c:v>2.2244445247601601E-2</c:v>
                </c:pt>
                <c:pt idx="23802">
                  <c:v>2.0000000949949009E-3</c:v>
                </c:pt>
                <c:pt idx="23803">
                  <c:v>4.7516668514190341E-3</c:v>
                </c:pt>
                <c:pt idx="23804">
                  <c:v>3.000000026077E-3</c:v>
                </c:pt>
                <c:pt idx="23805">
                  <c:v>3.000000026077098E-3</c:v>
                </c:pt>
                <c:pt idx="23806">
                  <c:v>3.0000000260770009E-3</c:v>
                </c:pt>
                <c:pt idx="23807">
                  <c:v>3.0000000260769991E-3</c:v>
                </c:pt>
                <c:pt idx="23808">
                  <c:v>3.0000000260771015E-3</c:v>
                </c:pt>
                <c:pt idx="23809">
                  <c:v>3.0000000260770009E-3</c:v>
                </c:pt>
                <c:pt idx="23810">
                  <c:v>3.0000000260770997E-3</c:v>
                </c:pt>
                <c:pt idx="23811">
                  <c:v>2.448333354615001E-3</c:v>
                </c:pt>
                <c:pt idx="23812">
                  <c:v>6.9857867934379954</c:v>
                </c:pt>
                <c:pt idx="23813">
                  <c:v>31.195888055327941</c:v>
                </c:pt>
                <c:pt idx="23814">
                  <c:v>17.860282282037019</c:v>
                </c:pt>
                <c:pt idx="23815">
                  <c:v>20.187412625953016</c:v>
                </c:pt>
                <c:pt idx="23816">
                  <c:v>11.697370633552055</c:v>
                </c:pt>
                <c:pt idx="23817">
                  <c:v>25.926094269188013</c:v>
                </c:pt>
                <c:pt idx="23818">
                  <c:v>28.112259628510003</c:v>
                </c:pt>
                <c:pt idx="23819">
                  <c:v>19.138173257510061</c:v>
                </c:pt>
                <c:pt idx="23820">
                  <c:v>28.653975047009908</c:v>
                </c:pt>
                <c:pt idx="23821">
                  <c:v>42.135359573898086</c:v>
                </c:pt>
                <c:pt idx="23822">
                  <c:v>41.440309042730007</c:v>
                </c:pt>
                <c:pt idx="23823">
                  <c:v>36.733193481697015</c:v>
                </c:pt>
                <c:pt idx="23824">
                  <c:v>5.890525247989018</c:v>
                </c:pt>
                <c:pt idx="23825">
                  <c:v>2.1685556840125599E-2</c:v>
                </c:pt>
                <c:pt idx="23826">
                  <c:v>2.0000000949948991E-3</c:v>
                </c:pt>
                <c:pt idx="23827">
                  <c:v>2.0000000949948991E-3</c:v>
                </c:pt>
                <c:pt idx="23828">
                  <c:v>2.0000000949949009E-3</c:v>
                </c:pt>
                <c:pt idx="23829">
                  <c:v>2.0000000949948991E-3</c:v>
                </c:pt>
                <c:pt idx="23830">
                  <c:v>1.8333333816068992E-3</c:v>
                </c:pt>
                <c:pt idx="23831">
                  <c:v>0</c:v>
                </c:pt>
                <c:pt idx="23832">
                  <c:v>0</c:v>
                </c:pt>
                <c:pt idx="23833">
                  <c:v>3.593333395611898E-3</c:v>
                </c:pt>
                <c:pt idx="23834">
                  <c:v>6.0000000521540434E-4</c:v>
                </c:pt>
                <c:pt idx="23835">
                  <c:v>6.1733334004465991E-3</c:v>
                </c:pt>
                <c:pt idx="23836">
                  <c:v>6.6291984626985965</c:v>
                </c:pt>
                <c:pt idx="23837">
                  <c:v>31.626764593116036</c:v>
                </c:pt>
                <c:pt idx="23838">
                  <c:v>17.72937138057398</c:v>
                </c:pt>
                <c:pt idx="23839">
                  <c:v>8.5383110514450209</c:v>
                </c:pt>
                <c:pt idx="23840">
                  <c:v>9.2252731710320006</c:v>
                </c:pt>
                <c:pt idx="23841">
                  <c:v>10.4188341733934</c:v>
                </c:pt>
                <c:pt idx="23842">
                  <c:v>20.839890303199013</c:v>
                </c:pt>
                <c:pt idx="23843">
                  <c:v>26.080874033620148</c:v>
                </c:pt>
                <c:pt idx="23844">
                  <c:v>31.713715137371082</c:v>
                </c:pt>
                <c:pt idx="23845">
                  <c:v>36.086598032631059</c:v>
                </c:pt>
                <c:pt idx="23846">
                  <c:v>40.828739199918196</c:v>
                </c:pt>
                <c:pt idx="23847">
                  <c:v>38.060402258358039</c:v>
                </c:pt>
                <c:pt idx="23848">
                  <c:v>4.7452068558010012</c:v>
                </c:pt>
                <c:pt idx="23849">
                  <c:v>1.2740000591923799E-2</c:v>
                </c:pt>
                <c:pt idx="23850">
                  <c:v>5.0000003539026009E-3</c:v>
                </c:pt>
                <c:pt idx="23851">
                  <c:v>5.0000003539025003E-3</c:v>
                </c:pt>
                <c:pt idx="23852">
                  <c:v>8.0266668970903985E-3</c:v>
                </c:pt>
                <c:pt idx="23853">
                  <c:v>6.0000000521539983E-3</c:v>
                </c:pt>
                <c:pt idx="23854">
                  <c:v>6.0000000521541006E-3</c:v>
                </c:pt>
                <c:pt idx="23855">
                  <c:v>6.0000000521539983E-3</c:v>
                </c:pt>
                <c:pt idx="23856">
                  <c:v>6.0000000521540009E-3</c:v>
                </c:pt>
                <c:pt idx="23857">
                  <c:v>6.0000000521540989E-3</c:v>
                </c:pt>
                <c:pt idx="23858">
                  <c:v>6.0000000521540997E-3</c:v>
                </c:pt>
                <c:pt idx="23859">
                  <c:v>6.0000000521540989E-3</c:v>
                </c:pt>
                <c:pt idx="23860">
                  <c:v>4.9515395349619951</c:v>
                </c:pt>
                <c:pt idx="23861">
                  <c:v>28.864935076756979</c:v>
                </c:pt>
                <c:pt idx="23862">
                  <c:v>20.325791227254058</c:v>
                </c:pt>
                <c:pt idx="23863">
                  <c:v>21.734829066047951</c:v>
                </c:pt>
                <c:pt idx="23864">
                  <c:v>22.940385924892304</c:v>
                </c:pt>
                <c:pt idx="23865">
                  <c:v>22.478264895595196</c:v>
                </c:pt>
                <c:pt idx="23866">
                  <c:v>34.787669080094986</c:v>
                </c:pt>
                <c:pt idx="23867">
                  <c:v>34.66438513559001</c:v>
                </c:pt>
                <c:pt idx="23868">
                  <c:v>37.402223031450035</c:v>
                </c:pt>
                <c:pt idx="23869">
                  <c:v>35.344687998599966</c:v>
                </c:pt>
                <c:pt idx="23870">
                  <c:v>46.980561535956952</c:v>
                </c:pt>
                <c:pt idx="23871">
                  <c:v>27.345438005874698</c:v>
                </c:pt>
                <c:pt idx="23872">
                  <c:v>3.3740757041921015</c:v>
                </c:pt>
                <c:pt idx="23873">
                  <c:v>1.7986667567553599E-2</c:v>
                </c:pt>
                <c:pt idx="23874">
                  <c:v>5.0000003539026009E-3</c:v>
                </c:pt>
                <c:pt idx="23875">
                  <c:v>5.0000003539026009E-3</c:v>
                </c:pt>
                <c:pt idx="23876">
                  <c:v>5.0000003539025992E-3</c:v>
                </c:pt>
                <c:pt idx="23877">
                  <c:v>6.3166670524515012E-3</c:v>
                </c:pt>
                <c:pt idx="23878">
                  <c:v>3.8133333980416009E-3</c:v>
                </c:pt>
                <c:pt idx="23879">
                  <c:v>4.0000000735745007E-3</c:v>
                </c:pt>
                <c:pt idx="23880">
                  <c:v>5.5866668156037986E-3</c:v>
                </c:pt>
                <c:pt idx="23881">
                  <c:v>5.0133334550385E-3</c:v>
                </c:pt>
                <c:pt idx="23882">
                  <c:v>3.0000000260769991E-3</c:v>
                </c:pt>
                <c:pt idx="23883">
                  <c:v>1.0797778056520499E-2</c:v>
                </c:pt>
                <c:pt idx="23884">
                  <c:v>3.4223345214323047</c:v>
                </c:pt>
                <c:pt idx="23885">
                  <c:v>17.656073604847052</c:v>
                </c:pt>
                <c:pt idx="23886">
                  <c:v>25.97659659908004</c:v>
                </c:pt>
                <c:pt idx="23887">
                  <c:v>32.061101167829975</c:v>
                </c:pt>
                <c:pt idx="23888">
                  <c:v>30.711782943170192</c:v>
                </c:pt>
                <c:pt idx="23889">
                  <c:v>31.58516600930011</c:v>
                </c:pt>
                <c:pt idx="23890">
                  <c:v>31.707179553799961</c:v>
                </c:pt>
                <c:pt idx="23891">
                  <c:v>35.018753088049834</c:v>
                </c:pt>
                <c:pt idx="23892">
                  <c:v>32.26078593042007</c:v>
                </c:pt>
                <c:pt idx="23893">
                  <c:v>29.81542507277004</c:v>
                </c:pt>
                <c:pt idx="23894">
                  <c:v>35.762434243625933</c:v>
                </c:pt>
                <c:pt idx="23895">
                  <c:v>38.624211439022986</c:v>
                </c:pt>
                <c:pt idx="23896">
                  <c:v>5.3054230204969501</c:v>
                </c:pt>
                <c:pt idx="23897">
                  <c:v>1.8173889631094994E-2</c:v>
                </c:pt>
                <c:pt idx="23898">
                  <c:v>9.0000005438923975E-3</c:v>
                </c:pt>
                <c:pt idx="23899">
                  <c:v>9.0000005438924009E-3</c:v>
                </c:pt>
                <c:pt idx="23900">
                  <c:v>9.0000005438924009E-3</c:v>
                </c:pt>
                <c:pt idx="23901">
                  <c:v>9.0000005438923003E-3</c:v>
                </c:pt>
                <c:pt idx="23902">
                  <c:v>9.0000005438924009E-3</c:v>
                </c:pt>
                <c:pt idx="23903">
                  <c:v>9.0000005438924009E-3</c:v>
                </c:pt>
                <c:pt idx="23904">
                  <c:v>9.0000005438924009E-3</c:v>
                </c:pt>
                <c:pt idx="23905">
                  <c:v>7.0166669307380018E-3</c:v>
                </c:pt>
                <c:pt idx="23906">
                  <c:v>5.8066668335556015E-3</c:v>
                </c:pt>
                <c:pt idx="23907">
                  <c:v>5.727777910263597E-3</c:v>
                </c:pt>
                <c:pt idx="23908">
                  <c:v>3.4754228433634999</c:v>
                </c:pt>
                <c:pt idx="23909">
                  <c:v>25.37148318488596</c:v>
                </c:pt>
                <c:pt idx="23910">
                  <c:v>34.239852400239897</c:v>
                </c:pt>
                <c:pt idx="23911">
                  <c:v>24.35577675065997</c:v>
                </c:pt>
                <c:pt idx="23912">
                  <c:v>25.85713762630985</c:v>
                </c:pt>
                <c:pt idx="23913">
                  <c:v>25.488820809196</c:v>
                </c:pt>
                <c:pt idx="23914">
                  <c:v>21.080950402417983</c:v>
                </c:pt>
                <c:pt idx="23915">
                  <c:v>24.909988094618029</c:v>
                </c:pt>
                <c:pt idx="23916">
                  <c:v>28.773755176420991</c:v>
                </c:pt>
                <c:pt idx="23917">
                  <c:v>28.616193865670994</c:v>
                </c:pt>
                <c:pt idx="23918">
                  <c:v>31.141582722129897</c:v>
                </c:pt>
                <c:pt idx="23919">
                  <c:v>34.676336099489049</c:v>
                </c:pt>
                <c:pt idx="23920">
                  <c:v>4.7779607781479854</c:v>
                </c:pt>
                <c:pt idx="23921">
                  <c:v>1.0246111366950084E-2</c:v>
                </c:pt>
                <c:pt idx="23922">
                  <c:v>3.0000000260699267E-3</c:v>
                </c:pt>
                <c:pt idx="23923">
                  <c:v>3.0000000260799187E-3</c:v>
                </c:pt>
                <c:pt idx="23924">
                  <c:v>3.0000000260701487E-3</c:v>
                </c:pt>
                <c:pt idx="23925">
                  <c:v>3.0000000260799187E-3</c:v>
                </c:pt>
                <c:pt idx="23926">
                  <c:v>3.0000000260799187E-3</c:v>
                </c:pt>
                <c:pt idx="23927">
                  <c:v>3.0000000260801407E-3</c:v>
                </c:pt>
                <c:pt idx="23928">
                  <c:v>3.0000000260799187E-3</c:v>
                </c:pt>
                <c:pt idx="23929">
                  <c:v>7.6766670963499539E-3</c:v>
                </c:pt>
                <c:pt idx="23930">
                  <c:v>9.0000005438901631E-3</c:v>
                </c:pt>
                <c:pt idx="23931">
                  <c:v>9.0000005438899411E-3</c:v>
                </c:pt>
                <c:pt idx="23932">
                  <c:v>3.9200672811144983</c:v>
                </c:pt>
                <c:pt idx="23933">
                  <c:v>29.526249482118004</c:v>
                </c:pt>
                <c:pt idx="23934">
                  <c:v>28.700707583999929</c:v>
                </c:pt>
                <c:pt idx="23935">
                  <c:v>24.846035172139864</c:v>
                </c:pt>
                <c:pt idx="23936">
                  <c:v>17.016925582883971</c:v>
                </c:pt>
                <c:pt idx="23937">
                  <c:v>28.350009327462999</c:v>
                </c:pt>
                <c:pt idx="23938">
                  <c:v>26.373688632117023</c:v>
                </c:pt>
                <c:pt idx="23939">
                  <c:v>32.249084092774801</c:v>
                </c:pt>
                <c:pt idx="23940">
                  <c:v>35.208767724561994</c:v>
                </c:pt>
                <c:pt idx="23941">
                  <c:v>36.850678038789965</c:v>
                </c:pt>
                <c:pt idx="23942">
                  <c:v>38.316098025940164</c:v>
                </c:pt>
                <c:pt idx="23943">
                  <c:v>28.901274280398198</c:v>
                </c:pt>
                <c:pt idx="23944">
                  <c:v>4.440854105095994</c:v>
                </c:pt>
                <c:pt idx="23945">
                  <c:v>1.0251666977484199E-2</c:v>
                </c:pt>
                <c:pt idx="23946">
                  <c:v>3.0000000260769974E-3</c:v>
                </c:pt>
                <c:pt idx="23947">
                  <c:v>3.0000000260771015E-3</c:v>
                </c:pt>
                <c:pt idx="23948">
                  <c:v>3.0000000260770009E-3</c:v>
                </c:pt>
                <c:pt idx="23949">
                  <c:v>3.0000000260770009E-3</c:v>
                </c:pt>
                <c:pt idx="23950">
                  <c:v>3.000000026077E-3</c:v>
                </c:pt>
                <c:pt idx="23951">
                  <c:v>1.9616666992402E-3</c:v>
                </c:pt>
                <c:pt idx="23952">
                  <c:v>0</c:v>
                </c:pt>
                <c:pt idx="23953">
                  <c:v>0</c:v>
                </c:pt>
                <c:pt idx="23954">
                  <c:v>0</c:v>
                </c:pt>
                <c:pt idx="23955">
                  <c:v>0</c:v>
                </c:pt>
                <c:pt idx="23956">
                  <c:v>4.8317095443937195</c:v>
                </c:pt>
                <c:pt idx="23957">
                  <c:v>33.796010766972927</c:v>
                </c:pt>
                <c:pt idx="23958">
                  <c:v>42.490583178599991</c:v>
                </c:pt>
                <c:pt idx="23959">
                  <c:v>32.14565260410393</c:v>
                </c:pt>
                <c:pt idx="23960">
                  <c:v>31.493304451306003</c:v>
                </c:pt>
                <c:pt idx="23961">
                  <c:v>20.306941475929989</c:v>
                </c:pt>
                <c:pt idx="23962">
                  <c:v>28.256412215480395</c:v>
                </c:pt>
                <c:pt idx="23963">
                  <c:v>12.599999120239772</c:v>
                </c:pt>
                <c:pt idx="23964">
                  <c:v>17.266762714920333</c:v>
                </c:pt>
                <c:pt idx="23965">
                  <c:v>22.45009655595004</c:v>
                </c:pt>
                <c:pt idx="23966">
                  <c:v>27.708549134117106</c:v>
                </c:pt>
                <c:pt idx="23967">
                  <c:v>20.066571038763016</c:v>
                </c:pt>
                <c:pt idx="23968">
                  <c:v>4.125944640026006</c:v>
                </c:pt>
                <c:pt idx="23969">
                  <c:v>8.1683335282500824E-3</c:v>
                </c:pt>
                <c:pt idx="23970">
                  <c:v>3.000000026077E-3</c:v>
                </c:pt>
                <c:pt idx="23971">
                  <c:v>3.0000000260769991E-3</c:v>
                </c:pt>
                <c:pt idx="23972">
                  <c:v>3.0000000260770997E-3</c:v>
                </c:pt>
                <c:pt idx="23973">
                  <c:v>3.0000000260770009E-3</c:v>
                </c:pt>
                <c:pt idx="23974">
                  <c:v>3.0000000260770997E-3</c:v>
                </c:pt>
                <c:pt idx="23975">
                  <c:v>3.0000000260770997E-3</c:v>
                </c:pt>
                <c:pt idx="23976">
                  <c:v>1.7150000149073995E-3</c:v>
                </c:pt>
                <c:pt idx="23977">
                  <c:v>0</c:v>
                </c:pt>
                <c:pt idx="23978">
                  <c:v>5.0000000434616996E-3</c:v>
                </c:pt>
                <c:pt idx="23979">
                  <c:v>0</c:v>
                </c:pt>
                <c:pt idx="23980">
                  <c:v>6.5636812335609989</c:v>
                </c:pt>
                <c:pt idx="23981">
                  <c:v>35.178850076149956</c:v>
                </c:pt>
                <c:pt idx="23982">
                  <c:v>43.840391700930013</c:v>
                </c:pt>
                <c:pt idx="23983">
                  <c:v>41.159243431629875</c:v>
                </c:pt>
                <c:pt idx="23984">
                  <c:v>33.143271584572972</c:v>
                </c:pt>
                <c:pt idx="23985">
                  <c:v>33.207395055971503</c:v>
                </c:pt>
                <c:pt idx="23986">
                  <c:v>34.222911809815059</c:v>
                </c:pt>
                <c:pt idx="23987">
                  <c:v>35.447688033419013</c:v>
                </c:pt>
                <c:pt idx="23988">
                  <c:v>40.148451037340976</c:v>
                </c:pt>
                <c:pt idx="23989">
                  <c:v>45.281047447261017</c:v>
                </c:pt>
                <c:pt idx="23990">
                  <c:v>45.693314501386403</c:v>
                </c:pt>
                <c:pt idx="23991">
                  <c:v>39.767067520311969</c:v>
                </c:pt>
                <c:pt idx="23992">
                  <c:v>4.6299790782269952</c:v>
                </c:pt>
                <c:pt idx="23993">
                  <c:v>1.20333339139405E-2</c:v>
                </c:pt>
                <c:pt idx="23994">
                  <c:v>9.0000005438923992E-3</c:v>
                </c:pt>
                <c:pt idx="23995">
                  <c:v>9.0000005438924009E-3</c:v>
                </c:pt>
                <c:pt idx="23996">
                  <c:v>9.0000005438924009E-3</c:v>
                </c:pt>
                <c:pt idx="23997">
                  <c:v>9.0000005438923992E-3</c:v>
                </c:pt>
                <c:pt idx="23998">
                  <c:v>9.0000005438924044E-3</c:v>
                </c:pt>
                <c:pt idx="23999">
                  <c:v>9.0000005438924009E-3</c:v>
                </c:pt>
                <c:pt idx="24000">
                  <c:v>2.8000001692108992E-3</c:v>
                </c:pt>
                <c:pt idx="24001">
                  <c:v>0</c:v>
                </c:pt>
                <c:pt idx="24002">
                  <c:v>0</c:v>
                </c:pt>
                <c:pt idx="24003">
                  <c:v>0</c:v>
                </c:pt>
                <c:pt idx="24004">
                  <c:v>6.7293717846580137</c:v>
                </c:pt>
                <c:pt idx="24005">
                  <c:v>36.986543295019828</c:v>
                </c:pt>
                <c:pt idx="24006">
                  <c:v>54.731570166349911</c:v>
                </c:pt>
                <c:pt idx="24007">
                  <c:v>57.477309912310147</c:v>
                </c:pt>
                <c:pt idx="24008">
                  <c:v>66.817152960560975</c:v>
                </c:pt>
                <c:pt idx="24009">
                  <c:v>58.945593870751054</c:v>
                </c:pt>
                <c:pt idx="24010">
                  <c:v>52.276078137957938</c:v>
                </c:pt>
                <c:pt idx="24011">
                  <c:v>46.16052587264096</c:v>
                </c:pt>
                <c:pt idx="24012">
                  <c:v>35.800785401465021</c:v>
                </c:pt>
                <c:pt idx="24013">
                  <c:v>34.28688929624002</c:v>
                </c:pt>
                <c:pt idx="24014">
                  <c:v>51.944441141553966</c:v>
                </c:pt>
                <c:pt idx="24015">
                  <c:v>38.272469209565088</c:v>
                </c:pt>
                <c:pt idx="24016">
                  <c:v>4.0033257221800085</c:v>
                </c:pt>
                <c:pt idx="24017">
                  <c:v>7.1600001755480992E-3</c:v>
                </c:pt>
                <c:pt idx="24018">
                  <c:v>3.0000000260769766E-3</c:v>
                </c:pt>
                <c:pt idx="24019">
                  <c:v>3.0000000260799187E-3</c:v>
                </c:pt>
                <c:pt idx="24020">
                  <c:v>3.0000000260769211E-3</c:v>
                </c:pt>
                <c:pt idx="24021">
                  <c:v>3.0000000260770321E-3</c:v>
                </c:pt>
                <c:pt idx="24022">
                  <c:v>3.0000000260770321E-3</c:v>
                </c:pt>
                <c:pt idx="24023">
                  <c:v>3.0000000260770321E-3</c:v>
                </c:pt>
                <c:pt idx="24024">
                  <c:v>3.0000000260801407E-3</c:v>
                </c:pt>
                <c:pt idx="24025">
                  <c:v>4.3800000380724985E-3</c:v>
                </c:pt>
                <c:pt idx="24026">
                  <c:v>0</c:v>
                </c:pt>
                <c:pt idx="24027">
                  <c:v>0</c:v>
                </c:pt>
                <c:pt idx="24028">
                  <c:v>6.1156012313849999</c:v>
                </c:pt>
                <c:pt idx="24029">
                  <c:v>35.745567669280035</c:v>
                </c:pt>
                <c:pt idx="24030">
                  <c:v>40.529613515279834</c:v>
                </c:pt>
                <c:pt idx="24031">
                  <c:v>35.777837172080126</c:v>
                </c:pt>
                <c:pt idx="24032">
                  <c:v>33.846196064420042</c:v>
                </c:pt>
                <c:pt idx="24033">
                  <c:v>30.687066846957009</c:v>
                </c:pt>
                <c:pt idx="24034">
                  <c:v>35.052380241024025</c:v>
                </c:pt>
                <c:pt idx="24035">
                  <c:v>22.100026276904998</c:v>
                </c:pt>
                <c:pt idx="24036">
                  <c:v>20.493074862162796</c:v>
                </c:pt>
                <c:pt idx="24037">
                  <c:v>22.684028977819199</c:v>
                </c:pt>
                <c:pt idx="24038">
                  <c:v>32.975241788760968</c:v>
                </c:pt>
                <c:pt idx="24039">
                  <c:v>34.707391641052027</c:v>
                </c:pt>
                <c:pt idx="24040">
                  <c:v>3.0502023683819885</c:v>
                </c:pt>
                <c:pt idx="24041">
                  <c:v>4.7666667867451995E-3</c:v>
                </c:pt>
                <c:pt idx="24042">
                  <c:v>3.0000000260770321E-3</c:v>
                </c:pt>
                <c:pt idx="24043">
                  <c:v>3.0000000260770321E-3</c:v>
                </c:pt>
                <c:pt idx="24044">
                  <c:v>3.0000000260769766E-3</c:v>
                </c:pt>
                <c:pt idx="24045">
                  <c:v>3.0000000260770321E-3</c:v>
                </c:pt>
                <c:pt idx="24046">
                  <c:v>3.0000000260769766E-3</c:v>
                </c:pt>
                <c:pt idx="24047">
                  <c:v>3.0000000260769211E-3</c:v>
                </c:pt>
                <c:pt idx="24048">
                  <c:v>1.3633333451840146E-3</c:v>
                </c:pt>
                <c:pt idx="24049">
                  <c:v>4.5433334970018998E-3</c:v>
                </c:pt>
                <c:pt idx="24050">
                  <c:v>3.0000000260769211E-3</c:v>
                </c:pt>
                <c:pt idx="24051">
                  <c:v>3.8133333980420181E-3</c:v>
                </c:pt>
                <c:pt idx="24052">
                  <c:v>6.9967562306879927</c:v>
                </c:pt>
                <c:pt idx="24053">
                  <c:v>35.026396944359931</c:v>
                </c:pt>
                <c:pt idx="24054">
                  <c:v>44.017328558099962</c:v>
                </c:pt>
                <c:pt idx="24055">
                  <c:v>27.123247528078082</c:v>
                </c:pt>
                <c:pt idx="24056">
                  <c:v>16.31348772843495</c:v>
                </c:pt>
                <c:pt idx="24057">
                  <c:v>25.430850538149002</c:v>
                </c:pt>
                <c:pt idx="24058">
                  <c:v>25.80808183457998</c:v>
                </c:pt>
                <c:pt idx="24059">
                  <c:v>20.088852037318389</c:v>
                </c:pt>
                <c:pt idx="24060">
                  <c:v>20.205446159579896</c:v>
                </c:pt>
                <c:pt idx="24061">
                  <c:v>21.351678490638989</c:v>
                </c:pt>
                <c:pt idx="24062">
                  <c:v>41.215166535908907</c:v>
                </c:pt>
                <c:pt idx="24063">
                  <c:v>33.979664092307985</c:v>
                </c:pt>
                <c:pt idx="24064">
                  <c:v>3.0649479185873076</c:v>
                </c:pt>
                <c:pt idx="24065">
                  <c:v>8.253333546842101E-3</c:v>
                </c:pt>
                <c:pt idx="24066">
                  <c:v>6.0000000521540642E-3</c:v>
                </c:pt>
                <c:pt idx="24067">
                  <c:v>6.0000000521500674E-3</c:v>
                </c:pt>
                <c:pt idx="24068">
                  <c:v>6.0000000521498453E-3</c:v>
                </c:pt>
                <c:pt idx="24069">
                  <c:v>6.0000000521600594E-3</c:v>
                </c:pt>
                <c:pt idx="24070">
                  <c:v>6.0000000521540642E-3</c:v>
                </c:pt>
                <c:pt idx="24071">
                  <c:v>6.0000000521539532E-3</c:v>
                </c:pt>
                <c:pt idx="24072">
                  <c:v>9.3200003655830033E-3</c:v>
                </c:pt>
                <c:pt idx="24073">
                  <c:v>2.8133333577899933E-3</c:v>
                </c:pt>
                <c:pt idx="24074">
                  <c:v>1.7800000154719609E-3</c:v>
                </c:pt>
                <c:pt idx="24075">
                  <c:v>2.4066666875869336E-3</c:v>
                </c:pt>
                <c:pt idx="24076">
                  <c:v>5.753479542661978</c:v>
                </c:pt>
                <c:pt idx="24077">
                  <c:v>34.494461842210058</c:v>
                </c:pt>
                <c:pt idx="24078">
                  <c:v>37.688338120790149</c:v>
                </c:pt>
                <c:pt idx="24079">
                  <c:v>29.931864838064939</c:v>
                </c:pt>
                <c:pt idx="24080">
                  <c:v>19.747173178995595</c:v>
                </c:pt>
                <c:pt idx="24081">
                  <c:v>20.086610632472002</c:v>
                </c:pt>
                <c:pt idx="24082">
                  <c:v>24.691726891200005</c:v>
                </c:pt>
                <c:pt idx="24083">
                  <c:v>22.363066995406996</c:v>
                </c:pt>
                <c:pt idx="24084">
                  <c:v>27.910354128416998</c:v>
                </c:pt>
                <c:pt idx="24085">
                  <c:v>40.391511125039017</c:v>
                </c:pt>
                <c:pt idx="24086">
                  <c:v>44.400826037722993</c:v>
                </c:pt>
                <c:pt idx="24087">
                  <c:v>32.968845496215977</c:v>
                </c:pt>
                <c:pt idx="24088">
                  <c:v>2.9486545799939989</c:v>
                </c:pt>
                <c:pt idx="24089">
                  <c:v>2.2600000196447002E-3</c:v>
                </c:pt>
                <c:pt idx="24090">
                  <c:v>0</c:v>
                </c:pt>
                <c:pt idx="24091">
                  <c:v>0</c:v>
                </c:pt>
                <c:pt idx="24092">
                  <c:v>5.1118854019376004E-3</c:v>
                </c:pt>
                <c:pt idx="24093">
                  <c:v>0</c:v>
                </c:pt>
                <c:pt idx="24094">
                  <c:v>0</c:v>
                </c:pt>
                <c:pt idx="24095">
                  <c:v>1.8066666823709013E-3</c:v>
                </c:pt>
                <c:pt idx="24096">
                  <c:v>4.0066667196029995E-3</c:v>
                </c:pt>
                <c:pt idx="24097">
                  <c:v>7.0761112625608007E-3</c:v>
                </c:pt>
                <c:pt idx="24098">
                  <c:v>6.0000000521540017E-3</c:v>
                </c:pt>
                <c:pt idx="24099">
                  <c:v>6.0000000521541006E-3</c:v>
                </c:pt>
                <c:pt idx="24100">
                  <c:v>4.8937056456420009</c:v>
                </c:pt>
                <c:pt idx="24101">
                  <c:v>33.938473512270093</c:v>
                </c:pt>
                <c:pt idx="24102">
                  <c:v>34.893863311149971</c:v>
                </c:pt>
                <c:pt idx="24103">
                  <c:v>20.93293913616003</c:v>
                </c:pt>
                <c:pt idx="24104">
                  <c:v>19.268791371818203</c:v>
                </c:pt>
                <c:pt idx="24105">
                  <c:v>24.963374811810013</c:v>
                </c:pt>
                <c:pt idx="24106">
                  <c:v>21.309317780771039</c:v>
                </c:pt>
                <c:pt idx="24107">
                  <c:v>28.813146061625048</c:v>
                </c:pt>
                <c:pt idx="24108">
                  <c:v>31.127813628962031</c:v>
                </c:pt>
                <c:pt idx="24109">
                  <c:v>38.55385080189501</c:v>
                </c:pt>
                <c:pt idx="24110">
                  <c:v>39.190374876761801</c:v>
                </c:pt>
                <c:pt idx="24111">
                  <c:v>29.135988450687989</c:v>
                </c:pt>
                <c:pt idx="24112">
                  <c:v>2.3909751225401976</c:v>
                </c:pt>
                <c:pt idx="24113">
                  <c:v>9.0000005438923003E-3</c:v>
                </c:pt>
                <c:pt idx="24114">
                  <c:v>9.0000005438923975E-3</c:v>
                </c:pt>
                <c:pt idx="24115">
                  <c:v>9.0000005438924009E-3</c:v>
                </c:pt>
                <c:pt idx="24116">
                  <c:v>9.0000005438924009E-3</c:v>
                </c:pt>
                <c:pt idx="24117">
                  <c:v>9.0000005438924009E-3</c:v>
                </c:pt>
                <c:pt idx="24118">
                  <c:v>9.0000005438923992E-3</c:v>
                </c:pt>
                <c:pt idx="24119">
                  <c:v>1.30000005010515E-2</c:v>
                </c:pt>
                <c:pt idx="24120">
                  <c:v>9.0000005438924009E-3</c:v>
                </c:pt>
                <c:pt idx="24121">
                  <c:v>9.0000005438923003E-3</c:v>
                </c:pt>
                <c:pt idx="24122">
                  <c:v>9.0000005438923992E-3</c:v>
                </c:pt>
                <c:pt idx="24123">
                  <c:v>9.0000005438924009E-3</c:v>
                </c:pt>
                <c:pt idx="24124">
                  <c:v>5.0302450871292876</c:v>
                </c:pt>
                <c:pt idx="24125">
                  <c:v>33.687351772227089</c:v>
                </c:pt>
                <c:pt idx="24126">
                  <c:v>41.545936168498997</c:v>
                </c:pt>
                <c:pt idx="24127">
                  <c:v>36.392940780585008</c:v>
                </c:pt>
                <c:pt idx="24128">
                  <c:v>34.238122678860201</c:v>
                </c:pt>
                <c:pt idx="24129">
                  <c:v>40.237305979729001</c:v>
                </c:pt>
                <c:pt idx="24130">
                  <c:v>45.655919028387906</c:v>
                </c:pt>
                <c:pt idx="24131">
                  <c:v>35.471474258633009</c:v>
                </c:pt>
                <c:pt idx="24132">
                  <c:v>39.27541568862199</c:v>
                </c:pt>
                <c:pt idx="24133">
                  <c:v>46.909213842821032</c:v>
                </c:pt>
                <c:pt idx="24134">
                  <c:v>46.873033302358976</c:v>
                </c:pt>
                <c:pt idx="24135">
                  <c:v>31.717455759417021</c:v>
                </c:pt>
                <c:pt idx="24136">
                  <c:v>2.7127818007414959</c:v>
                </c:pt>
                <c:pt idx="24137">
                  <c:v>6.5800001022095003E-3</c:v>
                </c:pt>
                <c:pt idx="24138">
                  <c:v>6.000000052154E-3</c:v>
                </c:pt>
                <c:pt idx="24139">
                  <c:v>6.0000000521540087E-3</c:v>
                </c:pt>
                <c:pt idx="24140">
                  <c:v>6.0000000521540087E-3</c:v>
                </c:pt>
                <c:pt idx="24141">
                  <c:v>6.0000000521500674E-3</c:v>
                </c:pt>
                <c:pt idx="24142">
                  <c:v>6.0000000521602814E-3</c:v>
                </c:pt>
                <c:pt idx="24143">
                  <c:v>6.0000000521598373E-3</c:v>
                </c:pt>
                <c:pt idx="24144">
                  <c:v>7.6200001919697335E-3</c:v>
                </c:pt>
                <c:pt idx="24145">
                  <c:v>7.573333521269987E-3</c:v>
                </c:pt>
                <c:pt idx="24146">
                  <c:v>6.0000000521500674E-3</c:v>
                </c:pt>
                <c:pt idx="24147">
                  <c:v>6.0000000521539809E-3</c:v>
                </c:pt>
                <c:pt idx="24148">
                  <c:v>4.3759283971649978</c:v>
                </c:pt>
                <c:pt idx="24149">
                  <c:v>33.802935174534014</c:v>
                </c:pt>
                <c:pt idx="24150">
                  <c:v>42.638959906328978</c:v>
                </c:pt>
                <c:pt idx="24151">
                  <c:v>30.703594622617004</c:v>
                </c:pt>
                <c:pt idx="24152">
                  <c:v>31.68907706313999</c:v>
                </c:pt>
                <c:pt idx="24153">
                  <c:v>38.803658916687993</c:v>
                </c:pt>
                <c:pt idx="24154">
                  <c:v>46.117856993939995</c:v>
                </c:pt>
                <c:pt idx="24155">
                  <c:v>48.501879180538026</c:v>
                </c:pt>
                <c:pt idx="24156">
                  <c:v>41.328425615098013</c:v>
                </c:pt>
                <c:pt idx="24157">
                  <c:v>51.19362467765302</c:v>
                </c:pt>
                <c:pt idx="24158">
                  <c:v>47.893085527155961</c:v>
                </c:pt>
                <c:pt idx="24159">
                  <c:v>26.394215566018801</c:v>
                </c:pt>
                <c:pt idx="24160">
                  <c:v>2.3363556644412995</c:v>
                </c:pt>
                <c:pt idx="24161">
                  <c:v>3.7466667282100019E-3</c:v>
                </c:pt>
                <c:pt idx="24162">
                  <c:v>3.0000000260796966E-3</c:v>
                </c:pt>
                <c:pt idx="24163">
                  <c:v>3.0000000260801407E-3</c:v>
                </c:pt>
                <c:pt idx="24164">
                  <c:v>3.0000000260801407E-3</c:v>
                </c:pt>
                <c:pt idx="24165">
                  <c:v>3.0000000260703708E-3</c:v>
                </c:pt>
                <c:pt idx="24166">
                  <c:v>1.8666666828903722E-3</c:v>
                </c:pt>
                <c:pt idx="24167">
                  <c:v>0</c:v>
                </c:pt>
                <c:pt idx="24168">
                  <c:v>0</c:v>
                </c:pt>
                <c:pt idx="24169">
                  <c:v>0</c:v>
                </c:pt>
                <c:pt idx="24170">
                  <c:v>0</c:v>
                </c:pt>
                <c:pt idx="24171">
                  <c:v>0</c:v>
                </c:pt>
                <c:pt idx="24172">
                  <c:v>3.9279545089080017</c:v>
                </c:pt>
                <c:pt idx="24173">
                  <c:v>27.192846815119992</c:v>
                </c:pt>
                <c:pt idx="24174">
                  <c:v>37.701714989801985</c:v>
                </c:pt>
                <c:pt idx="24175">
                  <c:v>38.431089569785399</c:v>
                </c:pt>
                <c:pt idx="24176">
                  <c:v>35.829795925354972</c:v>
                </c:pt>
                <c:pt idx="24177">
                  <c:v>37.033658031618074</c:v>
                </c:pt>
                <c:pt idx="24178">
                  <c:v>37.243518438230012</c:v>
                </c:pt>
                <c:pt idx="24179">
                  <c:v>38.385310145690937</c:v>
                </c:pt>
                <c:pt idx="24180">
                  <c:v>40.996138733892053</c:v>
                </c:pt>
                <c:pt idx="24181">
                  <c:v>47.89673370460801</c:v>
                </c:pt>
                <c:pt idx="24182">
                  <c:v>35.992157330449004</c:v>
                </c:pt>
                <c:pt idx="24183">
                  <c:v>19.310837549121004</c:v>
                </c:pt>
                <c:pt idx="24184">
                  <c:v>1.7834945147086003</c:v>
                </c:pt>
                <c:pt idx="24185">
                  <c:v>9.0000005438923975E-3</c:v>
                </c:pt>
                <c:pt idx="24186">
                  <c:v>9.0000005438924009E-3</c:v>
                </c:pt>
                <c:pt idx="24187">
                  <c:v>9.0000005438924009E-3</c:v>
                </c:pt>
                <c:pt idx="24188">
                  <c:v>9.0000005438923992E-3</c:v>
                </c:pt>
                <c:pt idx="24189">
                  <c:v>9.0000005438923975E-3</c:v>
                </c:pt>
                <c:pt idx="24190">
                  <c:v>2.3100001395990957E-3</c:v>
                </c:pt>
                <c:pt idx="24191">
                  <c:v>0</c:v>
                </c:pt>
                <c:pt idx="24192">
                  <c:v>0</c:v>
                </c:pt>
                <c:pt idx="24193">
                  <c:v>7.4127781789542976E-3</c:v>
                </c:pt>
                <c:pt idx="24194">
                  <c:v>1.7600001394748981E-3</c:v>
                </c:pt>
                <c:pt idx="24195">
                  <c:v>7.008889273016003E-3</c:v>
                </c:pt>
                <c:pt idx="24196">
                  <c:v>2.4361722583023502</c:v>
                </c:pt>
                <c:pt idx="24197">
                  <c:v>12.349450099287026</c:v>
                </c:pt>
                <c:pt idx="24198">
                  <c:v>29.370944584185004</c:v>
                </c:pt>
                <c:pt idx="24199">
                  <c:v>37.61878082102001</c:v>
                </c:pt>
                <c:pt idx="24200">
                  <c:v>33.71535316146992</c:v>
                </c:pt>
                <c:pt idx="24201">
                  <c:v>31.946793211440081</c:v>
                </c:pt>
                <c:pt idx="24202">
                  <c:v>38.762334281800008</c:v>
                </c:pt>
                <c:pt idx="24203">
                  <c:v>36.019203837509963</c:v>
                </c:pt>
                <c:pt idx="24204">
                  <c:v>34.122804749807983</c:v>
                </c:pt>
                <c:pt idx="24205">
                  <c:v>31.094426983669109</c:v>
                </c:pt>
                <c:pt idx="24206">
                  <c:v>39.069116198684981</c:v>
                </c:pt>
                <c:pt idx="24207">
                  <c:v>19.436483757616031</c:v>
                </c:pt>
                <c:pt idx="24208">
                  <c:v>2.0109834325355003</c:v>
                </c:pt>
                <c:pt idx="24209">
                  <c:v>5.5133333812571001E-3</c:v>
                </c:pt>
                <c:pt idx="24210">
                  <c:v>0</c:v>
                </c:pt>
                <c:pt idx="24211">
                  <c:v>0</c:v>
                </c:pt>
                <c:pt idx="24212">
                  <c:v>0</c:v>
                </c:pt>
                <c:pt idx="24213">
                  <c:v>0</c:v>
                </c:pt>
                <c:pt idx="24214">
                  <c:v>0</c:v>
                </c:pt>
                <c:pt idx="24215">
                  <c:v>0</c:v>
                </c:pt>
                <c:pt idx="24216">
                  <c:v>0</c:v>
                </c:pt>
                <c:pt idx="24217">
                  <c:v>0</c:v>
                </c:pt>
                <c:pt idx="24218">
                  <c:v>0</c:v>
                </c:pt>
                <c:pt idx="24219">
                  <c:v>5.6333334912131994E-3</c:v>
                </c:pt>
                <c:pt idx="24220">
                  <c:v>4.1256478490033999</c:v>
                </c:pt>
                <c:pt idx="24221">
                  <c:v>33.551370364960121</c:v>
                </c:pt>
                <c:pt idx="24222">
                  <c:v>41.299117670919941</c:v>
                </c:pt>
                <c:pt idx="24223">
                  <c:v>33.047292335297016</c:v>
                </c:pt>
                <c:pt idx="24224">
                  <c:v>33.145783816442986</c:v>
                </c:pt>
                <c:pt idx="24225">
                  <c:v>41.056766099399056</c:v>
                </c:pt>
                <c:pt idx="24226">
                  <c:v>44.840969952477963</c:v>
                </c:pt>
                <c:pt idx="24227">
                  <c:v>45.462222118378108</c:v>
                </c:pt>
                <c:pt idx="24228">
                  <c:v>43.563584849042002</c:v>
                </c:pt>
                <c:pt idx="24229">
                  <c:v>42.985344110198014</c:v>
                </c:pt>
                <c:pt idx="24230">
                  <c:v>46.676516766779969</c:v>
                </c:pt>
                <c:pt idx="24231">
                  <c:v>28.065888251725028</c:v>
                </c:pt>
                <c:pt idx="24232">
                  <c:v>1.6307161857005994</c:v>
                </c:pt>
                <c:pt idx="24233">
                  <c:v>9.0000005438924009E-3</c:v>
                </c:pt>
                <c:pt idx="24234">
                  <c:v>9.0000005438923003E-3</c:v>
                </c:pt>
                <c:pt idx="24235">
                  <c:v>3.6650002214850992E-3</c:v>
                </c:pt>
                <c:pt idx="24236">
                  <c:v>0</c:v>
                </c:pt>
                <c:pt idx="24237">
                  <c:v>1.261666677633503E-3</c:v>
                </c:pt>
                <c:pt idx="24238">
                  <c:v>3.0000000260771015E-3</c:v>
                </c:pt>
                <c:pt idx="24239">
                  <c:v>4.7933334445890985E-3</c:v>
                </c:pt>
                <c:pt idx="24240">
                  <c:v>3.0000000260770009E-3</c:v>
                </c:pt>
                <c:pt idx="24241">
                  <c:v>3.000000026077098E-3</c:v>
                </c:pt>
                <c:pt idx="24242">
                  <c:v>3.0000000260770009E-3</c:v>
                </c:pt>
                <c:pt idx="24243">
                  <c:v>3.0000000260769974E-3</c:v>
                </c:pt>
                <c:pt idx="24244">
                  <c:v>4.7014917461595971</c:v>
                </c:pt>
                <c:pt idx="24245">
                  <c:v>29.689349441979971</c:v>
                </c:pt>
                <c:pt idx="24246">
                  <c:v>40.662050472365053</c:v>
                </c:pt>
                <c:pt idx="24247">
                  <c:v>30.638083698024303</c:v>
                </c:pt>
                <c:pt idx="24248">
                  <c:v>44.620047363706902</c:v>
                </c:pt>
                <c:pt idx="24249">
                  <c:v>45.750847659110036</c:v>
                </c:pt>
                <c:pt idx="24250">
                  <c:v>44.255560687913999</c:v>
                </c:pt>
                <c:pt idx="24251">
                  <c:v>36.434798045688012</c:v>
                </c:pt>
                <c:pt idx="24252">
                  <c:v>27.089442736579031</c:v>
                </c:pt>
                <c:pt idx="24253">
                  <c:v>16.001183519357937</c:v>
                </c:pt>
                <c:pt idx="24254">
                  <c:v>13.087362372346973</c:v>
                </c:pt>
                <c:pt idx="24255">
                  <c:v>14.548996369810098</c:v>
                </c:pt>
                <c:pt idx="24256">
                  <c:v>1.3680484027694995</c:v>
                </c:pt>
                <c:pt idx="24257">
                  <c:v>5.6466667157494994E-3</c:v>
                </c:pt>
                <c:pt idx="24258">
                  <c:v>0</c:v>
                </c:pt>
                <c:pt idx="24259">
                  <c:v>0</c:v>
                </c:pt>
                <c:pt idx="24260">
                  <c:v>0</c:v>
                </c:pt>
                <c:pt idx="24261">
                  <c:v>0</c:v>
                </c:pt>
                <c:pt idx="24262">
                  <c:v>0</c:v>
                </c:pt>
                <c:pt idx="24263">
                  <c:v>0</c:v>
                </c:pt>
                <c:pt idx="24264">
                  <c:v>0</c:v>
                </c:pt>
                <c:pt idx="24265">
                  <c:v>0</c:v>
                </c:pt>
                <c:pt idx="24266">
                  <c:v>0</c:v>
                </c:pt>
                <c:pt idx="24267">
                  <c:v>1.6066666806323071E-3</c:v>
                </c:pt>
                <c:pt idx="24268">
                  <c:v>2.0437944785433011</c:v>
                </c:pt>
                <c:pt idx="24269">
                  <c:v>12.149384559471969</c:v>
                </c:pt>
                <c:pt idx="24270">
                  <c:v>14.34865148317499</c:v>
                </c:pt>
                <c:pt idx="24271">
                  <c:v>24.084793827263603</c:v>
                </c:pt>
                <c:pt idx="24272">
                  <c:v>36.209109509254006</c:v>
                </c:pt>
                <c:pt idx="24273">
                  <c:v>44.03808989736639</c:v>
                </c:pt>
                <c:pt idx="24274">
                  <c:v>44.246340070829099</c:v>
                </c:pt>
                <c:pt idx="24275">
                  <c:v>40.765230957138485</c:v>
                </c:pt>
                <c:pt idx="24276">
                  <c:v>31.167806731328994</c:v>
                </c:pt>
                <c:pt idx="24277">
                  <c:v>19.759868349497992</c:v>
                </c:pt>
                <c:pt idx="24278">
                  <c:v>19.282878966465006</c:v>
                </c:pt>
                <c:pt idx="24279">
                  <c:v>20.587454127242399</c:v>
                </c:pt>
                <c:pt idx="24280">
                  <c:v>1.402881171543001</c:v>
                </c:pt>
                <c:pt idx="24281">
                  <c:v>2.0533333511816004E-3</c:v>
                </c:pt>
                <c:pt idx="24282">
                  <c:v>0</c:v>
                </c:pt>
                <c:pt idx="24283">
                  <c:v>0</c:v>
                </c:pt>
                <c:pt idx="24284">
                  <c:v>0</c:v>
                </c:pt>
                <c:pt idx="24285">
                  <c:v>0</c:v>
                </c:pt>
                <c:pt idx="24286">
                  <c:v>0</c:v>
                </c:pt>
                <c:pt idx="24287">
                  <c:v>2.7933333576139995E-3</c:v>
                </c:pt>
                <c:pt idx="24288">
                  <c:v>0</c:v>
                </c:pt>
                <c:pt idx="24289">
                  <c:v>0</c:v>
                </c:pt>
                <c:pt idx="24290">
                  <c:v>1.5933333471831006E-3</c:v>
                </c:pt>
                <c:pt idx="24291">
                  <c:v>0</c:v>
                </c:pt>
                <c:pt idx="24292">
                  <c:v>2.5847839336129041</c:v>
                </c:pt>
                <c:pt idx="24293">
                  <c:v>9.6563437550189519</c:v>
                </c:pt>
                <c:pt idx="24294">
                  <c:v>13.149274593259008</c:v>
                </c:pt>
                <c:pt idx="24295">
                  <c:v>23.483760460218008</c:v>
                </c:pt>
                <c:pt idx="24296">
                  <c:v>35.605296919082392</c:v>
                </c:pt>
                <c:pt idx="24297">
                  <c:v>42.597259871699009</c:v>
                </c:pt>
                <c:pt idx="24298">
                  <c:v>43.178810653157029</c:v>
                </c:pt>
                <c:pt idx="24299">
                  <c:v>40.569915707907001</c:v>
                </c:pt>
                <c:pt idx="24300">
                  <c:v>42.285949174034016</c:v>
                </c:pt>
                <c:pt idx="24301">
                  <c:v>43.909289031024002</c:v>
                </c:pt>
                <c:pt idx="24302">
                  <c:v>47.615709168733005</c:v>
                </c:pt>
                <c:pt idx="24303">
                  <c:v>23.900648436844705</c:v>
                </c:pt>
                <c:pt idx="24304">
                  <c:v>1.0630044918036603</c:v>
                </c:pt>
                <c:pt idx="24305">
                  <c:v>9.0000005438923992E-3</c:v>
                </c:pt>
                <c:pt idx="24306">
                  <c:v>9.0000005438923975E-3</c:v>
                </c:pt>
                <c:pt idx="24307">
                  <c:v>9.000000543891995E-3</c:v>
                </c:pt>
                <c:pt idx="24308">
                  <c:v>9.0000005438923975E-3</c:v>
                </c:pt>
                <c:pt idx="24309">
                  <c:v>9.0000005438923975E-3</c:v>
                </c:pt>
                <c:pt idx="24310">
                  <c:v>9.000000543891995E-3</c:v>
                </c:pt>
                <c:pt idx="24311">
                  <c:v>9.4888894673849991E-3</c:v>
                </c:pt>
                <c:pt idx="24312">
                  <c:v>6.8811112445676011E-3</c:v>
                </c:pt>
                <c:pt idx="24313">
                  <c:v>6.000000052154E-3</c:v>
                </c:pt>
                <c:pt idx="24314">
                  <c:v>6.0000000521541006E-3</c:v>
                </c:pt>
                <c:pt idx="24315">
                  <c:v>6.5000000875443022E-3</c:v>
                </c:pt>
                <c:pt idx="24316">
                  <c:v>3.773907838270496</c:v>
                </c:pt>
                <c:pt idx="24317">
                  <c:v>31.00166569024401</c:v>
                </c:pt>
                <c:pt idx="24318">
                  <c:v>43.658214419483997</c:v>
                </c:pt>
                <c:pt idx="24319">
                  <c:v>37.812768814569012</c:v>
                </c:pt>
                <c:pt idx="24320">
                  <c:v>33.643813149400003</c:v>
                </c:pt>
                <c:pt idx="24321">
                  <c:v>41.747833751836993</c:v>
                </c:pt>
                <c:pt idx="24322">
                  <c:v>45.005831135643973</c:v>
                </c:pt>
                <c:pt idx="24323">
                  <c:v>40.066261755096008</c:v>
                </c:pt>
                <c:pt idx="24324">
                  <c:v>39.803265710412212</c:v>
                </c:pt>
                <c:pt idx="24325">
                  <c:v>45.591706813703013</c:v>
                </c:pt>
                <c:pt idx="24326">
                  <c:v>48.582469927423404</c:v>
                </c:pt>
                <c:pt idx="24327">
                  <c:v>25.520710319305103</c:v>
                </c:pt>
                <c:pt idx="24328">
                  <c:v>1.0606433790099601</c:v>
                </c:pt>
                <c:pt idx="24329">
                  <c:v>6.0000000521540989E-3</c:v>
                </c:pt>
                <c:pt idx="24330">
                  <c:v>6.0000000521540087E-3</c:v>
                </c:pt>
                <c:pt idx="24331">
                  <c:v>6.0000000521540087E-3</c:v>
                </c:pt>
                <c:pt idx="24332">
                  <c:v>6.0000000521540087E-3</c:v>
                </c:pt>
                <c:pt idx="24333">
                  <c:v>8.4000002592800049E-3</c:v>
                </c:pt>
                <c:pt idx="24334">
                  <c:v>6.0000000521540087E-3</c:v>
                </c:pt>
                <c:pt idx="24335">
                  <c:v>6.0000000521539532E-3</c:v>
                </c:pt>
                <c:pt idx="24336">
                  <c:v>6.8811112476719893E-3</c:v>
                </c:pt>
                <c:pt idx="24337">
                  <c:v>1.1933333437062002E-3</c:v>
                </c:pt>
                <c:pt idx="24338">
                  <c:v>4.0666667020149844E-4</c:v>
                </c:pt>
                <c:pt idx="24339">
                  <c:v>5.7516669554427968E-3</c:v>
                </c:pt>
                <c:pt idx="24340">
                  <c:v>2.9844494982922702</c:v>
                </c:pt>
                <c:pt idx="24341">
                  <c:v>30.281688968514004</c:v>
                </c:pt>
                <c:pt idx="24342">
                  <c:v>41.801288866730999</c:v>
                </c:pt>
                <c:pt idx="24343">
                  <c:v>31.030488082568013</c:v>
                </c:pt>
                <c:pt idx="24344">
                  <c:v>28.985023599201014</c:v>
                </c:pt>
                <c:pt idx="24345">
                  <c:v>33.758549208906004</c:v>
                </c:pt>
                <c:pt idx="24346">
                  <c:v>45.971387043530029</c:v>
                </c:pt>
                <c:pt idx="24347">
                  <c:v>48.813692677282205</c:v>
                </c:pt>
                <c:pt idx="24348">
                  <c:v>48.096818641551977</c:v>
                </c:pt>
                <c:pt idx="24349">
                  <c:v>50.254800522066802</c:v>
                </c:pt>
                <c:pt idx="24350">
                  <c:v>49.495029798773004</c:v>
                </c:pt>
                <c:pt idx="24351">
                  <c:v>23.6954291054981</c:v>
                </c:pt>
                <c:pt idx="24352">
                  <c:v>0.86809892841924974</c:v>
                </c:pt>
                <c:pt idx="24353">
                  <c:v>0</c:v>
                </c:pt>
                <c:pt idx="24354">
                  <c:v>0</c:v>
                </c:pt>
                <c:pt idx="24355">
                  <c:v>0</c:v>
                </c:pt>
                <c:pt idx="24356">
                  <c:v>0</c:v>
                </c:pt>
                <c:pt idx="24357">
                  <c:v>2.4000000208617006E-3</c:v>
                </c:pt>
                <c:pt idx="24358">
                  <c:v>0</c:v>
                </c:pt>
                <c:pt idx="24359">
                  <c:v>0</c:v>
                </c:pt>
                <c:pt idx="24360">
                  <c:v>0</c:v>
                </c:pt>
                <c:pt idx="24361">
                  <c:v>0</c:v>
                </c:pt>
                <c:pt idx="24362">
                  <c:v>0</c:v>
                </c:pt>
                <c:pt idx="24363">
                  <c:v>0</c:v>
                </c:pt>
                <c:pt idx="24364">
                  <c:v>2.7163356059986699</c:v>
                </c:pt>
                <c:pt idx="24365">
                  <c:v>30.406163940109991</c:v>
                </c:pt>
                <c:pt idx="24366">
                  <c:v>43.269181771710009</c:v>
                </c:pt>
                <c:pt idx="24367">
                  <c:v>38.065555645099948</c:v>
                </c:pt>
                <c:pt idx="24368">
                  <c:v>36.981988356382999</c:v>
                </c:pt>
                <c:pt idx="24369">
                  <c:v>34.406495736969987</c:v>
                </c:pt>
                <c:pt idx="24370">
                  <c:v>36.012942037585049</c:v>
                </c:pt>
                <c:pt idx="24371">
                  <c:v>42.829264932737033</c:v>
                </c:pt>
                <c:pt idx="24372">
                  <c:v>51.190271114242989</c:v>
                </c:pt>
                <c:pt idx="24373">
                  <c:v>50.784293466673034</c:v>
                </c:pt>
                <c:pt idx="24374">
                  <c:v>49.483272931616</c:v>
                </c:pt>
                <c:pt idx="24375">
                  <c:v>23.403985421691303</c:v>
                </c:pt>
                <c:pt idx="24376">
                  <c:v>0.84833449086174983</c:v>
                </c:pt>
                <c:pt idx="24377">
                  <c:v>3.7533333659586013E-3</c:v>
                </c:pt>
                <c:pt idx="24378">
                  <c:v>0</c:v>
                </c:pt>
                <c:pt idx="24379">
                  <c:v>3.973333367870896E-3</c:v>
                </c:pt>
                <c:pt idx="24380">
                  <c:v>0</c:v>
                </c:pt>
                <c:pt idx="24381">
                  <c:v>0</c:v>
                </c:pt>
                <c:pt idx="24382">
                  <c:v>0</c:v>
                </c:pt>
                <c:pt idx="24383">
                  <c:v>0</c:v>
                </c:pt>
                <c:pt idx="24384">
                  <c:v>0</c:v>
                </c:pt>
                <c:pt idx="24385">
                  <c:v>0</c:v>
                </c:pt>
                <c:pt idx="24386">
                  <c:v>0</c:v>
                </c:pt>
                <c:pt idx="24387">
                  <c:v>0</c:v>
                </c:pt>
                <c:pt idx="24388">
                  <c:v>2.6976094946111004</c:v>
                </c:pt>
                <c:pt idx="24389">
                  <c:v>30.710851245039862</c:v>
                </c:pt>
                <c:pt idx="24390">
                  <c:v>47.737082391940021</c:v>
                </c:pt>
                <c:pt idx="24391">
                  <c:v>50.979076769617052</c:v>
                </c:pt>
                <c:pt idx="24392">
                  <c:v>50.855590176585991</c:v>
                </c:pt>
                <c:pt idx="24393">
                  <c:v>47.132814275427961</c:v>
                </c:pt>
                <c:pt idx="24394">
                  <c:v>47.019698415595997</c:v>
                </c:pt>
                <c:pt idx="24395">
                  <c:v>42.608715396720015</c:v>
                </c:pt>
                <c:pt idx="24396">
                  <c:v>48.899084108138993</c:v>
                </c:pt>
                <c:pt idx="24397">
                  <c:v>54.562443736664207</c:v>
                </c:pt>
                <c:pt idx="24398">
                  <c:v>52.467476234707696</c:v>
                </c:pt>
                <c:pt idx="24399">
                  <c:v>22.947719431734207</c:v>
                </c:pt>
                <c:pt idx="24400">
                  <c:v>0.76710447814988036</c:v>
                </c:pt>
                <c:pt idx="24401">
                  <c:v>9.0000005438924009E-3</c:v>
                </c:pt>
                <c:pt idx="24402">
                  <c:v>9.0000005438924009E-3</c:v>
                </c:pt>
                <c:pt idx="24403">
                  <c:v>9.0000005438924044E-3</c:v>
                </c:pt>
                <c:pt idx="24404">
                  <c:v>9.0000005438924044E-3</c:v>
                </c:pt>
                <c:pt idx="24405">
                  <c:v>9.0000005438924009E-3</c:v>
                </c:pt>
                <c:pt idx="24406">
                  <c:v>6.2350003767965012E-3</c:v>
                </c:pt>
                <c:pt idx="24407">
                  <c:v>0</c:v>
                </c:pt>
                <c:pt idx="24408">
                  <c:v>0</c:v>
                </c:pt>
                <c:pt idx="24409">
                  <c:v>0</c:v>
                </c:pt>
                <c:pt idx="24410">
                  <c:v>1.2835000379838798E-2</c:v>
                </c:pt>
                <c:pt idx="24411">
                  <c:v>3.0000000260771015E-3</c:v>
                </c:pt>
                <c:pt idx="24412">
                  <c:v>1.5240111375672347</c:v>
                </c:pt>
                <c:pt idx="24413">
                  <c:v>27.751304482876094</c:v>
                </c:pt>
                <c:pt idx="24414">
                  <c:v>45.928934566849875</c:v>
                </c:pt>
                <c:pt idx="24415">
                  <c:v>48.501190024747984</c:v>
                </c:pt>
                <c:pt idx="24416">
                  <c:v>48.476430327889943</c:v>
                </c:pt>
                <c:pt idx="24417">
                  <c:v>48.267764077186939</c:v>
                </c:pt>
                <c:pt idx="24418">
                  <c:v>48.243374378682006</c:v>
                </c:pt>
                <c:pt idx="24419">
                  <c:v>42.665360565446008</c:v>
                </c:pt>
                <c:pt idx="24420">
                  <c:v>44.347919044234061</c:v>
                </c:pt>
                <c:pt idx="24421">
                  <c:v>44.537038224268997</c:v>
                </c:pt>
                <c:pt idx="24422">
                  <c:v>46.497108440654983</c:v>
                </c:pt>
                <c:pt idx="24423">
                  <c:v>21.07167616504799</c:v>
                </c:pt>
                <c:pt idx="24424">
                  <c:v>0.66780336632857962</c:v>
                </c:pt>
                <c:pt idx="24425">
                  <c:v>9.0000005438920505E-3</c:v>
                </c:pt>
                <c:pt idx="24426">
                  <c:v>9.0000005438999331E-3</c:v>
                </c:pt>
                <c:pt idx="24427">
                  <c:v>9.0000005438923975E-3</c:v>
                </c:pt>
                <c:pt idx="24428">
                  <c:v>9.0000005438923003E-3</c:v>
                </c:pt>
                <c:pt idx="24429">
                  <c:v>9.0000005438923003E-3</c:v>
                </c:pt>
                <c:pt idx="24430">
                  <c:v>9.0000005438929942E-3</c:v>
                </c:pt>
                <c:pt idx="24431">
                  <c:v>8.7066671314339761E-3</c:v>
                </c:pt>
                <c:pt idx="24432">
                  <c:v>8.3988892716459762E-3</c:v>
                </c:pt>
                <c:pt idx="24433">
                  <c:v>9.0000005438923003E-3</c:v>
                </c:pt>
                <c:pt idx="24434">
                  <c:v>9.0000005438923975E-3</c:v>
                </c:pt>
                <c:pt idx="24435">
                  <c:v>1.2045556233367997E-2</c:v>
                </c:pt>
                <c:pt idx="24436">
                  <c:v>2.5205783837867983</c:v>
                </c:pt>
                <c:pt idx="24437">
                  <c:v>31.413631739400216</c:v>
                </c:pt>
                <c:pt idx="24438">
                  <c:v>42.389630113440035</c:v>
                </c:pt>
                <c:pt idx="24439">
                  <c:v>43.902279258305043</c:v>
                </c:pt>
                <c:pt idx="24440">
                  <c:v>41.979523615834978</c:v>
                </c:pt>
                <c:pt idx="24441">
                  <c:v>34.868161169691973</c:v>
                </c:pt>
                <c:pt idx="24442">
                  <c:v>30.03330201678898</c:v>
                </c:pt>
                <c:pt idx="24443">
                  <c:v>25.087699403236897</c:v>
                </c:pt>
                <c:pt idx="24444">
                  <c:v>22.168617106548503</c:v>
                </c:pt>
                <c:pt idx="24445">
                  <c:v>24.403061308330596</c:v>
                </c:pt>
                <c:pt idx="24446">
                  <c:v>36.122782949886982</c:v>
                </c:pt>
                <c:pt idx="24447">
                  <c:v>19.906352572658989</c:v>
                </c:pt>
                <c:pt idx="24448">
                  <c:v>0.52937002083080387</c:v>
                </c:pt>
                <c:pt idx="24449">
                  <c:v>9.0000005439003772E-3</c:v>
                </c:pt>
                <c:pt idx="24450">
                  <c:v>9.000000543889719E-3</c:v>
                </c:pt>
                <c:pt idx="24451">
                  <c:v>9.0000005438901631E-3</c:v>
                </c:pt>
                <c:pt idx="24452">
                  <c:v>9.0000005438901631E-3</c:v>
                </c:pt>
                <c:pt idx="24453">
                  <c:v>1.1793334118289867E-2</c:v>
                </c:pt>
                <c:pt idx="24454">
                  <c:v>9.0000005438999331E-3</c:v>
                </c:pt>
                <c:pt idx="24455">
                  <c:v>9.000000543889719E-3</c:v>
                </c:pt>
                <c:pt idx="24456">
                  <c:v>9.0000005438901631E-3</c:v>
                </c:pt>
                <c:pt idx="24457">
                  <c:v>9.0000005438999331E-3</c:v>
                </c:pt>
                <c:pt idx="24458">
                  <c:v>9.000000543889719E-3</c:v>
                </c:pt>
                <c:pt idx="24459">
                  <c:v>9.000000543889719E-3</c:v>
                </c:pt>
                <c:pt idx="24460">
                  <c:v>1.183482797972701</c:v>
                </c:pt>
                <c:pt idx="24461">
                  <c:v>12.027993114400033</c:v>
                </c:pt>
                <c:pt idx="24462">
                  <c:v>31.616532834779946</c:v>
                </c:pt>
                <c:pt idx="24463">
                  <c:v>40.721247447560017</c:v>
                </c:pt>
                <c:pt idx="24464">
                  <c:v>40.998939167129947</c:v>
                </c:pt>
                <c:pt idx="24465">
                  <c:v>36.557734771301057</c:v>
                </c:pt>
                <c:pt idx="24466">
                  <c:v>41.196055320236951</c:v>
                </c:pt>
                <c:pt idx="24467">
                  <c:v>37.615999950572927</c:v>
                </c:pt>
                <c:pt idx="24468">
                  <c:v>37.610738430648802</c:v>
                </c:pt>
                <c:pt idx="24469">
                  <c:v>46.241805774901991</c:v>
                </c:pt>
                <c:pt idx="24470">
                  <c:v>28.586039745312007</c:v>
                </c:pt>
                <c:pt idx="24471">
                  <c:v>16.609563075821399</c:v>
                </c:pt>
                <c:pt idx="24472">
                  <c:v>0.23622167628880009</c:v>
                </c:pt>
                <c:pt idx="24473">
                  <c:v>0</c:v>
                </c:pt>
                <c:pt idx="24474">
                  <c:v>0</c:v>
                </c:pt>
                <c:pt idx="24475">
                  <c:v>0</c:v>
                </c:pt>
                <c:pt idx="24476">
                  <c:v>0</c:v>
                </c:pt>
                <c:pt idx="24477">
                  <c:v>2.4733333548323938E-3</c:v>
                </c:pt>
                <c:pt idx="24478">
                  <c:v>6.2666667211390414E-4</c:v>
                </c:pt>
                <c:pt idx="24479">
                  <c:v>0</c:v>
                </c:pt>
                <c:pt idx="24480">
                  <c:v>2.1933333523986021E-3</c:v>
                </c:pt>
                <c:pt idx="24481">
                  <c:v>0</c:v>
                </c:pt>
                <c:pt idx="24482">
                  <c:v>0</c:v>
                </c:pt>
                <c:pt idx="24483">
                  <c:v>0</c:v>
                </c:pt>
                <c:pt idx="24484">
                  <c:v>3.1523889441427002</c:v>
                </c:pt>
                <c:pt idx="24485">
                  <c:v>31.311023939732024</c:v>
                </c:pt>
                <c:pt idx="24486">
                  <c:v>45.360975345309981</c:v>
                </c:pt>
                <c:pt idx="24487">
                  <c:v>46.069225570365006</c:v>
                </c:pt>
                <c:pt idx="24488">
                  <c:v>44.54897489759594</c:v>
                </c:pt>
                <c:pt idx="24489">
                  <c:v>47.155805937981995</c:v>
                </c:pt>
                <c:pt idx="24490">
                  <c:v>42.496889717319846</c:v>
                </c:pt>
                <c:pt idx="24491">
                  <c:v>48.833634417449957</c:v>
                </c:pt>
                <c:pt idx="24492">
                  <c:v>52.35564104716093</c:v>
                </c:pt>
                <c:pt idx="24493">
                  <c:v>52.197742110554998</c:v>
                </c:pt>
                <c:pt idx="24494">
                  <c:v>41.814717435306989</c:v>
                </c:pt>
                <c:pt idx="24495">
                  <c:v>9.8088936470117005</c:v>
                </c:pt>
                <c:pt idx="24496">
                  <c:v>0.15366444975380134</c:v>
                </c:pt>
                <c:pt idx="24497">
                  <c:v>9.3533336611990592E-3</c:v>
                </c:pt>
                <c:pt idx="24498">
                  <c:v>1.1400000425000556E-2</c:v>
                </c:pt>
                <c:pt idx="24499">
                  <c:v>1.0976667089099834E-2</c:v>
                </c:pt>
                <c:pt idx="24500">
                  <c:v>3.0000000261001247E-3</c:v>
                </c:pt>
                <c:pt idx="24501">
                  <c:v>3.0000000261001247E-3</c:v>
                </c:pt>
                <c:pt idx="24502">
                  <c:v>5.060000210399096E-3</c:v>
                </c:pt>
                <c:pt idx="24503">
                  <c:v>9.000000543899489E-3</c:v>
                </c:pt>
                <c:pt idx="24504">
                  <c:v>1.6868334061300061E-2</c:v>
                </c:pt>
                <c:pt idx="24505">
                  <c:v>2.6000000225998576E-3</c:v>
                </c:pt>
                <c:pt idx="24506">
                  <c:v>8.5733334077993106E-3</c:v>
                </c:pt>
                <c:pt idx="24507">
                  <c:v>1.1426666765999016E-2</c:v>
                </c:pt>
                <c:pt idx="24508">
                  <c:v>2.4403661536964023</c:v>
                </c:pt>
                <c:pt idx="24509">
                  <c:v>29.485112859326023</c:v>
                </c:pt>
                <c:pt idx="24510">
                  <c:v>48.426133341571017</c:v>
                </c:pt>
                <c:pt idx="24511">
                  <c:v>50.379566999425009</c:v>
                </c:pt>
                <c:pt idx="24512">
                  <c:v>42.4893234928441</c:v>
                </c:pt>
                <c:pt idx="24513">
                  <c:v>40.966845257941998</c:v>
                </c:pt>
                <c:pt idx="24514">
                  <c:v>38.358374893135988</c:v>
                </c:pt>
                <c:pt idx="24515">
                  <c:v>29.586349560844596</c:v>
                </c:pt>
                <c:pt idx="24516">
                  <c:v>37.079329859583936</c:v>
                </c:pt>
                <c:pt idx="24517">
                  <c:v>41.222609029745001</c:v>
                </c:pt>
                <c:pt idx="24518">
                  <c:v>28.640038979358991</c:v>
                </c:pt>
                <c:pt idx="24519">
                  <c:v>8.8868324777358723</c:v>
                </c:pt>
                <c:pt idx="24520">
                  <c:v>0.33058723899950015</c:v>
                </c:pt>
                <c:pt idx="24521">
                  <c:v>9.0000005438923975E-3</c:v>
                </c:pt>
                <c:pt idx="24522">
                  <c:v>9.0000005438923975E-3</c:v>
                </c:pt>
                <c:pt idx="24523">
                  <c:v>9.0000005438929942E-3</c:v>
                </c:pt>
                <c:pt idx="24524">
                  <c:v>9.0000005438923975E-3</c:v>
                </c:pt>
                <c:pt idx="24525">
                  <c:v>9.0000005438923975E-3</c:v>
                </c:pt>
                <c:pt idx="24526">
                  <c:v>9.0000005438924009E-3</c:v>
                </c:pt>
                <c:pt idx="24527">
                  <c:v>9.0000005438923975E-3</c:v>
                </c:pt>
                <c:pt idx="24528">
                  <c:v>6.8066670212688016E-3</c:v>
                </c:pt>
                <c:pt idx="24529">
                  <c:v>3.0000000260771015E-3</c:v>
                </c:pt>
                <c:pt idx="24530">
                  <c:v>3.0000000260769905E-3</c:v>
                </c:pt>
                <c:pt idx="24531">
                  <c:v>3.0000000260770043E-3</c:v>
                </c:pt>
                <c:pt idx="24532">
                  <c:v>2.2809417108186985</c:v>
                </c:pt>
                <c:pt idx="24533">
                  <c:v>30.77557675962197</c:v>
                </c:pt>
                <c:pt idx="24534">
                  <c:v>48.082426142162944</c:v>
                </c:pt>
                <c:pt idx="24535">
                  <c:v>27.788386074039863</c:v>
                </c:pt>
                <c:pt idx="24536">
                  <c:v>23.377548812759869</c:v>
                </c:pt>
                <c:pt idx="24537">
                  <c:v>24.985588805080965</c:v>
                </c:pt>
                <c:pt idx="24538">
                  <c:v>32.011241042812003</c:v>
                </c:pt>
                <c:pt idx="24539">
                  <c:v>15.657607316506017</c:v>
                </c:pt>
                <c:pt idx="24540">
                  <c:v>33.190967602532965</c:v>
                </c:pt>
                <c:pt idx="24541">
                  <c:v>26.776197355586987</c:v>
                </c:pt>
                <c:pt idx="24542">
                  <c:v>44.222608062554968</c:v>
                </c:pt>
                <c:pt idx="24543">
                  <c:v>10.652860852061851</c:v>
                </c:pt>
                <c:pt idx="24544">
                  <c:v>0.12440333746684096</c:v>
                </c:pt>
                <c:pt idx="24545">
                  <c:v>4.0133333682186023E-3</c:v>
                </c:pt>
                <c:pt idx="24546">
                  <c:v>0</c:v>
                </c:pt>
                <c:pt idx="24547">
                  <c:v>0</c:v>
                </c:pt>
                <c:pt idx="24548">
                  <c:v>0</c:v>
                </c:pt>
                <c:pt idx="24549">
                  <c:v>0</c:v>
                </c:pt>
                <c:pt idx="24550">
                  <c:v>0</c:v>
                </c:pt>
                <c:pt idx="24551">
                  <c:v>0</c:v>
                </c:pt>
                <c:pt idx="24552">
                  <c:v>0</c:v>
                </c:pt>
                <c:pt idx="24553">
                  <c:v>4.0000000347694027E-3</c:v>
                </c:pt>
                <c:pt idx="24554">
                  <c:v>6.0000000521540989E-3</c:v>
                </c:pt>
                <c:pt idx="24555">
                  <c:v>6.0000000521540017E-3</c:v>
                </c:pt>
                <c:pt idx="24556">
                  <c:v>2.3167372604511982</c:v>
                </c:pt>
                <c:pt idx="24557">
                  <c:v>30.145951586477054</c:v>
                </c:pt>
                <c:pt idx="24558">
                  <c:v>38.314007716840933</c:v>
                </c:pt>
                <c:pt idx="24559">
                  <c:v>39.8177044496299</c:v>
                </c:pt>
                <c:pt idx="24560">
                  <c:v>38.669027540149955</c:v>
                </c:pt>
                <c:pt idx="24561">
                  <c:v>35.392987025179991</c:v>
                </c:pt>
                <c:pt idx="24562">
                  <c:v>42.147417922810064</c:v>
                </c:pt>
                <c:pt idx="24563">
                  <c:v>47.388530129857941</c:v>
                </c:pt>
                <c:pt idx="24564">
                  <c:v>51.260479550094971</c:v>
                </c:pt>
                <c:pt idx="24565">
                  <c:v>49.644009320869941</c:v>
                </c:pt>
                <c:pt idx="24566">
                  <c:v>44.880098930769918</c:v>
                </c:pt>
                <c:pt idx="24567">
                  <c:v>14.077224850798984</c:v>
                </c:pt>
                <c:pt idx="24568">
                  <c:v>0.13927778424488002</c:v>
                </c:pt>
                <c:pt idx="24569">
                  <c:v>6.000000052154E-3</c:v>
                </c:pt>
                <c:pt idx="24570">
                  <c:v>6.0000000521540989E-3</c:v>
                </c:pt>
                <c:pt idx="24571">
                  <c:v>6.0000000521540989E-3</c:v>
                </c:pt>
                <c:pt idx="24572">
                  <c:v>6.0000000521539532E-3</c:v>
                </c:pt>
                <c:pt idx="24573">
                  <c:v>6.0000000521541058E-3</c:v>
                </c:pt>
                <c:pt idx="24574">
                  <c:v>6.0000000521540989E-3</c:v>
                </c:pt>
                <c:pt idx="24575">
                  <c:v>6.0000000521539983E-3</c:v>
                </c:pt>
                <c:pt idx="24576">
                  <c:v>5.1950000451566995E-3</c:v>
                </c:pt>
                <c:pt idx="24577">
                  <c:v>3.0000000260771015E-3</c:v>
                </c:pt>
                <c:pt idx="24578">
                  <c:v>3.0000000260770043E-3</c:v>
                </c:pt>
                <c:pt idx="24579">
                  <c:v>3.0000000260770043E-3</c:v>
                </c:pt>
                <c:pt idx="24580">
                  <c:v>2.1120928154790022</c:v>
                </c:pt>
                <c:pt idx="24581">
                  <c:v>28.322015447329932</c:v>
                </c:pt>
                <c:pt idx="24582">
                  <c:v>38.975492988490032</c:v>
                </c:pt>
                <c:pt idx="24583">
                  <c:v>44.726317581729973</c:v>
                </c:pt>
                <c:pt idx="24584">
                  <c:v>47.274186761900182</c:v>
                </c:pt>
                <c:pt idx="24585">
                  <c:v>63.066245041285015</c:v>
                </c:pt>
                <c:pt idx="24586">
                  <c:v>55.757684544201993</c:v>
                </c:pt>
                <c:pt idx="24587">
                  <c:v>61.471082677580796</c:v>
                </c:pt>
                <c:pt idx="24588">
                  <c:v>47.146048511662002</c:v>
                </c:pt>
                <c:pt idx="24589">
                  <c:v>28.516249575350002</c:v>
                </c:pt>
                <c:pt idx="24590">
                  <c:v>28.352881293329915</c:v>
                </c:pt>
                <c:pt idx="24591">
                  <c:v>17.194982444192604</c:v>
                </c:pt>
                <c:pt idx="24592">
                  <c:v>0.24875334553579975</c:v>
                </c:pt>
                <c:pt idx="24593">
                  <c:v>3.0000000260771015E-3</c:v>
                </c:pt>
                <c:pt idx="24594">
                  <c:v>7.6800002374996998E-3</c:v>
                </c:pt>
                <c:pt idx="24595">
                  <c:v>2.8266666912370002E-3</c:v>
                </c:pt>
                <c:pt idx="24596">
                  <c:v>6.1733333869939989E-3</c:v>
                </c:pt>
                <c:pt idx="24597">
                  <c:v>5.2266667120987008E-3</c:v>
                </c:pt>
                <c:pt idx="24598">
                  <c:v>0</c:v>
                </c:pt>
                <c:pt idx="24599">
                  <c:v>0</c:v>
                </c:pt>
                <c:pt idx="24600">
                  <c:v>5.6000000486771985E-3</c:v>
                </c:pt>
                <c:pt idx="24601">
                  <c:v>0</c:v>
                </c:pt>
                <c:pt idx="24602">
                  <c:v>0</c:v>
                </c:pt>
                <c:pt idx="24603">
                  <c:v>1.2000000104308989E-3</c:v>
                </c:pt>
                <c:pt idx="24604">
                  <c:v>0.67505778979509934</c:v>
                </c:pt>
                <c:pt idx="24605">
                  <c:v>9.5318447241190256</c:v>
                </c:pt>
                <c:pt idx="24606">
                  <c:v>25.077730307669981</c:v>
                </c:pt>
                <c:pt idx="24607">
                  <c:v>38.224565532909082</c:v>
                </c:pt>
                <c:pt idx="24608">
                  <c:v>39.462090469107011</c:v>
                </c:pt>
                <c:pt idx="24609">
                  <c:v>31.285181114650982</c:v>
                </c:pt>
                <c:pt idx="24610">
                  <c:v>46.484600366537052</c:v>
                </c:pt>
                <c:pt idx="24611">
                  <c:v>39.607605820100048</c:v>
                </c:pt>
                <c:pt idx="24612">
                  <c:v>50.829118831952599</c:v>
                </c:pt>
                <c:pt idx="24613">
                  <c:v>45.636103248067002</c:v>
                </c:pt>
                <c:pt idx="24614">
                  <c:v>38.35446698977205</c:v>
                </c:pt>
                <c:pt idx="24615">
                  <c:v>14.523879499384975</c:v>
                </c:pt>
                <c:pt idx="24616">
                  <c:v>0.1948105657825101</c:v>
                </c:pt>
                <c:pt idx="24617">
                  <c:v>1.2000000104308E-3</c:v>
                </c:pt>
                <c:pt idx="24618">
                  <c:v>0</c:v>
                </c:pt>
                <c:pt idx="24619">
                  <c:v>0</c:v>
                </c:pt>
                <c:pt idx="24620">
                  <c:v>3.6000000312925023E-3</c:v>
                </c:pt>
                <c:pt idx="24621">
                  <c:v>0</c:v>
                </c:pt>
                <c:pt idx="24622">
                  <c:v>0</c:v>
                </c:pt>
                <c:pt idx="24623">
                  <c:v>9.2866670060901997E-3</c:v>
                </c:pt>
                <c:pt idx="24624">
                  <c:v>0</c:v>
                </c:pt>
                <c:pt idx="24625">
                  <c:v>3.8883334447422993E-3</c:v>
                </c:pt>
                <c:pt idx="24626">
                  <c:v>3.0000000260770043E-3</c:v>
                </c:pt>
                <c:pt idx="24627">
                  <c:v>4.2000000830740014E-3</c:v>
                </c:pt>
                <c:pt idx="24628">
                  <c:v>1.0493572367988997</c:v>
                </c:pt>
                <c:pt idx="24629">
                  <c:v>27.623368891717007</c:v>
                </c:pt>
                <c:pt idx="24630">
                  <c:v>44.617760571125018</c:v>
                </c:pt>
                <c:pt idx="24631">
                  <c:v>33.88133076565299</c:v>
                </c:pt>
                <c:pt idx="24632">
                  <c:v>39.60700934463199</c:v>
                </c:pt>
                <c:pt idx="24633">
                  <c:v>36.945110528708028</c:v>
                </c:pt>
                <c:pt idx="24634">
                  <c:v>61.328621673051998</c:v>
                </c:pt>
                <c:pt idx="24635">
                  <c:v>39.097430832385953</c:v>
                </c:pt>
                <c:pt idx="24636">
                  <c:v>51.828429508208494</c:v>
                </c:pt>
                <c:pt idx="24637">
                  <c:v>51.182002113128021</c:v>
                </c:pt>
                <c:pt idx="24638">
                  <c:v>48.282117321217015</c:v>
                </c:pt>
                <c:pt idx="24639">
                  <c:v>17.085278446203006</c:v>
                </c:pt>
                <c:pt idx="24640">
                  <c:v>0.15526333939568993</c:v>
                </c:pt>
                <c:pt idx="24641">
                  <c:v>3.0000000260769991E-3</c:v>
                </c:pt>
                <c:pt idx="24642">
                  <c:v>3.000000026077E-3</c:v>
                </c:pt>
                <c:pt idx="24643">
                  <c:v>6.3944446137691995E-3</c:v>
                </c:pt>
                <c:pt idx="24644">
                  <c:v>3.0000000260770009E-3</c:v>
                </c:pt>
                <c:pt idx="24645">
                  <c:v>0</c:v>
                </c:pt>
                <c:pt idx="24646">
                  <c:v>4.0666667020200498E-4</c:v>
                </c:pt>
                <c:pt idx="24647">
                  <c:v>3.046666693150013E-3</c:v>
                </c:pt>
                <c:pt idx="24648">
                  <c:v>0</c:v>
                </c:pt>
                <c:pt idx="24649">
                  <c:v>4.8000000417232E-3</c:v>
                </c:pt>
                <c:pt idx="24650">
                  <c:v>0</c:v>
                </c:pt>
                <c:pt idx="24651">
                  <c:v>1.200000010430996E-3</c:v>
                </c:pt>
                <c:pt idx="24652">
                  <c:v>1.69318225085425</c:v>
                </c:pt>
                <c:pt idx="24653">
                  <c:v>29.060625538502798</c:v>
                </c:pt>
                <c:pt idx="24654">
                  <c:v>42.731986235978013</c:v>
                </c:pt>
                <c:pt idx="24655">
                  <c:v>38.365244492954048</c:v>
                </c:pt>
                <c:pt idx="24656">
                  <c:v>37.993291449547996</c:v>
                </c:pt>
                <c:pt idx="24657">
                  <c:v>41.532811847791947</c:v>
                </c:pt>
                <c:pt idx="24658">
                  <c:v>48.473759261236296</c:v>
                </c:pt>
                <c:pt idx="24659">
                  <c:v>49.301856365728014</c:v>
                </c:pt>
                <c:pt idx="24660">
                  <c:v>50.937028289371995</c:v>
                </c:pt>
                <c:pt idx="24661">
                  <c:v>49.77342247963395</c:v>
                </c:pt>
                <c:pt idx="24662">
                  <c:v>44.126897437729895</c:v>
                </c:pt>
                <c:pt idx="24663">
                  <c:v>16.748767764369973</c:v>
                </c:pt>
                <c:pt idx="24664">
                  <c:v>0.13012389562972299</c:v>
                </c:pt>
                <c:pt idx="24665">
                  <c:v>3.0311111381500222E-3</c:v>
                </c:pt>
                <c:pt idx="24666">
                  <c:v>4.0050000658498064E-3</c:v>
                </c:pt>
                <c:pt idx="24667">
                  <c:v>3.2944446015701345E-3</c:v>
                </c:pt>
                <c:pt idx="24668">
                  <c:v>1.2066666771553998E-3</c:v>
                </c:pt>
                <c:pt idx="24669">
                  <c:v>0</c:v>
                </c:pt>
                <c:pt idx="24670">
                  <c:v>0</c:v>
                </c:pt>
                <c:pt idx="24671">
                  <c:v>9.2344446532013971E-3</c:v>
                </c:pt>
                <c:pt idx="24672">
                  <c:v>0</c:v>
                </c:pt>
                <c:pt idx="24673">
                  <c:v>0</c:v>
                </c:pt>
                <c:pt idx="24674">
                  <c:v>4.3933333715217016E-3</c:v>
                </c:pt>
                <c:pt idx="24675">
                  <c:v>0</c:v>
                </c:pt>
                <c:pt idx="24676">
                  <c:v>1.7635328090790399</c:v>
                </c:pt>
                <c:pt idx="24677">
                  <c:v>28.232042148041955</c:v>
                </c:pt>
                <c:pt idx="24678">
                  <c:v>43.501333291249694</c:v>
                </c:pt>
                <c:pt idx="24679">
                  <c:v>43.939704858200002</c:v>
                </c:pt>
                <c:pt idx="24680">
                  <c:v>29.125992622969989</c:v>
                </c:pt>
                <c:pt idx="24681">
                  <c:v>35.064533678850012</c:v>
                </c:pt>
                <c:pt idx="24682">
                  <c:v>26.190101077518023</c:v>
                </c:pt>
                <c:pt idx="24683">
                  <c:v>42.278857623473982</c:v>
                </c:pt>
                <c:pt idx="24684">
                  <c:v>33.703821574719996</c:v>
                </c:pt>
                <c:pt idx="24685">
                  <c:v>47.356323641305949</c:v>
                </c:pt>
                <c:pt idx="24686">
                  <c:v>46.518896983950071</c:v>
                </c:pt>
                <c:pt idx="24687">
                  <c:v>16.779459154403014</c:v>
                </c:pt>
                <c:pt idx="24688">
                  <c:v>0.12139167134080897</c:v>
                </c:pt>
                <c:pt idx="24689">
                  <c:v>6.0000000521611696E-3</c:v>
                </c:pt>
                <c:pt idx="24690">
                  <c:v>7.3333334798606487E-3</c:v>
                </c:pt>
                <c:pt idx="24691">
                  <c:v>6.0000000521505115E-3</c:v>
                </c:pt>
                <c:pt idx="24692">
                  <c:v>6.0000000521505115E-3</c:v>
                </c:pt>
                <c:pt idx="24693">
                  <c:v>6.0000000521602814E-3</c:v>
                </c:pt>
                <c:pt idx="24694">
                  <c:v>6.0000000521505115E-3</c:v>
                </c:pt>
                <c:pt idx="24695">
                  <c:v>6.0000000521602814E-3</c:v>
                </c:pt>
                <c:pt idx="24696">
                  <c:v>6.0000000521505115E-3</c:v>
                </c:pt>
                <c:pt idx="24697">
                  <c:v>6.0000000521496233E-3</c:v>
                </c:pt>
                <c:pt idx="24698">
                  <c:v>5.0433333771700006E-3</c:v>
                </c:pt>
                <c:pt idx="24699">
                  <c:v>0</c:v>
                </c:pt>
                <c:pt idx="24700">
                  <c:v>1.10795835653113</c:v>
                </c:pt>
                <c:pt idx="24701">
                  <c:v>26.829851132921988</c:v>
                </c:pt>
                <c:pt idx="24702">
                  <c:v>45.616330985430068</c:v>
                </c:pt>
                <c:pt idx="24703">
                  <c:v>33.950612954829921</c:v>
                </c:pt>
                <c:pt idx="24704">
                  <c:v>34.196865446833044</c:v>
                </c:pt>
                <c:pt idx="24705">
                  <c:v>26.761301431393008</c:v>
                </c:pt>
                <c:pt idx="24706">
                  <c:v>49.98035831974596</c:v>
                </c:pt>
                <c:pt idx="24707">
                  <c:v>42.975576974956994</c:v>
                </c:pt>
                <c:pt idx="24708">
                  <c:v>44.67422027803002</c:v>
                </c:pt>
                <c:pt idx="24709">
                  <c:v>53.928172727162973</c:v>
                </c:pt>
                <c:pt idx="24710">
                  <c:v>49.600314004473034</c:v>
                </c:pt>
                <c:pt idx="24711">
                  <c:v>13.561632208973009</c:v>
                </c:pt>
                <c:pt idx="24712">
                  <c:v>0.11837945053353893</c:v>
                </c:pt>
                <c:pt idx="24713">
                  <c:v>0</c:v>
                </c:pt>
                <c:pt idx="24714">
                  <c:v>0</c:v>
                </c:pt>
                <c:pt idx="24715">
                  <c:v>0</c:v>
                </c:pt>
                <c:pt idx="24716">
                  <c:v>0</c:v>
                </c:pt>
                <c:pt idx="24717">
                  <c:v>7.233333525558298E-3</c:v>
                </c:pt>
                <c:pt idx="24718">
                  <c:v>0</c:v>
                </c:pt>
                <c:pt idx="24719">
                  <c:v>0</c:v>
                </c:pt>
                <c:pt idx="24720">
                  <c:v>0</c:v>
                </c:pt>
                <c:pt idx="24721">
                  <c:v>0</c:v>
                </c:pt>
                <c:pt idx="24722">
                  <c:v>2.0000000173846996E-3</c:v>
                </c:pt>
                <c:pt idx="24723">
                  <c:v>1.8400000780819936E-3</c:v>
                </c:pt>
                <c:pt idx="24724">
                  <c:v>1.1585655748306101</c:v>
                </c:pt>
                <c:pt idx="24725">
                  <c:v>26.119263846924298</c:v>
                </c:pt>
                <c:pt idx="24726">
                  <c:v>44.877792737003006</c:v>
                </c:pt>
                <c:pt idx="24727">
                  <c:v>36.998165253004103</c:v>
                </c:pt>
                <c:pt idx="24728">
                  <c:v>35.593785412576892</c:v>
                </c:pt>
                <c:pt idx="24729">
                  <c:v>43.459093969664025</c:v>
                </c:pt>
                <c:pt idx="24730">
                  <c:v>45.965590155919877</c:v>
                </c:pt>
                <c:pt idx="24731">
                  <c:v>47.861333770219005</c:v>
                </c:pt>
                <c:pt idx="24732">
                  <c:v>50.226113564702018</c:v>
                </c:pt>
                <c:pt idx="24733">
                  <c:v>50.559345411460981</c:v>
                </c:pt>
                <c:pt idx="24734">
                  <c:v>47.838297567879977</c:v>
                </c:pt>
                <c:pt idx="24735">
                  <c:v>14.431037784061999</c:v>
                </c:pt>
                <c:pt idx="24736">
                  <c:v>0.11563000627689046</c:v>
                </c:pt>
                <c:pt idx="24737">
                  <c:v>9.000000543889719E-3</c:v>
                </c:pt>
                <c:pt idx="24738">
                  <c:v>9.0000005439003772E-3</c:v>
                </c:pt>
                <c:pt idx="24739">
                  <c:v>9.0000005438923038E-3</c:v>
                </c:pt>
                <c:pt idx="24740">
                  <c:v>9.0000005438901631E-3</c:v>
                </c:pt>
                <c:pt idx="24741">
                  <c:v>9.0000005438899411E-3</c:v>
                </c:pt>
                <c:pt idx="24742">
                  <c:v>2.800000169219885E-3</c:v>
                </c:pt>
                <c:pt idx="24743">
                  <c:v>0</c:v>
                </c:pt>
                <c:pt idx="24744">
                  <c:v>2.910555607330334E-3</c:v>
                </c:pt>
                <c:pt idx="24745">
                  <c:v>7.578889049800086E-3</c:v>
                </c:pt>
                <c:pt idx="24746">
                  <c:v>2.0016111562339844E-2</c:v>
                </c:pt>
                <c:pt idx="24747">
                  <c:v>5.3333334701992641E-3</c:v>
                </c:pt>
                <c:pt idx="24748">
                  <c:v>1.2463794653637699</c:v>
                </c:pt>
                <c:pt idx="24749">
                  <c:v>26.987757835489006</c:v>
                </c:pt>
                <c:pt idx="24750">
                  <c:v>43.339157599261</c:v>
                </c:pt>
                <c:pt idx="24751">
                  <c:v>41.71394775858397</c:v>
                </c:pt>
                <c:pt idx="24752">
                  <c:v>40.912073106595017</c:v>
                </c:pt>
                <c:pt idx="24753">
                  <c:v>35.372488363285981</c:v>
                </c:pt>
                <c:pt idx="24754">
                  <c:v>36.885625942581015</c:v>
                </c:pt>
                <c:pt idx="24755">
                  <c:v>36.216185103119017</c:v>
                </c:pt>
                <c:pt idx="24756">
                  <c:v>36.307144885875005</c:v>
                </c:pt>
                <c:pt idx="24757">
                  <c:v>32.86900349354994</c:v>
                </c:pt>
                <c:pt idx="24758">
                  <c:v>25.283424867209021</c:v>
                </c:pt>
                <c:pt idx="24759">
                  <c:v>9.5236943868670778</c:v>
                </c:pt>
                <c:pt idx="24760">
                  <c:v>8.8967781747999908E-2</c:v>
                </c:pt>
                <c:pt idx="24761">
                  <c:v>2.0000000949984553E-3</c:v>
                </c:pt>
                <c:pt idx="24762">
                  <c:v>2.0000000950002317E-3</c:v>
                </c:pt>
                <c:pt idx="24763">
                  <c:v>2.0000000949904617E-3</c:v>
                </c:pt>
                <c:pt idx="24764">
                  <c:v>3.4644445750000585E-3</c:v>
                </c:pt>
                <c:pt idx="24765">
                  <c:v>2.3722223901296857E-3</c:v>
                </c:pt>
                <c:pt idx="24766">
                  <c:v>0</c:v>
                </c:pt>
                <c:pt idx="24767">
                  <c:v>0</c:v>
                </c:pt>
                <c:pt idx="24768">
                  <c:v>4.3333334230055698E-4</c:v>
                </c:pt>
                <c:pt idx="24769">
                  <c:v>0</c:v>
                </c:pt>
                <c:pt idx="24770">
                  <c:v>0</c:v>
                </c:pt>
                <c:pt idx="24771">
                  <c:v>0</c:v>
                </c:pt>
                <c:pt idx="24772">
                  <c:v>1.5261916889426201</c:v>
                </c:pt>
                <c:pt idx="24773">
                  <c:v>28.918327798162977</c:v>
                </c:pt>
                <c:pt idx="24774">
                  <c:v>49.057671764625979</c:v>
                </c:pt>
                <c:pt idx="24775">
                  <c:v>35.594394255744021</c:v>
                </c:pt>
                <c:pt idx="24776">
                  <c:v>35.885221161592028</c:v>
                </c:pt>
                <c:pt idx="24777">
                  <c:v>39.332817778514027</c:v>
                </c:pt>
                <c:pt idx="24778">
                  <c:v>39.303928919698023</c:v>
                </c:pt>
                <c:pt idx="24779">
                  <c:v>49.910888681041001</c:v>
                </c:pt>
                <c:pt idx="24780">
                  <c:v>38.495351864901011</c:v>
                </c:pt>
                <c:pt idx="24781">
                  <c:v>39.291648261683008</c:v>
                </c:pt>
                <c:pt idx="24782">
                  <c:v>38.991232160663998</c:v>
                </c:pt>
                <c:pt idx="24783">
                  <c:v>10.785595646152046</c:v>
                </c:pt>
                <c:pt idx="24784">
                  <c:v>6.5445558604698917E-2</c:v>
                </c:pt>
                <c:pt idx="24785">
                  <c:v>1.1666666767986555E-3</c:v>
                </c:pt>
                <c:pt idx="24786">
                  <c:v>2.2000000811992493E-3</c:v>
                </c:pt>
                <c:pt idx="24787">
                  <c:v>1.2333333440004424E-3</c:v>
                </c:pt>
                <c:pt idx="24788">
                  <c:v>7.7866667343968743E-3</c:v>
                </c:pt>
                <c:pt idx="24789">
                  <c:v>7.3333333970104775E-4</c:v>
                </c:pt>
                <c:pt idx="24790">
                  <c:v>0</c:v>
                </c:pt>
                <c:pt idx="24791">
                  <c:v>0</c:v>
                </c:pt>
                <c:pt idx="24792">
                  <c:v>2.6000000225998576E-3</c:v>
                </c:pt>
                <c:pt idx="24793">
                  <c:v>1.8133333490997217E-3</c:v>
                </c:pt>
                <c:pt idx="24794">
                  <c:v>2.766666690700248E-3</c:v>
                </c:pt>
                <c:pt idx="24795">
                  <c:v>0</c:v>
                </c:pt>
                <c:pt idx="24796">
                  <c:v>0.61206890328891017</c:v>
                </c:pt>
                <c:pt idx="24797">
                  <c:v>17.069556491741494</c:v>
                </c:pt>
                <c:pt idx="24798">
                  <c:v>35.843335637942005</c:v>
                </c:pt>
                <c:pt idx="24799">
                  <c:v>41.664688345023009</c:v>
                </c:pt>
                <c:pt idx="24800">
                  <c:v>38.084887629109005</c:v>
                </c:pt>
                <c:pt idx="24801">
                  <c:v>36.76733059143703</c:v>
                </c:pt>
                <c:pt idx="24802">
                  <c:v>37.512549365847008</c:v>
                </c:pt>
                <c:pt idx="24803">
                  <c:v>27.957616212260973</c:v>
                </c:pt>
                <c:pt idx="24804">
                  <c:v>22.266772980656015</c:v>
                </c:pt>
                <c:pt idx="24805">
                  <c:v>21.699426802359994</c:v>
                </c:pt>
                <c:pt idx="24806">
                  <c:v>13.987383594740095</c:v>
                </c:pt>
                <c:pt idx="24807">
                  <c:v>10.018314872259992</c:v>
                </c:pt>
                <c:pt idx="24808">
                  <c:v>7.7336114907839981E-2</c:v>
                </c:pt>
                <c:pt idx="24809">
                  <c:v>6.0000000521505115E-3</c:v>
                </c:pt>
                <c:pt idx="24810">
                  <c:v>6.0000000521602814E-3</c:v>
                </c:pt>
                <c:pt idx="24811">
                  <c:v>9.9533339403596877E-3</c:v>
                </c:pt>
                <c:pt idx="24812">
                  <c:v>9.0000005438901631E-3</c:v>
                </c:pt>
                <c:pt idx="24813">
                  <c:v>9.000000543891995E-3</c:v>
                </c:pt>
                <c:pt idx="24814">
                  <c:v>1.0911111790272902E-2</c:v>
                </c:pt>
                <c:pt idx="24815">
                  <c:v>9.0000005438924009E-3</c:v>
                </c:pt>
                <c:pt idx="24816">
                  <c:v>9.0000005438924009E-3</c:v>
                </c:pt>
                <c:pt idx="24817">
                  <c:v>9.0000005438923992E-3</c:v>
                </c:pt>
                <c:pt idx="24818">
                  <c:v>9.0000005438923975E-3</c:v>
                </c:pt>
                <c:pt idx="24819">
                  <c:v>9.0000005438920089E-3</c:v>
                </c:pt>
                <c:pt idx="24820">
                  <c:v>0.67859778798499981</c:v>
                </c:pt>
                <c:pt idx="24821">
                  <c:v>18.345073724634972</c:v>
                </c:pt>
                <c:pt idx="24822">
                  <c:v>40.134086485170201</c:v>
                </c:pt>
                <c:pt idx="24823">
                  <c:v>41.297379935809886</c:v>
                </c:pt>
                <c:pt idx="24824">
                  <c:v>27.142936934210184</c:v>
                </c:pt>
                <c:pt idx="24825">
                  <c:v>44.32413876348005</c:v>
                </c:pt>
                <c:pt idx="24826">
                  <c:v>37.991664889089066</c:v>
                </c:pt>
                <c:pt idx="24827">
                  <c:v>18.263841938974998</c:v>
                </c:pt>
                <c:pt idx="24828">
                  <c:v>16.825554764785508</c:v>
                </c:pt>
                <c:pt idx="24829">
                  <c:v>15.53721356497698</c:v>
                </c:pt>
                <c:pt idx="24830">
                  <c:v>23.690615471798992</c:v>
                </c:pt>
                <c:pt idx="24831">
                  <c:v>10.398404913825999</c:v>
                </c:pt>
                <c:pt idx="24832">
                  <c:v>7.491333654970056E-2</c:v>
                </c:pt>
                <c:pt idx="24833">
                  <c:v>0</c:v>
                </c:pt>
                <c:pt idx="24834">
                  <c:v>0</c:v>
                </c:pt>
                <c:pt idx="24835">
                  <c:v>0</c:v>
                </c:pt>
                <c:pt idx="24836">
                  <c:v>2.0689887470669199E-2</c:v>
                </c:pt>
                <c:pt idx="24837">
                  <c:v>4.956111503868401E-3</c:v>
                </c:pt>
                <c:pt idx="24838">
                  <c:v>0</c:v>
                </c:pt>
                <c:pt idx="24839">
                  <c:v>0</c:v>
                </c:pt>
                <c:pt idx="24840">
                  <c:v>0</c:v>
                </c:pt>
                <c:pt idx="24841">
                  <c:v>0</c:v>
                </c:pt>
                <c:pt idx="24842">
                  <c:v>0</c:v>
                </c:pt>
                <c:pt idx="24843">
                  <c:v>0</c:v>
                </c:pt>
                <c:pt idx="24844">
                  <c:v>0.19823778065120123</c:v>
                </c:pt>
                <c:pt idx="24845">
                  <c:v>13.397766394021005</c:v>
                </c:pt>
                <c:pt idx="24846">
                  <c:v>39.991608537110096</c:v>
                </c:pt>
                <c:pt idx="24847">
                  <c:v>24.083734919570361</c:v>
                </c:pt>
                <c:pt idx="24848">
                  <c:v>29.569551782739836</c:v>
                </c:pt>
                <c:pt idx="24849">
                  <c:v>34.255514869299986</c:v>
                </c:pt>
                <c:pt idx="24850">
                  <c:v>31.598991325760153</c:v>
                </c:pt>
                <c:pt idx="24851">
                  <c:v>36.893569526859892</c:v>
                </c:pt>
                <c:pt idx="24852">
                  <c:v>27.341051336260989</c:v>
                </c:pt>
                <c:pt idx="24853">
                  <c:v>29.502238585646012</c:v>
                </c:pt>
                <c:pt idx="24854">
                  <c:v>17.582312388916989</c:v>
                </c:pt>
                <c:pt idx="24855">
                  <c:v>5.1754735325939976</c:v>
                </c:pt>
                <c:pt idx="24856">
                  <c:v>5.597111471618299E-2</c:v>
                </c:pt>
                <c:pt idx="24857">
                  <c:v>9.0000005438924009E-3</c:v>
                </c:pt>
                <c:pt idx="24858">
                  <c:v>9.0000005438924009E-3</c:v>
                </c:pt>
                <c:pt idx="24859">
                  <c:v>9.0000005438924009E-3</c:v>
                </c:pt>
                <c:pt idx="24860">
                  <c:v>9.0000005438924009E-3</c:v>
                </c:pt>
                <c:pt idx="24861">
                  <c:v>9.0000005438923992E-3</c:v>
                </c:pt>
                <c:pt idx="24862">
                  <c:v>9.0000005438924009E-3</c:v>
                </c:pt>
                <c:pt idx="24863">
                  <c:v>9.0000005438923992E-3</c:v>
                </c:pt>
                <c:pt idx="24864">
                  <c:v>4.8600002937018993E-3</c:v>
                </c:pt>
                <c:pt idx="24865">
                  <c:v>0</c:v>
                </c:pt>
                <c:pt idx="24866">
                  <c:v>5.2000000452000032E-4</c:v>
                </c:pt>
                <c:pt idx="24867">
                  <c:v>1.0536667347575298E-2</c:v>
                </c:pt>
                <c:pt idx="24868">
                  <c:v>0.11827777963550012</c:v>
                </c:pt>
                <c:pt idx="24869">
                  <c:v>6.9876045901519319</c:v>
                </c:pt>
                <c:pt idx="24870">
                  <c:v>20.979296387631962</c:v>
                </c:pt>
                <c:pt idx="24871">
                  <c:v>22.766658156818949</c:v>
                </c:pt>
                <c:pt idx="24872">
                  <c:v>36.788658092596961</c:v>
                </c:pt>
                <c:pt idx="24873">
                  <c:v>45.827206810522057</c:v>
                </c:pt>
                <c:pt idx="24874">
                  <c:v>24.72949789319</c:v>
                </c:pt>
                <c:pt idx="24875">
                  <c:v>28.586675092969926</c:v>
                </c:pt>
                <c:pt idx="24876">
                  <c:v>24.837428762911998</c:v>
                </c:pt>
                <c:pt idx="24877">
                  <c:v>16.193762507306019</c:v>
                </c:pt>
                <c:pt idx="24878">
                  <c:v>23.878132021526596</c:v>
                </c:pt>
                <c:pt idx="24879">
                  <c:v>8.4117125680876974</c:v>
                </c:pt>
                <c:pt idx="24880">
                  <c:v>7.0319447920968003E-2</c:v>
                </c:pt>
                <c:pt idx="24881">
                  <c:v>1.3343889043769902E-2</c:v>
                </c:pt>
                <c:pt idx="24882">
                  <c:v>0</c:v>
                </c:pt>
                <c:pt idx="24883">
                  <c:v>2.330000035775201E-3</c:v>
                </c:pt>
                <c:pt idx="24884">
                  <c:v>3.0000000260769766E-3</c:v>
                </c:pt>
                <c:pt idx="24885">
                  <c:v>5.0111113110971016E-3</c:v>
                </c:pt>
                <c:pt idx="24886">
                  <c:v>6.000000052154E-3</c:v>
                </c:pt>
                <c:pt idx="24887">
                  <c:v>6.0000000521540017E-3</c:v>
                </c:pt>
                <c:pt idx="24888">
                  <c:v>6.0000000521539983E-3</c:v>
                </c:pt>
                <c:pt idx="24889">
                  <c:v>6.0000000521541023E-3</c:v>
                </c:pt>
                <c:pt idx="24890">
                  <c:v>6.0000000521540017E-3</c:v>
                </c:pt>
                <c:pt idx="24891">
                  <c:v>0.10288889049241989</c:v>
                </c:pt>
                <c:pt idx="24892">
                  <c:v>0</c:v>
                </c:pt>
                <c:pt idx="24893">
                  <c:v>35.247722282575069</c:v>
                </c:pt>
                <c:pt idx="24894">
                  <c:v>25.955576366981973</c:v>
                </c:pt>
                <c:pt idx="24895">
                  <c:v>34.797199873961063</c:v>
                </c:pt>
                <c:pt idx="24896">
                  <c:v>35.630880381539896</c:v>
                </c:pt>
                <c:pt idx="24897">
                  <c:v>37.569915119920097</c:v>
                </c:pt>
                <c:pt idx="24898">
                  <c:v>38.62520780793011</c:v>
                </c:pt>
                <c:pt idx="24899">
                  <c:v>42.003404209109931</c:v>
                </c:pt>
                <c:pt idx="24900">
                  <c:v>26.486618296750066</c:v>
                </c:pt>
                <c:pt idx="24901">
                  <c:v>22.222645994159961</c:v>
                </c:pt>
                <c:pt idx="24902">
                  <c:v>4.9956724409755964</c:v>
                </c:pt>
                <c:pt idx="24903">
                  <c:v>4.4435557290499972E-2</c:v>
                </c:pt>
                <c:pt idx="24904">
                  <c:v>5.7500002207300227E-3</c:v>
                </c:pt>
                <c:pt idx="24905">
                  <c:v>1.2513889379074994E-2</c:v>
                </c:pt>
                <c:pt idx="24906">
                  <c:v>3.0000000260770009E-3</c:v>
                </c:pt>
                <c:pt idx="24907">
                  <c:v>3.0000000260770009E-3</c:v>
                </c:pt>
                <c:pt idx="24908">
                  <c:v>3.7133333932899415E-3</c:v>
                </c:pt>
                <c:pt idx="24909">
                  <c:v>3.6800000583703252E-3</c:v>
                </c:pt>
                <c:pt idx="24910">
                  <c:v>4.4933334303399013E-3</c:v>
                </c:pt>
                <c:pt idx="24911">
                  <c:v>7.7377780288871E-3</c:v>
                </c:pt>
                <c:pt idx="24912">
                  <c:v>7.1288890205322974E-3</c:v>
                </c:pt>
                <c:pt idx="24913">
                  <c:v>1.3060000185958199E-2</c:v>
                </c:pt>
                <c:pt idx="24914">
                  <c:v>1.3189444901007801E-2</c:v>
                </c:pt>
                <c:pt idx="24915">
                  <c:v>0.23492889277741025</c:v>
                </c:pt>
                <c:pt idx="24916">
                  <c:v>7.0843367933116994</c:v>
                </c:pt>
                <c:pt idx="24917">
                  <c:v>31.294147366089987</c:v>
                </c:pt>
                <c:pt idx="24918">
                  <c:v>37.934058732522004</c:v>
                </c:pt>
                <c:pt idx="24919">
                  <c:v>35.028868908950209</c:v>
                </c:pt>
                <c:pt idx="24920">
                  <c:v>36.736918899296029</c:v>
                </c:pt>
                <c:pt idx="24921">
                  <c:v>39.815892709799755</c:v>
                </c:pt>
                <c:pt idx="24922">
                  <c:v>32.4549772411101</c:v>
                </c:pt>
                <c:pt idx="24923">
                  <c:v>35.708269726860181</c:v>
                </c:pt>
                <c:pt idx="24924">
                  <c:v>39.385392607960057</c:v>
                </c:pt>
                <c:pt idx="24925">
                  <c:v>30.431376785590146</c:v>
                </c:pt>
                <c:pt idx="24926">
                  <c:v>9.1427804186490107</c:v>
                </c:pt>
                <c:pt idx="24927">
                  <c:v>5.5931113815560707E-2</c:v>
                </c:pt>
                <c:pt idx="24928">
                  <c:v>1.6188334028190088E-2</c:v>
                </c:pt>
                <c:pt idx="24929">
                  <c:v>8.1888890959735984E-3</c:v>
                </c:pt>
                <c:pt idx="24930">
                  <c:v>6.0000000521540989E-3</c:v>
                </c:pt>
                <c:pt idx="24931">
                  <c:v>6.0000000521539983E-3</c:v>
                </c:pt>
                <c:pt idx="24932">
                  <c:v>6.0000000521541023E-3</c:v>
                </c:pt>
                <c:pt idx="24933">
                  <c:v>6.000000052154E-3</c:v>
                </c:pt>
                <c:pt idx="24934">
                  <c:v>6.000000052154E-3</c:v>
                </c:pt>
                <c:pt idx="24935">
                  <c:v>6.0000000521540989E-3</c:v>
                </c:pt>
                <c:pt idx="24936">
                  <c:v>6.4611111959027995E-3</c:v>
                </c:pt>
                <c:pt idx="24937">
                  <c:v>1.3466111712881999E-2</c:v>
                </c:pt>
                <c:pt idx="24938">
                  <c:v>9.0000005438924009E-3</c:v>
                </c:pt>
                <c:pt idx="24939">
                  <c:v>0.52938889969967995</c:v>
                </c:pt>
                <c:pt idx="24940">
                  <c:v>11.461849178375189</c:v>
                </c:pt>
                <c:pt idx="24941">
                  <c:v>14.909676770865985</c:v>
                </c:pt>
                <c:pt idx="24942">
                  <c:v>30.350143461439018</c:v>
                </c:pt>
                <c:pt idx="24943">
                  <c:v>24.622227901547035</c:v>
                </c:pt>
                <c:pt idx="24944">
                  <c:v>18.916383071350083</c:v>
                </c:pt>
                <c:pt idx="24945">
                  <c:v>33.716949421400159</c:v>
                </c:pt>
                <c:pt idx="24946">
                  <c:v>32.063580614749981</c:v>
                </c:pt>
                <c:pt idx="24947">
                  <c:v>37.682248340410069</c:v>
                </c:pt>
                <c:pt idx="24948">
                  <c:v>47.183195602629894</c:v>
                </c:pt>
                <c:pt idx="24949">
                  <c:v>36.375015523750108</c:v>
                </c:pt>
                <c:pt idx="24950">
                  <c:v>10.522824722583039</c:v>
                </c:pt>
                <c:pt idx="24951">
                  <c:v>5.0711113243984703E-2</c:v>
                </c:pt>
                <c:pt idx="24952">
                  <c:v>6.000000052154E-3</c:v>
                </c:pt>
                <c:pt idx="24953">
                  <c:v>6.0000000521539991E-3</c:v>
                </c:pt>
                <c:pt idx="24954">
                  <c:v>6.0000000521539983E-3</c:v>
                </c:pt>
                <c:pt idx="24955">
                  <c:v>6.0000000521539991E-3</c:v>
                </c:pt>
                <c:pt idx="24956">
                  <c:v>6.0000000521540989E-3</c:v>
                </c:pt>
                <c:pt idx="24957">
                  <c:v>6.0000000521539948E-3</c:v>
                </c:pt>
                <c:pt idx="24958">
                  <c:v>4.3000000373769054E-4</c:v>
                </c:pt>
                <c:pt idx="24959">
                  <c:v>5.2222224314592974E-3</c:v>
                </c:pt>
                <c:pt idx="24960">
                  <c:v>9.0000005438924009E-3</c:v>
                </c:pt>
                <c:pt idx="24961">
                  <c:v>9.0000005438923975E-3</c:v>
                </c:pt>
                <c:pt idx="24962">
                  <c:v>9.0000005438923975E-3</c:v>
                </c:pt>
                <c:pt idx="24963">
                  <c:v>8.7833334890504405E-2</c:v>
                </c:pt>
                <c:pt idx="24964">
                  <c:v>5.0270034825840071</c:v>
                </c:pt>
                <c:pt idx="24965">
                  <c:v>24.241128318150004</c:v>
                </c:pt>
                <c:pt idx="24966">
                  <c:v>43.919997707364928</c:v>
                </c:pt>
                <c:pt idx="24967">
                  <c:v>42.879320471857</c:v>
                </c:pt>
                <c:pt idx="24968">
                  <c:v>35.163704669280989</c:v>
                </c:pt>
                <c:pt idx="24969">
                  <c:v>39.708760138541948</c:v>
                </c:pt>
                <c:pt idx="24970">
                  <c:v>40.501802463129934</c:v>
                </c:pt>
                <c:pt idx="24971">
                  <c:v>32.596912849769978</c:v>
                </c:pt>
                <c:pt idx="24972">
                  <c:v>40.270443954795972</c:v>
                </c:pt>
                <c:pt idx="24973">
                  <c:v>23.067782649151923</c:v>
                </c:pt>
                <c:pt idx="24974">
                  <c:v>8.4371948285649978</c:v>
                </c:pt>
                <c:pt idx="24975">
                  <c:v>5.1411668520598752E-2</c:v>
                </c:pt>
                <c:pt idx="24976">
                  <c:v>0</c:v>
                </c:pt>
                <c:pt idx="24977">
                  <c:v>0</c:v>
                </c:pt>
                <c:pt idx="24978">
                  <c:v>0</c:v>
                </c:pt>
                <c:pt idx="24979">
                  <c:v>1.6106667344768899E-2</c:v>
                </c:pt>
                <c:pt idx="24980">
                  <c:v>1.2000000104308003E-2</c:v>
                </c:pt>
                <c:pt idx="24981">
                  <c:v>1.3333333656191802E-2</c:v>
                </c:pt>
                <c:pt idx="24982">
                  <c:v>1.0446666757472699E-2</c:v>
                </c:pt>
                <c:pt idx="24983">
                  <c:v>1.0400000090400398E-2</c:v>
                </c:pt>
                <c:pt idx="24984">
                  <c:v>4.4000000382463031E-3</c:v>
                </c:pt>
                <c:pt idx="24985">
                  <c:v>5.4100000987657021E-3</c:v>
                </c:pt>
                <c:pt idx="24986">
                  <c:v>6.0000000521540989E-3</c:v>
                </c:pt>
                <c:pt idx="24987">
                  <c:v>0.26218333890298995</c:v>
                </c:pt>
                <c:pt idx="24988">
                  <c:v>6.7106368008480217</c:v>
                </c:pt>
                <c:pt idx="24989">
                  <c:v>33.275978429730003</c:v>
                </c:pt>
                <c:pt idx="24990">
                  <c:v>52.731377034749926</c:v>
                </c:pt>
                <c:pt idx="24991">
                  <c:v>39.832136765850898</c:v>
                </c:pt>
                <c:pt idx="24992">
                  <c:v>39.125606848152984</c:v>
                </c:pt>
                <c:pt idx="24993">
                  <c:v>30.005434360440063</c:v>
                </c:pt>
                <c:pt idx="24994">
                  <c:v>47.392656816790009</c:v>
                </c:pt>
                <c:pt idx="24995">
                  <c:v>38.18275526080015</c:v>
                </c:pt>
                <c:pt idx="24996">
                  <c:v>48.225782811707063</c:v>
                </c:pt>
                <c:pt idx="24997">
                  <c:v>36.157322704995011</c:v>
                </c:pt>
                <c:pt idx="24998">
                  <c:v>3.0217839783347031</c:v>
                </c:pt>
                <c:pt idx="24999">
                  <c:v>2.8908334210929004E-2</c:v>
                </c:pt>
                <c:pt idx="25000">
                  <c:v>1.0493333528025298E-2</c:v>
                </c:pt>
                <c:pt idx="25001">
                  <c:v>0</c:v>
                </c:pt>
                <c:pt idx="25002">
                  <c:v>7.3733333974249013E-3</c:v>
                </c:pt>
                <c:pt idx="25003">
                  <c:v>1.2000000104308101E-2</c:v>
                </c:pt>
                <c:pt idx="25004">
                  <c:v>9.0066667449557047E-3</c:v>
                </c:pt>
                <c:pt idx="25005">
                  <c:v>8.7216668648438002E-3</c:v>
                </c:pt>
                <c:pt idx="25006">
                  <c:v>6.0000000521540989E-3</c:v>
                </c:pt>
                <c:pt idx="25007">
                  <c:v>6.0000000521540989E-3</c:v>
                </c:pt>
                <c:pt idx="25008">
                  <c:v>6.000000052154E-3</c:v>
                </c:pt>
                <c:pt idx="25009">
                  <c:v>6.0000000521540989E-3</c:v>
                </c:pt>
                <c:pt idx="25010">
                  <c:v>6.0000000521540989E-3</c:v>
                </c:pt>
                <c:pt idx="25011">
                  <c:v>0.17553333723295994</c:v>
                </c:pt>
                <c:pt idx="25012">
                  <c:v>4.3360406355539567</c:v>
                </c:pt>
                <c:pt idx="25013">
                  <c:v>12.865908609050052</c:v>
                </c:pt>
                <c:pt idx="25014">
                  <c:v>21.852222573913991</c:v>
                </c:pt>
                <c:pt idx="25015">
                  <c:v>27.22516541336995</c:v>
                </c:pt>
                <c:pt idx="25016">
                  <c:v>34.477611842707006</c:v>
                </c:pt>
                <c:pt idx="25017">
                  <c:v>35.602119995849023</c:v>
                </c:pt>
                <c:pt idx="25018">
                  <c:v>19.450580090619951</c:v>
                </c:pt>
                <c:pt idx="25019">
                  <c:v>26.269798981430085</c:v>
                </c:pt>
                <c:pt idx="25020">
                  <c:v>22.142875679059898</c:v>
                </c:pt>
                <c:pt idx="25021">
                  <c:v>14.90556407067993</c:v>
                </c:pt>
                <c:pt idx="25022">
                  <c:v>9.2898824322100211</c:v>
                </c:pt>
                <c:pt idx="25023">
                  <c:v>4.0406112964781984E-2</c:v>
                </c:pt>
                <c:pt idx="25024">
                  <c:v>0</c:v>
                </c:pt>
                <c:pt idx="25025">
                  <c:v>0</c:v>
                </c:pt>
                <c:pt idx="25026">
                  <c:v>2.9216667153459039E-3</c:v>
                </c:pt>
                <c:pt idx="25027">
                  <c:v>3.000000026077098E-3</c:v>
                </c:pt>
                <c:pt idx="25028">
                  <c:v>7.8711114976451994E-3</c:v>
                </c:pt>
                <c:pt idx="25029">
                  <c:v>1.5944444884855996E-3</c:v>
                </c:pt>
                <c:pt idx="25030">
                  <c:v>3.0583334502040024E-3</c:v>
                </c:pt>
                <c:pt idx="25031">
                  <c:v>3.0000000260770009E-3</c:v>
                </c:pt>
                <c:pt idx="25032">
                  <c:v>1.3518333789219902E-2</c:v>
                </c:pt>
                <c:pt idx="25033">
                  <c:v>4.4944445067085018E-3</c:v>
                </c:pt>
                <c:pt idx="25034">
                  <c:v>1.2277778087235604E-2</c:v>
                </c:pt>
                <c:pt idx="25035">
                  <c:v>4.9650001030719926E-2</c:v>
                </c:pt>
                <c:pt idx="25036">
                  <c:v>4.6482629690530075</c:v>
                </c:pt>
                <c:pt idx="25037">
                  <c:v>15.355140688039683</c:v>
                </c:pt>
                <c:pt idx="25038">
                  <c:v>23.966984191460142</c:v>
                </c:pt>
                <c:pt idx="25039">
                  <c:v>30.381984595680024</c:v>
                </c:pt>
                <c:pt idx="25040">
                  <c:v>33.292136584920172</c:v>
                </c:pt>
                <c:pt idx="25041">
                  <c:v>35.35841882970999</c:v>
                </c:pt>
                <c:pt idx="25042">
                  <c:v>37.012979585549829</c:v>
                </c:pt>
                <c:pt idx="25043">
                  <c:v>35.078969825179911</c:v>
                </c:pt>
                <c:pt idx="25044">
                  <c:v>41.210400238029933</c:v>
                </c:pt>
                <c:pt idx="25045">
                  <c:v>36.008648113510162</c:v>
                </c:pt>
                <c:pt idx="25046">
                  <c:v>10.545165898866998</c:v>
                </c:pt>
                <c:pt idx="25047">
                  <c:v>3.9432224002149394E-2</c:v>
                </c:pt>
                <c:pt idx="25048">
                  <c:v>4.8600000422447977E-3</c:v>
                </c:pt>
                <c:pt idx="25049">
                  <c:v>7.7444446894029961E-3</c:v>
                </c:pt>
                <c:pt idx="25050">
                  <c:v>4.9400000429402E-3</c:v>
                </c:pt>
                <c:pt idx="25051">
                  <c:v>6.4811113218053024E-3</c:v>
                </c:pt>
                <c:pt idx="25052">
                  <c:v>2.3400000203400023E-3</c:v>
                </c:pt>
                <c:pt idx="25053">
                  <c:v>3.0600000265980087E-3</c:v>
                </c:pt>
                <c:pt idx="25054">
                  <c:v>5.7444445512051003E-3</c:v>
                </c:pt>
                <c:pt idx="25055">
                  <c:v>3.0000000260769974E-3</c:v>
                </c:pt>
                <c:pt idx="25056">
                  <c:v>8.5705557232721996E-3</c:v>
                </c:pt>
                <c:pt idx="25057">
                  <c:v>3.4850000535759026E-3</c:v>
                </c:pt>
                <c:pt idx="25058">
                  <c:v>1.0103333951750101E-2</c:v>
                </c:pt>
                <c:pt idx="25059">
                  <c:v>7.3555557330449606E-2</c:v>
                </c:pt>
                <c:pt idx="25060">
                  <c:v>3.8371189985259662</c:v>
                </c:pt>
                <c:pt idx="25061">
                  <c:v>23.749045784670216</c:v>
                </c:pt>
                <c:pt idx="25062">
                  <c:v>32.763388496710149</c:v>
                </c:pt>
                <c:pt idx="25063">
                  <c:v>32.411181536234011</c:v>
                </c:pt>
                <c:pt idx="25064">
                  <c:v>32.263904051756995</c:v>
                </c:pt>
                <c:pt idx="25065">
                  <c:v>35.598121850369978</c:v>
                </c:pt>
                <c:pt idx="25066">
                  <c:v>39.879768585895079</c:v>
                </c:pt>
                <c:pt idx="25067">
                  <c:v>30.994580828776975</c:v>
                </c:pt>
                <c:pt idx="25068">
                  <c:v>31.595362668510006</c:v>
                </c:pt>
                <c:pt idx="25069">
                  <c:v>20.288929814025096</c:v>
                </c:pt>
                <c:pt idx="25070">
                  <c:v>8.6228587141630015</c:v>
                </c:pt>
                <c:pt idx="25071">
                  <c:v>3.985277936121201E-2</c:v>
                </c:pt>
                <c:pt idx="25072">
                  <c:v>6.0000000521540989E-3</c:v>
                </c:pt>
                <c:pt idx="25073">
                  <c:v>6.0000000521540989E-3</c:v>
                </c:pt>
                <c:pt idx="25074">
                  <c:v>8.3055557708980009E-3</c:v>
                </c:pt>
                <c:pt idx="25075">
                  <c:v>6.3611111888248056E-3</c:v>
                </c:pt>
                <c:pt idx="25076">
                  <c:v>5.5166667146194018E-3</c:v>
                </c:pt>
                <c:pt idx="25077">
                  <c:v>1.9416666835442992E-3</c:v>
                </c:pt>
                <c:pt idx="25078">
                  <c:v>3.0000000260770009E-3</c:v>
                </c:pt>
                <c:pt idx="25079">
                  <c:v>3.0000000260770009E-3</c:v>
                </c:pt>
                <c:pt idx="25080">
                  <c:v>3.0000000260771015E-3</c:v>
                </c:pt>
                <c:pt idx="25081">
                  <c:v>3.0000000260770009E-3</c:v>
                </c:pt>
                <c:pt idx="25082">
                  <c:v>6.3277778844349E-3</c:v>
                </c:pt>
                <c:pt idx="25083">
                  <c:v>0.15433333528279802</c:v>
                </c:pt>
                <c:pt idx="25084">
                  <c:v>5.1216240067159902</c:v>
                </c:pt>
                <c:pt idx="25085">
                  <c:v>20.100939252807052</c:v>
                </c:pt>
                <c:pt idx="25086">
                  <c:v>26.292332252396989</c:v>
                </c:pt>
                <c:pt idx="25087">
                  <c:v>45.879144893885979</c:v>
                </c:pt>
                <c:pt idx="25088">
                  <c:v>50.12700534502801</c:v>
                </c:pt>
                <c:pt idx="25089">
                  <c:v>51.739840661815947</c:v>
                </c:pt>
                <c:pt idx="25090">
                  <c:v>52.375822510985017</c:v>
                </c:pt>
                <c:pt idx="25091">
                  <c:v>53.092498074642037</c:v>
                </c:pt>
                <c:pt idx="25092">
                  <c:v>51.140110532443941</c:v>
                </c:pt>
                <c:pt idx="25093">
                  <c:v>40.822621067939963</c:v>
                </c:pt>
                <c:pt idx="25094">
                  <c:v>7.9307919687570063</c:v>
                </c:pt>
                <c:pt idx="25095">
                  <c:v>2.7662223281416501E-2</c:v>
                </c:pt>
                <c:pt idx="25096">
                  <c:v>2.0000000949949026E-3</c:v>
                </c:pt>
                <c:pt idx="25097">
                  <c:v>2.0000000949948991E-3</c:v>
                </c:pt>
                <c:pt idx="25098">
                  <c:v>2.0000000949948991E-3</c:v>
                </c:pt>
                <c:pt idx="25099">
                  <c:v>2.0000000949948991E-3</c:v>
                </c:pt>
                <c:pt idx="25100">
                  <c:v>2.0000000949949026E-3</c:v>
                </c:pt>
                <c:pt idx="25101">
                  <c:v>4.8000001736606956E-3</c:v>
                </c:pt>
                <c:pt idx="25102">
                  <c:v>2.0000000949948991E-3</c:v>
                </c:pt>
                <c:pt idx="25103">
                  <c:v>2.0000000949948991E-3</c:v>
                </c:pt>
                <c:pt idx="25104">
                  <c:v>2.0000000949948991E-3</c:v>
                </c:pt>
                <c:pt idx="25105">
                  <c:v>5.4066668573715983E-3</c:v>
                </c:pt>
                <c:pt idx="25106">
                  <c:v>3.2000001287087985E-3</c:v>
                </c:pt>
                <c:pt idx="25107">
                  <c:v>0.60523334186610001</c:v>
                </c:pt>
                <c:pt idx="25108">
                  <c:v>20.533064845972035</c:v>
                </c:pt>
                <c:pt idx="25109">
                  <c:v>36.183707328372009</c:v>
                </c:pt>
                <c:pt idx="25110">
                  <c:v>42.160343575611023</c:v>
                </c:pt>
                <c:pt idx="25111">
                  <c:v>45.433192030587975</c:v>
                </c:pt>
                <c:pt idx="25112">
                  <c:v>47.639422016476999</c:v>
                </c:pt>
                <c:pt idx="25113">
                  <c:v>49.077273850572993</c:v>
                </c:pt>
                <c:pt idx="25114">
                  <c:v>53.497335156203974</c:v>
                </c:pt>
                <c:pt idx="25115">
                  <c:v>45.693000317879068</c:v>
                </c:pt>
                <c:pt idx="25116">
                  <c:v>54.926044365433</c:v>
                </c:pt>
                <c:pt idx="25117">
                  <c:v>43.200951197574</c:v>
                </c:pt>
                <c:pt idx="25118">
                  <c:v>9.1946064790378976</c:v>
                </c:pt>
                <c:pt idx="25119">
                  <c:v>4.076944577817998E-2</c:v>
                </c:pt>
                <c:pt idx="25120">
                  <c:v>2.0533333511800755E-3</c:v>
                </c:pt>
                <c:pt idx="25121">
                  <c:v>1.1766666768946998E-2</c:v>
                </c:pt>
                <c:pt idx="25122">
                  <c:v>0</c:v>
                </c:pt>
                <c:pt idx="25123">
                  <c:v>5.4944445948220018E-3</c:v>
                </c:pt>
                <c:pt idx="25124">
                  <c:v>1.1600000100831023E-3</c:v>
                </c:pt>
                <c:pt idx="25125">
                  <c:v>7.9388891657193976E-3</c:v>
                </c:pt>
                <c:pt idx="25126">
                  <c:v>9.5200003414518987E-3</c:v>
                </c:pt>
                <c:pt idx="25127">
                  <c:v>3.3611111642999989E-3</c:v>
                </c:pt>
                <c:pt idx="25128">
                  <c:v>1.0112222712228301E-2</c:v>
                </c:pt>
                <c:pt idx="25129">
                  <c:v>1.1377778489970502E-2</c:v>
                </c:pt>
                <c:pt idx="25130">
                  <c:v>1.0455556202472899E-2</c:v>
                </c:pt>
                <c:pt idx="25131">
                  <c:v>0.56357778778402956</c:v>
                </c:pt>
                <c:pt idx="25132">
                  <c:v>20.739852072439021</c:v>
                </c:pt>
                <c:pt idx="25133">
                  <c:v>44.0518783944799</c:v>
                </c:pt>
                <c:pt idx="25134">
                  <c:v>48.621973800129808</c:v>
                </c:pt>
                <c:pt idx="25135">
                  <c:v>47.692626172700102</c:v>
                </c:pt>
                <c:pt idx="25136">
                  <c:v>46.822333378260055</c:v>
                </c:pt>
                <c:pt idx="25137">
                  <c:v>47.44865875190203</c:v>
                </c:pt>
                <c:pt idx="25138">
                  <c:v>47.944224920537977</c:v>
                </c:pt>
                <c:pt idx="25139">
                  <c:v>40.04808394260499</c:v>
                </c:pt>
                <c:pt idx="25140">
                  <c:v>48.275775469539894</c:v>
                </c:pt>
                <c:pt idx="25141">
                  <c:v>41.203501697170168</c:v>
                </c:pt>
                <c:pt idx="25142">
                  <c:v>9.0211231315050071</c:v>
                </c:pt>
                <c:pt idx="25143">
                  <c:v>3.673389023687261E-2</c:v>
                </c:pt>
                <c:pt idx="25144">
                  <c:v>1.8866666830662001E-3</c:v>
                </c:pt>
                <c:pt idx="25145">
                  <c:v>4.9200000427664006E-3</c:v>
                </c:pt>
                <c:pt idx="25146">
                  <c:v>0</c:v>
                </c:pt>
                <c:pt idx="25147">
                  <c:v>2.2000000191232001E-3</c:v>
                </c:pt>
                <c:pt idx="25148">
                  <c:v>3.6033333931119009E-3</c:v>
                </c:pt>
                <c:pt idx="25149">
                  <c:v>3.0000000260770009E-3</c:v>
                </c:pt>
                <c:pt idx="25150">
                  <c:v>5.1216667422300001E-3</c:v>
                </c:pt>
                <c:pt idx="25151">
                  <c:v>6.0000000521540989E-3</c:v>
                </c:pt>
                <c:pt idx="25152">
                  <c:v>6.000000052154E-3</c:v>
                </c:pt>
                <c:pt idx="25153">
                  <c:v>6.0000000521541006E-3</c:v>
                </c:pt>
                <c:pt idx="25154">
                  <c:v>6.0000000521540017E-3</c:v>
                </c:pt>
                <c:pt idx="25155">
                  <c:v>0.56350000802013978</c:v>
                </c:pt>
                <c:pt idx="25156">
                  <c:v>20.994024850404912</c:v>
                </c:pt>
                <c:pt idx="25157">
                  <c:v>50.904757441420088</c:v>
                </c:pt>
                <c:pt idx="25158">
                  <c:v>58.308107956786017</c:v>
                </c:pt>
                <c:pt idx="25159">
                  <c:v>56.867276817960033</c:v>
                </c:pt>
                <c:pt idx="25160">
                  <c:v>58.244734757478</c:v>
                </c:pt>
                <c:pt idx="25161">
                  <c:v>67.354660387441911</c:v>
                </c:pt>
                <c:pt idx="25162">
                  <c:v>66.661036069064693</c:v>
                </c:pt>
                <c:pt idx="25163">
                  <c:v>52.782532365061307</c:v>
                </c:pt>
                <c:pt idx="25164">
                  <c:v>50.953931351497999</c:v>
                </c:pt>
                <c:pt idx="25165">
                  <c:v>47.300785091000023</c:v>
                </c:pt>
                <c:pt idx="25166">
                  <c:v>9.527378175420111</c:v>
                </c:pt>
                <c:pt idx="25167">
                  <c:v>3.14888900808162E-2</c:v>
                </c:pt>
                <c:pt idx="25168">
                  <c:v>0</c:v>
                </c:pt>
                <c:pt idx="25169">
                  <c:v>0</c:v>
                </c:pt>
                <c:pt idx="25170">
                  <c:v>3.2000000278151197E-4</c:v>
                </c:pt>
                <c:pt idx="25171">
                  <c:v>6.2066667206170933E-3</c:v>
                </c:pt>
                <c:pt idx="25172">
                  <c:v>4.6866667074048005E-3</c:v>
                </c:pt>
                <c:pt idx="25173">
                  <c:v>5.0133336097415993E-3</c:v>
                </c:pt>
                <c:pt idx="25174">
                  <c:v>1.6261111292988004E-3</c:v>
                </c:pt>
                <c:pt idx="25175">
                  <c:v>5.3555556472080004E-3</c:v>
                </c:pt>
                <c:pt idx="25176">
                  <c:v>3.0000000260770009E-3</c:v>
                </c:pt>
                <c:pt idx="25177">
                  <c:v>5.8333334280177979E-3</c:v>
                </c:pt>
                <c:pt idx="25178">
                  <c:v>3.000000026077098E-3</c:v>
                </c:pt>
                <c:pt idx="25179">
                  <c:v>0.51105556292045295</c:v>
                </c:pt>
                <c:pt idx="25180">
                  <c:v>20.185607578676979</c:v>
                </c:pt>
                <c:pt idx="25181">
                  <c:v>41.739348997797947</c:v>
                </c:pt>
                <c:pt idx="25182">
                  <c:v>45.949269117783189</c:v>
                </c:pt>
                <c:pt idx="25183">
                  <c:v>46.760035132835981</c:v>
                </c:pt>
                <c:pt idx="25184">
                  <c:v>46.062397391527952</c:v>
                </c:pt>
                <c:pt idx="25185">
                  <c:v>46.368445577357797</c:v>
                </c:pt>
                <c:pt idx="25186">
                  <c:v>48.188849091001998</c:v>
                </c:pt>
                <c:pt idx="25187">
                  <c:v>50.169873718678048</c:v>
                </c:pt>
                <c:pt idx="25188">
                  <c:v>49.629121385151052</c:v>
                </c:pt>
                <c:pt idx="25189">
                  <c:v>42.625888696529955</c:v>
                </c:pt>
                <c:pt idx="25190">
                  <c:v>7.3956674960792999</c:v>
                </c:pt>
                <c:pt idx="25191">
                  <c:v>2.4972223229710266E-2</c:v>
                </c:pt>
                <c:pt idx="25192">
                  <c:v>1.6466666809797914E-3</c:v>
                </c:pt>
                <c:pt idx="25193">
                  <c:v>0</c:v>
                </c:pt>
                <c:pt idx="25194">
                  <c:v>0</c:v>
                </c:pt>
                <c:pt idx="25195">
                  <c:v>0</c:v>
                </c:pt>
                <c:pt idx="25196">
                  <c:v>2.000000017389425E-3</c:v>
                </c:pt>
                <c:pt idx="25197">
                  <c:v>0</c:v>
                </c:pt>
                <c:pt idx="25198">
                  <c:v>0</c:v>
                </c:pt>
                <c:pt idx="25199">
                  <c:v>0</c:v>
                </c:pt>
                <c:pt idx="25200">
                  <c:v>5.9344445681208668E-3</c:v>
                </c:pt>
                <c:pt idx="25201">
                  <c:v>8.6050001956108346E-3</c:v>
                </c:pt>
                <c:pt idx="25202">
                  <c:v>7.1355556743206705E-3</c:v>
                </c:pt>
                <c:pt idx="25203">
                  <c:v>2.2166667108739269E-2</c:v>
                </c:pt>
                <c:pt idx="25204">
                  <c:v>3.264698961804001</c:v>
                </c:pt>
                <c:pt idx="25205">
                  <c:v>19.847000360256999</c:v>
                </c:pt>
                <c:pt idx="25206">
                  <c:v>30.254894794886013</c:v>
                </c:pt>
                <c:pt idx="25207">
                  <c:v>32.431197714275072</c:v>
                </c:pt>
                <c:pt idx="25208">
                  <c:v>33.200502941792024</c:v>
                </c:pt>
                <c:pt idx="25209">
                  <c:v>40.359550875812033</c:v>
                </c:pt>
                <c:pt idx="25210">
                  <c:v>45.169188035726052</c:v>
                </c:pt>
                <c:pt idx="25211">
                  <c:v>51.228429716773498</c:v>
                </c:pt>
                <c:pt idx="25212">
                  <c:v>46.360576005739972</c:v>
                </c:pt>
                <c:pt idx="25213">
                  <c:v>27.86782143809404</c:v>
                </c:pt>
                <c:pt idx="25214">
                  <c:v>3.5981673643861996</c:v>
                </c:pt>
                <c:pt idx="25215">
                  <c:v>4.5392779290883097E-2</c:v>
                </c:pt>
                <c:pt idx="25216">
                  <c:v>1.2133333438799632E-3</c:v>
                </c:pt>
                <c:pt idx="25217">
                  <c:v>0</c:v>
                </c:pt>
                <c:pt idx="25218">
                  <c:v>3.2000000278031848E-3</c:v>
                </c:pt>
                <c:pt idx="25219">
                  <c:v>5.3800000467987275E-3</c:v>
                </c:pt>
                <c:pt idx="25220">
                  <c:v>1.0800000093798445E-2</c:v>
                </c:pt>
                <c:pt idx="25221">
                  <c:v>4.4933334500001365E-3</c:v>
                </c:pt>
                <c:pt idx="25222">
                  <c:v>7.3455556719999038E-3</c:v>
                </c:pt>
                <c:pt idx="25223">
                  <c:v>1.2000000104301023E-2</c:v>
                </c:pt>
                <c:pt idx="25224">
                  <c:v>1.2000000104293918E-2</c:v>
                </c:pt>
                <c:pt idx="25225">
                  <c:v>1.2000000104301023E-2</c:v>
                </c:pt>
                <c:pt idx="25226">
                  <c:v>9.933333419699153E-3</c:v>
                </c:pt>
                <c:pt idx="25227">
                  <c:v>3.8333334169453975E-2</c:v>
                </c:pt>
                <c:pt idx="25228">
                  <c:v>1.0011089176420001</c:v>
                </c:pt>
                <c:pt idx="25229">
                  <c:v>10.540310825949973</c:v>
                </c:pt>
                <c:pt idx="25230">
                  <c:v>27.371426188332975</c:v>
                </c:pt>
                <c:pt idx="25231">
                  <c:v>32.466879932012034</c:v>
                </c:pt>
                <c:pt idx="25232">
                  <c:v>32.382767292377025</c:v>
                </c:pt>
                <c:pt idx="25233">
                  <c:v>36.794029171964013</c:v>
                </c:pt>
                <c:pt idx="25234">
                  <c:v>27.873087364370122</c:v>
                </c:pt>
                <c:pt idx="25235">
                  <c:v>21.154079377449989</c:v>
                </c:pt>
                <c:pt idx="25236">
                  <c:v>8.4910918802199831</c:v>
                </c:pt>
                <c:pt idx="25237">
                  <c:v>6.3655690906200562</c:v>
                </c:pt>
                <c:pt idx="25238">
                  <c:v>0.63087945752398866</c:v>
                </c:pt>
                <c:pt idx="25239">
                  <c:v>1.9789444993560501E-2</c:v>
                </c:pt>
                <c:pt idx="25240">
                  <c:v>5.9500002470383867E-3</c:v>
                </c:pt>
                <c:pt idx="25241">
                  <c:v>1.6852778253301892E-2</c:v>
                </c:pt>
                <c:pt idx="25242">
                  <c:v>1.2000000104301023E-2</c:v>
                </c:pt>
                <c:pt idx="25243">
                  <c:v>1.2000000104308101E-2</c:v>
                </c:pt>
                <c:pt idx="25244">
                  <c:v>1.2000000104308198E-2</c:v>
                </c:pt>
                <c:pt idx="25245">
                  <c:v>1.5562222661101188E-2</c:v>
                </c:pt>
                <c:pt idx="25246">
                  <c:v>1.0457222449282801E-2</c:v>
                </c:pt>
                <c:pt idx="25247">
                  <c:v>1.0066666754170034E-3</c:v>
                </c:pt>
                <c:pt idx="25248">
                  <c:v>0</c:v>
                </c:pt>
                <c:pt idx="25249">
                  <c:v>0</c:v>
                </c:pt>
                <c:pt idx="25250">
                  <c:v>0</c:v>
                </c:pt>
                <c:pt idx="25251">
                  <c:v>0.22472222595579061</c:v>
                </c:pt>
                <c:pt idx="25252">
                  <c:v>9.4785145999559859</c:v>
                </c:pt>
                <c:pt idx="25253">
                  <c:v>14.073173043761017</c:v>
                </c:pt>
                <c:pt idx="25254">
                  <c:v>14.578811963466023</c:v>
                </c:pt>
                <c:pt idx="25255">
                  <c:v>34.125375913630023</c:v>
                </c:pt>
                <c:pt idx="25256">
                  <c:v>29.266439578480004</c:v>
                </c:pt>
                <c:pt idx="25257">
                  <c:v>33.204629795799974</c:v>
                </c:pt>
                <c:pt idx="25258">
                  <c:v>26.611290023529932</c:v>
                </c:pt>
                <c:pt idx="25259">
                  <c:v>24.520138182841009</c:v>
                </c:pt>
                <c:pt idx="25260">
                  <c:v>14.903742615314897</c:v>
                </c:pt>
                <c:pt idx="25261">
                  <c:v>23.333913455473976</c:v>
                </c:pt>
                <c:pt idx="25262">
                  <c:v>6.9235591784988602</c:v>
                </c:pt>
                <c:pt idx="25263">
                  <c:v>1.7620001110289607E-2</c:v>
                </c:pt>
                <c:pt idx="25264">
                  <c:v>0</c:v>
                </c:pt>
                <c:pt idx="25265">
                  <c:v>0</c:v>
                </c:pt>
                <c:pt idx="25266">
                  <c:v>0</c:v>
                </c:pt>
                <c:pt idx="25267">
                  <c:v>6.0000000521540989E-3</c:v>
                </c:pt>
                <c:pt idx="25268">
                  <c:v>0</c:v>
                </c:pt>
                <c:pt idx="25269">
                  <c:v>0</c:v>
                </c:pt>
                <c:pt idx="25270">
                  <c:v>0</c:v>
                </c:pt>
                <c:pt idx="25271">
                  <c:v>6.000000052154E-3</c:v>
                </c:pt>
                <c:pt idx="25272">
                  <c:v>0</c:v>
                </c:pt>
                <c:pt idx="25273">
                  <c:v>6.8000000591079968E-4</c:v>
                </c:pt>
                <c:pt idx="25274">
                  <c:v>3.113333360395501E-3</c:v>
                </c:pt>
                <c:pt idx="25275">
                  <c:v>0.13500000182953098</c:v>
                </c:pt>
                <c:pt idx="25276">
                  <c:v>15.587874228375995</c:v>
                </c:pt>
                <c:pt idx="25277">
                  <c:v>44.295725257629783</c:v>
                </c:pt>
                <c:pt idx="25278">
                  <c:v>46.305269277359912</c:v>
                </c:pt>
                <c:pt idx="25279">
                  <c:v>45.755082188181035</c:v>
                </c:pt>
                <c:pt idx="25280">
                  <c:v>46.068041332034028</c:v>
                </c:pt>
                <c:pt idx="25281">
                  <c:v>46.536763148306022</c:v>
                </c:pt>
                <c:pt idx="25282">
                  <c:v>48.843212374581015</c:v>
                </c:pt>
                <c:pt idx="25283">
                  <c:v>52.172432346346</c:v>
                </c:pt>
                <c:pt idx="25284">
                  <c:v>51.255370601554091</c:v>
                </c:pt>
                <c:pt idx="25285">
                  <c:v>44.05327289617901</c:v>
                </c:pt>
                <c:pt idx="25286">
                  <c:v>8.1460492262739947</c:v>
                </c:pt>
                <c:pt idx="25287">
                  <c:v>2.45677785559868E-2</c:v>
                </c:pt>
                <c:pt idx="25288">
                  <c:v>6.0000000521540997E-3</c:v>
                </c:pt>
                <c:pt idx="25289">
                  <c:v>6.0000000521541006E-3</c:v>
                </c:pt>
                <c:pt idx="25290">
                  <c:v>6.0000000521540997E-3</c:v>
                </c:pt>
                <c:pt idx="25291">
                  <c:v>6.0000000521540087E-3</c:v>
                </c:pt>
                <c:pt idx="25292">
                  <c:v>8.2613891039760023E-3</c:v>
                </c:pt>
                <c:pt idx="25293">
                  <c:v>6.094444503283402E-3</c:v>
                </c:pt>
                <c:pt idx="25294">
                  <c:v>7.7388890641224006E-3</c:v>
                </c:pt>
                <c:pt idx="25295">
                  <c:v>6.0000000521550079E-3</c:v>
                </c:pt>
                <c:pt idx="25296">
                  <c:v>6.0000000521540989E-3</c:v>
                </c:pt>
                <c:pt idx="25297">
                  <c:v>6.0000000521540989E-3</c:v>
                </c:pt>
                <c:pt idx="25298">
                  <c:v>6.0000000521540009E-3</c:v>
                </c:pt>
                <c:pt idx="25299">
                  <c:v>0.27561111585547504</c:v>
                </c:pt>
                <c:pt idx="25300">
                  <c:v>17.798642544890015</c:v>
                </c:pt>
                <c:pt idx="25301">
                  <c:v>39.263435698019975</c:v>
                </c:pt>
                <c:pt idx="25302">
                  <c:v>45.545288275617963</c:v>
                </c:pt>
                <c:pt idx="25303">
                  <c:v>46.468906132380397</c:v>
                </c:pt>
                <c:pt idx="25304">
                  <c:v>44.956844517920956</c:v>
                </c:pt>
                <c:pt idx="25305">
                  <c:v>45.354662529097936</c:v>
                </c:pt>
                <c:pt idx="25306">
                  <c:v>47.488588278028942</c:v>
                </c:pt>
                <c:pt idx="25307">
                  <c:v>50.283187894820003</c:v>
                </c:pt>
                <c:pt idx="25308">
                  <c:v>49.979094340009965</c:v>
                </c:pt>
                <c:pt idx="25309">
                  <c:v>44.256596148260996</c:v>
                </c:pt>
                <c:pt idx="25310">
                  <c:v>8.2861931003500047</c:v>
                </c:pt>
                <c:pt idx="25311">
                  <c:v>2.564444577100744E-2</c:v>
                </c:pt>
                <c:pt idx="25312">
                  <c:v>9.0000005439918596E-3</c:v>
                </c:pt>
                <c:pt idx="25313">
                  <c:v>9.000000543899489E-3</c:v>
                </c:pt>
                <c:pt idx="25314">
                  <c:v>9.0000005438923992E-3</c:v>
                </c:pt>
                <c:pt idx="25315">
                  <c:v>9.0000005438923003E-3</c:v>
                </c:pt>
                <c:pt idx="25316">
                  <c:v>9.0000005438924009E-3</c:v>
                </c:pt>
                <c:pt idx="25317">
                  <c:v>9.0000005438923975E-3</c:v>
                </c:pt>
                <c:pt idx="25318">
                  <c:v>9.6666672577460991E-3</c:v>
                </c:pt>
                <c:pt idx="25319">
                  <c:v>1.0333333971599801E-2</c:v>
                </c:pt>
                <c:pt idx="25320">
                  <c:v>9.82777838026061E-3</c:v>
                </c:pt>
                <c:pt idx="25321">
                  <c:v>9.000000543891995E-3</c:v>
                </c:pt>
                <c:pt idx="25322">
                  <c:v>9.0000005438923975E-3</c:v>
                </c:pt>
                <c:pt idx="25323">
                  <c:v>0.261764449628277</c:v>
                </c:pt>
                <c:pt idx="25324">
                  <c:v>17.381045847263977</c:v>
                </c:pt>
                <c:pt idx="25325">
                  <c:v>38.550197977820062</c:v>
                </c:pt>
                <c:pt idx="25326">
                  <c:v>44.93765807681109</c:v>
                </c:pt>
                <c:pt idx="25327">
                  <c:v>45.766959375806991</c:v>
                </c:pt>
                <c:pt idx="25328">
                  <c:v>44.628422257100993</c:v>
                </c:pt>
                <c:pt idx="25329">
                  <c:v>45.49203112018904</c:v>
                </c:pt>
                <c:pt idx="25330">
                  <c:v>48.257818035020989</c:v>
                </c:pt>
                <c:pt idx="25331">
                  <c:v>50.384250431590999</c:v>
                </c:pt>
                <c:pt idx="25332">
                  <c:v>49.389275034801926</c:v>
                </c:pt>
                <c:pt idx="25333">
                  <c:v>42.462614579234014</c:v>
                </c:pt>
                <c:pt idx="25334">
                  <c:v>5.8028324447119957</c:v>
                </c:pt>
                <c:pt idx="25335">
                  <c:v>2.7312778729635001E-2</c:v>
                </c:pt>
                <c:pt idx="25336">
                  <c:v>6.0000000521540997E-3</c:v>
                </c:pt>
                <c:pt idx="25337">
                  <c:v>6.0000000521540989E-3</c:v>
                </c:pt>
                <c:pt idx="25338">
                  <c:v>6.0000000521540989E-3</c:v>
                </c:pt>
                <c:pt idx="25339">
                  <c:v>1.66705563798961E-2</c:v>
                </c:pt>
                <c:pt idx="25340">
                  <c:v>6.0000000521540989E-3</c:v>
                </c:pt>
                <c:pt idx="25341">
                  <c:v>6.4833334196979994E-3</c:v>
                </c:pt>
                <c:pt idx="25342">
                  <c:v>8.1833335400248938E-3</c:v>
                </c:pt>
                <c:pt idx="25343">
                  <c:v>7.9888890818175032E-3</c:v>
                </c:pt>
                <c:pt idx="25344">
                  <c:v>6.0166667200004034E-3</c:v>
                </c:pt>
                <c:pt idx="25345">
                  <c:v>6.0000000521539983E-3</c:v>
                </c:pt>
                <c:pt idx="25346">
                  <c:v>6.0000000521540989E-3</c:v>
                </c:pt>
                <c:pt idx="25347">
                  <c:v>0.24083333727592804</c:v>
                </c:pt>
                <c:pt idx="25348">
                  <c:v>16.592954146004047</c:v>
                </c:pt>
                <c:pt idx="25349">
                  <c:v>37.857240658770024</c:v>
                </c:pt>
                <c:pt idx="25350">
                  <c:v>43.782286047929801</c:v>
                </c:pt>
                <c:pt idx="25351">
                  <c:v>46.347296395302976</c:v>
                </c:pt>
                <c:pt idx="25352">
                  <c:v>44.735092667472998</c:v>
                </c:pt>
                <c:pt idx="25353">
                  <c:v>44.00492585871001</c:v>
                </c:pt>
                <c:pt idx="25354">
                  <c:v>47.754193491403953</c:v>
                </c:pt>
                <c:pt idx="25355">
                  <c:v>49.499847320454023</c:v>
                </c:pt>
                <c:pt idx="25356">
                  <c:v>49.755089050632023</c:v>
                </c:pt>
                <c:pt idx="25357">
                  <c:v>42.678885276862047</c:v>
                </c:pt>
                <c:pt idx="25358">
                  <c:v>7.6502403128147023</c:v>
                </c:pt>
                <c:pt idx="25359">
                  <c:v>2.0400556708272101E-2</c:v>
                </c:pt>
                <c:pt idx="25360">
                  <c:v>9.0000005438924009E-3</c:v>
                </c:pt>
                <c:pt idx="25361">
                  <c:v>9.0000005438924009E-3</c:v>
                </c:pt>
                <c:pt idx="25362">
                  <c:v>9.000000543891995E-3</c:v>
                </c:pt>
                <c:pt idx="25363">
                  <c:v>1.0097778422965012E-2</c:v>
                </c:pt>
                <c:pt idx="25364">
                  <c:v>1.1405000118538788E-2</c:v>
                </c:pt>
                <c:pt idx="25365">
                  <c:v>6.0000000521540087E-3</c:v>
                </c:pt>
                <c:pt idx="25366">
                  <c:v>6.5000000875440056E-3</c:v>
                </c:pt>
                <c:pt idx="25367">
                  <c:v>6.0000000521600594E-3</c:v>
                </c:pt>
                <c:pt idx="25368">
                  <c:v>1.4877778230131401E-2</c:v>
                </c:pt>
                <c:pt idx="25369">
                  <c:v>6.994444566985801E-3</c:v>
                </c:pt>
                <c:pt idx="25370">
                  <c:v>9.6722225342981E-3</c:v>
                </c:pt>
                <c:pt idx="25371">
                  <c:v>0.18422222507910591</c:v>
                </c:pt>
                <c:pt idx="25372">
                  <c:v>16.212539141159994</c:v>
                </c:pt>
                <c:pt idx="25373">
                  <c:v>38.996117648749987</c:v>
                </c:pt>
                <c:pt idx="25374">
                  <c:v>45.822212526529938</c:v>
                </c:pt>
                <c:pt idx="25375">
                  <c:v>48.380617100931033</c:v>
                </c:pt>
                <c:pt idx="25376">
                  <c:v>47.145736086637015</c:v>
                </c:pt>
                <c:pt idx="25377">
                  <c:v>46.856658009425985</c:v>
                </c:pt>
                <c:pt idx="25378">
                  <c:v>48.987943559223027</c:v>
                </c:pt>
                <c:pt idx="25379">
                  <c:v>50.293923909933028</c:v>
                </c:pt>
                <c:pt idx="25380">
                  <c:v>48.353290912310058</c:v>
                </c:pt>
                <c:pt idx="25381">
                  <c:v>40.689358665763962</c:v>
                </c:pt>
                <c:pt idx="25382">
                  <c:v>7.8495003181447984</c:v>
                </c:pt>
                <c:pt idx="25383">
                  <c:v>2.9166667264789226E-2</c:v>
                </c:pt>
                <c:pt idx="25384">
                  <c:v>6.5933333906450509E-3</c:v>
                </c:pt>
                <c:pt idx="25385">
                  <c:v>2.7266666903700276E-3</c:v>
                </c:pt>
                <c:pt idx="25386">
                  <c:v>0</c:v>
                </c:pt>
                <c:pt idx="25387">
                  <c:v>0</c:v>
                </c:pt>
                <c:pt idx="25388">
                  <c:v>2.2066666858478017E-3</c:v>
                </c:pt>
                <c:pt idx="25389">
                  <c:v>0</c:v>
                </c:pt>
                <c:pt idx="25390">
                  <c:v>0</c:v>
                </c:pt>
                <c:pt idx="25391">
                  <c:v>9.9333334196770057E-4</c:v>
                </c:pt>
                <c:pt idx="25392">
                  <c:v>7.0666667280925993E-3</c:v>
                </c:pt>
                <c:pt idx="25393">
                  <c:v>1.1000000095615799E-2</c:v>
                </c:pt>
                <c:pt idx="25394">
                  <c:v>1.3333333449229955E-4</c:v>
                </c:pt>
                <c:pt idx="25395">
                  <c:v>0.12635389153172993</c:v>
                </c:pt>
                <c:pt idx="25396">
                  <c:v>15.145069123668009</c:v>
                </c:pt>
                <c:pt idx="25397">
                  <c:v>34.933831740486028</c:v>
                </c:pt>
                <c:pt idx="25398">
                  <c:v>42.610099805492041</c:v>
                </c:pt>
                <c:pt idx="25399">
                  <c:v>45.566916268811696</c:v>
                </c:pt>
                <c:pt idx="25400">
                  <c:v>44.212468949325967</c:v>
                </c:pt>
                <c:pt idx="25401">
                  <c:v>47.155731933399991</c:v>
                </c:pt>
                <c:pt idx="25402">
                  <c:v>46.882617899536001</c:v>
                </c:pt>
                <c:pt idx="25403">
                  <c:v>42.796542624849053</c:v>
                </c:pt>
                <c:pt idx="25404">
                  <c:v>42.744992532117905</c:v>
                </c:pt>
                <c:pt idx="25405">
                  <c:v>28.776466766617006</c:v>
                </c:pt>
                <c:pt idx="25406">
                  <c:v>5.7367146701821028</c:v>
                </c:pt>
                <c:pt idx="25407">
                  <c:v>1.9278889693217005E-2</c:v>
                </c:pt>
                <c:pt idx="25408">
                  <c:v>9.0000005438901631E-3</c:v>
                </c:pt>
                <c:pt idx="25409">
                  <c:v>9.0000005438930497E-3</c:v>
                </c:pt>
                <c:pt idx="25410">
                  <c:v>9.0000005438920505E-3</c:v>
                </c:pt>
                <c:pt idx="25411">
                  <c:v>9.0000005438919395E-3</c:v>
                </c:pt>
                <c:pt idx="25412">
                  <c:v>9.0000005438920505E-3</c:v>
                </c:pt>
                <c:pt idx="25413">
                  <c:v>9.0000005438929387E-3</c:v>
                </c:pt>
                <c:pt idx="25414">
                  <c:v>7.5650004571720109E-3</c:v>
                </c:pt>
                <c:pt idx="25415">
                  <c:v>0</c:v>
                </c:pt>
                <c:pt idx="25416">
                  <c:v>3.9200000340740004E-3</c:v>
                </c:pt>
                <c:pt idx="25417">
                  <c:v>8.0866667369590139E-3</c:v>
                </c:pt>
                <c:pt idx="25418">
                  <c:v>0</c:v>
                </c:pt>
                <c:pt idx="25419">
                  <c:v>3.2535556232970997E-2</c:v>
                </c:pt>
                <c:pt idx="25420">
                  <c:v>3.8469861821699851</c:v>
                </c:pt>
                <c:pt idx="25421">
                  <c:v>28.456752690340181</c:v>
                </c:pt>
                <c:pt idx="25422">
                  <c:v>38.897495713630178</c:v>
                </c:pt>
                <c:pt idx="25423">
                  <c:v>38.498323929842002</c:v>
                </c:pt>
                <c:pt idx="25424">
                  <c:v>46.962320573294051</c:v>
                </c:pt>
                <c:pt idx="25425">
                  <c:v>46.558807479075803</c:v>
                </c:pt>
                <c:pt idx="25426">
                  <c:v>43.64631534603302</c:v>
                </c:pt>
                <c:pt idx="25427">
                  <c:v>45.586210056326991</c:v>
                </c:pt>
                <c:pt idx="25428">
                  <c:v>43.899836014478979</c:v>
                </c:pt>
                <c:pt idx="25429">
                  <c:v>24.753693181209599</c:v>
                </c:pt>
                <c:pt idx="25430">
                  <c:v>3.6047134809237917</c:v>
                </c:pt>
                <c:pt idx="25431">
                  <c:v>1.1771111587165983E-2</c:v>
                </c:pt>
                <c:pt idx="25432">
                  <c:v>6.0000000521540017E-3</c:v>
                </c:pt>
                <c:pt idx="25433">
                  <c:v>6.0000000521498453E-3</c:v>
                </c:pt>
                <c:pt idx="25434">
                  <c:v>6.0000000521496233E-3</c:v>
                </c:pt>
                <c:pt idx="25435">
                  <c:v>6.0000000521500674E-3</c:v>
                </c:pt>
                <c:pt idx="25436">
                  <c:v>6.0000000522002495E-3</c:v>
                </c:pt>
                <c:pt idx="25437">
                  <c:v>6.0000000521496233E-3</c:v>
                </c:pt>
                <c:pt idx="25438">
                  <c:v>6.0000000520989971E-3</c:v>
                </c:pt>
                <c:pt idx="25439">
                  <c:v>6.0000000521505115E-3</c:v>
                </c:pt>
                <c:pt idx="25440">
                  <c:v>6.0000000522002495E-3</c:v>
                </c:pt>
                <c:pt idx="25441">
                  <c:v>6.0000000522002495E-3</c:v>
                </c:pt>
                <c:pt idx="25442">
                  <c:v>6.0000000521505115E-3</c:v>
                </c:pt>
                <c:pt idx="25443">
                  <c:v>0.15681111394323999</c:v>
                </c:pt>
                <c:pt idx="25444">
                  <c:v>11.832632969509007</c:v>
                </c:pt>
                <c:pt idx="25445">
                  <c:v>36.771889830009968</c:v>
                </c:pt>
                <c:pt idx="25446">
                  <c:v>44.08057635041996</c:v>
                </c:pt>
                <c:pt idx="25447">
                  <c:v>45.025196910429941</c:v>
                </c:pt>
                <c:pt idx="25448">
                  <c:v>43.438080837989901</c:v>
                </c:pt>
                <c:pt idx="25449">
                  <c:v>42.019904357590121</c:v>
                </c:pt>
                <c:pt idx="25450">
                  <c:v>43.97133060218016</c:v>
                </c:pt>
                <c:pt idx="25451">
                  <c:v>48.170862325559938</c:v>
                </c:pt>
                <c:pt idx="25452">
                  <c:v>35.12821555708797</c:v>
                </c:pt>
                <c:pt idx="25453">
                  <c:v>18.65279374586229</c:v>
                </c:pt>
                <c:pt idx="25454">
                  <c:v>5.4921385406040955</c:v>
                </c:pt>
                <c:pt idx="25455">
                  <c:v>1.9690555973600005E-2</c:v>
                </c:pt>
                <c:pt idx="25456">
                  <c:v>0</c:v>
                </c:pt>
                <c:pt idx="25457">
                  <c:v>0</c:v>
                </c:pt>
                <c:pt idx="25458">
                  <c:v>5.8000000504099258E-4</c:v>
                </c:pt>
                <c:pt idx="25459">
                  <c:v>5.000000043461704E-3</c:v>
                </c:pt>
                <c:pt idx="25460">
                  <c:v>3.0133333595262976E-3</c:v>
                </c:pt>
                <c:pt idx="25461">
                  <c:v>0</c:v>
                </c:pt>
                <c:pt idx="25462">
                  <c:v>0</c:v>
                </c:pt>
                <c:pt idx="25463">
                  <c:v>0</c:v>
                </c:pt>
                <c:pt idx="25464">
                  <c:v>0</c:v>
                </c:pt>
                <c:pt idx="25465">
                  <c:v>0</c:v>
                </c:pt>
                <c:pt idx="25466">
                  <c:v>0</c:v>
                </c:pt>
                <c:pt idx="25467">
                  <c:v>2.5126667029949701E-2</c:v>
                </c:pt>
                <c:pt idx="25468">
                  <c:v>4.1089234101338121</c:v>
                </c:pt>
                <c:pt idx="25469">
                  <c:v>21.33950708433008</c:v>
                </c:pt>
                <c:pt idx="25470">
                  <c:v>24.554198861540044</c:v>
                </c:pt>
                <c:pt idx="25471">
                  <c:v>34.141311859149937</c:v>
                </c:pt>
                <c:pt idx="25472">
                  <c:v>41.894058051369939</c:v>
                </c:pt>
                <c:pt idx="25473">
                  <c:v>37.888649783939854</c:v>
                </c:pt>
                <c:pt idx="25474">
                  <c:v>37.868536965099793</c:v>
                </c:pt>
                <c:pt idx="25475">
                  <c:v>42.75119889671987</c:v>
                </c:pt>
                <c:pt idx="25476">
                  <c:v>39.479409284039775</c:v>
                </c:pt>
                <c:pt idx="25477">
                  <c:v>25.548494160249902</c:v>
                </c:pt>
                <c:pt idx="25478">
                  <c:v>2.0779200711429837</c:v>
                </c:pt>
                <c:pt idx="25479">
                  <c:v>1.1780000647219499E-2</c:v>
                </c:pt>
                <c:pt idx="25480">
                  <c:v>9.0000005438923975E-3</c:v>
                </c:pt>
                <c:pt idx="25481">
                  <c:v>2.81988902876356E-2</c:v>
                </c:pt>
                <c:pt idx="25482">
                  <c:v>1.96322230218599E-2</c:v>
                </c:pt>
                <c:pt idx="25483">
                  <c:v>1.2000000104308198E-2</c:v>
                </c:pt>
                <c:pt idx="25484">
                  <c:v>1.2000000104308101E-2</c:v>
                </c:pt>
                <c:pt idx="25485">
                  <c:v>1.2000000104308101E-2</c:v>
                </c:pt>
                <c:pt idx="25486">
                  <c:v>1.2000000104308101E-2</c:v>
                </c:pt>
                <c:pt idx="25487">
                  <c:v>1.2000000104308101E-2</c:v>
                </c:pt>
                <c:pt idx="25488">
                  <c:v>1.2000000104308198E-2</c:v>
                </c:pt>
                <c:pt idx="25489">
                  <c:v>1.2000000104308094E-2</c:v>
                </c:pt>
                <c:pt idx="25490">
                  <c:v>6.1200000531971971E-3</c:v>
                </c:pt>
                <c:pt idx="25491">
                  <c:v>9.4444445665511981E-3</c:v>
                </c:pt>
                <c:pt idx="25492">
                  <c:v>1.5262372612100137</c:v>
                </c:pt>
                <c:pt idx="25493">
                  <c:v>7.0102235134020248</c:v>
                </c:pt>
                <c:pt idx="25494">
                  <c:v>13.534586993459925</c:v>
                </c:pt>
                <c:pt idx="25495">
                  <c:v>26.608578328470003</c:v>
                </c:pt>
                <c:pt idx="25496">
                  <c:v>32.976444125409898</c:v>
                </c:pt>
                <c:pt idx="25497">
                  <c:v>32.476023001440126</c:v>
                </c:pt>
                <c:pt idx="25498">
                  <c:v>23.323849506420061</c:v>
                </c:pt>
                <c:pt idx="25499">
                  <c:v>23.918409461189867</c:v>
                </c:pt>
                <c:pt idx="25500">
                  <c:v>12.850413680940164</c:v>
                </c:pt>
                <c:pt idx="25501">
                  <c:v>7.4618290566700125</c:v>
                </c:pt>
                <c:pt idx="25502">
                  <c:v>1.4215861674280177</c:v>
                </c:pt>
                <c:pt idx="25503">
                  <c:v>1.0500000268220899E-2</c:v>
                </c:pt>
                <c:pt idx="25504">
                  <c:v>6.0000000521540989E-3</c:v>
                </c:pt>
                <c:pt idx="25505">
                  <c:v>6.0000000521540989E-3</c:v>
                </c:pt>
                <c:pt idx="25506">
                  <c:v>6.0000000521540017E-3</c:v>
                </c:pt>
                <c:pt idx="25507">
                  <c:v>6.0000000521541006E-3</c:v>
                </c:pt>
                <c:pt idx="25508">
                  <c:v>6.0000000521500674E-3</c:v>
                </c:pt>
                <c:pt idx="25509">
                  <c:v>6.0000000521007735E-3</c:v>
                </c:pt>
                <c:pt idx="25510">
                  <c:v>6.0000000522002495E-3</c:v>
                </c:pt>
                <c:pt idx="25511">
                  <c:v>5.6666667160065742E-4</c:v>
                </c:pt>
                <c:pt idx="25512">
                  <c:v>1.1883334318790517E-2</c:v>
                </c:pt>
                <c:pt idx="25513">
                  <c:v>0</c:v>
                </c:pt>
                <c:pt idx="25514">
                  <c:v>0</c:v>
                </c:pt>
                <c:pt idx="25515">
                  <c:v>4.1000000813766091E-2</c:v>
                </c:pt>
                <c:pt idx="25516">
                  <c:v>7.4180012450470016</c:v>
                </c:pt>
                <c:pt idx="25517">
                  <c:v>33.018906699394961</c:v>
                </c:pt>
                <c:pt idx="25518">
                  <c:v>37.927033165691967</c:v>
                </c:pt>
                <c:pt idx="25519">
                  <c:v>40.645039152569012</c:v>
                </c:pt>
                <c:pt idx="25520">
                  <c:v>41.879216334156695</c:v>
                </c:pt>
                <c:pt idx="25521">
                  <c:v>40.212357892989985</c:v>
                </c:pt>
                <c:pt idx="25522">
                  <c:v>43.364427173666968</c:v>
                </c:pt>
                <c:pt idx="25523">
                  <c:v>42.614508264327014</c:v>
                </c:pt>
                <c:pt idx="25524">
                  <c:v>40.970642426015004</c:v>
                </c:pt>
                <c:pt idx="25525">
                  <c:v>31.391329103029989</c:v>
                </c:pt>
                <c:pt idx="25526">
                  <c:v>2.3274089709469905</c:v>
                </c:pt>
                <c:pt idx="25527">
                  <c:v>1.25922228690858E-2</c:v>
                </c:pt>
                <c:pt idx="25528">
                  <c:v>9.0000005438923975E-3</c:v>
                </c:pt>
                <c:pt idx="25529">
                  <c:v>9.0000005438924009E-3</c:v>
                </c:pt>
                <c:pt idx="25530">
                  <c:v>9.0000005438923975E-3</c:v>
                </c:pt>
                <c:pt idx="25531">
                  <c:v>9.0000005438923003E-3</c:v>
                </c:pt>
                <c:pt idx="25532">
                  <c:v>9.000000543891995E-3</c:v>
                </c:pt>
                <c:pt idx="25533">
                  <c:v>9.000000543891995E-3</c:v>
                </c:pt>
                <c:pt idx="25534">
                  <c:v>8.4700005118630989E-3</c:v>
                </c:pt>
                <c:pt idx="25535">
                  <c:v>1.2561111348785015E-3</c:v>
                </c:pt>
                <c:pt idx="25536">
                  <c:v>8.0394446795496004E-3</c:v>
                </c:pt>
                <c:pt idx="25537">
                  <c:v>6.0000000521540017E-3</c:v>
                </c:pt>
                <c:pt idx="25538">
                  <c:v>6.0000000521541058E-3</c:v>
                </c:pt>
                <c:pt idx="25539">
                  <c:v>1.387777795290801E-2</c:v>
                </c:pt>
                <c:pt idx="25540">
                  <c:v>2.2506033749860421</c:v>
                </c:pt>
                <c:pt idx="25541">
                  <c:v>28.562780485390022</c:v>
                </c:pt>
                <c:pt idx="25542">
                  <c:v>30.865386830910211</c:v>
                </c:pt>
                <c:pt idx="25543">
                  <c:v>28.748180729550086</c:v>
                </c:pt>
                <c:pt idx="25544">
                  <c:v>32.908567697185049</c:v>
                </c:pt>
                <c:pt idx="25545">
                  <c:v>31.340549399049024</c:v>
                </c:pt>
                <c:pt idx="25546">
                  <c:v>34.613437788019041</c:v>
                </c:pt>
                <c:pt idx="25547">
                  <c:v>29.875919037180196</c:v>
                </c:pt>
                <c:pt idx="25548">
                  <c:v>18.943956965506004</c:v>
                </c:pt>
                <c:pt idx="25549">
                  <c:v>12.884734457101999</c:v>
                </c:pt>
                <c:pt idx="25550">
                  <c:v>2.6594078984318017</c:v>
                </c:pt>
                <c:pt idx="25551">
                  <c:v>1.2062222490915001E-2</c:v>
                </c:pt>
                <c:pt idx="25552">
                  <c:v>8.8277780300833955E-3</c:v>
                </c:pt>
                <c:pt idx="25553">
                  <c:v>6.7944445699039055E-3</c:v>
                </c:pt>
                <c:pt idx="25554">
                  <c:v>9.8888894956973006E-3</c:v>
                </c:pt>
                <c:pt idx="25555">
                  <c:v>9.0000005438923975E-3</c:v>
                </c:pt>
                <c:pt idx="25556">
                  <c:v>0</c:v>
                </c:pt>
                <c:pt idx="25557">
                  <c:v>9.0000005438923975E-3</c:v>
                </c:pt>
                <c:pt idx="25558">
                  <c:v>9.0000005438924044E-3</c:v>
                </c:pt>
                <c:pt idx="25559">
                  <c:v>9.0000005438924044E-3</c:v>
                </c:pt>
                <c:pt idx="25560">
                  <c:v>9.0000005438923975E-3</c:v>
                </c:pt>
                <c:pt idx="25561">
                  <c:v>9.0000005438923975E-3</c:v>
                </c:pt>
                <c:pt idx="25562">
                  <c:v>1.0672222884475398E-2</c:v>
                </c:pt>
                <c:pt idx="25563">
                  <c:v>1.0055556115177E-2</c:v>
                </c:pt>
                <c:pt idx="25564">
                  <c:v>1.0890700244758023</c:v>
                </c:pt>
                <c:pt idx="25565">
                  <c:v>12.536661935850134</c:v>
                </c:pt>
                <c:pt idx="25566">
                  <c:v>24.518136076449991</c:v>
                </c:pt>
                <c:pt idx="25567">
                  <c:v>39.758202917580093</c:v>
                </c:pt>
                <c:pt idx="25568">
                  <c:v>41.000413362189647</c:v>
                </c:pt>
                <c:pt idx="25569">
                  <c:v>39.206064287030131</c:v>
                </c:pt>
                <c:pt idx="25570">
                  <c:v>45.882095320969938</c:v>
                </c:pt>
                <c:pt idx="25571">
                  <c:v>46.13841389629988</c:v>
                </c:pt>
                <c:pt idx="25572">
                  <c:v>46.252027704720149</c:v>
                </c:pt>
                <c:pt idx="25573">
                  <c:v>29.694990110165008</c:v>
                </c:pt>
                <c:pt idx="25574">
                  <c:v>5.0370774544071502</c:v>
                </c:pt>
                <c:pt idx="25575">
                  <c:v>1.8205556365557804E-2</c:v>
                </c:pt>
                <c:pt idx="25576">
                  <c:v>0</c:v>
                </c:pt>
                <c:pt idx="25577">
                  <c:v>0</c:v>
                </c:pt>
                <c:pt idx="25578">
                  <c:v>0</c:v>
                </c:pt>
                <c:pt idx="25579">
                  <c:v>1.1151111559528498E-2</c:v>
                </c:pt>
                <c:pt idx="25580">
                  <c:v>6.0000000521541023E-3</c:v>
                </c:pt>
                <c:pt idx="25581">
                  <c:v>6.0000000521541058E-3</c:v>
                </c:pt>
                <c:pt idx="25582">
                  <c:v>6.0000000521539983E-3</c:v>
                </c:pt>
                <c:pt idx="25583">
                  <c:v>6.0000000521540017E-3</c:v>
                </c:pt>
                <c:pt idx="25584">
                  <c:v>6.0000000521541058E-3</c:v>
                </c:pt>
                <c:pt idx="25585">
                  <c:v>6.0000000521500674E-3</c:v>
                </c:pt>
                <c:pt idx="25586">
                  <c:v>6.0000000521539532E-3</c:v>
                </c:pt>
                <c:pt idx="25587">
                  <c:v>9.3444445704419898E-2</c:v>
                </c:pt>
                <c:pt idx="25588">
                  <c:v>11.994547982417998</c:v>
                </c:pt>
                <c:pt idx="25589">
                  <c:v>31.133586704357981</c:v>
                </c:pt>
                <c:pt idx="25590">
                  <c:v>33.094722588726704</c:v>
                </c:pt>
                <c:pt idx="25591">
                  <c:v>36.966208890278949</c:v>
                </c:pt>
                <c:pt idx="25592">
                  <c:v>39.647872247960599</c:v>
                </c:pt>
                <c:pt idx="25593">
                  <c:v>41.64657345771991</c:v>
                </c:pt>
                <c:pt idx="25594">
                  <c:v>44.609834079732991</c:v>
                </c:pt>
                <c:pt idx="25595">
                  <c:v>45.976252972748057</c:v>
                </c:pt>
                <c:pt idx="25596">
                  <c:v>42.369166296190102</c:v>
                </c:pt>
                <c:pt idx="25597">
                  <c:v>29.024236787859991</c:v>
                </c:pt>
                <c:pt idx="25598">
                  <c:v>1.7258617311922961</c:v>
                </c:pt>
                <c:pt idx="25599">
                  <c:v>1.9124445319100403E-2</c:v>
                </c:pt>
                <c:pt idx="25600">
                  <c:v>6.483333419699866E-3</c:v>
                </c:pt>
                <c:pt idx="25601">
                  <c:v>6.0000000521540087E-3</c:v>
                </c:pt>
                <c:pt idx="25602">
                  <c:v>6.0000000521540989E-3</c:v>
                </c:pt>
                <c:pt idx="25603">
                  <c:v>6.0000000521540989E-3</c:v>
                </c:pt>
                <c:pt idx="25604">
                  <c:v>6.0000000521540087E-3</c:v>
                </c:pt>
                <c:pt idx="25605">
                  <c:v>6.0000000521600594E-3</c:v>
                </c:pt>
                <c:pt idx="25606">
                  <c:v>6.0000000521540642E-3</c:v>
                </c:pt>
                <c:pt idx="25607">
                  <c:v>6.1083334032498993E-3</c:v>
                </c:pt>
                <c:pt idx="25608">
                  <c:v>9.0000005438919395E-3</c:v>
                </c:pt>
                <c:pt idx="25609">
                  <c:v>9.0000005438899411E-3</c:v>
                </c:pt>
                <c:pt idx="25610">
                  <c:v>9.0000005438930497E-3</c:v>
                </c:pt>
                <c:pt idx="25611">
                  <c:v>7.2166668445700077E-2</c:v>
                </c:pt>
                <c:pt idx="25612">
                  <c:v>11.466040747775196</c:v>
                </c:pt>
                <c:pt idx="25613">
                  <c:v>30.491315555324036</c:v>
                </c:pt>
                <c:pt idx="25614">
                  <c:v>33.048882826068052</c:v>
                </c:pt>
                <c:pt idx="25615">
                  <c:v>39.601738072500702</c:v>
                </c:pt>
                <c:pt idx="25616">
                  <c:v>34.991234121097932</c:v>
                </c:pt>
                <c:pt idx="25617">
                  <c:v>34.548263067648008</c:v>
                </c:pt>
                <c:pt idx="25618">
                  <c:v>27.845875145863999</c:v>
                </c:pt>
                <c:pt idx="25619">
                  <c:v>25.408019297586975</c:v>
                </c:pt>
                <c:pt idx="25620">
                  <c:v>21.028933994387984</c:v>
                </c:pt>
                <c:pt idx="25621">
                  <c:v>17.878771715097997</c:v>
                </c:pt>
                <c:pt idx="25622">
                  <c:v>2.2166106466534998</c:v>
                </c:pt>
                <c:pt idx="25623">
                  <c:v>1.6095000445946198E-2</c:v>
                </c:pt>
                <c:pt idx="25624">
                  <c:v>6.0000000521540989E-3</c:v>
                </c:pt>
                <c:pt idx="25625">
                  <c:v>6.0000000521539948E-3</c:v>
                </c:pt>
                <c:pt idx="25626">
                  <c:v>6.0000000521539948E-3</c:v>
                </c:pt>
                <c:pt idx="25627">
                  <c:v>6.0000000521541058E-3</c:v>
                </c:pt>
                <c:pt idx="25628">
                  <c:v>5.9500000517193966E-3</c:v>
                </c:pt>
                <c:pt idx="25629">
                  <c:v>3.0000000260796966E-3</c:v>
                </c:pt>
                <c:pt idx="25630">
                  <c:v>3.0000000260796966E-3</c:v>
                </c:pt>
                <c:pt idx="25631">
                  <c:v>3.0000000260770321E-3</c:v>
                </c:pt>
                <c:pt idx="25632">
                  <c:v>3.0000000260771015E-3</c:v>
                </c:pt>
                <c:pt idx="25633">
                  <c:v>3.0000000260770009E-3</c:v>
                </c:pt>
                <c:pt idx="25634">
                  <c:v>3.0000000260771015E-3</c:v>
                </c:pt>
                <c:pt idx="25635">
                  <c:v>3.7777778201011983E-3</c:v>
                </c:pt>
                <c:pt idx="25636">
                  <c:v>2.8398095013650959</c:v>
                </c:pt>
                <c:pt idx="25637">
                  <c:v>17.206810937655973</c:v>
                </c:pt>
                <c:pt idx="25638">
                  <c:v>26.311248617772009</c:v>
                </c:pt>
                <c:pt idx="25639">
                  <c:v>21.006536385614709</c:v>
                </c:pt>
                <c:pt idx="25640">
                  <c:v>29.016885935316054</c:v>
                </c:pt>
                <c:pt idx="25641">
                  <c:v>22.689838489427984</c:v>
                </c:pt>
                <c:pt idx="25642">
                  <c:v>35.384033649059006</c:v>
                </c:pt>
                <c:pt idx="25643">
                  <c:v>25.209367926783898</c:v>
                </c:pt>
                <c:pt idx="25644">
                  <c:v>17.906954665846499</c:v>
                </c:pt>
                <c:pt idx="25645">
                  <c:v>15.325673229744098</c:v>
                </c:pt>
                <c:pt idx="25646">
                  <c:v>4.6470035387534905</c:v>
                </c:pt>
                <c:pt idx="25647">
                  <c:v>1.9238889529369807E-2</c:v>
                </c:pt>
                <c:pt idx="25648">
                  <c:v>6.0000000521496233E-3</c:v>
                </c:pt>
                <c:pt idx="25649">
                  <c:v>1.0123333921650435E-2</c:v>
                </c:pt>
                <c:pt idx="25650">
                  <c:v>9.000000543889719E-3</c:v>
                </c:pt>
                <c:pt idx="25651">
                  <c:v>0</c:v>
                </c:pt>
                <c:pt idx="25652">
                  <c:v>9.000000543899489E-3</c:v>
                </c:pt>
                <c:pt idx="25653">
                  <c:v>9.000000543899489E-3</c:v>
                </c:pt>
                <c:pt idx="25654">
                  <c:v>9.0000005439003772E-3</c:v>
                </c:pt>
                <c:pt idx="25655">
                  <c:v>9.000000543889719E-3</c:v>
                </c:pt>
                <c:pt idx="25656">
                  <c:v>9.000000543899489E-3</c:v>
                </c:pt>
                <c:pt idx="25657">
                  <c:v>5.7200001883899176E-3</c:v>
                </c:pt>
                <c:pt idx="25658">
                  <c:v>3.0000000260796966E-3</c:v>
                </c:pt>
                <c:pt idx="25659">
                  <c:v>3.0000000260699267E-3</c:v>
                </c:pt>
                <c:pt idx="25660">
                  <c:v>1.8345933598174042</c:v>
                </c:pt>
                <c:pt idx="25661">
                  <c:v>7.5747046267990186</c:v>
                </c:pt>
                <c:pt idx="25662">
                  <c:v>10.300571416218986</c:v>
                </c:pt>
                <c:pt idx="25663">
                  <c:v>16.463398239339</c:v>
                </c:pt>
                <c:pt idx="25664">
                  <c:v>17.294693833191047</c:v>
                </c:pt>
                <c:pt idx="25665">
                  <c:v>11.223942600622024</c:v>
                </c:pt>
                <c:pt idx="25666">
                  <c:v>12.799951513872998</c:v>
                </c:pt>
                <c:pt idx="25667">
                  <c:v>10.51477585898499</c:v>
                </c:pt>
                <c:pt idx="25668">
                  <c:v>9.8525518844110138</c:v>
                </c:pt>
                <c:pt idx="25669">
                  <c:v>7.8580240581190424</c:v>
                </c:pt>
                <c:pt idx="25670">
                  <c:v>0.65164502361579935</c:v>
                </c:pt>
                <c:pt idx="25671">
                  <c:v>1.1744444848350355E-2</c:v>
                </c:pt>
                <c:pt idx="25672">
                  <c:v>6.0000000521593932E-3</c:v>
                </c:pt>
                <c:pt idx="25673">
                  <c:v>6.0000000522002495E-3</c:v>
                </c:pt>
                <c:pt idx="25674">
                  <c:v>6.0000000522002495E-3</c:v>
                </c:pt>
                <c:pt idx="25675">
                  <c:v>6.0000000521593932E-3</c:v>
                </c:pt>
                <c:pt idx="25676">
                  <c:v>6.0000000521602814E-3</c:v>
                </c:pt>
                <c:pt idx="25677">
                  <c:v>1.109611145840983E-2</c:v>
                </c:pt>
                <c:pt idx="25678">
                  <c:v>6.8777778920701138E-3</c:v>
                </c:pt>
                <c:pt idx="25679">
                  <c:v>6.0000000521496233E-3</c:v>
                </c:pt>
                <c:pt idx="25680">
                  <c:v>8.9555558169100991E-3</c:v>
                </c:pt>
                <c:pt idx="25681">
                  <c:v>1.1877778245970028E-2</c:v>
                </c:pt>
                <c:pt idx="25682">
                  <c:v>6.0000000521505115E-3</c:v>
                </c:pt>
                <c:pt idx="25683">
                  <c:v>7.4000000833639668E-2</c:v>
                </c:pt>
                <c:pt idx="25684">
                  <c:v>9.8767112788689957</c:v>
                </c:pt>
                <c:pt idx="25685">
                  <c:v>28.237927732320031</c:v>
                </c:pt>
                <c:pt idx="25686">
                  <c:v>28.668097065219854</c:v>
                </c:pt>
                <c:pt idx="25687">
                  <c:v>31.877622094219987</c:v>
                </c:pt>
                <c:pt idx="25688">
                  <c:v>31.691803803109906</c:v>
                </c:pt>
                <c:pt idx="25689">
                  <c:v>32.078091532649978</c:v>
                </c:pt>
                <c:pt idx="25690">
                  <c:v>34.955653010075935</c:v>
                </c:pt>
                <c:pt idx="25691">
                  <c:v>34.029557830873955</c:v>
                </c:pt>
                <c:pt idx="25692">
                  <c:v>29.34312275339288</c:v>
                </c:pt>
                <c:pt idx="25693">
                  <c:v>21.970565946466991</c:v>
                </c:pt>
                <c:pt idx="25694">
                  <c:v>0.5805444623923961</c:v>
                </c:pt>
                <c:pt idx="25695">
                  <c:v>1.0947222890990815E-2</c:v>
                </c:pt>
                <c:pt idx="25696">
                  <c:v>9.0000005440060704E-3</c:v>
                </c:pt>
                <c:pt idx="25697">
                  <c:v>9.0000005440060704E-3</c:v>
                </c:pt>
                <c:pt idx="25698">
                  <c:v>9.0000005438901631E-3</c:v>
                </c:pt>
                <c:pt idx="25699">
                  <c:v>9.0000005438906072E-3</c:v>
                </c:pt>
                <c:pt idx="25700">
                  <c:v>9.000000543889719E-3</c:v>
                </c:pt>
                <c:pt idx="25701">
                  <c:v>9.000000543899489E-3</c:v>
                </c:pt>
                <c:pt idx="25702">
                  <c:v>9.000000543889719E-3</c:v>
                </c:pt>
                <c:pt idx="25703">
                  <c:v>6.0050000529803249E-3</c:v>
                </c:pt>
                <c:pt idx="25704">
                  <c:v>6.0000000521598373E-3</c:v>
                </c:pt>
                <c:pt idx="25705">
                  <c:v>6.0000000521600594E-3</c:v>
                </c:pt>
                <c:pt idx="25706">
                  <c:v>6.0000000521500674E-3</c:v>
                </c:pt>
                <c:pt idx="25707">
                  <c:v>6.0000000521540989E-3</c:v>
                </c:pt>
                <c:pt idx="25708">
                  <c:v>0.75143112748040153</c:v>
                </c:pt>
                <c:pt idx="25709">
                  <c:v>4.3189423329629903</c:v>
                </c:pt>
                <c:pt idx="25710">
                  <c:v>5.2166979424159763</c:v>
                </c:pt>
                <c:pt idx="25711">
                  <c:v>10.119871445629997</c:v>
                </c:pt>
                <c:pt idx="25712">
                  <c:v>20.037322720157022</c:v>
                </c:pt>
                <c:pt idx="25713">
                  <c:v>25.616094397621055</c:v>
                </c:pt>
                <c:pt idx="25714">
                  <c:v>21.472160949773013</c:v>
                </c:pt>
                <c:pt idx="25715">
                  <c:v>19.497969632877016</c:v>
                </c:pt>
                <c:pt idx="25716">
                  <c:v>14.61779225276598</c:v>
                </c:pt>
                <c:pt idx="25717">
                  <c:v>14.91546814562497</c:v>
                </c:pt>
                <c:pt idx="25718">
                  <c:v>4.2865313233560016</c:v>
                </c:pt>
                <c:pt idx="25719">
                  <c:v>2.2736667140080158E-2</c:v>
                </c:pt>
                <c:pt idx="25720">
                  <c:v>1.2000000104308198E-2</c:v>
                </c:pt>
                <c:pt idx="25721">
                  <c:v>1.2000000104310349E-2</c:v>
                </c:pt>
                <c:pt idx="25722">
                  <c:v>1.1866666769897449E-3</c:v>
                </c:pt>
                <c:pt idx="25723">
                  <c:v>0</c:v>
                </c:pt>
                <c:pt idx="25724">
                  <c:v>0</c:v>
                </c:pt>
                <c:pt idx="25725">
                  <c:v>0</c:v>
                </c:pt>
                <c:pt idx="25726">
                  <c:v>0</c:v>
                </c:pt>
                <c:pt idx="25727">
                  <c:v>0</c:v>
                </c:pt>
                <c:pt idx="25728">
                  <c:v>0</c:v>
                </c:pt>
                <c:pt idx="25729">
                  <c:v>0</c:v>
                </c:pt>
                <c:pt idx="25730">
                  <c:v>0</c:v>
                </c:pt>
                <c:pt idx="25731">
                  <c:v>0</c:v>
                </c:pt>
                <c:pt idx="25732">
                  <c:v>0.40900278767799136</c:v>
                </c:pt>
                <c:pt idx="25733">
                  <c:v>11.961839697328003</c:v>
                </c:pt>
                <c:pt idx="25734">
                  <c:v>24.820597217414019</c:v>
                </c:pt>
                <c:pt idx="25735">
                  <c:v>17.214052709540056</c:v>
                </c:pt>
                <c:pt idx="25736">
                  <c:v>17.906821769739963</c:v>
                </c:pt>
                <c:pt idx="25737">
                  <c:v>18.310827606387079</c:v>
                </c:pt>
                <c:pt idx="25738">
                  <c:v>23.016889477968959</c:v>
                </c:pt>
                <c:pt idx="25739">
                  <c:v>19.719369864332975</c:v>
                </c:pt>
                <c:pt idx="25740">
                  <c:v>19.17026033785616</c:v>
                </c:pt>
                <c:pt idx="25741">
                  <c:v>16.936550360726983</c:v>
                </c:pt>
                <c:pt idx="25742">
                  <c:v>5.2944280402899011</c:v>
                </c:pt>
                <c:pt idx="25743">
                  <c:v>1.7042223084719588E-2</c:v>
                </c:pt>
                <c:pt idx="25744">
                  <c:v>0</c:v>
                </c:pt>
                <c:pt idx="25745">
                  <c:v>0</c:v>
                </c:pt>
                <c:pt idx="25746">
                  <c:v>0</c:v>
                </c:pt>
                <c:pt idx="25747">
                  <c:v>4.4666667059978238E-4</c:v>
                </c:pt>
                <c:pt idx="25748">
                  <c:v>5.5333333819973518E-4</c:v>
                </c:pt>
                <c:pt idx="25749">
                  <c:v>0</c:v>
                </c:pt>
                <c:pt idx="25750">
                  <c:v>0</c:v>
                </c:pt>
                <c:pt idx="25751">
                  <c:v>0</c:v>
                </c:pt>
                <c:pt idx="25752">
                  <c:v>0</c:v>
                </c:pt>
                <c:pt idx="25753">
                  <c:v>0</c:v>
                </c:pt>
                <c:pt idx="25754">
                  <c:v>6.0000000520155083E-4</c:v>
                </c:pt>
                <c:pt idx="25755">
                  <c:v>1.600000013909586E-3</c:v>
                </c:pt>
                <c:pt idx="25756">
                  <c:v>1.4958211357819948</c:v>
                </c:pt>
                <c:pt idx="25757">
                  <c:v>5.005226256269907</c:v>
                </c:pt>
                <c:pt idx="25758">
                  <c:v>6.2146157181599619</c:v>
                </c:pt>
                <c:pt idx="25759">
                  <c:v>22.308319672147036</c:v>
                </c:pt>
                <c:pt idx="25760">
                  <c:v>26.214192404083988</c:v>
                </c:pt>
                <c:pt idx="25761">
                  <c:v>34.432720182518096</c:v>
                </c:pt>
                <c:pt idx="25762">
                  <c:v>38.571735774997023</c:v>
                </c:pt>
                <c:pt idx="25763">
                  <c:v>42.295521583292043</c:v>
                </c:pt>
                <c:pt idx="25764">
                  <c:v>50.396586634050209</c:v>
                </c:pt>
                <c:pt idx="25765">
                  <c:v>36.855403585129011</c:v>
                </c:pt>
                <c:pt idx="25766">
                  <c:v>5.1295979988079807</c:v>
                </c:pt>
                <c:pt idx="25767">
                  <c:v>1.5587778362998961E-2</c:v>
                </c:pt>
                <c:pt idx="25768">
                  <c:v>3.0000000259633453E-3</c:v>
                </c:pt>
                <c:pt idx="25769">
                  <c:v>3.0000000260201887E-3</c:v>
                </c:pt>
                <c:pt idx="25770">
                  <c:v>3.0000000259633453E-3</c:v>
                </c:pt>
                <c:pt idx="25771">
                  <c:v>4.6033334500066303E-3</c:v>
                </c:pt>
                <c:pt idx="25772">
                  <c:v>7.4388890429872845E-3</c:v>
                </c:pt>
                <c:pt idx="25773">
                  <c:v>6.0000000519835339E-3</c:v>
                </c:pt>
                <c:pt idx="25774">
                  <c:v>6.0000000519835339E-3</c:v>
                </c:pt>
                <c:pt idx="25775">
                  <c:v>8.6666669080273095E-3</c:v>
                </c:pt>
                <c:pt idx="25776">
                  <c:v>1.1666667119982321E-2</c:v>
                </c:pt>
                <c:pt idx="25777">
                  <c:v>8.8333335860966145E-3</c:v>
                </c:pt>
                <c:pt idx="25778">
                  <c:v>6.0000000520989971E-3</c:v>
                </c:pt>
                <c:pt idx="25779">
                  <c:v>6.0000000521505115E-3</c:v>
                </c:pt>
                <c:pt idx="25780">
                  <c:v>1.7724744833849968</c:v>
                </c:pt>
                <c:pt idx="25781">
                  <c:v>10.63465298117012</c:v>
                </c:pt>
                <c:pt idx="25782">
                  <c:v>17.266729260019929</c:v>
                </c:pt>
                <c:pt idx="25783">
                  <c:v>29.893366423680163</c:v>
                </c:pt>
                <c:pt idx="25784">
                  <c:v>45.420237472851582</c:v>
                </c:pt>
                <c:pt idx="25785">
                  <c:v>45.295571817492302</c:v>
                </c:pt>
                <c:pt idx="25786">
                  <c:v>45.567280196084447</c:v>
                </c:pt>
                <c:pt idx="25787">
                  <c:v>49.605699507658017</c:v>
                </c:pt>
                <c:pt idx="25788">
                  <c:v>43.355703759864014</c:v>
                </c:pt>
                <c:pt idx="25789">
                  <c:v>37.216077813848983</c:v>
                </c:pt>
                <c:pt idx="25790">
                  <c:v>6.6863008391899825</c:v>
                </c:pt>
                <c:pt idx="25791">
                  <c:v>2.5169445414923903E-2</c:v>
                </c:pt>
                <c:pt idx="25792">
                  <c:v>3.0000000260770043E-3</c:v>
                </c:pt>
                <c:pt idx="25793">
                  <c:v>3.0000000260770945E-3</c:v>
                </c:pt>
                <c:pt idx="25794">
                  <c:v>1.7100000208140304E-2</c:v>
                </c:pt>
                <c:pt idx="25795">
                  <c:v>6.3333334918651008E-3</c:v>
                </c:pt>
                <c:pt idx="25796">
                  <c:v>6.0000000521539983E-3</c:v>
                </c:pt>
                <c:pt idx="25797">
                  <c:v>5.5016667662291033E-3</c:v>
                </c:pt>
                <c:pt idx="25798">
                  <c:v>8.005556034752101E-3</c:v>
                </c:pt>
                <c:pt idx="25799">
                  <c:v>0</c:v>
                </c:pt>
                <c:pt idx="25800">
                  <c:v>0</c:v>
                </c:pt>
                <c:pt idx="25801">
                  <c:v>6.5594445893334026E-3</c:v>
                </c:pt>
                <c:pt idx="25802">
                  <c:v>0</c:v>
                </c:pt>
                <c:pt idx="25803">
                  <c:v>2.8848889585480902E-2</c:v>
                </c:pt>
                <c:pt idx="25804">
                  <c:v>10.591827973623992</c:v>
                </c:pt>
                <c:pt idx="25805">
                  <c:v>38.815108434430158</c:v>
                </c:pt>
                <c:pt idx="25806">
                  <c:v>45.824977794489996</c:v>
                </c:pt>
                <c:pt idx="25807">
                  <c:v>46.304831044147988</c:v>
                </c:pt>
                <c:pt idx="25808">
                  <c:v>45.120632183545013</c:v>
                </c:pt>
                <c:pt idx="25809">
                  <c:v>45.7864906202405</c:v>
                </c:pt>
                <c:pt idx="25810">
                  <c:v>46.188095095152597</c:v>
                </c:pt>
                <c:pt idx="25811">
                  <c:v>47.310502259661</c:v>
                </c:pt>
                <c:pt idx="25812">
                  <c:v>47.378028591465068</c:v>
                </c:pt>
                <c:pt idx="25813">
                  <c:v>38.083055112075044</c:v>
                </c:pt>
                <c:pt idx="25814">
                  <c:v>5.482035206490103</c:v>
                </c:pt>
                <c:pt idx="25815">
                  <c:v>1.566555607857012E-2</c:v>
                </c:pt>
                <c:pt idx="25816">
                  <c:v>8.4916668258498973E-3</c:v>
                </c:pt>
                <c:pt idx="25817">
                  <c:v>4.6722222888000431E-3</c:v>
                </c:pt>
                <c:pt idx="25818">
                  <c:v>4.8333334037993225E-3</c:v>
                </c:pt>
                <c:pt idx="25819">
                  <c:v>5.1722223008994206E-3</c:v>
                </c:pt>
                <c:pt idx="25820">
                  <c:v>3.8083333897200033E-3</c:v>
                </c:pt>
                <c:pt idx="25821">
                  <c:v>0</c:v>
                </c:pt>
                <c:pt idx="25822">
                  <c:v>0</c:v>
                </c:pt>
                <c:pt idx="25823">
                  <c:v>1.2611667112599978E-2</c:v>
                </c:pt>
                <c:pt idx="25824">
                  <c:v>5.5783335391001998E-3</c:v>
                </c:pt>
                <c:pt idx="25825">
                  <c:v>8.1883336223298464E-3</c:v>
                </c:pt>
                <c:pt idx="25826">
                  <c:v>4.0000000502899979E-3</c:v>
                </c:pt>
                <c:pt idx="25827">
                  <c:v>2.816666719190053E-2</c:v>
                </c:pt>
                <c:pt idx="25828">
                  <c:v>9.8604984977899903</c:v>
                </c:pt>
                <c:pt idx="25829">
                  <c:v>33.89767390651798</c:v>
                </c:pt>
                <c:pt idx="25830">
                  <c:v>35.515220502350019</c:v>
                </c:pt>
                <c:pt idx="25831">
                  <c:v>37.040816688007901</c:v>
                </c:pt>
                <c:pt idx="25832">
                  <c:v>40.307307848863047</c:v>
                </c:pt>
                <c:pt idx="25833">
                  <c:v>40.392003941269991</c:v>
                </c:pt>
                <c:pt idx="25834">
                  <c:v>40.683333112560149</c:v>
                </c:pt>
                <c:pt idx="25835">
                  <c:v>35.768671876389817</c:v>
                </c:pt>
                <c:pt idx="25836">
                  <c:v>28.893896162880083</c:v>
                </c:pt>
                <c:pt idx="25837">
                  <c:v>21.00990927633984</c:v>
                </c:pt>
                <c:pt idx="25838">
                  <c:v>1.4978822512020145</c:v>
                </c:pt>
                <c:pt idx="25839">
                  <c:v>9.866666917999499E-3</c:v>
                </c:pt>
                <c:pt idx="25840">
                  <c:v>6.0000000521539983E-3</c:v>
                </c:pt>
                <c:pt idx="25841">
                  <c:v>6.0000000521541058E-3</c:v>
                </c:pt>
                <c:pt idx="25842">
                  <c:v>6.0000000521007735E-3</c:v>
                </c:pt>
                <c:pt idx="25843">
                  <c:v>6.0000000521593932E-3</c:v>
                </c:pt>
                <c:pt idx="25844">
                  <c:v>1.06000004801899E-2</c:v>
                </c:pt>
                <c:pt idx="25845">
                  <c:v>1.1333334042380017E-2</c:v>
                </c:pt>
                <c:pt idx="25846">
                  <c:v>9.000000543889719E-3</c:v>
                </c:pt>
                <c:pt idx="25847">
                  <c:v>5.7600002539004436E-3</c:v>
                </c:pt>
                <c:pt idx="25848">
                  <c:v>3.2833333825994515E-3</c:v>
                </c:pt>
                <c:pt idx="25849">
                  <c:v>9.1666670283299945E-3</c:v>
                </c:pt>
                <c:pt idx="25850">
                  <c:v>3.0000000260796966E-3</c:v>
                </c:pt>
                <c:pt idx="25851">
                  <c:v>3.0000000260006487E-3</c:v>
                </c:pt>
                <c:pt idx="25852">
                  <c:v>0.70575667864120817</c:v>
                </c:pt>
                <c:pt idx="25853">
                  <c:v>7.7379291300400013</c:v>
                </c:pt>
                <c:pt idx="25854">
                  <c:v>17.553934424849999</c:v>
                </c:pt>
                <c:pt idx="25855">
                  <c:v>20.82566747771299</c:v>
                </c:pt>
                <c:pt idx="25856">
                  <c:v>24.139083136454019</c:v>
                </c:pt>
                <c:pt idx="25857">
                  <c:v>27.474821189739941</c:v>
                </c:pt>
                <c:pt idx="25858">
                  <c:v>25.898368739120997</c:v>
                </c:pt>
                <c:pt idx="25859">
                  <c:v>12.608808413610177</c:v>
                </c:pt>
                <c:pt idx="25860">
                  <c:v>6.7480169144000683</c:v>
                </c:pt>
                <c:pt idx="25861">
                  <c:v>10.798851413362968</c:v>
                </c:pt>
                <c:pt idx="25862">
                  <c:v>2.9498195770879931</c:v>
                </c:pt>
                <c:pt idx="25863">
                  <c:v>2.4691112332252962E-2</c:v>
                </c:pt>
                <c:pt idx="25864">
                  <c:v>4.5933333732601014E-3</c:v>
                </c:pt>
                <c:pt idx="25865">
                  <c:v>1.3400555789055996E-2</c:v>
                </c:pt>
                <c:pt idx="25866">
                  <c:v>7.3533333972509995E-3</c:v>
                </c:pt>
                <c:pt idx="25867">
                  <c:v>8.4355557947937004E-3</c:v>
                </c:pt>
                <c:pt idx="25868">
                  <c:v>4.9427779135293969E-3</c:v>
                </c:pt>
                <c:pt idx="25869">
                  <c:v>8.3288893592543996E-3</c:v>
                </c:pt>
                <c:pt idx="25870">
                  <c:v>7.4100003937363004E-3</c:v>
                </c:pt>
                <c:pt idx="25871">
                  <c:v>4.8388889594934001E-3</c:v>
                </c:pt>
                <c:pt idx="25872">
                  <c:v>3.000000026077E-3</c:v>
                </c:pt>
                <c:pt idx="25873">
                  <c:v>1.1440556137822591E-2</c:v>
                </c:pt>
                <c:pt idx="25874">
                  <c:v>1.6866666968497999E-3</c:v>
                </c:pt>
                <c:pt idx="25875">
                  <c:v>6.4666668367054994E-3</c:v>
                </c:pt>
                <c:pt idx="25876">
                  <c:v>1.121857806142998</c:v>
                </c:pt>
                <c:pt idx="25877">
                  <c:v>15.359691379956104</c:v>
                </c:pt>
                <c:pt idx="25878">
                  <c:v>45.287285706850071</c:v>
                </c:pt>
                <c:pt idx="25879">
                  <c:v>49.20570137076993</c:v>
                </c:pt>
                <c:pt idx="25880">
                  <c:v>43.216569566040107</c:v>
                </c:pt>
                <c:pt idx="25881">
                  <c:v>40.90268027546972</c:v>
                </c:pt>
                <c:pt idx="25882">
                  <c:v>39.901013102789875</c:v>
                </c:pt>
                <c:pt idx="25883">
                  <c:v>31.618168153810075</c:v>
                </c:pt>
                <c:pt idx="25884">
                  <c:v>33.882072793589941</c:v>
                </c:pt>
                <c:pt idx="25885">
                  <c:v>24.45055467150803</c:v>
                </c:pt>
                <c:pt idx="25886">
                  <c:v>5.0892180602252068</c:v>
                </c:pt>
                <c:pt idx="25887">
                  <c:v>2.971333456536196E-2</c:v>
                </c:pt>
                <c:pt idx="25888">
                  <c:v>6.0000000521540989E-3</c:v>
                </c:pt>
                <c:pt idx="25889">
                  <c:v>6.0000000521540989E-3</c:v>
                </c:pt>
                <c:pt idx="25890">
                  <c:v>6.0000000521540997E-3</c:v>
                </c:pt>
                <c:pt idx="25891">
                  <c:v>6.0000000521540017E-3</c:v>
                </c:pt>
                <c:pt idx="25892">
                  <c:v>7.1666668013980004E-3</c:v>
                </c:pt>
                <c:pt idx="25893">
                  <c:v>6.0000000521541006E-3</c:v>
                </c:pt>
                <c:pt idx="25894">
                  <c:v>1.08427783681287E-2</c:v>
                </c:pt>
                <c:pt idx="25895">
                  <c:v>9.5488894834287012E-3</c:v>
                </c:pt>
                <c:pt idx="25896">
                  <c:v>9.0000005438923975E-3</c:v>
                </c:pt>
                <c:pt idx="25897">
                  <c:v>9.0000005438923003E-3</c:v>
                </c:pt>
                <c:pt idx="25898">
                  <c:v>8.0600002656380024E-3</c:v>
                </c:pt>
                <c:pt idx="25899">
                  <c:v>1.18222225654043E-2</c:v>
                </c:pt>
                <c:pt idx="25900">
                  <c:v>5.4616617724381111</c:v>
                </c:pt>
                <c:pt idx="25901">
                  <c:v>34.529968814220979</c:v>
                </c:pt>
                <c:pt idx="25902">
                  <c:v>41.18602734181701</c:v>
                </c:pt>
                <c:pt idx="25903">
                  <c:v>39.063926358605954</c:v>
                </c:pt>
                <c:pt idx="25904">
                  <c:v>41.603489051933991</c:v>
                </c:pt>
                <c:pt idx="25905">
                  <c:v>39.343848288312074</c:v>
                </c:pt>
                <c:pt idx="25906">
                  <c:v>36.048789627747055</c:v>
                </c:pt>
                <c:pt idx="25907">
                  <c:v>36.956603647995991</c:v>
                </c:pt>
                <c:pt idx="25908">
                  <c:v>23.154988892126028</c:v>
                </c:pt>
                <c:pt idx="25909">
                  <c:v>15.308538514917018</c:v>
                </c:pt>
                <c:pt idx="25910">
                  <c:v>1.4075211727702879</c:v>
                </c:pt>
                <c:pt idx="25911">
                  <c:v>4.9067224037523061E-2</c:v>
                </c:pt>
                <c:pt idx="25912">
                  <c:v>0</c:v>
                </c:pt>
                <c:pt idx="25913">
                  <c:v>9.0077781656550011E-3</c:v>
                </c:pt>
                <c:pt idx="25914">
                  <c:v>9.7133334177649938E-3</c:v>
                </c:pt>
                <c:pt idx="25915">
                  <c:v>6.5933333906448011E-3</c:v>
                </c:pt>
                <c:pt idx="25916">
                  <c:v>7.1933333958602019E-3</c:v>
                </c:pt>
                <c:pt idx="25917">
                  <c:v>4.0666667020154978E-3</c:v>
                </c:pt>
                <c:pt idx="25918">
                  <c:v>6.8500001966538999E-3</c:v>
                </c:pt>
                <c:pt idx="25919">
                  <c:v>1.0133333535244982E-2</c:v>
                </c:pt>
                <c:pt idx="25920">
                  <c:v>1.3266667102774004E-2</c:v>
                </c:pt>
                <c:pt idx="25921">
                  <c:v>6.0000000521540989E-3</c:v>
                </c:pt>
                <c:pt idx="25922">
                  <c:v>1.5200000861659704E-2</c:v>
                </c:pt>
                <c:pt idx="25923">
                  <c:v>1.0011111726570401E-2</c:v>
                </c:pt>
                <c:pt idx="25924">
                  <c:v>4.5781145171344404</c:v>
                </c:pt>
                <c:pt idx="25925">
                  <c:v>21.689303768401004</c:v>
                </c:pt>
                <c:pt idx="25926">
                  <c:v>36.439167684040058</c:v>
                </c:pt>
                <c:pt idx="25927">
                  <c:v>45.477674866750021</c:v>
                </c:pt>
                <c:pt idx="25928">
                  <c:v>34.226649092364937</c:v>
                </c:pt>
                <c:pt idx="25929">
                  <c:v>47.456911602145055</c:v>
                </c:pt>
                <c:pt idx="25930">
                  <c:v>41.978585412400207</c:v>
                </c:pt>
                <c:pt idx="25931">
                  <c:v>34.915394375530013</c:v>
                </c:pt>
                <c:pt idx="25932">
                  <c:v>38.671778734119926</c:v>
                </c:pt>
                <c:pt idx="25933">
                  <c:v>39.44607185548989</c:v>
                </c:pt>
                <c:pt idx="25934">
                  <c:v>7.0226269534030052</c:v>
                </c:pt>
                <c:pt idx="25935">
                  <c:v>2.5925556963496632E-2</c:v>
                </c:pt>
                <c:pt idx="25936">
                  <c:v>9.0000005438922986E-3</c:v>
                </c:pt>
                <c:pt idx="25937">
                  <c:v>9.0000005438923992E-3</c:v>
                </c:pt>
                <c:pt idx="25938">
                  <c:v>9.0000005438923975E-3</c:v>
                </c:pt>
                <c:pt idx="25939">
                  <c:v>9.0000005438923003E-3</c:v>
                </c:pt>
                <c:pt idx="25940">
                  <c:v>9.6722228136948002E-3</c:v>
                </c:pt>
                <c:pt idx="25941">
                  <c:v>9.0000005438924009E-3</c:v>
                </c:pt>
                <c:pt idx="25942">
                  <c:v>1.0000000614672901E-2</c:v>
                </c:pt>
                <c:pt idx="25943">
                  <c:v>9.0000005438924009E-3</c:v>
                </c:pt>
                <c:pt idx="25944">
                  <c:v>9.0000005438922986E-3</c:v>
                </c:pt>
                <c:pt idx="25945">
                  <c:v>9.0000005438924009E-3</c:v>
                </c:pt>
                <c:pt idx="25946">
                  <c:v>9.0000005438923038E-3</c:v>
                </c:pt>
                <c:pt idx="25947">
                  <c:v>9.0000005438924009E-3</c:v>
                </c:pt>
                <c:pt idx="25948">
                  <c:v>1.5484900308394884</c:v>
                </c:pt>
                <c:pt idx="25949">
                  <c:v>20.021209757378017</c:v>
                </c:pt>
                <c:pt idx="25950">
                  <c:v>30.503218359590164</c:v>
                </c:pt>
                <c:pt idx="25951">
                  <c:v>40.712744965440152</c:v>
                </c:pt>
                <c:pt idx="25952">
                  <c:v>39.471161144320149</c:v>
                </c:pt>
                <c:pt idx="25953">
                  <c:v>31.776536179859932</c:v>
                </c:pt>
                <c:pt idx="25954">
                  <c:v>37.680921639518033</c:v>
                </c:pt>
                <c:pt idx="25955">
                  <c:v>42.639831571295986</c:v>
                </c:pt>
                <c:pt idx="25956">
                  <c:v>38.023236226770962</c:v>
                </c:pt>
                <c:pt idx="25957">
                  <c:v>35.522011182747008</c:v>
                </c:pt>
                <c:pt idx="25958">
                  <c:v>6.6073297034700147</c:v>
                </c:pt>
                <c:pt idx="25959">
                  <c:v>2.9010001150901132E-2</c:v>
                </c:pt>
                <c:pt idx="25960">
                  <c:v>6.0000000521593932E-3</c:v>
                </c:pt>
                <c:pt idx="25961">
                  <c:v>7.0000001229999498E-3</c:v>
                </c:pt>
                <c:pt idx="25962">
                  <c:v>1.6200000389168696E-2</c:v>
                </c:pt>
                <c:pt idx="25963">
                  <c:v>9.3333339008191962E-3</c:v>
                </c:pt>
                <c:pt idx="25964">
                  <c:v>1.2761667200829798E-2</c:v>
                </c:pt>
                <c:pt idx="25965">
                  <c:v>3.0000000260771015E-3</c:v>
                </c:pt>
                <c:pt idx="25966">
                  <c:v>3.0000000260771015E-3</c:v>
                </c:pt>
                <c:pt idx="25967">
                  <c:v>3.000000026077098E-3</c:v>
                </c:pt>
                <c:pt idx="25968">
                  <c:v>3.0000000260770009E-3</c:v>
                </c:pt>
                <c:pt idx="25969">
                  <c:v>3.0000000260769974E-3</c:v>
                </c:pt>
                <c:pt idx="25970">
                  <c:v>3.0000000260769974E-3</c:v>
                </c:pt>
                <c:pt idx="25971">
                  <c:v>3.0000000260769766E-3</c:v>
                </c:pt>
                <c:pt idx="25972">
                  <c:v>2.2840906000468948</c:v>
                </c:pt>
                <c:pt idx="25973">
                  <c:v>19.932524837341987</c:v>
                </c:pt>
                <c:pt idx="25974">
                  <c:v>36.048681854768972</c:v>
                </c:pt>
                <c:pt idx="25975">
                  <c:v>48.43661735478986</c:v>
                </c:pt>
                <c:pt idx="25976">
                  <c:v>42.716850890350088</c:v>
                </c:pt>
                <c:pt idx="25977">
                  <c:v>41.437389321343062</c:v>
                </c:pt>
                <c:pt idx="25978">
                  <c:v>28.296141572368924</c:v>
                </c:pt>
                <c:pt idx="25979">
                  <c:v>44.725503539100146</c:v>
                </c:pt>
                <c:pt idx="25980">
                  <c:v>33.359012362112935</c:v>
                </c:pt>
                <c:pt idx="25981">
                  <c:v>20.538727181240006</c:v>
                </c:pt>
                <c:pt idx="25982">
                  <c:v>6.9889091943701018</c:v>
                </c:pt>
                <c:pt idx="25983">
                  <c:v>3.0847779314758017E-2</c:v>
                </c:pt>
                <c:pt idx="25984">
                  <c:v>9.000000543891995E-3</c:v>
                </c:pt>
                <c:pt idx="25985">
                  <c:v>9.0000005438923003E-3</c:v>
                </c:pt>
                <c:pt idx="25986">
                  <c:v>9.0000005438923975E-3</c:v>
                </c:pt>
                <c:pt idx="25987">
                  <c:v>9.0000005438924009E-3</c:v>
                </c:pt>
                <c:pt idx="25988">
                  <c:v>9.0000005438924009E-3</c:v>
                </c:pt>
                <c:pt idx="25989">
                  <c:v>9.0000005438923905E-3</c:v>
                </c:pt>
                <c:pt idx="25990">
                  <c:v>9.0000005438924044E-3</c:v>
                </c:pt>
                <c:pt idx="25991">
                  <c:v>1.0100000610367976E-3</c:v>
                </c:pt>
                <c:pt idx="25992">
                  <c:v>1.2667778340271704E-2</c:v>
                </c:pt>
                <c:pt idx="25993">
                  <c:v>9.1222227747655982E-3</c:v>
                </c:pt>
                <c:pt idx="25994">
                  <c:v>9.0000005438924009E-3</c:v>
                </c:pt>
                <c:pt idx="25995">
                  <c:v>1.7112222884316002E-2</c:v>
                </c:pt>
                <c:pt idx="25996">
                  <c:v>2.1121772497419009</c:v>
                </c:pt>
                <c:pt idx="25997">
                  <c:v>11.389529350168004</c:v>
                </c:pt>
                <c:pt idx="25998">
                  <c:v>19.665404271283023</c:v>
                </c:pt>
                <c:pt idx="25999">
                  <c:v>21.078727690379992</c:v>
                </c:pt>
                <c:pt idx="26000">
                  <c:v>22.375215157667014</c:v>
                </c:pt>
                <c:pt idx="26001">
                  <c:v>25.751119620534098</c:v>
                </c:pt>
                <c:pt idx="26002">
                  <c:v>30.076941375190998</c:v>
                </c:pt>
                <c:pt idx="26003">
                  <c:v>36.614689008904008</c:v>
                </c:pt>
                <c:pt idx="26004">
                  <c:v>42.471575775147329</c:v>
                </c:pt>
                <c:pt idx="26005">
                  <c:v>40.729828447712009</c:v>
                </c:pt>
                <c:pt idx="26006">
                  <c:v>6.9443480725089994</c:v>
                </c:pt>
                <c:pt idx="26007">
                  <c:v>2.70772234704863E-2</c:v>
                </c:pt>
                <c:pt idx="26008">
                  <c:v>3.0000000260770997E-3</c:v>
                </c:pt>
                <c:pt idx="26009">
                  <c:v>3.0000000260771015E-3</c:v>
                </c:pt>
                <c:pt idx="26010">
                  <c:v>3.0000000260770009E-3</c:v>
                </c:pt>
                <c:pt idx="26011">
                  <c:v>3.0000000260770321E-3</c:v>
                </c:pt>
                <c:pt idx="26012">
                  <c:v>3.0000000261019011E-3</c:v>
                </c:pt>
                <c:pt idx="26013">
                  <c:v>3.8333333796032321E-3</c:v>
                </c:pt>
                <c:pt idx="26014">
                  <c:v>3.0000000260770009E-3</c:v>
                </c:pt>
                <c:pt idx="26015">
                  <c:v>3.8333333795889987E-3</c:v>
                </c:pt>
                <c:pt idx="26016">
                  <c:v>4.1666667209937988E-3</c:v>
                </c:pt>
                <c:pt idx="26017">
                  <c:v>3.0000000260770009E-3</c:v>
                </c:pt>
                <c:pt idx="26018">
                  <c:v>3.0000000260771015E-3</c:v>
                </c:pt>
                <c:pt idx="26019">
                  <c:v>4.5555556048121996E-3</c:v>
                </c:pt>
                <c:pt idx="26020">
                  <c:v>4.7905334169930995</c:v>
                </c:pt>
                <c:pt idx="26021">
                  <c:v>33.473311853098991</c:v>
                </c:pt>
                <c:pt idx="26022">
                  <c:v>45.357707032361986</c:v>
                </c:pt>
                <c:pt idx="26023">
                  <c:v>40.418475195565009</c:v>
                </c:pt>
                <c:pt idx="26024">
                  <c:v>41.508768831626199</c:v>
                </c:pt>
                <c:pt idx="26025">
                  <c:v>45.283930661414999</c:v>
                </c:pt>
                <c:pt idx="26026">
                  <c:v>43.764474614457711</c:v>
                </c:pt>
                <c:pt idx="26027">
                  <c:v>34.386026318072993</c:v>
                </c:pt>
                <c:pt idx="26028">
                  <c:v>23.474143269591991</c:v>
                </c:pt>
                <c:pt idx="26029">
                  <c:v>23.606871332328978</c:v>
                </c:pt>
                <c:pt idx="26030">
                  <c:v>6.0541535945650287</c:v>
                </c:pt>
                <c:pt idx="26031">
                  <c:v>3.1543334499001499E-2</c:v>
                </c:pt>
                <c:pt idx="26032">
                  <c:v>1.6800000146031981E-3</c:v>
                </c:pt>
                <c:pt idx="26033">
                  <c:v>0</c:v>
                </c:pt>
                <c:pt idx="26034">
                  <c:v>0</c:v>
                </c:pt>
                <c:pt idx="26035">
                  <c:v>2.0227778107963015E-3</c:v>
                </c:pt>
                <c:pt idx="26036">
                  <c:v>3.000000026077098E-3</c:v>
                </c:pt>
                <c:pt idx="26037">
                  <c:v>3.8333333795890975E-3</c:v>
                </c:pt>
                <c:pt idx="26038">
                  <c:v>4.8388889594934981E-3</c:v>
                </c:pt>
                <c:pt idx="26039">
                  <c:v>5.3277778602206019E-3</c:v>
                </c:pt>
                <c:pt idx="26040">
                  <c:v>3.4277778142132002E-3</c:v>
                </c:pt>
                <c:pt idx="26041">
                  <c:v>4.0666667185723024E-3</c:v>
                </c:pt>
                <c:pt idx="26042">
                  <c:v>5.1500000781380013E-3</c:v>
                </c:pt>
                <c:pt idx="26043">
                  <c:v>9.0872224738510997E-3</c:v>
                </c:pt>
                <c:pt idx="26044">
                  <c:v>4.04233840209689</c:v>
                </c:pt>
                <c:pt idx="26045">
                  <c:v>13.882324003394046</c:v>
                </c:pt>
                <c:pt idx="26046">
                  <c:v>22.044200885629948</c:v>
                </c:pt>
                <c:pt idx="26047">
                  <c:v>33.192633194659699</c:v>
                </c:pt>
                <c:pt idx="26048">
                  <c:v>41.535626904699996</c:v>
                </c:pt>
                <c:pt idx="26049">
                  <c:v>44.132262326082099</c:v>
                </c:pt>
                <c:pt idx="26050">
                  <c:v>40.217406823634498</c:v>
                </c:pt>
                <c:pt idx="26051">
                  <c:v>31.801207945081799</c:v>
                </c:pt>
                <c:pt idx="26052">
                  <c:v>21.370650361914201</c:v>
                </c:pt>
                <c:pt idx="26053">
                  <c:v>24.335387489129005</c:v>
                </c:pt>
                <c:pt idx="26054">
                  <c:v>6.5622752811219982</c:v>
                </c:pt>
                <c:pt idx="26055">
                  <c:v>4.4321668586279728E-2</c:v>
                </c:pt>
                <c:pt idx="26056">
                  <c:v>8.1511113981510008E-3</c:v>
                </c:pt>
                <c:pt idx="26057">
                  <c:v>9.0000005438924009E-3</c:v>
                </c:pt>
                <c:pt idx="26058">
                  <c:v>1.3888889659299596E-2</c:v>
                </c:pt>
                <c:pt idx="26059">
                  <c:v>9.0000005438923003E-3</c:v>
                </c:pt>
                <c:pt idx="26060">
                  <c:v>9.0000005438923003E-3</c:v>
                </c:pt>
                <c:pt idx="26061">
                  <c:v>9.0000005438923975E-3</c:v>
                </c:pt>
                <c:pt idx="26062">
                  <c:v>1.0166667293136301E-2</c:v>
                </c:pt>
                <c:pt idx="26063">
                  <c:v>9.0000005438929942E-3</c:v>
                </c:pt>
                <c:pt idx="26064">
                  <c:v>9.0000005438924044E-3</c:v>
                </c:pt>
                <c:pt idx="26065">
                  <c:v>9.4777783554875015E-3</c:v>
                </c:pt>
                <c:pt idx="26066">
                  <c:v>9.3555561246143025E-3</c:v>
                </c:pt>
                <c:pt idx="26067">
                  <c:v>9.0000005438923992E-3</c:v>
                </c:pt>
                <c:pt idx="26068">
                  <c:v>3.0866433870800165</c:v>
                </c:pt>
                <c:pt idx="26069">
                  <c:v>13.570685518169967</c:v>
                </c:pt>
                <c:pt idx="26070">
                  <c:v>21.073756279619829</c:v>
                </c:pt>
                <c:pt idx="26071">
                  <c:v>30.724517082900093</c:v>
                </c:pt>
                <c:pt idx="26072">
                  <c:v>37.796791226863093</c:v>
                </c:pt>
                <c:pt idx="26073">
                  <c:v>41.201522770987026</c:v>
                </c:pt>
                <c:pt idx="26074">
                  <c:v>38.055915118324947</c:v>
                </c:pt>
                <c:pt idx="26075">
                  <c:v>30.015469414923984</c:v>
                </c:pt>
                <c:pt idx="26076">
                  <c:v>21.464600462916053</c:v>
                </c:pt>
                <c:pt idx="26077">
                  <c:v>22.888409699503995</c:v>
                </c:pt>
                <c:pt idx="26078">
                  <c:v>7.8468547806558036</c:v>
                </c:pt>
                <c:pt idx="26079">
                  <c:v>3.2466668230998898E-2</c:v>
                </c:pt>
                <c:pt idx="26080">
                  <c:v>3.0000000260805848E-3</c:v>
                </c:pt>
                <c:pt idx="26081">
                  <c:v>4.9283334682700131E-3</c:v>
                </c:pt>
                <c:pt idx="26082">
                  <c:v>9.1833336108049779E-3</c:v>
                </c:pt>
                <c:pt idx="26083">
                  <c:v>6.0000000521540954E-3</c:v>
                </c:pt>
                <c:pt idx="26084">
                  <c:v>1.6030000720380098E-2</c:v>
                </c:pt>
                <c:pt idx="26085">
                  <c:v>1.00061115806198E-2</c:v>
                </c:pt>
                <c:pt idx="26086">
                  <c:v>5.9944445430301016E-3</c:v>
                </c:pt>
                <c:pt idx="26087">
                  <c:v>4.3388889473863004E-3</c:v>
                </c:pt>
                <c:pt idx="26088">
                  <c:v>3.000000026077098E-3</c:v>
                </c:pt>
                <c:pt idx="26089">
                  <c:v>6.0055556544102995E-3</c:v>
                </c:pt>
                <c:pt idx="26090">
                  <c:v>5.8611112033638037E-3</c:v>
                </c:pt>
                <c:pt idx="26091">
                  <c:v>3.000000026077098E-3</c:v>
                </c:pt>
                <c:pt idx="26092">
                  <c:v>2.4187555984606099</c:v>
                </c:pt>
                <c:pt idx="26093">
                  <c:v>13.350079448546978</c:v>
                </c:pt>
                <c:pt idx="26094">
                  <c:v>19.926478562879993</c:v>
                </c:pt>
                <c:pt idx="26095">
                  <c:v>28.243963648480076</c:v>
                </c:pt>
                <c:pt idx="26096">
                  <c:v>28.512746339369869</c:v>
                </c:pt>
                <c:pt idx="26097">
                  <c:v>43.54283643907695</c:v>
                </c:pt>
                <c:pt idx="26098">
                  <c:v>40.442435232059893</c:v>
                </c:pt>
                <c:pt idx="26099">
                  <c:v>34.998923708430084</c:v>
                </c:pt>
                <c:pt idx="26100">
                  <c:v>26.657957656520011</c:v>
                </c:pt>
                <c:pt idx="26101">
                  <c:v>18.643247945242024</c:v>
                </c:pt>
                <c:pt idx="26102">
                  <c:v>2.6476062379653058</c:v>
                </c:pt>
                <c:pt idx="26103">
                  <c:v>2.5593889945497196E-2</c:v>
                </c:pt>
                <c:pt idx="26104">
                  <c:v>1.3900000664095E-2</c:v>
                </c:pt>
                <c:pt idx="26105">
                  <c:v>0</c:v>
                </c:pt>
                <c:pt idx="26106">
                  <c:v>1.8000000156461991E-3</c:v>
                </c:pt>
                <c:pt idx="26107">
                  <c:v>6.4333333892539982E-3</c:v>
                </c:pt>
                <c:pt idx="26108">
                  <c:v>1.1766666768946599E-2</c:v>
                </c:pt>
                <c:pt idx="26109">
                  <c:v>0</c:v>
                </c:pt>
                <c:pt idx="26110">
                  <c:v>0</c:v>
                </c:pt>
                <c:pt idx="26111">
                  <c:v>4.8000000417232E-3</c:v>
                </c:pt>
                <c:pt idx="26112">
                  <c:v>0</c:v>
                </c:pt>
                <c:pt idx="26113">
                  <c:v>0</c:v>
                </c:pt>
                <c:pt idx="26114">
                  <c:v>0</c:v>
                </c:pt>
                <c:pt idx="26115">
                  <c:v>0</c:v>
                </c:pt>
                <c:pt idx="26116">
                  <c:v>0.83390945991090071</c:v>
                </c:pt>
                <c:pt idx="26117">
                  <c:v>13.766781500412037</c:v>
                </c:pt>
                <c:pt idx="26118">
                  <c:v>22.306661552870082</c:v>
                </c:pt>
                <c:pt idx="26119">
                  <c:v>29.83504417879999</c:v>
                </c:pt>
                <c:pt idx="26120">
                  <c:v>39.780101142988997</c:v>
                </c:pt>
                <c:pt idx="26121">
                  <c:v>42.882670136840034</c:v>
                </c:pt>
                <c:pt idx="26122">
                  <c:v>37.194720977966405</c:v>
                </c:pt>
                <c:pt idx="26123">
                  <c:v>29.796484848568014</c:v>
                </c:pt>
                <c:pt idx="26124">
                  <c:v>25.281820190019005</c:v>
                </c:pt>
                <c:pt idx="26125">
                  <c:v>24.578340214639873</c:v>
                </c:pt>
                <c:pt idx="26126">
                  <c:v>7.4166131289841797</c:v>
                </c:pt>
                <c:pt idx="26127">
                  <c:v>3.6162223532381993E-2</c:v>
                </c:pt>
                <c:pt idx="26128">
                  <c:v>0</c:v>
                </c:pt>
                <c:pt idx="26129">
                  <c:v>0</c:v>
                </c:pt>
                <c:pt idx="26130">
                  <c:v>0</c:v>
                </c:pt>
                <c:pt idx="26131">
                  <c:v>2.246111157453802E-3</c:v>
                </c:pt>
                <c:pt idx="26132">
                  <c:v>2.0872222652865997E-3</c:v>
                </c:pt>
                <c:pt idx="26133">
                  <c:v>6.2755556621898988E-3</c:v>
                </c:pt>
                <c:pt idx="26134">
                  <c:v>6.0000000521541006E-3</c:v>
                </c:pt>
                <c:pt idx="26135">
                  <c:v>9.0888890179081014E-3</c:v>
                </c:pt>
                <c:pt idx="26136">
                  <c:v>6.7388890662954002E-3</c:v>
                </c:pt>
                <c:pt idx="26137">
                  <c:v>6.0000000521540989E-3</c:v>
                </c:pt>
                <c:pt idx="26138">
                  <c:v>1.0747778129039501E-2</c:v>
                </c:pt>
                <c:pt idx="26139">
                  <c:v>8.2011113776307987E-3</c:v>
                </c:pt>
                <c:pt idx="26140">
                  <c:v>0.67688557093549662</c:v>
                </c:pt>
                <c:pt idx="26141">
                  <c:v>12.061854245628979</c:v>
                </c:pt>
                <c:pt idx="26142">
                  <c:v>19.663048816320043</c:v>
                </c:pt>
                <c:pt idx="26143">
                  <c:v>22.243419817449649</c:v>
                </c:pt>
                <c:pt idx="26144">
                  <c:v>32.840697046300193</c:v>
                </c:pt>
                <c:pt idx="26145">
                  <c:v>33.121542772580142</c:v>
                </c:pt>
                <c:pt idx="26146">
                  <c:v>28.698151684070126</c:v>
                </c:pt>
                <c:pt idx="26147">
                  <c:v>28.719722696710051</c:v>
                </c:pt>
                <c:pt idx="26148">
                  <c:v>29.283675222970032</c:v>
                </c:pt>
                <c:pt idx="26149">
                  <c:v>31.107559471294962</c:v>
                </c:pt>
                <c:pt idx="26150">
                  <c:v>6.2918808248719813</c:v>
                </c:pt>
                <c:pt idx="26151">
                  <c:v>3.7038890233056398E-2</c:v>
                </c:pt>
                <c:pt idx="26152">
                  <c:v>5.1266667112293985E-3</c:v>
                </c:pt>
                <c:pt idx="26153">
                  <c:v>0</c:v>
                </c:pt>
                <c:pt idx="26154">
                  <c:v>6.2066667206171003E-3</c:v>
                </c:pt>
                <c:pt idx="26155">
                  <c:v>6.1166669009252994E-3</c:v>
                </c:pt>
                <c:pt idx="26156">
                  <c:v>5.6566667675765009E-3</c:v>
                </c:pt>
                <c:pt idx="26157">
                  <c:v>1.0780000295231301E-2</c:v>
                </c:pt>
                <c:pt idx="26158">
                  <c:v>9.8333336568126976E-3</c:v>
                </c:pt>
                <c:pt idx="26159">
                  <c:v>1.15000004414469E-2</c:v>
                </c:pt>
                <c:pt idx="26160">
                  <c:v>6.1300000641495017E-3</c:v>
                </c:pt>
                <c:pt idx="26161">
                  <c:v>1.0072222842006998E-2</c:v>
                </c:pt>
                <c:pt idx="26162">
                  <c:v>1.4500000933185301E-2</c:v>
                </c:pt>
                <c:pt idx="26163">
                  <c:v>9.0000005438924009E-3</c:v>
                </c:pt>
                <c:pt idx="26164">
                  <c:v>0.99174945907979861</c:v>
                </c:pt>
                <c:pt idx="26165">
                  <c:v>11.265454079243</c:v>
                </c:pt>
                <c:pt idx="26166">
                  <c:v>21.080745943586066</c:v>
                </c:pt>
                <c:pt idx="26167">
                  <c:v>19.232148062660144</c:v>
                </c:pt>
                <c:pt idx="26168">
                  <c:v>30.403110130560208</c:v>
                </c:pt>
                <c:pt idx="26169">
                  <c:v>35.423096122650122</c:v>
                </c:pt>
                <c:pt idx="26170">
                  <c:v>15.78390533964</c:v>
                </c:pt>
                <c:pt idx="26171">
                  <c:v>15.143179010881791</c:v>
                </c:pt>
                <c:pt idx="26172">
                  <c:v>13.225852686828006</c:v>
                </c:pt>
                <c:pt idx="26173">
                  <c:v>12.752531455392045</c:v>
                </c:pt>
                <c:pt idx="26174">
                  <c:v>1.6592250806424005</c:v>
                </c:pt>
                <c:pt idx="26175">
                  <c:v>2.0210000763957698E-2</c:v>
                </c:pt>
                <c:pt idx="26176">
                  <c:v>2.0600000179062002E-3</c:v>
                </c:pt>
                <c:pt idx="26177">
                  <c:v>6.7400000585864026E-3</c:v>
                </c:pt>
                <c:pt idx="26178">
                  <c:v>1.0666666759385005E-3</c:v>
                </c:pt>
                <c:pt idx="26179">
                  <c:v>2.5350000763623001E-3</c:v>
                </c:pt>
                <c:pt idx="26180">
                  <c:v>3.000000026077E-3</c:v>
                </c:pt>
                <c:pt idx="26181">
                  <c:v>3.000000026077E-3</c:v>
                </c:pt>
                <c:pt idx="26182">
                  <c:v>3.000000026077E-3</c:v>
                </c:pt>
                <c:pt idx="26183">
                  <c:v>3.0000000260769991E-3</c:v>
                </c:pt>
                <c:pt idx="26184">
                  <c:v>3.0000000260771015E-3</c:v>
                </c:pt>
                <c:pt idx="26185">
                  <c:v>3.0000000260771015E-3</c:v>
                </c:pt>
                <c:pt idx="26186">
                  <c:v>3.0000000260770009E-3</c:v>
                </c:pt>
                <c:pt idx="26187">
                  <c:v>2.913333358657004E-3</c:v>
                </c:pt>
                <c:pt idx="26188">
                  <c:v>1.2965966886944003</c:v>
                </c:pt>
                <c:pt idx="26189">
                  <c:v>12.448190320217009</c:v>
                </c:pt>
                <c:pt idx="26190">
                  <c:v>27.785498273556072</c:v>
                </c:pt>
                <c:pt idx="26191">
                  <c:v>33.127746587720139</c:v>
                </c:pt>
                <c:pt idx="26192">
                  <c:v>37.156402011485056</c:v>
                </c:pt>
                <c:pt idx="26193">
                  <c:v>38.792483552828003</c:v>
                </c:pt>
                <c:pt idx="26194">
                  <c:v>26.814025012300135</c:v>
                </c:pt>
                <c:pt idx="26195">
                  <c:v>18.544738176600276</c:v>
                </c:pt>
                <c:pt idx="26196">
                  <c:v>25.155260455020652</c:v>
                </c:pt>
                <c:pt idx="26197">
                  <c:v>13.398832274940105</c:v>
                </c:pt>
                <c:pt idx="26198">
                  <c:v>7.7193992331330037</c:v>
                </c:pt>
                <c:pt idx="26199">
                  <c:v>4.7999446253395701E-2</c:v>
                </c:pt>
                <c:pt idx="26200">
                  <c:v>3.000000026077E-3</c:v>
                </c:pt>
                <c:pt idx="26201">
                  <c:v>3.0000000260770009E-3</c:v>
                </c:pt>
                <c:pt idx="26202">
                  <c:v>5.9933335015860002E-3</c:v>
                </c:pt>
                <c:pt idx="26203">
                  <c:v>8.2066669400471005E-3</c:v>
                </c:pt>
                <c:pt idx="26204">
                  <c:v>3.000000026077E-3</c:v>
                </c:pt>
                <c:pt idx="26205">
                  <c:v>3.0000000260771015E-3</c:v>
                </c:pt>
                <c:pt idx="26206">
                  <c:v>3.0000000260770009E-3</c:v>
                </c:pt>
                <c:pt idx="26207">
                  <c:v>7.2983334358367978E-3</c:v>
                </c:pt>
                <c:pt idx="26208">
                  <c:v>3.6133333647416985E-3</c:v>
                </c:pt>
                <c:pt idx="26209">
                  <c:v>0</c:v>
                </c:pt>
                <c:pt idx="26210">
                  <c:v>0</c:v>
                </c:pt>
                <c:pt idx="26211">
                  <c:v>0</c:v>
                </c:pt>
                <c:pt idx="26212">
                  <c:v>1.0247822495301904</c:v>
                </c:pt>
                <c:pt idx="26213">
                  <c:v>21.848563693520987</c:v>
                </c:pt>
                <c:pt idx="26214">
                  <c:v>29.703053815683006</c:v>
                </c:pt>
                <c:pt idx="26215">
                  <c:v>23.456867573899899</c:v>
                </c:pt>
                <c:pt idx="26216">
                  <c:v>37.292900747850126</c:v>
                </c:pt>
                <c:pt idx="26217">
                  <c:v>20.248294279690072</c:v>
                </c:pt>
                <c:pt idx="26218">
                  <c:v>24.345210578909018</c:v>
                </c:pt>
                <c:pt idx="26219">
                  <c:v>32.70628881871599</c:v>
                </c:pt>
                <c:pt idx="26220">
                  <c:v>43.991300853268001</c:v>
                </c:pt>
                <c:pt idx="26221">
                  <c:v>34.293895104817011</c:v>
                </c:pt>
                <c:pt idx="26222">
                  <c:v>7.717799172442696</c:v>
                </c:pt>
                <c:pt idx="26223">
                  <c:v>3.2062223596601991E-2</c:v>
                </c:pt>
                <c:pt idx="26224">
                  <c:v>8.0000003799797006E-3</c:v>
                </c:pt>
                <c:pt idx="26225">
                  <c:v>8.0000003799796E-3</c:v>
                </c:pt>
                <c:pt idx="26226">
                  <c:v>8.0000003799797041E-3</c:v>
                </c:pt>
                <c:pt idx="26227">
                  <c:v>8.0000003799796E-3</c:v>
                </c:pt>
                <c:pt idx="26228">
                  <c:v>8.0000003799795983E-3</c:v>
                </c:pt>
                <c:pt idx="26229">
                  <c:v>8.0000003799796018E-3</c:v>
                </c:pt>
                <c:pt idx="26230">
                  <c:v>9.1116671698788995E-3</c:v>
                </c:pt>
                <c:pt idx="26231">
                  <c:v>2.4200001067948007E-3</c:v>
                </c:pt>
                <c:pt idx="26232">
                  <c:v>1.7966667221239012E-3</c:v>
                </c:pt>
                <c:pt idx="26233">
                  <c:v>2.2061112859390018E-3</c:v>
                </c:pt>
                <c:pt idx="26234">
                  <c:v>5.6588893373392991E-3</c:v>
                </c:pt>
                <c:pt idx="26235">
                  <c:v>5.3166670879970027E-3</c:v>
                </c:pt>
                <c:pt idx="26236">
                  <c:v>1.333429470345898</c:v>
                </c:pt>
                <c:pt idx="26237">
                  <c:v>9.6817947323130511</c:v>
                </c:pt>
                <c:pt idx="26238">
                  <c:v>21.416470116909977</c:v>
                </c:pt>
                <c:pt idx="26239">
                  <c:v>23.446817815429995</c:v>
                </c:pt>
                <c:pt idx="26240">
                  <c:v>33.57794766955999</c:v>
                </c:pt>
                <c:pt idx="26241">
                  <c:v>37.150171305409913</c:v>
                </c:pt>
                <c:pt idx="26242">
                  <c:v>49.906557993489969</c:v>
                </c:pt>
                <c:pt idx="26243">
                  <c:v>49.135229737228997</c:v>
                </c:pt>
                <c:pt idx="26244">
                  <c:v>49.872531261840493</c:v>
                </c:pt>
                <c:pt idx="26245">
                  <c:v>44.315854869776956</c:v>
                </c:pt>
                <c:pt idx="26246">
                  <c:v>10.049023735092703</c:v>
                </c:pt>
                <c:pt idx="26247">
                  <c:v>4.6998335218263999E-2</c:v>
                </c:pt>
                <c:pt idx="26248">
                  <c:v>8.0000003799796E-3</c:v>
                </c:pt>
                <c:pt idx="26249">
                  <c:v>8.0000003799796E-3</c:v>
                </c:pt>
                <c:pt idx="26250">
                  <c:v>8.0000003799796E-3</c:v>
                </c:pt>
                <c:pt idx="26251">
                  <c:v>8.0000003799795966E-3</c:v>
                </c:pt>
                <c:pt idx="26252">
                  <c:v>8.0000003799796104E-3</c:v>
                </c:pt>
                <c:pt idx="26253">
                  <c:v>8.0000003799790553E-3</c:v>
                </c:pt>
                <c:pt idx="26254">
                  <c:v>8.0000003799797006E-3</c:v>
                </c:pt>
                <c:pt idx="26255">
                  <c:v>5.6633336023271946E-3</c:v>
                </c:pt>
                <c:pt idx="26256">
                  <c:v>2.0000000949948991E-3</c:v>
                </c:pt>
                <c:pt idx="26257">
                  <c:v>2.0000000949948991E-3</c:v>
                </c:pt>
                <c:pt idx="26258">
                  <c:v>2.0000000949949026E-3</c:v>
                </c:pt>
                <c:pt idx="26259">
                  <c:v>2.0000000950000096E-3</c:v>
                </c:pt>
                <c:pt idx="26260">
                  <c:v>2.5677417183870048</c:v>
                </c:pt>
                <c:pt idx="26261">
                  <c:v>23.496381546818043</c:v>
                </c:pt>
                <c:pt idx="26262">
                  <c:v>42.974708002009947</c:v>
                </c:pt>
                <c:pt idx="26263">
                  <c:v>47.162947301865003</c:v>
                </c:pt>
                <c:pt idx="26264">
                  <c:v>45.501814407769984</c:v>
                </c:pt>
                <c:pt idx="26265">
                  <c:v>44.512842426830048</c:v>
                </c:pt>
                <c:pt idx="26266">
                  <c:v>44.773094178839983</c:v>
                </c:pt>
                <c:pt idx="26267">
                  <c:v>45.501071798529892</c:v>
                </c:pt>
                <c:pt idx="26268">
                  <c:v>45.74360820928996</c:v>
                </c:pt>
                <c:pt idx="26269">
                  <c:v>41.768803596964972</c:v>
                </c:pt>
                <c:pt idx="26270">
                  <c:v>19.477944654471003</c:v>
                </c:pt>
                <c:pt idx="26271">
                  <c:v>0.16456555928155048</c:v>
                </c:pt>
                <c:pt idx="26272">
                  <c:v>9.0000005439003772E-3</c:v>
                </c:pt>
                <c:pt idx="26273">
                  <c:v>9.0000005438906072E-3</c:v>
                </c:pt>
                <c:pt idx="26274">
                  <c:v>9.0000005438906072E-3</c:v>
                </c:pt>
                <c:pt idx="26275">
                  <c:v>9.000000543889719E-3</c:v>
                </c:pt>
                <c:pt idx="26276">
                  <c:v>9.000000543889719E-3</c:v>
                </c:pt>
                <c:pt idx="26277">
                  <c:v>9.000000543889719E-3</c:v>
                </c:pt>
                <c:pt idx="26278">
                  <c:v>8.8677781529202804E-3</c:v>
                </c:pt>
                <c:pt idx="26279">
                  <c:v>5.3388889869898648E-3</c:v>
                </c:pt>
                <c:pt idx="26280">
                  <c:v>2.0000000950002317E-3</c:v>
                </c:pt>
                <c:pt idx="26281">
                  <c:v>4.5055556528899032E-3</c:v>
                </c:pt>
                <c:pt idx="26282">
                  <c:v>2.0000000949913499E-3</c:v>
                </c:pt>
                <c:pt idx="26283">
                  <c:v>2.0000000950002317E-3</c:v>
                </c:pt>
                <c:pt idx="26284">
                  <c:v>3.4368106120160036</c:v>
                </c:pt>
                <c:pt idx="26285">
                  <c:v>31.282135151703102</c:v>
                </c:pt>
                <c:pt idx="26286">
                  <c:v>44.734950980677198</c:v>
                </c:pt>
                <c:pt idx="26287">
                  <c:v>45.859693135161024</c:v>
                </c:pt>
                <c:pt idx="26288">
                  <c:v>44.965382651284017</c:v>
                </c:pt>
                <c:pt idx="26289">
                  <c:v>44.486506379842922</c:v>
                </c:pt>
                <c:pt idx="26290">
                  <c:v>45.418478757673995</c:v>
                </c:pt>
                <c:pt idx="26291">
                  <c:v>47.573079792661986</c:v>
                </c:pt>
                <c:pt idx="26292">
                  <c:v>47.893447486294008</c:v>
                </c:pt>
                <c:pt idx="26293">
                  <c:v>43.639484862686004</c:v>
                </c:pt>
                <c:pt idx="26294">
                  <c:v>9.2371814501907181</c:v>
                </c:pt>
                <c:pt idx="26295">
                  <c:v>3.8370001484614003E-2</c:v>
                </c:pt>
                <c:pt idx="26296">
                  <c:v>2.0000000949948991E-3</c:v>
                </c:pt>
                <c:pt idx="26297">
                  <c:v>2.0000000949948991E-3</c:v>
                </c:pt>
                <c:pt idx="26298">
                  <c:v>2.0000000949948991E-3</c:v>
                </c:pt>
                <c:pt idx="26299">
                  <c:v>2.0000000949948991E-3</c:v>
                </c:pt>
                <c:pt idx="26300">
                  <c:v>1.46535718772146E-2</c:v>
                </c:pt>
                <c:pt idx="26301">
                  <c:v>2.0000000949949026E-3</c:v>
                </c:pt>
                <c:pt idx="26302">
                  <c:v>4.2416669160593029E-3</c:v>
                </c:pt>
                <c:pt idx="26303">
                  <c:v>9.9333339215567015E-3</c:v>
                </c:pt>
                <c:pt idx="26304">
                  <c:v>7.6377781227024016E-3</c:v>
                </c:pt>
                <c:pt idx="26305">
                  <c:v>5.5000004358603249E-5</c:v>
                </c:pt>
                <c:pt idx="26306">
                  <c:v>0</c:v>
                </c:pt>
                <c:pt idx="26307">
                  <c:v>0</c:v>
                </c:pt>
                <c:pt idx="26308">
                  <c:v>4.1140550678110017</c:v>
                </c:pt>
                <c:pt idx="26309">
                  <c:v>28.488193269897302</c:v>
                </c:pt>
                <c:pt idx="26310">
                  <c:v>41.381471543179103</c:v>
                </c:pt>
                <c:pt idx="26311">
                  <c:v>43.689920743963</c:v>
                </c:pt>
                <c:pt idx="26312">
                  <c:v>42.791079773444011</c:v>
                </c:pt>
                <c:pt idx="26313">
                  <c:v>42.313732807105396</c:v>
                </c:pt>
                <c:pt idx="26314">
                  <c:v>41.4139611036262</c:v>
                </c:pt>
                <c:pt idx="26315">
                  <c:v>42.980723507006985</c:v>
                </c:pt>
                <c:pt idx="26316">
                  <c:v>43.936647828286027</c:v>
                </c:pt>
                <c:pt idx="26317">
                  <c:v>39.80633903286099</c:v>
                </c:pt>
                <c:pt idx="26318">
                  <c:v>8.6507570131122975</c:v>
                </c:pt>
                <c:pt idx="26319">
                  <c:v>4.2561113171579734E-2</c:v>
                </c:pt>
                <c:pt idx="26320">
                  <c:v>0</c:v>
                </c:pt>
                <c:pt idx="26321">
                  <c:v>0</c:v>
                </c:pt>
                <c:pt idx="26322">
                  <c:v>3.3000002615199975E-3</c:v>
                </c:pt>
                <c:pt idx="26323">
                  <c:v>0</c:v>
                </c:pt>
                <c:pt idx="26324">
                  <c:v>8.613333707259585E-3</c:v>
                </c:pt>
                <c:pt idx="26325">
                  <c:v>9.1488894207092386E-3</c:v>
                </c:pt>
                <c:pt idx="26326">
                  <c:v>1.2826111658165898E-2</c:v>
                </c:pt>
                <c:pt idx="26327">
                  <c:v>9.5316672211306006E-3</c:v>
                </c:pt>
                <c:pt idx="26328">
                  <c:v>5.7255559578899967E-3</c:v>
                </c:pt>
                <c:pt idx="26329">
                  <c:v>2.0000000949949026E-3</c:v>
                </c:pt>
                <c:pt idx="26330">
                  <c:v>2.0000000949948887E-3</c:v>
                </c:pt>
                <c:pt idx="26331">
                  <c:v>2.0000000949948991E-3</c:v>
                </c:pt>
                <c:pt idx="26332">
                  <c:v>1.1360411277559024</c:v>
                </c:pt>
                <c:pt idx="26333">
                  <c:v>9.0772613988999638</c:v>
                </c:pt>
                <c:pt idx="26334">
                  <c:v>18.690489622289988</c:v>
                </c:pt>
                <c:pt idx="26335">
                  <c:v>23.55479832860965</c:v>
                </c:pt>
                <c:pt idx="26336">
                  <c:v>26.403731147440112</c:v>
                </c:pt>
                <c:pt idx="26337">
                  <c:v>27.50597941186993</c:v>
                </c:pt>
                <c:pt idx="26338">
                  <c:v>21.063992758990025</c:v>
                </c:pt>
                <c:pt idx="26339">
                  <c:v>21.165730015169856</c:v>
                </c:pt>
                <c:pt idx="26340">
                  <c:v>14.812131959600038</c:v>
                </c:pt>
                <c:pt idx="26341">
                  <c:v>16.243202656573999</c:v>
                </c:pt>
                <c:pt idx="26342">
                  <c:v>7.790511468731701</c:v>
                </c:pt>
                <c:pt idx="26343">
                  <c:v>6.2550002774739877E-2</c:v>
                </c:pt>
                <c:pt idx="26344">
                  <c:v>5.127222628539603E-3</c:v>
                </c:pt>
                <c:pt idx="26345">
                  <c:v>3.3061113731106991E-3</c:v>
                </c:pt>
                <c:pt idx="26346">
                  <c:v>6.7772227592972981E-3</c:v>
                </c:pt>
                <c:pt idx="26347">
                  <c:v>5.8605560199875006E-3</c:v>
                </c:pt>
                <c:pt idx="26348">
                  <c:v>2.0922222868021978E-3</c:v>
                </c:pt>
                <c:pt idx="26349">
                  <c:v>4.9805559502499944E-3</c:v>
                </c:pt>
                <c:pt idx="26350">
                  <c:v>4.0027780949862014E-3</c:v>
                </c:pt>
                <c:pt idx="26351">
                  <c:v>7.3944450304330028E-4</c:v>
                </c:pt>
                <c:pt idx="26352">
                  <c:v>0</c:v>
                </c:pt>
                <c:pt idx="26353">
                  <c:v>7.8894450696599047E-3</c:v>
                </c:pt>
                <c:pt idx="26354">
                  <c:v>3.6727780688347034E-3</c:v>
                </c:pt>
                <c:pt idx="26355">
                  <c:v>3.3305558194923965E-3</c:v>
                </c:pt>
                <c:pt idx="26356">
                  <c:v>0.27579778229510055</c:v>
                </c:pt>
                <c:pt idx="26357">
                  <c:v>7.8227424771579877</c:v>
                </c:pt>
                <c:pt idx="26358">
                  <c:v>32.572412616849988</c:v>
                </c:pt>
                <c:pt idx="26359">
                  <c:v>37.493930219809016</c:v>
                </c:pt>
                <c:pt idx="26360">
                  <c:v>34.971445782233808</c:v>
                </c:pt>
                <c:pt idx="26361">
                  <c:v>26.76366335418399</c:v>
                </c:pt>
                <c:pt idx="26362">
                  <c:v>31.457151049218965</c:v>
                </c:pt>
                <c:pt idx="26363">
                  <c:v>32.001566275660025</c:v>
                </c:pt>
                <c:pt idx="26364">
                  <c:v>41.282096497189968</c:v>
                </c:pt>
                <c:pt idx="26365">
                  <c:v>31.965306566953018</c:v>
                </c:pt>
                <c:pt idx="26366">
                  <c:v>7.5158358575028998</c:v>
                </c:pt>
                <c:pt idx="26367">
                  <c:v>4.6997779574660115E-2</c:v>
                </c:pt>
                <c:pt idx="26368">
                  <c:v>5.0000003539096838E-3</c:v>
                </c:pt>
                <c:pt idx="26369">
                  <c:v>5.0000003538999138E-3</c:v>
                </c:pt>
                <c:pt idx="26370">
                  <c:v>5.0000003538999138E-3</c:v>
                </c:pt>
                <c:pt idx="26371">
                  <c:v>5.0000003538999138E-3</c:v>
                </c:pt>
                <c:pt idx="26372">
                  <c:v>5.0000003538999138E-3</c:v>
                </c:pt>
                <c:pt idx="26373">
                  <c:v>5.0000003538999138E-3</c:v>
                </c:pt>
                <c:pt idx="26374">
                  <c:v>5.0000003538999138E-3</c:v>
                </c:pt>
                <c:pt idx="26375">
                  <c:v>3.5866668985899963E-3</c:v>
                </c:pt>
                <c:pt idx="26376">
                  <c:v>2.0000000949993435E-3</c:v>
                </c:pt>
                <c:pt idx="26377">
                  <c:v>2.2533334354397638E-3</c:v>
                </c:pt>
                <c:pt idx="26378">
                  <c:v>3.5466668051205019E-3</c:v>
                </c:pt>
                <c:pt idx="26379">
                  <c:v>2.0000000950002317E-3</c:v>
                </c:pt>
                <c:pt idx="26380">
                  <c:v>0.46003945356449805</c:v>
                </c:pt>
                <c:pt idx="26381">
                  <c:v>4.5255979251200529</c:v>
                </c:pt>
                <c:pt idx="26382">
                  <c:v>14.337934332687993</c:v>
                </c:pt>
                <c:pt idx="26383">
                  <c:v>16.058410679790086</c:v>
                </c:pt>
                <c:pt idx="26384">
                  <c:v>25.834610330110081</c:v>
                </c:pt>
                <c:pt idx="26385">
                  <c:v>24.718471930656051</c:v>
                </c:pt>
                <c:pt idx="26386">
                  <c:v>32.630953823715004</c:v>
                </c:pt>
                <c:pt idx="26387">
                  <c:v>25.255591307282998</c:v>
                </c:pt>
                <c:pt idx="26388">
                  <c:v>30.108167191169059</c:v>
                </c:pt>
                <c:pt idx="26389">
                  <c:v>27.082891062977069</c:v>
                </c:pt>
                <c:pt idx="26390">
                  <c:v>8.5983381437920059</c:v>
                </c:pt>
                <c:pt idx="26391">
                  <c:v>6.7022225738902819E-2</c:v>
                </c:pt>
                <c:pt idx="26392">
                  <c:v>8.4255557434804729E-3</c:v>
                </c:pt>
                <c:pt idx="26393">
                  <c:v>5.5411113808991885E-3</c:v>
                </c:pt>
                <c:pt idx="26394">
                  <c:v>0</c:v>
                </c:pt>
                <c:pt idx="26395">
                  <c:v>0</c:v>
                </c:pt>
                <c:pt idx="26396">
                  <c:v>0</c:v>
                </c:pt>
                <c:pt idx="26397">
                  <c:v>9.7533336250794633E-3</c:v>
                </c:pt>
                <c:pt idx="26398">
                  <c:v>6.0000000521602814E-3</c:v>
                </c:pt>
                <c:pt idx="26399">
                  <c:v>2.1375000732430038E-2</c:v>
                </c:pt>
                <c:pt idx="26400">
                  <c:v>8.0933334036803473E-3</c:v>
                </c:pt>
                <c:pt idx="26401">
                  <c:v>1.6600000273694349E-3</c:v>
                </c:pt>
                <c:pt idx="26402">
                  <c:v>3.0000000260708148E-3</c:v>
                </c:pt>
                <c:pt idx="26403">
                  <c:v>1.2935556073209398E-2</c:v>
                </c:pt>
                <c:pt idx="26404">
                  <c:v>0.87819946177090102</c:v>
                </c:pt>
                <c:pt idx="26405">
                  <c:v>17.521361319720995</c:v>
                </c:pt>
                <c:pt idx="26406">
                  <c:v>35.878504679569005</c:v>
                </c:pt>
                <c:pt idx="26407">
                  <c:v>35.540540528839983</c:v>
                </c:pt>
                <c:pt idx="26408">
                  <c:v>25.956665150029949</c:v>
                </c:pt>
                <c:pt idx="26409">
                  <c:v>26.245256851590057</c:v>
                </c:pt>
                <c:pt idx="26410">
                  <c:v>27.638363175359693</c:v>
                </c:pt>
                <c:pt idx="26411">
                  <c:v>32.138397145609019</c:v>
                </c:pt>
                <c:pt idx="26412">
                  <c:v>17.130009285149981</c:v>
                </c:pt>
                <c:pt idx="26413">
                  <c:v>9.5821996286399553</c:v>
                </c:pt>
                <c:pt idx="26414">
                  <c:v>9.8198014678140169</c:v>
                </c:pt>
                <c:pt idx="26415">
                  <c:v>8.1340003561019003E-2</c:v>
                </c:pt>
                <c:pt idx="26416">
                  <c:v>4.6800000406808095E-3</c:v>
                </c:pt>
                <c:pt idx="26417">
                  <c:v>0</c:v>
                </c:pt>
                <c:pt idx="26418">
                  <c:v>0</c:v>
                </c:pt>
                <c:pt idx="26419">
                  <c:v>0</c:v>
                </c:pt>
                <c:pt idx="26420">
                  <c:v>0</c:v>
                </c:pt>
                <c:pt idx="26421">
                  <c:v>0</c:v>
                </c:pt>
                <c:pt idx="26422">
                  <c:v>2.4500001734999444E-3</c:v>
                </c:pt>
                <c:pt idx="26423">
                  <c:v>2.3277779424990541E-3</c:v>
                </c:pt>
                <c:pt idx="26424">
                  <c:v>1.7277778999993387E-3</c:v>
                </c:pt>
                <c:pt idx="26425">
                  <c:v>1.6666667846010341E-3</c:v>
                </c:pt>
                <c:pt idx="26426">
                  <c:v>3.833333604699618E-3</c:v>
                </c:pt>
                <c:pt idx="26427">
                  <c:v>0</c:v>
                </c:pt>
                <c:pt idx="26428">
                  <c:v>4.7761428563385397</c:v>
                </c:pt>
                <c:pt idx="26429">
                  <c:v>30.562556079029036</c:v>
                </c:pt>
                <c:pt idx="26430">
                  <c:v>40.748217399839859</c:v>
                </c:pt>
                <c:pt idx="26431">
                  <c:v>40.202121081082055</c:v>
                </c:pt>
                <c:pt idx="26432">
                  <c:v>38.239766990010025</c:v>
                </c:pt>
                <c:pt idx="26433">
                  <c:v>35.84630270016703</c:v>
                </c:pt>
                <c:pt idx="26434">
                  <c:v>37.76955707602599</c:v>
                </c:pt>
                <c:pt idx="26435">
                  <c:v>40.006596075890997</c:v>
                </c:pt>
                <c:pt idx="26436">
                  <c:v>37.253942727511998</c:v>
                </c:pt>
                <c:pt idx="26437">
                  <c:v>31.451296108998008</c:v>
                </c:pt>
                <c:pt idx="26438">
                  <c:v>6.2083117953563907</c:v>
                </c:pt>
                <c:pt idx="26439">
                  <c:v>0.37413945291890016</c:v>
                </c:pt>
                <c:pt idx="26440">
                  <c:v>3.0000000261001247E-3</c:v>
                </c:pt>
                <c:pt idx="26441">
                  <c:v>3.0000000259988724E-3</c:v>
                </c:pt>
                <c:pt idx="26442">
                  <c:v>3.0000000261001247E-3</c:v>
                </c:pt>
                <c:pt idx="26443">
                  <c:v>4.0000000502988797E-3</c:v>
                </c:pt>
                <c:pt idx="26444">
                  <c:v>3.0000000260006487E-3</c:v>
                </c:pt>
                <c:pt idx="26445">
                  <c:v>5.2655557050993451E-3</c:v>
                </c:pt>
                <c:pt idx="26446">
                  <c:v>6.0000000521984731E-3</c:v>
                </c:pt>
                <c:pt idx="26447">
                  <c:v>6.0000000521007735E-3</c:v>
                </c:pt>
                <c:pt idx="26448">
                  <c:v>6.0000000520989971E-3</c:v>
                </c:pt>
                <c:pt idx="26449">
                  <c:v>6.0000000522002495E-3</c:v>
                </c:pt>
                <c:pt idx="26450">
                  <c:v>6.0000000521007735E-3</c:v>
                </c:pt>
                <c:pt idx="26451">
                  <c:v>6.0000000521007735E-3</c:v>
                </c:pt>
                <c:pt idx="26452">
                  <c:v>4.5344539679446996</c:v>
                </c:pt>
                <c:pt idx="26453">
                  <c:v>34.011000732306968</c:v>
                </c:pt>
                <c:pt idx="26454">
                  <c:v>51.045035352835953</c:v>
                </c:pt>
                <c:pt idx="26455">
                  <c:v>52.994989144540114</c:v>
                </c:pt>
                <c:pt idx="26456">
                  <c:v>48.679289295011017</c:v>
                </c:pt>
                <c:pt idx="26457">
                  <c:v>46.665090183549012</c:v>
                </c:pt>
                <c:pt idx="26458">
                  <c:v>46.552206093925975</c:v>
                </c:pt>
                <c:pt idx="26459">
                  <c:v>48.117769384582061</c:v>
                </c:pt>
                <c:pt idx="26460">
                  <c:v>44.576646385664958</c:v>
                </c:pt>
                <c:pt idx="26461">
                  <c:v>22.141421477060021</c:v>
                </c:pt>
                <c:pt idx="26462">
                  <c:v>2.0768567258239727</c:v>
                </c:pt>
                <c:pt idx="26463">
                  <c:v>2.7571112341247983E-2</c:v>
                </c:pt>
                <c:pt idx="26464">
                  <c:v>9.0000005438930081E-3</c:v>
                </c:pt>
                <c:pt idx="26465">
                  <c:v>9.0000005438924009E-3</c:v>
                </c:pt>
                <c:pt idx="26466">
                  <c:v>9.0000005438923975E-3</c:v>
                </c:pt>
                <c:pt idx="26467">
                  <c:v>9.0000005438923975E-3</c:v>
                </c:pt>
                <c:pt idx="26468">
                  <c:v>9.0000005438923003E-3</c:v>
                </c:pt>
                <c:pt idx="26469">
                  <c:v>9.0000005438924009E-3</c:v>
                </c:pt>
                <c:pt idx="26470">
                  <c:v>9.0000005438922968E-3</c:v>
                </c:pt>
                <c:pt idx="26471">
                  <c:v>9.0000005438923975E-3</c:v>
                </c:pt>
                <c:pt idx="26472">
                  <c:v>9.0000005438923975E-3</c:v>
                </c:pt>
                <c:pt idx="26473">
                  <c:v>9.0000005438930081E-3</c:v>
                </c:pt>
                <c:pt idx="26474">
                  <c:v>9.0000005438930081E-3</c:v>
                </c:pt>
                <c:pt idx="26475">
                  <c:v>9.0000005438923975E-3</c:v>
                </c:pt>
                <c:pt idx="26476">
                  <c:v>0.62899890725901741</c:v>
                </c:pt>
                <c:pt idx="26477">
                  <c:v>4.5981839922651204</c:v>
                </c:pt>
                <c:pt idx="26478">
                  <c:v>11.249827085601055</c:v>
                </c:pt>
                <c:pt idx="26479">
                  <c:v>16.452131492033004</c:v>
                </c:pt>
                <c:pt idx="26480">
                  <c:v>24.075054975792</c:v>
                </c:pt>
                <c:pt idx="26481">
                  <c:v>27.639813715498008</c:v>
                </c:pt>
                <c:pt idx="26482">
                  <c:v>31.261927635390975</c:v>
                </c:pt>
                <c:pt idx="26483">
                  <c:v>24.673770583066016</c:v>
                </c:pt>
                <c:pt idx="26484">
                  <c:v>16.053462091549818</c:v>
                </c:pt>
                <c:pt idx="26485">
                  <c:v>6.9876535325599889</c:v>
                </c:pt>
                <c:pt idx="26486">
                  <c:v>1.371716708185005</c:v>
                </c:pt>
                <c:pt idx="26487">
                  <c:v>2.4325001128529866E-2</c:v>
                </c:pt>
                <c:pt idx="26488">
                  <c:v>9.5000005792825991E-3</c:v>
                </c:pt>
                <c:pt idx="26489">
                  <c:v>1.5378334017780899E-2</c:v>
                </c:pt>
                <c:pt idx="26490">
                  <c:v>9.4722225201419978E-3</c:v>
                </c:pt>
                <c:pt idx="26491">
                  <c:v>6.0000000521541006E-3</c:v>
                </c:pt>
                <c:pt idx="26492">
                  <c:v>6.0000000521540989E-3</c:v>
                </c:pt>
                <c:pt idx="26493">
                  <c:v>6.0000000521540919E-3</c:v>
                </c:pt>
                <c:pt idx="26494">
                  <c:v>7.5055557142736026E-3</c:v>
                </c:pt>
                <c:pt idx="26495">
                  <c:v>6.0000000521541058E-3</c:v>
                </c:pt>
                <c:pt idx="26496">
                  <c:v>6.0000000521540017E-3</c:v>
                </c:pt>
                <c:pt idx="26497">
                  <c:v>6.500000087544304E-3</c:v>
                </c:pt>
                <c:pt idx="26498">
                  <c:v>9.8333336568127011E-3</c:v>
                </c:pt>
                <c:pt idx="26499">
                  <c:v>6.0000000521540989E-3</c:v>
                </c:pt>
                <c:pt idx="26500">
                  <c:v>0.39230000667270559</c:v>
                </c:pt>
                <c:pt idx="26501">
                  <c:v>4.9453657398789801</c:v>
                </c:pt>
                <c:pt idx="26502">
                  <c:v>20.326363193659972</c:v>
                </c:pt>
                <c:pt idx="26503">
                  <c:v>16.774845370450976</c:v>
                </c:pt>
                <c:pt idx="26504">
                  <c:v>14.635507648188991</c:v>
                </c:pt>
                <c:pt idx="26505">
                  <c:v>16.099020285739016</c:v>
                </c:pt>
                <c:pt idx="26506">
                  <c:v>9.4913269627079444</c:v>
                </c:pt>
                <c:pt idx="26507">
                  <c:v>8.2812669375880432</c:v>
                </c:pt>
                <c:pt idx="26508">
                  <c:v>7.8124424715199439</c:v>
                </c:pt>
                <c:pt idx="26509">
                  <c:v>4.3064979111489947</c:v>
                </c:pt>
                <c:pt idx="26510">
                  <c:v>1.2801933896085984</c:v>
                </c:pt>
                <c:pt idx="26511">
                  <c:v>6.381333648123988E-2</c:v>
                </c:pt>
                <c:pt idx="26512">
                  <c:v>3.0000000260699267E-3</c:v>
                </c:pt>
                <c:pt idx="26513">
                  <c:v>3.0000000260769905E-3</c:v>
                </c:pt>
                <c:pt idx="26514">
                  <c:v>5.4666667943821003E-3</c:v>
                </c:pt>
                <c:pt idx="26515">
                  <c:v>4.7333334013819964E-3</c:v>
                </c:pt>
                <c:pt idx="26516">
                  <c:v>6.4333334425464017E-3</c:v>
                </c:pt>
                <c:pt idx="26517">
                  <c:v>5.6611112016254003E-3</c:v>
                </c:pt>
                <c:pt idx="26518">
                  <c:v>5.8388889837079003E-3</c:v>
                </c:pt>
                <c:pt idx="26519">
                  <c:v>3.0000000260770009E-3</c:v>
                </c:pt>
                <c:pt idx="26520">
                  <c:v>3.0000000260770043E-3</c:v>
                </c:pt>
                <c:pt idx="26521">
                  <c:v>3.0000000260770043E-3</c:v>
                </c:pt>
                <c:pt idx="26522">
                  <c:v>3.0000000260770876E-3</c:v>
                </c:pt>
                <c:pt idx="26523">
                  <c:v>3.0000000260770043E-3</c:v>
                </c:pt>
                <c:pt idx="26524">
                  <c:v>0.1986272258195001</c:v>
                </c:pt>
                <c:pt idx="26525">
                  <c:v>7.9606299314727949</c:v>
                </c:pt>
                <c:pt idx="26526">
                  <c:v>19.414494337505971</c:v>
                </c:pt>
                <c:pt idx="26527">
                  <c:v>29.899088906274983</c:v>
                </c:pt>
                <c:pt idx="26528">
                  <c:v>26.362769692659867</c:v>
                </c:pt>
                <c:pt idx="26529">
                  <c:v>28.479623665698</c:v>
                </c:pt>
                <c:pt idx="26530">
                  <c:v>25.038565344982999</c:v>
                </c:pt>
                <c:pt idx="26531">
                  <c:v>18.887109715011007</c:v>
                </c:pt>
                <c:pt idx="26532">
                  <c:v>16.89136236157708</c:v>
                </c:pt>
                <c:pt idx="26533">
                  <c:v>16.046738450394969</c:v>
                </c:pt>
                <c:pt idx="26534">
                  <c:v>12.08870114444494</c:v>
                </c:pt>
                <c:pt idx="26535">
                  <c:v>0.13465833884979972</c:v>
                </c:pt>
                <c:pt idx="26536">
                  <c:v>6.0900001822867013E-3</c:v>
                </c:pt>
                <c:pt idx="26537">
                  <c:v>6.0000000521541058E-3</c:v>
                </c:pt>
                <c:pt idx="26538">
                  <c:v>6.0000000521540989E-3</c:v>
                </c:pt>
                <c:pt idx="26539">
                  <c:v>6.0000000521539983E-3</c:v>
                </c:pt>
                <c:pt idx="26540">
                  <c:v>6.000000052154E-3</c:v>
                </c:pt>
                <c:pt idx="26541">
                  <c:v>6.0000000521541023E-3</c:v>
                </c:pt>
                <c:pt idx="26542">
                  <c:v>6.0000000521540017E-3</c:v>
                </c:pt>
                <c:pt idx="26543">
                  <c:v>5.6433333823870998E-3</c:v>
                </c:pt>
                <c:pt idx="26544">
                  <c:v>0</c:v>
                </c:pt>
                <c:pt idx="26545">
                  <c:v>0</c:v>
                </c:pt>
                <c:pt idx="26546">
                  <c:v>0</c:v>
                </c:pt>
                <c:pt idx="26547">
                  <c:v>0</c:v>
                </c:pt>
                <c:pt idx="26548">
                  <c:v>3.5515467230810032</c:v>
                </c:pt>
                <c:pt idx="26549">
                  <c:v>27.523472769330056</c:v>
                </c:pt>
                <c:pt idx="26550">
                  <c:v>34.641787085300166</c:v>
                </c:pt>
                <c:pt idx="26551">
                  <c:v>37.540773137541208</c:v>
                </c:pt>
                <c:pt idx="26552">
                  <c:v>44.731353086099006</c:v>
                </c:pt>
                <c:pt idx="26553">
                  <c:v>46.32475246111801</c:v>
                </c:pt>
                <c:pt idx="26554">
                  <c:v>46.850829884212999</c:v>
                </c:pt>
                <c:pt idx="26555">
                  <c:v>47.698199013069029</c:v>
                </c:pt>
                <c:pt idx="26556">
                  <c:v>43.635418975612993</c:v>
                </c:pt>
                <c:pt idx="26557">
                  <c:v>44.789478429235999</c:v>
                </c:pt>
                <c:pt idx="26558">
                  <c:v>18.640880954473005</c:v>
                </c:pt>
                <c:pt idx="26559">
                  <c:v>0.14997278581579998</c:v>
                </c:pt>
                <c:pt idx="26560">
                  <c:v>0</c:v>
                </c:pt>
                <c:pt idx="26561">
                  <c:v>0</c:v>
                </c:pt>
                <c:pt idx="26562">
                  <c:v>0</c:v>
                </c:pt>
                <c:pt idx="26563">
                  <c:v>2.3700000335358995E-3</c:v>
                </c:pt>
                <c:pt idx="26564">
                  <c:v>7.2888890188186999E-3</c:v>
                </c:pt>
                <c:pt idx="26565">
                  <c:v>4.527777840849E-3</c:v>
                </c:pt>
                <c:pt idx="26566">
                  <c:v>9.2555557649271966E-3</c:v>
                </c:pt>
                <c:pt idx="26567">
                  <c:v>9.4611112843264039E-3</c:v>
                </c:pt>
                <c:pt idx="26568">
                  <c:v>3.0000000260769974E-3</c:v>
                </c:pt>
                <c:pt idx="26569">
                  <c:v>3.0000000260770043E-3</c:v>
                </c:pt>
                <c:pt idx="26570">
                  <c:v>3.0000000260769991E-3</c:v>
                </c:pt>
                <c:pt idx="26571">
                  <c:v>1.66750006131932E-2</c:v>
                </c:pt>
                <c:pt idx="26572">
                  <c:v>0.14212222560409948</c:v>
                </c:pt>
                <c:pt idx="26573">
                  <c:v>3.6624767601902022</c:v>
                </c:pt>
                <c:pt idx="26574">
                  <c:v>9.7530386372400244</c:v>
                </c:pt>
                <c:pt idx="26575">
                  <c:v>15.540494389864989</c:v>
                </c:pt>
                <c:pt idx="26576">
                  <c:v>19.660404793087991</c:v>
                </c:pt>
                <c:pt idx="26577">
                  <c:v>20.566474340490004</c:v>
                </c:pt>
                <c:pt idx="26578">
                  <c:v>20.034369221400084</c:v>
                </c:pt>
                <c:pt idx="26579">
                  <c:v>20.172274299859964</c:v>
                </c:pt>
                <c:pt idx="26580">
                  <c:v>15.735283633840027</c:v>
                </c:pt>
                <c:pt idx="26581">
                  <c:v>14.933643269653999</c:v>
                </c:pt>
                <c:pt idx="26582">
                  <c:v>8.8376554292936014</c:v>
                </c:pt>
                <c:pt idx="26583">
                  <c:v>0.18246445339819406</c:v>
                </c:pt>
                <c:pt idx="26584">
                  <c:v>3.0000000260770009E-3</c:v>
                </c:pt>
                <c:pt idx="26585">
                  <c:v>3.0000000260769974E-3</c:v>
                </c:pt>
                <c:pt idx="26586">
                  <c:v>3.0000000260770009E-3</c:v>
                </c:pt>
                <c:pt idx="26587">
                  <c:v>3.0000000260770043E-3</c:v>
                </c:pt>
                <c:pt idx="26588">
                  <c:v>7.0833334466443021E-3</c:v>
                </c:pt>
                <c:pt idx="26589">
                  <c:v>9.4333335757255977E-3</c:v>
                </c:pt>
                <c:pt idx="26590">
                  <c:v>0</c:v>
                </c:pt>
                <c:pt idx="26591">
                  <c:v>0</c:v>
                </c:pt>
                <c:pt idx="26592">
                  <c:v>0</c:v>
                </c:pt>
                <c:pt idx="26593">
                  <c:v>0</c:v>
                </c:pt>
                <c:pt idx="26594">
                  <c:v>0</c:v>
                </c:pt>
                <c:pt idx="26595">
                  <c:v>0</c:v>
                </c:pt>
                <c:pt idx="26596">
                  <c:v>4.7378200769568934</c:v>
                </c:pt>
                <c:pt idx="26597">
                  <c:v>30.792864513344</c:v>
                </c:pt>
                <c:pt idx="26598">
                  <c:v>41.796090490057964</c:v>
                </c:pt>
                <c:pt idx="26599">
                  <c:v>46.525208527251039</c:v>
                </c:pt>
                <c:pt idx="26600">
                  <c:v>45.566504152084008</c:v>
                </c:pt>
                <c:pt idx="26601">
                  <c:v>45.208939666747</c:v>
                </c:pt>
                <c:pt idx="26602">
                  <c:v>45.948335719903014</c:v>
                </c:pt>
                <c:pt idx="26603">
                  <c:v>48.496230709028055</c:v>
                </c:pt>
                <c:pt idx="26604">
                  <c:v>58.313277791076018</c:v>
                </c:pt>
                <c:pt idx="26605">
                  <c:v>38.5736807961311</c:v>
                </c:pt>
                <c:pt idx="26606">
                  <c:v>17.358762848149979</c:v>
                </c:pt>
                <c:pt idx="26607">
                  <c:v>0.20656556429600104</c:v>
                </c:pt>
                <c:pt idx="26608">
                  <c:v>3.0000000260770009E-3</c:v>
                </c:pt>
                <c:pt idx="26609">
                  <c:v>3.0000000260769974E-3</c:v>
                </c:pt>
                <c:pt idx="26610">
                  <c:v>3.0000000260770009E-3</c:v>
                </c:pt>
                <c:pt idx="26611">
                  <c:v>3.000000026077098E-3</c:v>
                </c:pt>
                <c:pt idx="26612">
                  <c:v>3.0000000260770043E-3</c:v>
                </c:pt>
                <c:pt idx="26613">
                  <c:v>8.1944445963017948E-3</c:v>
                </c:pt>
                <c:pt idx="26614">
                  <c:v>7.5272227140764994E-3</c:v>
                </c:pt>
                <c:pt idx="26615">
                  <c:v>4.6666669969799845E-4</c:v>
                </c:pt>
                <c:pt idx="26616">
                  <c:v>0</c:v>
                </c:pt>
                <c:pt idx="26617">
                  <c:v>0</c:v>
                </c:pt>
                <c:pt idx="26618">
                  <c:v>0</c:v>
                </c:pt>
                <c:pt idx="26619">
                  <c:v>0</c:v>
                </c:pt>
                <c:pt idx="26620">
                  <c:v>1.3621711372619956</c:v>
                </c:pt>
                <c:pt idx="26621">
                  <c:v>12.488204839790114</c:v>
                </c:pt>
                <c:pt idx="26622">
                  <c:v>27.372663564480263</c:v>
                </c:pt>
                <c:pt idx="26623">
                  <c:v>26.338974812030301</c:v>
                </c:pt>
                <c:pt idx="26624">
                  <c:v>26.346039350299634</c:v>
                </c:pt>
                <c:pt idx="26625">
                  <c:v>26.801655272639891</c:v>
                </c:pt>
                <c:pt idx="26626">
                  <c:v>19.904178392360336</c:v>
                </c:pt>
                <c:pt idx="26627">
                  <c:v>18.045408394470087</c:v>
                </c:pt>
                <c:pt idx="26628">
                  <c:v>16.943691522150402</c:v>
                </c:pt>
                <c:pt idx="26629">
                  <c:v>17.815424104389876</c:v>
                </c:pt>
                <c:pt idx="26630">
                  <c:v>10.969431615570798</c:v>
                </c:pt>
                <c:pt idx="26631">
                  <c:v>0.20616723292093009</c:v>
                </c:pt>
                <c:pt idx="26632">
                  <c:v>6.000000052154E-3</c:v>
                </c:pt>
                <c:pt idx="26633">
                  <c:v>6.0000000521540989E-3</c:v>
                </c:pt>
                <c:pt idx="26634">
                  <c:v>6.0000000521540989E-3</c:v>
                </c:pt>
                <c:pt idx="26635">
                  <c:v>7.3388890358101E-3</c:v>
                </c:pt>
                <c:pt idx="26636">
                  <c:v>6.000000052154E-3</c:v>
                </c:pt>
                <c:pt idx="26637">
                  <c:v>6.0000000521541006E-3</c:v>
                </c:pt>
                <c:pt idx="26638">
                  <c:v>6.0000000521539983E-3</c:v>
                </c:pt>
                <c:pt idx="26639">
                  <c:v>2.5561111633045003E-2</c:v>
                </c:pt>
                <c:pt idx="26640">
                  <c:v>2.01788893052273E-2</c:v>
                </c:pt>
                <c:pt idx="26641">
                  <c:v>0</c:v>
                </c:pt>
                <c:pt idx="26642">
                  <c:v>0</c:v>
                </c:pt>
                <c:pt idx="26643">
                  <c:v>0</c:v>
                </c:pt>
                <c:pt idx="26644">
                  <c:v>0.41361056424049991</c:v>
                </c:pt>
                <c:pt idx="26645">
                  <c:v>7.8361774848149821</c:v>
                </c:pt>
                <c:pt idx="26646">
                  <c:v>17.897313456932977</c:v>
                </c:pt>
                <c:pt idx="26647">
                  <c:v>18.702132680021009</c:v>
                </c:pt>
                <c:pt idx="26648">
                  <c:v>17.279750897087069</c:v>
                </c:pt>
                <c:pt idx="26649">
                  <c:v>19.462742476065955</c:v>
                </c:pt>
                <c:pt idx="26650">
                  <c:v>25.017599978285944</c:v>
                </c:pt>
                <c:pt idx="26651">
                  <c:v>18.488190729351004</c:v>
                </c:pt>
                <c:pt idx="26652">
                  <c:v>18.731305040851993</c:v>
                </c:pt>
                <c:pt idx="26653">
                  <c:v>14.999937258891009</c:v>
                </c:pt>
                <c:pt idx="26654">
                  <c:v>7.6685312950944962</c:v>
                </c:pt>
                <c:pt idx="26655">
                  <c:v>0.15495889673423013</c:v>
                </c:pt>
                <c:pt idx="26656">
                  <c:v>9.0000005438923992E-3</c:v>
                </c:pt>
                <c:pt idx="26657">
                  <c:v>9.0000005438924009E-3</c:v>
                </c:pt>
                <c:pt idx="26658">
                  <c:v>9.0000005438923975E-3</c:v>
                </c:pt>
                <c:pt idx="26659">
                  <c:v>1.0440000677481298E-2</c:v>
                </c:pt>
                <c:pt idx="26660">
                  <c:v>6.3333334401248984E-3</c:v>
                </c:pt>
                <c:pt idx="26661">
                  <c:v>8.6666668454901674E-5</c:v>
                </c:pt>
                <c:pt idx="26662">
                  <c:v>0</c:v>
                </c:pt>
                <c:pt idx="26663">
                  <c:v>0</c:v>
                </c:pt>
                <c:pt idx="26664">
                  <c:v>0</c:v>
                </c:pt>
                <c:pt idx="26665">
                  <c:v>4.5666667399928002E-3</c:v>
                </c:pt>
                <c:pt idx="26666">
                  <c:v>8.3333339231710102E-4</c:v>
                </c:pt>
                <c:pt idx="26667">
                  <c:v>1.3388889836560992E-3</c:v>
                </c:pt>
                <c:pt idx="26668">
                  <c:v>5.6374145747452928</c:v>
                </c:pt>
                <c:pt idx="26669">
                  <c:v>31.406082216574987</c:v>
                </c:pt>
                <c:pt idx="26670">
                  <c:v>36.514116472620117</c:v>
                </c:pt>
                <c:pt idx="26671">
                  <c:v>38.505765679809002</c:v>
                </c:pt>
                <c:pt idx="26672">
                  <c:v>38.471063174406027</c:v>
                </c:pt>
                <c:pt idx="26673">
                  <c:v>42.291869935194029</c:v>
                </c:pt>
                <c:pt idx="26674">
                  <c:v>44.707819683087898</c:v>
                </c:pt>
                <c:pt idx="26675">
                  <c:v>43.859165561516022</c:v>
                </c:pt>
                <c:pt idx="26676">
                  <c:v>30.151492091183997</c:v>
                </c:pt>
                <c:pt idx="26677">
                  <c:v>35.549029138961941</c:v>
                </c:pt>
                <c:pt idx="26678">
                  <c:v>14.269293003269013</c:v>
                </c:pt>
                <c:pt idx="26679">
                  <c:v>0.20012556682081994</c:v>
                </c:pt>
                <c:pt idx="26680">
                  <c:v>9.0000005438923992E-3</c:v>
                </c:pt>
                <c:pt idx="26681">
                  <c:v>9.0000005438923975E-3</c:v>
                </c:pt>
                <c:pt idx="26682">
                  <c:v>9.0000005438924009E-3</c:v>
                </c:pt>
                <c:pt idx="26683">
                  <c:v>9.000000543891995E-3</c:v>
                </c:pt>
                <c:pt idx="26684">
                  <c:v>9.0000005438923975E-3</c:v>
                </c:pt>
                <c:pt idx="26685">
                  <c:v>9.0000005438924009E-3</c:v>
                </c:pt>
                <c:pt idx="26686">
                  <c:v>1.232777855721956E-2</c:v>
                </c:pt>
                <c:pt idx="26687">
                  <c:v>9.0000005438888309E-3</c:v>
                </c:pt>
                <c:pt idx="26688">
                  <c:v>9.0000005438906072E-3</c:v>
                </c:pt>
                <c:pt idx="26689">
                  <c:v>1.0487778458898589E-2</c:v>
                </c:pt>
                <c:pt idx="26690">
                  <c:v>9.0288894353989235E-3</c:v>
                </c:pt>
                <c:pt idx="26691">
                  <c:v>9.000000543889719E-3</c:v>
                </c:pt>
                <c:pt idx="26692">
                  <c:v>4.478355613443</c:v>
                </c:pt>
                <c:pt idx="26693">
                  <c:v>18.721903122650019</c:v>
                </c:pt>
                <c:pt idx="26694">
                  <c:v>32.539289631110023</c:v>
                </c:pt>
                <c:pt idx="26695">
                  <c:v>30.5007674296603</c:v>
                </c:pt>
                <c:pt idx="26696">
                  <c:v>32.645082529789761</c:v>
                </c:pt>
                <c:pt idx="26697">
                  <c:v>34.185637772900009</c:v>
                </c:pt>
                <c:pt idx="26698">
                  <c:v>38.332910675089806</c:v>
                </c:pt>
                <c:pt idx="26699">
                  <c:v>30.816603745229713</c:v>
                </c:pt>
                <c:pt idx="26700">
                  <c:v>23.6618345554607</c:v>
                </c:pt>
                <c:pt idx="26701">
                  <c:v>14.298051282499728</c:v>
                </c:pt>
                <c:pt idx="26702">
                  <c:v>8.7961835305769682</c:v>
                </c:pt>
                <c:pt idx="26703">
                  <c:v>0.21026278592231984</c:v>
                </c:pt>
                <c:pt idx="26704">
                  <c:v>0</c:v>
                </c:pt>
                <c:pt idx="26705">
                  <c:v>0</c:v>
                </c:pt>
                <c:pt idx="26706">
                  <c:v>0</c:v>
                </c:pt>
                <c:pt idx="26707">
                  <c:v>0</c:v>
                </c:pt>
                <c:pt idx="26708">
                  <c:v>0</c:v>
                </c:pt>
                <c:pt idx="26709">
                  <c:v>0</c:v>
                </c:pt>
                <c:pt idx="26710">
                  <c:v>0</c:v>
                </c:pt>
                <c:pt idx="26711">
                  <c:v>2.0033333507470004E-3</c:v>
                </c:pt>
                <c:pt idx="26712">
                  <c:v>6.0000000521540989E-3</c:v>
                </c:pt>
                <c:pt idx="26713">
                  <c:v>6.0000000521541023E-3</c:v>
                </c:pt>
                <c:pt idx="26714">
                  <c:v>6.0000000521540989E-3</c:v>
                </c:pt>
                <c:pt idx="26715">
                  <c:v>6.0000000521539983E-3</c:v>
                </c:pt>
                <c:pt idx="26716">
                  <c:v>0.99449112236300152</c:v>
                </c:pt>
                <c:pt idx="26717">
                  <c:v>22.780676802579023</c:v>
                </c:pt>
                <c:pt idx="26718">
                  <c:v>39.016592506763004</c:v>
                </c:pt>
                <c:pt idx="26719">
                  <c:v>39.874978629208044</c:v>
                </c:pt>
                <c:pt idx="26720">
                  <c:v>41.205372163254992</c:v>
                </c:pt>
                <c:pt idx="26721">
                  <c:v>38.607572942543001</c:v>
                </c:pt>
                <c:pt idx="26722">
                  <c:v>35.072109850089987</c:v>
                </c:pt>
                <c:pt idx="26723">
                  <c:v>36.665180432256989</c:v>
                </c:pt>
                <c:pt idx="26724">
                  <c:v>32.672807028088073</c:v>
                </c:pt>
                <c:pt idx="26725">
                  <c:v>33.543408435711001</c:v>
                </c:pt>
                <c:pt idx="26726">
                  <c:v>19.593271307837995</c:v>
                </c:pt>
                <c:pt idx="26727">
                  <c:v>0.33787112521420992</c:v>
                </c:pt>
                <c:pt idx="26728">
                  <c:v>6.0000000521534119E-3</c:v>
                </c:pt>
                <c:pt idx="26729">
                  <c:v>7.2350001661107E-3</c:v>
                </c:pt>
                <c:pt idx="26730">
                  <c:v>3.2745001250877509E-2</c:v>
                </c:pt>
                <c:pt idx="26731">
                  <c:v>9.000000543891995E-3</c:v>
                </c:pt>
                <c:pt idx="26732">
                  <c:v>9.0000005438920089E-3</c:v>
                </c:pt>
                <c:pt idx="26733">
                  <c:v>9.0000005438923975E-3</c:v>
                </c:pt>
                <c:pt idx="26734">
                  <c:v>9.3772224841329049E-3</c:v>
                </c:pt>
                <c:pt idx="26735">
                  <c:v>4.455555616878E-3</c:v>
                </c:pt>
                <c:pt idx="26736">
                  <c:v>5.1800001097015019E-3</c:v>
                </c:pt>
                <c:pt idx="26737">
                  <c:v>6.0000000521540919E-3</c:v>
                </c:pt>
                <c:pt idx="26738">
                  <c:v>6.6555556541101901E-3</c:v>
                </c:pt>
                <c:pt idx="26739">
                  <c:v>6.0000000521541058E-3</c:v>
                </c:pt>
                <c:pt idx="26740">
                  <c:v>5.2115600871523</c:v>
                </c:pt>
                <c:pt idx="26741">
                  <c:v>27.460424908559048</c:v>
                </c:pt>
                <c:pt idx="26742">
                  <c:v>35.505619174709977</c:v>
                </c:pt>
                <c:pt idx="26743">
                  <c:v>38.948534509342039</c:v>
                </c:pt>
                <c:pt idx="26744">
                  <c:v>37.506968018213001</c:v>
                </c:pt>
                <c:pt idx="26745">
                  <c:v>37.62609560515989</c:v>
                </c:pt>
                <c:pt idx="26746">
                  <c:v>38.263826451040131</c:v>
                </c:pt>
                <c:pt idx="26747">
                  <c:v>40.984647517732014</c:v>
                </c:pt>
                <c:pt idx="26748">
                  <c:v>41.146283069181038</c:v>
                </c:pt>
                <c:pt idx="26749">
                  <c:v>43.120210253699042</c:v>
                </c:pt>
                <c:pt idx="26750">
                  <c:v>21.095439866747967</c:v>
                </c:pt>
                <c:pt idx="26751">
                  <c:v>0.45462390678674991</c:v>
                </c:pt>
                <c:pt idx="26752">
                  <c:v>3.0000000260770004E-3</c:v>
                </c:pt>
                <c:pt idx="26753">
                  <c:v>3.000000026077E-3</c:v>
                </c:pt>
                <c:pt idx="26754">
                  <c:v>3.0000000260770997E-3</c:v>
                </c:pt>
                <c:pt idx="26755">
                  <c:v>3.0000000260770043E-3</c:v>
                </c:pt>
                <c:pt idx="26756">
                  <c:v>3.0000000260770043E-3</c:v>
                </c:pt>
                <c:pt idx="26757">
                  <c:v>3.0000000260770043E-3</c:v>
                </c:pt>
                <c:pt idx="26758">
                  <c:v>3.0000000260769905E-3</c:v>
                </c:pt>
                <c:pt idx="26759">
                  <c:v>3.8716667003209915E-3</c:v>
                </c:pt>
                <c:pt idx="26760">
                  <c:v>6.000000052154E-3</c:v>
                </c:pt>
                <c:pt idx="26761">
                  <c:v>6.0000000521541058E-3</c:v>
                </c:pt>
                <c:pt idx="26762">
                  <c:v>6.0000000521540017E-3</c:v>
                </c:pt>
                <c:pt idx="26763">
                  <c:v>6.0000000521540989E-3</c:v>
                </c:pt>
                <c:pt idx="26764">
                  <c:v>0.62831889970800603</c:v>
                </c:pt>
                <c:pt idx="26765">
                  <c:v>9.0707954549097849</c:v>
                </c:pt>
                <c:pt idx="26766">
                  <c:v>20.021407832500699</c:v>
                </c:pt>
                <c:pt idx="26767">
                  <c:v>25.535258718069599</c:v>
                </c:pt>
                <c:pt idx="26768">
                  <c:v>31.612613019679884</c:v>
                </c:pt>
                <c:pt idx="26769">
                  <c:v>29.381610052850192</c:v>
                </c:pt>
                <c:pt idx="26770">
                  <c:v>24.82852978812025</c:v>
                </c:pt>
                <c:pt idx="26771">
                  <c:v>19.707472906899966</c:v>
                </c:pt>
                <c:pt idx="26772">
                  <c:v>16.144058248470174</c:v>
                </c:pt>
                <c:pt idx="26773">
                  <c:v>17.331529832420074</c:v>
                </c:pt>
                <c:pt idx="26774">
                  <c:v>13.008544202720003</c:v>
                </c:pt>
                <c:pt idx="26775">
                  <c:v>0.43768946311598711</c:v>
                </c:pt>
                <c:pt idx="26776">
                  <c:v>0</c:v>
                </c:pt>
                <c:pt idx="26777">
                  <c:v>0</c:v>
                </c:pt>
                <c:pt idx="26778">
                  <c:v>0</c:v>
                </c:pt>
                <c:pt idx="26779">
                  <c:v>3.7427780352946999E-3</c:v>
                </c:pt>
                <c:pt idx="26780">
                  <c:v>0</c:v>
                </c:pt>
                <c:pt idx="26781">
                  <c:v>1.2472222455674024E-3</c:v>
                </c:pt>
                <c:pt idx="26782">
                  <c:v>4.4055556156672032E-3</c:v>
                </c:pt>
                <c:pt idx="26783">
                  <c:v>3.000000026077098E-3</c:v>
                </c:pt>
                <c:pt idx="26784">
                  <c:v>3.0000000260771015E-3</c:v>
                </c:pt>
                <c:pt idx="26785">
                  <c:v>3.0000000260770043E-3</c:v>
                </c:pt>
                <c:pt idx="26786">
                  <c:v>3.0000000260770945E-3</c:v>
                </c:pt>
                <c:pt idx="26787">
                  <c:v>3.0000000260769905E-3</c:v>
                </c:pt>
                <c:pt idx="26788">
                  <c:v>0.27459222781212</c:v>
                </c:pt>
                <c:pt idx="26789">
                  <c:v>2.4858111719790372</c:v>
                </c:pt>
                <c:pt idx="26790">
                  <c:v>9.416428500547994</c:v>
                </c:pt>
                <c:pt idx="26791">
                  <c:v>11.218052329486</c:v>
                </c:pt>
                <c:pt idx="26792">
                  <c:v>11.711081799930071</c:v>
                </c:pt>
                <c:pt idx="26793">
                  <c:v>12.823843734530101</c:v>
                </c:pt>
                <c:pt idx="26794">
                  <c:v>15.355807394989824</c:v>
                </c:pt>
                <c:pt idx="26795">
                  <c:v>35.227041604669921</c:v>
                </c:pt>
                <c:pt idx="26796">
                  <c:v>38.004915475649796</c:v>
                </c:pt>
                <c:pt idx="26797">
                  <c:v>44.202808936570136</c:v>
                </c:pt>
                <c:pt idx="26798">
                  <c:v>23.777650913579919</c:v>
                </c:pt>
                <c:pt idx="26799">
                  <c:v>0.79794947606259825</c:v>
                </c:pt>
                <c:pt idx="26800">
                  <c:v>3.0000000260770009E-3</c:v>
                </c:pt>
                <c:pt idx="26801">
                  <c:v>3.0000000260769766E-3</c:v>
                </c:pt>
                <c:pt idx="26802">
                  <c:v>3.0000000260983484E-3</c:v>
                </c:pt>
                <c:pt idx="26803">
                  <c:v>6.2216668040093737E-3</c:v>
                </c:pt>
                <c:pt idx="26804">
                  <c:v>6.0000000521007735E-3</c:v>
                </c:pt>
                <c:pt idx="26805">
                  <c:v>6.0000000521602814E-3</c:v>
                </c:pt>
                <c:pt idx="26806">
                  <c:v>6.0000000520989971E-3</c:v>
                </c:pt>
                <c:pt idx="26807">
                  <c:v>6.0000000521540642E-3</c:v>
                </c:pt>
                <c:pt idx="26808">
                  <c:v>4.0300002083597519E-3</c:v>
                </c:pt>
                <c:pt idx="26809">
                  <c:v>0</c:v>
                </c:pt>
                <c:pt idx="26810">
                  <c:v>0</c:v>
                </c:pt>
                <c:pt idx="26811">
                  <c:v>1.6766666941759045E-3</c:v>
                </c:pt>
                <c:pt idx="26812">
                  <c:v>6.1018278780630055</c:v>
                </c:pt>
                <c:pt idx="26813">
                  <c:v>31.320911686569843</c:v>
                </c:pt>
                <c:pt idx="26814">
                  <c:v>39.718376222710049</c:v>
                </c:pt>
                <c:pt idx="26815">
                  <c:v>44.137815061690162</c:v>
                </c:pt>
                <c:pt idx="26816">
                  <c:v>39.864502958350158</c:v>
                </c:pt>
                <c:pt idx="26817">
                  <c:v>37.903323064779897</c:v>
                </c:pt>
                <c:pt idx="26818">
                  <c:v>40.175866181099764</c:v>
                </c:pt>
                <c:pt idx="26819">
                  <c:v>41.632551133749985</c:v>
                </c:pt>
                <c:pt idx="26820">
                  <c:v>41.543794531329922</c:v>
                </c:pt>
                <c:pt idx="26821">
                  <c:v>42.040465583220112</c:v>
                </c:pt>
                <c:pt idx="26822">
                  <c:v>18.616687560177979</c:v>
                </c:pt>
                <c:pt idx="26823">
                  <c:v>0.20365112014993958</c:v>
                </c:pt>
                <c:pt idx="26824">
                  <c:v>9.0000005438930081E-3</c:v>
                </c:pt>
                <c:pt idx="26825">
                  <c:v>9.0000005438923992E-3</c:v>
                </c:pt>
                <c:pt idx="26826">
                  <c:v>9.0000005438924009E-3</c:v>
                </c:pt>
                <c:pt idx="26827">
                  <c:v>1.5126667533380302E-2</c:v>
                </c:pt>
                <c:pt idx="26828">
                  <c:v>1.8597778089137502E-2</c:v>
                </c:pt>
                <c:pt idx="26829">
                  <c:v>0</c:v>
                </c:pt>
                <c:pt idx="26830">
                  <c:v>1.5055556621196009E-3</c:v>
                </c:pt>
                <c:pt idx="26831">
                  <c:v>3.4944446917830017E-3</c:v>
                </c:pt>
                <c:pt idx="26832">
                  <c:v>0</c:v>
                </c:pt>
                <c:pt idx="26833">
                  <c:v>0</c:v>
                </c:pt>
                <c:pt idx="26834">
                  <c:v>0</c:v>
                </c:pt>
                <c:pt idx="26835">
                  <c:v>0</c:v>
                </c:pt>
                <c:pt idx="26836">
                  <c:v>2.3386233799800991</c:v>
                </c:pt>
                <c:pt idx="26837">
                  <c:v>25.390966514780075</c:v>
                </c:pt>
                <c:pt idx="26838">
                  <c:v>40.811332615536003</c:v>
                </c:pt>
                <c:pt idx="26839">
                  <c:v>36.516378553831608</c:v>
                </c:pt>
                <c:pt idx="26840">
                  <c:v>43.650753905906072</c:v>
                </c:pt>
                <c:pt idx="26841">
                  <c:v>43.124527387080093</c:v>
                </c:pt>
                <c:pt idx="26842">
                  <c:v>41.776792010550025</c:v>
                </c:pt>
                <c:pt idx="26843">
                  <c:v>43.162778505219876</c:v>
                </c:pt>
                <c:pt idx="26844">
                  <c:v>43.35866504910598</c:v>
                </c:pt>
                <c:pt idx="26845">
                  <c:v>44.504685915959271</c:v>
                </c:pt>
                <c:pt idx="26846">
                  <c:v>22.403821824019019</c:v>
                </c:pt>
                <c:pt idx="26847">
                  <c:v>0.71035002553630022</c:v>
                </c:pt>
                <c:pt idx="26848">
                  <c:v>4.1333333868532954E-3</c:v>
                </c:pt>
                <c:pt idx="26849">
                  <c:v>3.000000026077098E-3</c:v>
                </c:pt>
                <c:pt idx="26850">
                  <c:v>5.333333485759803E-3</c:v>
                </c:pt>
                <c:pt idx="26851">
                  <c:v>9.5000001912316015E-3</c:v>
                </c:pt>
                <c:pt idx="26852">
                  <c:v>5.2000000793486975E-3</c:v>
                </c:pt>
                <c:pt idx="26853">
                  <c:v>3.6333333747460977E-3</c:v>
                </c:pt>
                <c:pt idx="26854">
                  <c:v>3.0000000260771015E-3</c:v>
                </c:pt>
                <c:pt idx="26855">
                  <c:v>3.0000000260770043E-3</c:v>
                </c:pt>
                <c:pt idx="26856">
                  <c:v>4.6666667331009999E-3</c:v>
                </c:pt>
                <c:pt idx="26857">
                  <c:v>3.0000000260770009E-3</c:v>
                </c:pt>
                <c:pt idx="26858">
                  <c:v>3.0000000260769974E-3</c:v>
                </c:pt>
                <c:pt idx="26859">
                  <c:v>3.0000000260771015E-3</c:v>
                </c:pt>
                <c:pt idx="26860">
                  <c:v>6.5804612301130021</c:v>
                </c:pt>
                <c:pt idx="26861">
                  <c:v>35.302266379140065</c:v>
                </c:pt>
                <c:pt idx="26862">
                  <c:v>46.032207247530096</c:v>
                </c:pt>
                <c:pt idx="26863">
                  <c:v>46.726505636630009</c:v>
                </c:pt>
                <c:pt idx="26864">
                  <c:v>43.905452493389021</c:v>
                </c:pt>
                <c:pt idx="26865">
                  <c:v>42.243632735572078</c:v>
                </c:pt>
                <c:pt idx="26866">
                  <c:v>42.490291098109992</c:v>
                </c:pt>
                <c:pt idx="26867">
                  <c:v>45.057364084299934</c:v>
                </c:pt>
                <c:pt idx="26868">
                  <c:v>43.939381251653003</c:v>
                </c:pt>
                <c:pt idx="26869">
                  <c:v>44.903333912872995</c:v>
                </c:pt>
                <c:pt idx="26870">
                  <c:v>23.254317770131991</c:v>
                </c:pt>
                <c:pt idx="26871">
                  <c:v>1.1704889456420986</c:v>
                </c:pt>
                <c:pt idx="26872">
                  <c:v>9.000000543899489E-3</c:v>
                </c:pt>
                <c:pt idx="26873">
                  <c:v>9.0000005438929942E-3</c:v>
                </c:pt>
                <c:pt idx="26874">
                  <c:v>9.000000543891995E-3</c:v>
                </c:pt>
                <c:pt idx="26875">
                  <c:v>9.0000005438924113E-3</c:v>
                </c:pt>
                <c:pt idx="26876">
                  <c:v>9.0000005438924044E-3</c:v>
                </c:pt>
                <c:pt idx="26877">
                  <c:v>9.0000005438924113E-3</c:v>
                </c:pt>
                <c:pt idx="26878">
                  <c:v>9.0000005438920505E-3</c:v>
                </c:pt>
                <c:pt idx="26879">
                  <c:v>1.7350001048504066E-3</c:v>
                </c:pt>
                <c:pt idx="26880">
                  <c:v>6.7672224855049867E-3</c:v>
                </c:pt>
                <c:pt idx="26881">
                  <c:v>7.0000001229346062E-3</c:v>
                </c:pt>
                <c:pt idx="26882">
                  <c:v>9.0788892242640307E-3</c:v>
                </c:pt>
                <c:pt idx="26883">
                  <c:v>1.305500054551012E-2</c:v>
                </c:pt>
                <c:pt idx="26884">
                  <c:v>0.65053167961239922</c:v>
                </c:pt>
                <c:pt idx="26885">
                  <c:v>9.449040178370069</c:v>
                </c:pt>
                <c:pt idx="26886">
                  <c:v>22.786945814470073</c:v>
                </c:pt>
                <c:pt idx="26887">
                  <c:v>40.241097225549993</c:v>
                </c:pt>
                <c:pt idx="26888">
                  <c:v>31.594763269859868</c:v>
                </c:pt>
                <c:pt idx="26889">
                  <c:v>20.102162273740078</c:v>
                </c:pt>
                <c:pt idx="26890">
                  <c:v>14.897335208750064</c:v>
                </c:pt>
                <c:pt idx="26891">
                  <c:v>13.824638247459916</c:v>
                </c:pt>
                <c:pt idx="26892">
                  <c:v>12.94966917213992</c:v>
                </c:pt>
                <c:pt idx="26893">
                  <c:v>7.9471774913199624</c:v>
                </c:pt>
                <c:pt idx="26894">
                  <c:v>8.7940589011459451</c:v>
                </c:pt>
                <c:pt idx="26895">
                  <c:v>0.45352446337749797</c:v>
                </c:pt>
                <c:pt idx="26896">
                  <c:v>4.9333333762149878E-4</c:v>
                </c:pt>
                <c:pt idx="26897">
                  <c:v>7.6000000660619016E-3</c:v>
                </c:pt>
                <c:pt idx="26898">
                  <c:v>0</c:v>
                </c:pt>
                <c:pt idx="26899">
                  <c:v>0</c:v>
                </c:pt>
                <c:pt idx="26900">
                  <c:v>0</c:v>
                </c:pt>
                <c:pt idx="26901">
                  <c:v>0</c:v>
                </c:pt>
                <c:pt idx="26902">
                  <c:v>0</c:v>
                </c:pt>
                <c:pt idx="26903">
                  <c:v>0</c:v>
                </c:pt>
                <c:pt idx="26904">
                  <c:v>0</c:v>
                </c:pt>
                <c:pt idx="26905">
                  <c:v>1.0300000089530983E-3</c:v>
                </c:pt>
                <c:pt idx="26906">
                  <c:v>3.000000026077098E-3</c:v>
                </c:pt>
                <c:pt idx="26907">
                  <c:v>3.000000026077098E-3</c:v>
                </c:pt>
                <c:pt idx="26908">
                  <c:v>0.97360112708039992</c:v>
                </c:pt>
                <c:pt idx="26909">
                  <c:v>11.443969287392008</c:v>
                </c:pt>
                <c:pt idx="26910">
                  <c:v>24.724020948907025</c:v>
                </c:pt>
                <c:pt idx="26911">
                  <c:v>17.803496730459017</c:v>
                </c:pt>
                <c:pt idx="26912">
                  <c:v>14.902763921040105</c:v>
                </c:pt>
                <c:pt idx="26913">
                  <c:v>19.000975789590029</c:v>
                </c:pt>
                <c:pt idx="26914">
                  <c:v>21.809073565539848</c:v>
                </c:pt>
                <c:pt idx="26915">
                  <c:v>16.910107679899966</c:v>
                </c:pt>
                <c:pt idx="26916">
                  <c:v>24.503740790146935</c:v>
                </c:pt>
                <c:pt idx="26917">
                  <c:v>22.301845883040016</c:v>
                </c:pt>
                <c:pt idx="26918">
                  <c:v>6.2684158110660064</c:v>
                </c:pt>
                <c:pt idx="26919">
                  <c:v>0.50990669180329018</c:v>
                </c:pt>
                <c:pt idx="26920">
                  <c:v>3.2222222536801987E-3</c:v>
                </c:pt>
                <c:pt idx="26921">
                  <c:v>5.0383334392163984E-3</c:v>
                </c:pt>
                <c:pt idx="26922">
                  <c:v>6.0000000521540989E-3</c:v>
                </c:pt>
                <c:pt idx="26923">
                  <c:v>6.0000000521540989E-3</c:v>
                </c:pt>
                <c:pt idx="26924">
                  <c:v>1.017277816051898E-2</c:v>
                </c:pt>
                <c:pt idx="26925">
                  <c:v>6.6222223321290019E-3</c:v>
                </c:pt>
                <c:pt idx="26926">
                  <c:v>5.1611111895181055E-3</c:v>
                </c:pt>
                <c:pt idx="26927">
                  <c:v>3.2061112418562965E-3</c:v>
                </c:pt>
                <c:pt idx="26928">
                  <c:v>3.4222224644488985E-3</c:v>
                </c:pt>
                <c:pt idx="26929">
                  <c:v>5.0333336895952985E-3</c:v>
                </c:pt>
                <c:pt idx="26930">
                  <c:v>4.7055558886172077E-3</c:v>
                </c:pt>
                <c:pt idx="26931">
                  <c:v>0</c:v>
                </c:pt>
                <c:pt idx="26932">
                  <c:v>0.44264112101249964</c:v>
                </c:pt>
                <c:pt idx="26933">
                  <c:v>7.3199888515900966</c:v>
                </c:pt>
                <c:pt idx="26934">
                  <c:v>13.429289904630195</c:v>
                </c:pt>
                <c:pt idx="26935">
                  <c:v>17.822423178752956</c:v>
                </c:pt>
                <c:pt idx="26936">
                  <c:v>23.353797662719018</c:v>
                </c:pt>
                <c:pt idx="26937">
                  <c:v>24.55743695245792</c:v>
                </c:pt>
                <c:pt idx="26938">
                  <c:v>23.663142684300965</c:v>
                </c:pt>
                <c:pt idx="26939">
                  <c:v>21.455608602099005</c:v>
                </c:pt>
                <c:pt idx="26940">
                  <c:v>18.620778006050301</c:v>
                </c:pt>
                <c:pt idx="26941">
                  <c:v>16.545275786651018</c:v>
                </c:pt>
                <c:pt idx="26942">
                  <c:v>13.678828653296094</c:v>
                </c:pt>
                <c:pt idx="26943">
                  <c:v>1.0364572702643002</c:v>
                </c:pt>
                <c:pt idx="26944">
                  <c:v>9.0000005438924009E-3</c:v>
                </c:pt>
                <c:pt idx="26945">
                  <c:v>9.0000005438923975E-3</c:v>
                </c:pt>
                <c:pt idx="26946">
                  <c:v>9.0000005438924009E-3</c:v>
                </c:pt>
                <c:pt idx="26947">
                  <c:v>9.0000005438924009E-3</c:v>
                </c:pt>
                <c:pt idx="26948">
                  <c:v>9.0000005438930497E-3</c:v>
                </c:pt>
                <c:pt idx="26949">
                  <c:v>1.3332778635538056E-2</c:v>
                </c:pt>
                <c:pt idx="26950">
                  <c:v>3.2138890829972039E-3</c:v>
                </c:pt>
                <c:pt idx="26951">
                  <c:v>3.8333336046586022E-3</c:v>
                </c:pt>
                <c:pt idx="26952">
                  <c:v>1.6500001167878003E-3</c:v>
                </c:pt>
                <c:pt idx="26953">
                  <c:v>1.8444445749951997E-3</c:v>
                </c:pt>
                <c:pt idx="26954">
                  <c:v>4.3977778601563024E-3</c:v>
                </c:pt>
                <c:pt idx="26955">
                  <c:v>5.0000000745058018E-3</c:v>
                </c:pt>
                <c:pt idx="26956">
                  <c:v>0.43163667624820334</c:v>
                </c:pt>
                <c:pt idx="26957">
                  <c:v>3.8485595482420081</c:v>
                </c:pt>
                <c:pt idx="26958">
                  <c:v>9.2388802697930146</c:v>
                </c:pt>
                <c:pt idx="26959">
                  <c:v>16.34311822546897</c:v>
                </c:pt>
                <c:pt idx="26960">
                  <c:v>17.139724987348089</c:v>
                </c:pt>
                <c:pt idx="26961">
                  <c:v>27.120877229132841</c:v>
                </c:pt>
                <c:pt idx="26962">
                  <c:v>27.656102310009004</c:v>
                </c:pt>
                <c:pt idx="26963">
                  <c:v>27.370276180579992</c:v>
                </c:pt>
                <c:pt idx="26964">
                  <c:v>17.988248549399941</c:v>
                </c:pt>
                <c:pt idx="26965">
                  <c:v>9.5804736527500154</c:v>
                </c:pt>
                <c:pt idx="26966">
                  <c:v>2.9470067658239714</c:v>
                </c:pt>
                <c:pt idx="26967">
                  <c:v>0.18896778668180048</c:v>
                </c:pt>
                <c:pt idx="26968">
                  <c:v>6.9888890115543997E-3</c:v>
                </c:pt>
                <c:pt idx="26969">
                  <c:v>4.5000000623985998E-3</c:v>
                </c:pt>
                <c:pt idx="26970">
                  <c:v>3.0000000260771015E-3</c:v>
                </c:pt>
                <c:pt idx="26971">
                  <c:v>6.5100003057159059E-3</c:v>
                </c:pt>
                <c:pt idx="26972">
                  <c:v>9.0000005438930497E-3</c:v>
                </c:pt>
                <c:pt idx="26973">
                  <c:v>9.0000005438923975E-3</c:v>
                </c:pt>
                <c:pt idx="26974">
                  <c:v>1.4893334397218294E-2</c:v>
                </c:pt>
                <c:pt idx="26975">
                  <c:v>9.9000005765507992E-3</c:v>
                </c:pt>
                <c:pt idx="26976">
                  <c:v>6.0000000521540989E-3</c:v>
                </c:pt>
                <c:pt idx="26977">
                  <c:v>6.0000000521540989E-3</c:v>
                </c:pt>
                <c:pt idx="26978">
                  <c:v>1.0025555780674801E-2</c:v>
                </c:pt>
                <c:pt idx="26979">
                  <c:v>1.2356667413065799E-2</c:v>
                </c:pt>
                <c:pt idx="26980">
                  <c:v>0.4085966740383995</c:v>
                </c:pt>
                <c:pt idx="26981">
                  <c:v>4.2035261938803927</c:v>
                </c:pt>
                <c:pt idx="26982">
                  <c:v>15.931109929085011</c:v>
                </c:pt>
                <c:pt idx="26983">
                  <c:v>28.323696512646023</c:v>
                </c:pt>
                <c:pt idx="26984">
                  <c:v>25.761541885476987</c:v>
                </c:pt>
                <c:pt idx="26985">
                  <c:v>31.902515519973008</c:v>
                </c:pt>
                <c:pt idx="26986">
                  <c:v>33.861813688018003</c:v>
                </c:pt>
                <c:pt idx="26987">
                  <c:v>26.063573392997597</c:v>
                </c:pt>
                <c:pt idx="26988">
                  <c:v>22.182997144063805</c:v>
                </c:pt>
                <c:pt idx="26989">
                  <c:v>18.871861966531501</c:v>
                </c:pt>
                <c:pt idx="26990">
                  <c:v>15.465772963745991</c:v>
                </c:pt>
                <c:pt idx="26991">
                  <c:v>1.2425836383085702</c:v>
                </c:pt>
                <c:pt idx="26992">
                  <c:v>8.7722224705956003E-3</c:v>
                </c:pt>
                <c:pt idx="26993">
                  <c:v>6.0000000521541058E-3</c:v>
                </c:pt>
                <c:pt idx="26994">
                  <c:v>6.0000000521540997E-3</c:v>
                </c:pt>
                <c:pt idx="26995">
                  <c:v>7.3333334798614015E-3</c:v>
                </c:pt>
                <c:pt idx="26996">
                  <c:v>6.0000000521540017E-3</c:v>
                </c:pt>
                <c:pt idx="26997">
                  <c:v>6.0000000521540997E-3</c:v>
                </c:pt>
                <c:pt idx="26998">
                  <c:v>6.0000000521540989E-3</c:v>
                </c:pt>
                <c:pt idx="26999">
                  <c:v>6.0000000521541023E-3</c:v>
                </c:pt>
                <c:pt idx="27000">
                  <c:v>5.2816667125767033E-3</c:v>
                </c:pt>
                <c:pt idx="27001">
                  <c:v>7.2166667863106009E-3</c:v>
                </c:pt>
                <c:pt idx="27002">
                  <c:v>3.0000000260771015E-3</c:v>
                </c:pt>
                <c:pt idx="27003">
                  <c:v>3.000000026077E-3</c:v>
                </c:pt>
                <c:pt idx="27004">
                  <c:v>0.70170337847748954</c:v>
                </c:pt>
                <c:pt idx="27005">
                  <c:v>9.6909745077619931</c:v>
                </c:pt>
                <c:pt idx="27006">
                  <c:v>11.084099074122008</c:v>
                </c:pt>
                <c:pt idx="27007">
                  <c:v>12.929722606208003</c:v>
                </c:pt>
                <c:pt idx="27008">
                  <c:v>22.714205201929985</c:v>
                </c:pt>
                <c:pt idx="27009">
                  <c:v>18.964885631933043</c:v>
                </c:pt>
                <c:pt idx="27010">
                  <c:v>23.965472790763982</c:v>
                </c:pt>
                <c:pt idx="27011">
                  <c:v>17.111599633099082</c:v>
                </c:pt>
                <c:pt idx="27012">
                  <c:v>14.827776859229971</c:v>
                </c:pt>
                <c:pt idx="27013">
                  <c:v>15.403999440140069</c:v>
                </c:pt>
                <c:pt idx="27014">
                  <c:v>11.380941761877011</c:v>
                </c:pt>
                <c:pt idx="27015">
                  <c:v>0.49189557853049948</c:v>
                </c:pt>
                <c:pt idx="27016">
                  <c:v>2.9333333588310063E-4</c:v>
                </c:pt>
                <c:pt idx="27017">
                  <c:v>0</c:v>
                </c:pt>
                <c:pt idx="27018">
                  <c:v>0</c:v>
                </c:pt>
                <c:pt idx="27019">
                  <c:v>0</c:v>
                </c:pt>
                <c:pt idx="27020">
                  <c:v>1.0000000086923004E-3</c:v>
                </c:pt>
                <c:pt idx="27021">
                  <c:v>6.0377779023515002E-3</c:v>
                </c:pt>
                <c:pt idx="27022">
                  <c:v>4.8277778481988776E-3</c:v>
                </c:pt>
                <c:pt idx="27023">
                  <c:v>6.9888890115545003E-3</c:v>
                </c:pt>
                <c:pt idx="27024">
                  <c:v>3.0000000260796966E-3</c:v>
                </c:pt>
                <c:pt idx="27025">
                  <c:v>3.0000000260769766E-3</c:v>
                </c:pt>
                <c:pt idx="27026">
                  <c:v>9.1666668358569015E-3</c:v>
                </c:pt>
                <c:pt idx="27027">
                  <c:v>7.9166669460634005E-3</c:v>
                </c:pt>
                <c:pt idx="27028">
                  <c:v>2.61144559917396</c:v>
                </c:pt>
                <c:pt idx="27029">
                  <c:v>28.262904776210007</c:v>
                </c:pt>
                <c:pt idx="27030">
                  <c:v>39.156032396910177</c:v>
                </c:pt>
                <c:pt idx="27031">
                  <c:v>45.004637863370135</c:v>
                </c:pt>
                <c:pt idx="27032">
                  <c:v>46.559955960118032</c:v>
                </c:pt>
                <c:pt idx="27033">
                  <c:v>49.157614955867984</c:v>
                </c:pt>
                <c:pt idx="27034">
                  <c:v>44.760254363979925</c:v>
                </c:pt>
                <c:pt idx="27035">
                  <c:v>46.940299993224016</c:v>
                </c:pt>
                <c:pt idx="27036">
                  <c:v>47.344680947728989</c:v>
                </c:pt>
                <c:pt idx="27037">
                  <c:v>47.698679811459016</c:v>
                </c:pt>
                <c:pt idx="27038">
                  <c:v>28.910521345751931</c:v>
                </c:pt>
                <c:pt idx="27039">
                  <c:v>1.6350489572275002</c:v>
                </c:pt>
                <c:pt idx="27040">
                  <c:v>9.0000005438922968E-3</c:v>
                </c:pt>
                <c:pt idx="27041">
                  <c:v>1.0333333971599697E-2</c:v>
                </c:pt>
                <c:pt idx="27042">
                  <c:v>1.5574445337471099E-2</c:v>
                </c:pt>
                <c:pt idx="27043">
                  <c:v>1.0666667049129802E-2</c:v>
                </c:pt>
                <c:pt idx="27044">
                  <c:v>0</c:v>
                </c:pt>
                <c:pt idx="27045">
                  <c:v>4.6283334115934001E-3</c:v>
                </c:pt>
                <c:pt idx="27046">
                  <c:v>3.000000026077E-3</c:v>
                </c:pt>
                <c:pt idx="27047">
                  <c:v>4.0000000502914013E-3</c:v>
                </c:pt>
                <c:pt idx="27048">
                  <c:v>3.0000000260770009E-3</c:v>
                </c:pt>
                <c:pt idx="27049">
                  <c:v>3.0000000260771015E-3</c:v>
                </c:pt>
                <c:pt idx="27050">
                  <c:v>3.2944444776512975E-3</c:v>
                </c:pt>
                <c:pt idx="27051">
                  <c:v>8.0944445669753999E-3</c:v>
                </c:pt>
                <c:pt idx="27052">
                  <c:v>6.5090595654650087</c:v>
                </c:pt>
                <c:pt idx="27053">
                  <c:v>34.644269036860351</c:v>
                </c:pt>
                <c:pt idx="27054">
                  <c:v>45.208166957430194</c:v>
                </c:pt>
                <c:pt idx="27055">
                  <c:v>49.368802071679966</c:v>
                </c:pt>
                <c:pt idx="27056">
                  <c:v>53.66001540290398</c:v>
                </c:pt>
                <c:pt idx="27057">
                  <c:v>52.718182483247972</c:v>
                </c:pt>
                <c:pt idx="27058">
                  <c:v>52.728810724849609</c:v>
                </c:pt>
                <c:pt idx="27059">
                  <c:v>47.500111112727041</c:v>
                </c:pt>
                <c:pt idx="27060">
                  <c:v>46.745291553469997</c:v>
                </c:pt>
                <c:pt idx="27061">
                  <c:v>46.051005726520089</c:v>
                </c:pt>
                <c:pt idx="27062">
                  <c:v>15.278482201778957</c:v>
                </c:pt>
                <c:pt idx="27063">
                  <c:v>1.9130445359926704</c:v>
                </c:pt>
                <c:pt idx="27064">
                  <c:v>7.8500001830998922E-3</c:v>
                </c:pt>
                <c:pt idx="27065">
                  <c:v>6.0000000521498453E-3</c:v>
                </c:pt>
                <c:pt idx="27066">
                  <c:v>6.0000000521540997E-3</c:v>
                </c:pt>
                <c:pt idx="27067">
                  <c:v>6.0000000521540997E-3</c:v>
                </c:pt>
                <c:pt idx="27068">
                  <c:v>6.0000000521500674E-3</c:v>
                </c:pt>
                <c:pt idx="27069">
                  <c:v>6.0000000521540989E-3</c:v>
                </c:pt>
                <c:pt idx="27070">
                  <c:v>6.0000000521540087E-3</c:v>
                </c:pt>
                <c:pt idx="27071">
                  <c:v>5.2644445312499677E-3</c:v>
                </c:pt>
                <c:pt idx="27072">
                  <c:v>9.1511116344999976E-3</c:v>
                </c:pt>
                <c:pt idx="27073">
                  <c:v>9.0000005438924009E-3</c:v>
                </c:pt>
                <c:pt idx="27074">
                  <c:v>9.0000005438923992E-3</c:v>
                </c:pt>
                <c:pt idx="27075">
                  <c:v>1.1777778363062302E-2</c:v>
                </c:pt>
                <c:pt idx="27076">
                  <c:v>5.6161957143910115</c:v>
                </c:pt>
                <c:pt idx="27077">
                  <c:v>35.348355777549841</c:v>
                </c:pt>
                <c:pt idx="27078">
                  <c:v>46.549321005350066</c:v>
                </c:pt>
                <c:pt idx="27079">
                  <c:v>47.97303719029992</c:v>
                </c:pt>
                <c:pt idx="27080">
                  <c:v>47.836155065964988</c:v>
                </c:pt>
                <c:pt idx="27081">
                  <c:v>44.977863798269993</c:v>
                </c:pt>
                <c:pt idx="27082">
                  <c:v>43.132128718959962</c:v>
                </c:pt>
                <c:pt idx="27083">
                  <c:v>53.300863952284999</c:v>
                </c:pt>
                <c:pt idx="27084">
                  <c:v>50.691366926650062</c:v>
                </c:pt>
                <c:pt idx="27085">
                  <c:v>48.339943888363962</c:v>
                </c:pt>
                <c:pt idx="27086">
                  <c:v>27.127482233545038</c:v>
                </c:pt>
                <c:pt idx="27087">
                  <c:v>1.9041039692030992</c:v>
                </c:pt>
                <c:pt idx="27088">
                  <c:v>4.2298890908969877E-2</c:v>
                </c:pt>
                <c:pt idx="27089">
                  <c:v>3.7800000328570976E-3</c:v>
                </c:pt>
                <c:pt idx="27090">
                  <c:v>0</c:v>
                </c:pt>
                <c:pt idx="27091">
                  <c:v>2.4133333543108985E-3</c:v>
                </c:pt>
                <c:pt idx="27092">
                  <c:v>3.8000000330309924E-4</c:v>
                </c:pt>
                <c:pt idx="27093">
                  <c:v>0</c:v>
                </c:pt>
                <c:pt idx="27094">
                  <c:v>0</c:v>
                </c:pt>
                <c:pt idx="27095">
                  <c:v>3.4000000295539984E-3</c:v>
                </c:pt>
                <c:pt idx="27096">
                  <c:v>4.0855557212813032E-3</c:v>
                </c:pt>
                <c:pt idx="27097">
                  <c:v>1.1006666762340401E-2</c:v>
                </c:pt>
                <c:pt idx="27098">
                  <c:v>6.9366667631807037E-3</c:v>
                </c:pt>
                <c:pt idx="27099">
                  <c:v>4.2333333701309039E-3</c:v>
                </c:pt>
                <c:pt idx="27100">
                  <c:v>3.8845032079569961</c:v>
                </c:pt>
                <c:pt idx="27101">
                  <c:v>34.716337526059988</c:v>
                </c:pt>
                <c:pt idx="27102">
                  <c:v>45.170962484150095</c:v>
                </c:pt>
                <c:pt idx="27103">
                  <c:v>43.572428968550184</c:v>
                </c:pt>
                <c:pt idx="27104">
                  <c:v>38.042008474890054</c:v>
                </c:pt>
                <c:pt idx="27105">
                  <c:v>36.679615131289893</c:v>
                </c:pt>
                <c:pt idx="27106">
                  <c:v>37.628247481689868</c:v>
                </c:pt>
                <c:pt idx="27107">
                  <c:v>46.766665184059775</c:v>
                </c:pt>
                <c:pt idx="27108">
                  <c:v>41.631557607360037</c:v>
                </c:pt>
                <c:pt idx="27109">
                  <c:v>34.664285594903049</c:v>
                </c:pt>
                <c:pt idx="27110">
                  <c:v>14.821335279178982</c:v>
                </c:pt>
                <c:pt idx="27111">
                  <c:v>1.2466172784375398</c:v>
                </c:pt>
                <c:pt idx="27112">
                  <c:v>3.0000000260769974E-3</c:v>
                </c:pt>
                <c:pt idx="27113">
                  <c:v>6.4277779243679008E-3</c:v>
                </c:pt>
                <c:pt idx="27114">
                  <c:v>6.5422224108543994E-3</c:v>
                </c:pt>
                <c:pt idx="27115">
                  <c:v>0</c:v>
                </c:pt>
                <c:pt idx="27116">
                  <c:v>1.2951667174541694E-2</c:v>
                </c:pt>
                <c:pt idx="27117">
                  <c:v>3.0000000260771015E-3</c:v>
                </c:pt>
                <c:pt idx="27118">
                  <c:v>3.0000000260769974E-3</c:v>
                </c:pt>
                <c:pt idx="27119">
                  <c:v>7.1183334883406016E-3</c:v>
                </c:pt>
                <c:pt idx="27120">
                  <c:v>8.1666668721784991E-3</c:v>
                </c:pt>
                <c:pt idx="27121">
                  <c:v>6.0000000521541006E-3</c:v>
                </c:pt>
                <c:pt idx="27122">
                  <c:v>7.0000001229345004E-3</c:v>
                </c:pt>
                <c:pt idx="27123">
                  <c:v>6.0000000521540989E-3</c:v>
                </c:pt>
                <c:pt idx="27124">
                  <c:v>0.67269480313849783</c:v>
                </c:pt>
                <c:pt idx="27125">
                  <c:v>11.918734951433169</c:v>
                </c:pt>
                <c:pt idx="27126">
                  <c:v>20.383179468313983</c:v>
                </c:pt>
                <c:pt idx="27127">
                  <c:v>26.14225194703549</c:v>
                </c:pt>
                <c:pt idx="27128">
                  <c:v>33.741687475116009</c:v>
                </c:pt>
                <c:pt idx="27129">
                  <c:v>35.402799815132994</c:v>
                </c:pt>
                <c:pt idx="27130">
                  <c:v>44.53378796956008</c:v>
                </c:pt>
                <c:pt idx="27131">
                  <c:v>50.482822393079914</c:v>
                </c:pt>
                <c:pt idx="27132">
                  <c:v>46.244888648340066</c:v>
                </c:pt>
                <c:pt idx="27133">
                  <c:v>35.553925983179852</c:v>
                </c:pt>
                <c:pt idx="27134">
                  <c:v>23.417342837843989</c:v>
                </c:pt>
                <c:pt idx="27135">
                  <c:v>1.7981856416140012</c:v>
                </c:pt>
                <c:pt idx="27136">
                  <c:v>6.0000000521540989E-3</c:v>
                </c:pt>
                <c:pt idx="27137">
                  <c:v>6.0000000521541006E-3</c:v>
                </c:pt>
                <c:pt idx="27138">
                  <c:v>6.0000000521540017E-3</c:v>
                </c:pt>
                <c:pt idx="27139">
                  <c:v>6.0000000521540989E-3</c:v>
                </c:pt>
                <c:pt idx="27140">
                  <c:v>6.0000000521540989E-3</c:v>
                </c:pt>
                <c:pt idx="27141">
                  <c:v>6.000000052154E-3</c:v>
                </c:pt>
                <c:pt idx="27142">
                  <c:v>6.0000000521540989E-3</c:v>
                </c:pt>
                <c:pt idx="27143">
                  <c:v>4.5500000395501984E-3</c:v>
                </c:pt>
                <c:pt idx="27144">
                  <c:v>1.4066666788939038E-3</c:v>
                </c:pt>
                <c:pt idx="27145">
                  <c:v>4.0166667352120045E-3</c:v>
                </c:pt>
                <c:pt idx="27146">
                  <c:v>0</c:v>
                </c:pt>
                <c:pt idx="27147">
                  <c:v>5.1333333779539705E-4</c:v>
                </c:pt>
                <c:pt idx="27148">
                  <c:v>1.3541223871930015</c:v>
                </c:pt>
                <c:pt idx="27149">
                  <c:v>15.13896441505301</c:v>
                </c:pt>
                <c:pt idx="27150">
                  <c:v>22.382846029202938</c:v>
                </c:pt>
                <c:pt idx="27151">
                  <c:v>34.482948677667991</c:v>
                </c:pt>
                <c:pt idx="27152">
                  <c:v>40.606040218470071</c:v>
                </c:pt>
                <c:pt idx="27153">
                  <c:v>31.125804685564049</c:v>
                </c:pt>
                <c:pt idx="27154">
                  <c:v>33.539016538912961</c:v>
                </c:pt>
                <c:pt idx="27155">
                  <c:v>38.745763737005007</c:v>
                </c:pt>
                <c:pt idx="27156">
                  <c:v>33.669620532421959</c:v>
                </c:pt>
                <c:pt idx="27157">
                  <c:v>40.15701532969797</c:v>
                </c:pt>
                <c:pt idx="27158">
                  <c:v>23.815267404616009</c:v>
                </c:pt>
                <c:pt idx="27159">
                  <c:v>2.0085884294721001</c:v>
                </c:pt>
                <c:pt idx="27160">
                  <c:v>6.3922224856085997E-3</c:v>
                </c:pt>
                <c:pt idx="27161">
                  <c:v>0</c:v>
                </c:pt>
                <c:pt idx="27162">
                  <c:v>0</c:v>
                </c:pt>
                <c:pt idx="27163">
                  <c:v>4.7466667079263981E-3</c:v>
                </c:pt>
                <c:pt idx="27164">
                  <c:v>1.1465555914781201E-2</c:v>
                </c:pt>
                <c:pt idx="27165">
                  <c:v>3.6600000318139994E-3</c:v>
                </c:pt>
                <c:pt idx="27166">
                  <c:v>3.5800000311185997E-3</c:v>
                </c:pt>
                <c:pt idx="27167">
                  <c:v>0</c:v>
                </c:pt>
                <c:pt idx="27168">
                  <c:v>9.2000000799695031E-3</c:v>
                </c:pt>
                <c:pt idx="27169">
                  <c:v>4.2066667032324978E-3</c:v>
                </c:pt>
                <c:pt idx="27170">
                  <c:v>8.9650004020788016E-3</c:v>
                </c:pt>
                <c:pt idx="27171">
                  <c:v>1.2278333934437898E-2</c:v>
                </c:pt>
                <c:pt idx="27172">
                  <c:v>1.509834579437296</c:v>
                </c:pt>
                <c:pt idx="27173">
                  <c:v>15.492330187558991</c:v>
                </c:pt>
                <c:pt idx="27174">
                  <c:v>36.799244322040067</c:v>
                </c:pt>
                <c:pt idx="27175">
                  <c:v>43.070241048770185</c:v>
                </c:pt>
                <c:pt idx="27176">
                  <c:v>47.412331741859816</c:v>
                </c:pt>
                <c:pt idx="27177">
                  <c:v>46.367891474560111</c:v>
                </c:pt>
                <c:pt idx="27178">
                  <c:v>44.65436401306988</c:v>
                </c:pt>
                <c:pt idx="27179">
                  <c:v>43.419673002129912</c:v>
                </c:pt>
                <c:pt idx="27180">
                  <c:v>35.132669151069877</c:v>
                </c:pt>
                <c:pt idx="27181">
                  <c:v>23.777397059530131</c:v>
                </c:pt>
                <c:pt idx="27182">
                  <c:v>22.595725193223075</c:v>
                </c:pt>
                <c:pt idx="27183">
                  <c:v>2.7300944562182039</c:v>
                </c:pt>
                <c:pt idx="27184">
                  <c:v>1.6580001198069905E-2</c:v>
                </c:pt>
                <c:pt idx="27185">
                  <c:v>9.0000005438899411E-3</c:v>
                </c:pt>
                <c:pt idx="27186">
                  <c:v>9.0000005438924009E-3</c:v>
                </c:pt>
                <c:pt idx="27187">
                  <c:v>1.0053333923634599E-2</c:v>
                </c:pt>
                <c:pt idx="27188">
                  <c:v>2.193333352398498E-3</c:v>
                </c:pt>
                <c:pt idx="27189">
                  <c:v>3.0805555927671015E-3</c:v>
                </c:pt>
                <c:pt idx="27190">
                  <c:v>4.8805558122695034E-3</c:v>
                </c:pt>
                <c:pt idx="27191">
                  <c:v>1.2987778637972097E-2</c:v>
                </c:pt>
                <c:pt idx="27192">
                  <c:v>9.0022226402328986E-3</c:v>
                </c:pt>
                <c:pt idx="27193">
                  <c:v>6.8133333925571998E-3</c:v>
                </c:pt>
                <c:pt idx="27194">
                  <c:v>0</c:v>
                </c:pt>
                <c:pt idx="27195">
                  <c:v>2.0000000173846996E-3</c:v>
                </c:pt>
                <c:pt idx="27196">
                  <c:v>0.77876711144729427</c:v>
                </c:pt>
                <c:pt idx="27197">
                  <c:v>12.949801081651003</c:v>
                </c:pt>
                <c:pt idx="27198">
                  <c:v>31.48856183531791</c:v>
                </c:pt>
                <c:pt idx="27199">
                  <c:v>38.257532852211966</c:v>
                </c:pt>
                <c:pt idx="27200">
                  <c:v>49.052539425579994</c:v>
                </c:pt>
                <c:pt idx="27201">
                  <c:v>43.324559421299909</c:v>
                </c:pt>
                <c:pt idx="27202">
                  <c:v>42.562033028760197</c:v>
                </c:pt>
                <c:pt idx="27203">
                  <c:v>40.151362393230102</c:v>
                </c:pt>
                <c:pt idx="27204">
                  <c:v>33.827467678610219</c:v>
                </c:pt>
                <c:pt idx="27205">
                  <c:v>32.230865582999968</c:v>
                </c:pt>
                <c:pt idx="27206">
                  <c:v>23.455884179969985</c:v>
                </c:pt>
                <c:pt idx="27207">
                  <c:v>2.7478601297591005</c:v>
                </c:pt>
                <c:pt idx="27208">
                  <c:v>1.1600000768279E-2</c:v>
                </c:pt>
                <c:pt idx="27209">
                  <c:v>9.4000005784100615E-3</c:v>
                </c:pt>
                <c:pt idx="27210">
                  <c:v>1.0300000663850284E-2</c:v>
                </c:pt>
                <c:pt idx="27211">
                  <c:v>9.000000543891995E-3</c:v>
                </c:pt>
                <c:pt idx="27212">
                  <c:v>9.0000005438929942E-3</c:v>
                </c:pt>
                <c:pt idx="27213">
                  <c:v>1.1515000768833699E-2</c:v>
                </c:pt>
                <c:pt idx="27214">
                  <c:v>7.9366667589380012E-3</c:v>
                </c:pt>
                <c:pt idx="27215">
                  <c:v>2.2133333525723997E-3</c:v>
                </c:pt>
                <c:pt idx="27216">
                  <c:v>2.5800000224298625E-3</c:v>
                </c:pt>
                <c:pt idx="27217">
                  <c:v>3.2000000278150642E-3</c:v>
                </c:pt>
                <c:pt idx="27218">
                  <c:v>9.2200000801434014E-3</c:v>
                </c:pt>
                <c:pt idx="27219">
                  <c:v>1.980000017210902E-3</c:v>
                </c:pt>
                <c:pt idx="27220">
                  <c:v>3.0154124605590056</c:v>
                </c:pt>
                <c:pt idx="27221">
                  <c:v>15.432359845042015</c:v>
                </c:pt>
                <c:pt idx="27222">
                  <c:v>29.464945043064063</c:v>
                </c:pt>
                <c:pt idx="27223">
                  <c:v>37.62876903175993</c:v>
                </c:pt>
                <c:pt idx="27224">
                  <c:v>36.029364973230258</c:v>
                </c:pt>
                <c:pt idx="27225">
                  <c:v>43.795328472879874</c:v>
                </c:pt>
                <c:pt idx="27226">
                  <c:v>43.09748804830997</c:v>
                </c:pt>
                <c:pt idx="27227">
                  <c:v>41.128758145600159</c:v>
                </c:pt>
                <c:pt idx="27228">
                  <c:v>37.77494315478998</c:v>
                </c:pt>
                <c:pt idx="27229">
                  <c:v>23.332805888918301</c:v>
                </c:pt>
                <c:pt idx="27230">
                  <c:v>16.740772854454001</c:v>
                </c:pt>
                <c:pt idx="27231">
                  <c:v>1.9144284293345204</c:v>
                </c:pt>
                <c:pt idx="27232">
                  <c:v>6.7966670868918003E-3</c:v>
                </c:pt>
                <c:pt idx="27233">
                  <c:v>5.0000003539025992E-3</c:v>
                </c:pt>
                <c:pt idx="27234">
                  <c:v>5.0000003539025992E-3</c:v>
                </c:pt>
                <c:pt idx="27235">
                  <c:v>1.9500000759338401E-2</c:v>
                </c:pt>
                <c:pt idx="27236">
                  <c:v>5.0000003539025992E-3</c:v>
                </c:pt>
                <c:pt idx="27237">
                  <c:v>5.0000003539026009E-3</c:v>
                </c:pt>
                <c:pt idx="27238">
                  <c:v>5.0000003539025992E-3</c:v>
                </c:pt>
                <c:pt idx="27239">
                  <c:v>5.0000003539026026E-3</c:v>
                </c:pt>
                <c:pt idx="27240">
                  <c:v>5.0000003539025992E-3</c:v>
                </c:pt>
                <c:pt idx="27241">
                  <c:v>5.0000003539025992E-3</c:v>
                </c:pt>
                <c:pt idx="27242">
                  <c:v>5.0000003539025992E-3</c:v>
                </c:pt>
                <c:pt idx="27243">
                  <c:v>3.227778006241501E-3</c:v>
                </c:pt>
                <c:pt idx="27244">
                  <c:v>0.7601520857737043</c:v>
                </c:pt>
                <c:pt idx="27245">
                  <c:v>13.864229710499004</c:v>
                </c:pt>
                <c:pt idx="27246">
                  <c:v>31.416510105281986</c:v>
                </c:pt>
                <c:pt idx="27247">
                  <c:v>39.917370663569955</c:v>
                </c:pt>
                <c:pt idx="27248">
                  <c:v>43.915812785489834</c:v>
                </c:pt>
                <c:pt idx="27249">
                  <c:v>45.662664966399916</c:v>
                </c:pt>
                <c:pt idx="27250">
                  <c:v>40.931539741600091</c:v>
                </c:pt>
                <c:pt idx="27251">
                  <c:v>48.777624761559991</c:v>
                </c:pt>
                <c:pt idx="27252">
                  <c:v>41.419687136857988</c:v>
                </c:pt>
                <c:pt idx="27253">
                  <c:v>42.453162928806989</c:v>
                </c:pt>
                <c:pt idx="27254">
                  <c:v>28.536623242363987</c:v>
                </c:pt>
                <c:pt idx="27255">
                  <c:v>1.7689167494936981</c:v>
                </c:pt>
                <c:pt idx="27256">
                  <c:v>6.1000000592320996E-3</c:v>
                </c:pt>
                <c:pt idx="27257">
                  <c:v>6.0000000521540017E-3</c:v>
                </c:pt>
                <c:pt idx="27258">
                  <c:v>6.0000000521541006E-3</c:v>
                </c:pt>
                <c:pt idx="27259">
                  <c:v>6.0000000521539991E-3</c:v>
                </c:pt>
                <c:pt idx="27260">
                  <c:v>6.0000000521540017E-3</c:v>
                </c:pt>
                <c:pt idx="27261">
                  <c:v>6.0000000521540954E-3</c:v>
                </c:pt>
                <c:pt idx="27262">
                  <c:v>6.0000000521540989E-3</c:v>
                </c:pt>
                <c:pt idx="27263">
                  <c:v>4.9566667097518009E-3</c:v>
                </c:pt>
                <c:pt idx="27264">
                  <c:v>0</c:v>
                </c:pt>
                <c:pt idx="27265">
                  <c:v>0</c:v>
                </c:pt>
                <c:pt idx="27266">
                  <c:v>0</c:v>
                </c:pt>
                <c:pt idx="27267">
                  <c:v>9.3188891601231061E-3</c:v>
                </c:pt>
                <c:pt idx="27268">
                  <c:v>0.58302512609500212</c:v>
                </c:pt>
                <c:pt idx="27269">
                  <c:v>3.4598084798144981</c:v>
                </c:pt>
                <c:pt idx="27270">
                  <c:v>6.8422513890930077</c:v>
                </c:pt>
                <c:pt idx="27271">
                  <c:v>16.454894943635054</c:v>
                </c:pt>
                <c:pt idx="27272">
                  <c:v>24.671678694884008</c:v>
                </c:pt>
                <c:pt idx="27273">
                  <c:v>33.376558547484024</c:v>
                </c:pt>
                <c:pt idx="27274">
                  <c:v>26.213216127235</c:v>
                </c:pt>
                <c:pt idx="27275">
                  <c:v>30.500147339047402</c:v>
                </c:pt>
                <c:pt idx="27276">
                  <c:v>33.655901275044982</c:v>
                </c:pt>
                <c:pt idx="27277">
                  <c:v>11.844973678059034</c:v>
                </c:pt>
                <c:pt idx="27278">
                  <c:v>4.4104756835019998</c:v>
                </c:pt>
                <c:pt idx="27279">
                  <c:v>0.31988649304030048</c:v>
                </c:pt>
                <c:pt idx="27280">
                  <c:v>1.2000000104308201E-2</c:v>
                </c:pt>
                <c:pt idx="27281">
                  <c:v>1.2000000104308101E-2</c:v>
                </c:pt>
                <c:pt idx="27282">
                  <c:v>1.2000000104308101E-2</c:v>
                </c:pt>
                <c:pt idx="27283">
                  <c:v>1.2000000104308198E-2</c:v>
                </c:pt>
                <c:pt idx="27284">
                  <c:v>1.2000000104308201E-2</c:v>
                </c:pt>
                <c:pt idx="27285">
                  <c:v>1.2000000104308101E-2</c:v>
                </c:pt>
                <c:pt idx="27286">
                  <c:v>1.0260000089183503E-2</c:v>
                </c:pt>
                <c:pt idx="27287">
                  <c:v>0</c:v>
                </c:pt>
                <c:pt idx="27288">
                  <c:v>3.6000000312925023E-3</c:v>
                </c:pt>
                <c:pt idx="27289">
                  <c:v>4.0666669089760958E-3</c:v>
                </c:pt>
                <c:pt idx="27290">
                  <c:v>7.9500004017932988E-3</c:v>
                </c:pt>
                <c:pt idx="27291">
                  <c:v>2.5760001072194397E-2</c:v>
                </c:pt>
                <c:pt idx="27292">
                  <c:v>1.7321820724599917</c:v>
                </c:pt>
                <c:pt idx="27293">
                  <c:v>13.842767736050007</c:v>
                </c:pt>
                <c:pt idx="27294">
                  <c:v>20.192192171610031</c:v>
                </c:pt>
                <c:pt idx="27295">
                  <c:v>16.605903293890151</c:v>
                </c:pt>
                <c:pt idx="27296">
                  <c:v>14.697438578499941</c:v>
                </c:pt>
                <c:pt idx="27297">
                  <c:v>16.182869309580155</c:v>
                </c:pt>
                <c:pt idx="27298">
                  <c:v>17.732054354079992</c:v>
                </c:pt>
                <c:pt idx="27299">
                  <c:v>19.688583710990088</c:v>
                </c:pt>
                <c:pt idx="27300">
                  <c:v>15.260551703009924</c:v>
                </c:pt>
                <c:pt idx="27301">
                  <c:v>9.4087580180198529</c:v>
                </c:pt>
                <c:pt idx="27302">
                  <c:v>2.586795637879959</c:v>
                </c:pt>
                <c:pt idx="27303">
                  <c:v>0.19141276550068653</c:v>
                </c:pt>
                <c:pt idx="27304">
                  <c:v>2.9514863155782299E-2</c:v>
                </c:pt>
                <c:pt idx="27305">
                  <c:v>2.6748751987599705E-2</c:v>
                </c:pt>
                <c:pt idx="27306">
                  <c:v>1.6514862887561398E-2</c:v>
                </c:pt>
                <c:pt idx="27307">
                  <c:v>1.65148628875613E-2</c:v>
                </c:pt>
                <c:pt idx="27308">
                  <c:v>1.6279086719991401E-2</c:v>
                </c:pt>
                <c:pt idx="27309">
                  <c:v>1.3666667044162972E-2</c:v>
                </c:pt>
                <c:pt idx="27310">
                  <c:v>1.2000000104308199E-2</c:v>
                </c:pt>
                <c:pt idx="27311">
                  <c:v>1.2000000104308101E-2</c:v>
                </c:pt>
                <c:pt idx="27312">
                  <c:v>1.2000000104308101E-2</c:v>
                </c:pt>
                <c:pt idx="27313">
                  <c:v>5.4333333805616996E-3</c:v>
                </c:pt>
                <c:pt idx="27314">
                  <c:v>0</c:v>
                </c:pt>
                <c:pt idx="27315">
                  <c:v>4.5833333854874002E-2</c:v>
                </c:pt>
                <c:pt idx="27316">
                  <c:v>5.296238804707901</c:v>
                </c:pt>
                <c:pt idx="27317">
                  <c:v>12.555678716939838</c:v>
                </c:pt>
                <c:pt idx="27318">
                  <c:v>29.397713852709785</c:v>
                </c:pt>
                <c:pt idx="27319">
                  <c:v>20.394209967379993</c:v>
                </c:pt>
                <c:pt idx="27320">
                  <c:v>24.073587513079929</c:v>
                </c:pt>
                <c:pt idx="27321">
                  <c:v>34.012213848150168</c:v>
                </c:pt>
                <c:pt idx="27322">
                  <c:v>28.014485254869896</c:v>
                </c:pt>
                <c:pt idx="27323">
                  <c:v>26.623716200830131</c:v>
                </c:pt>
                <c:pt idx="27324">
                  <c:v>23.534686173999944</c:v>
                </c:pt>
                <c:pt idx="27325">
                  <c:v>19.564758734530187</c:v>
                </c:pt>
                <c:pt idx="27326">
                  <c:v>14.571649900240118</c:v>
                </c:pt>
                <c:pt idx="27327">
                  <c:v>1.2642961819574055</c:v>
                </c:pt>
                <c:pt idx="27328">
                  <c:v>1.4000000121693022E-3</c:v>
                </c:pt>
                <c:pt idx="27329">
                  <c:v>0</c:v>
                </c:pt>
                <c:pt idx="27330">
                  <c:v>0</c:v>
                </c:pt>
                <c:pt idx="27331">
                  <c:v>4.8088891172994863E-3</c:v>
                </c:pt>
                <c:pt idx="27332">
                  <c:v>1.0666667049200385E-2</c:v>
                </c:pt>
                <c:pt idx="27333">
                  <c:v>6.0000000522002495E-3</c:v>
                </c:pt>
                <c:pt idx="27334">
                  <c:v>7.0000001229345004E-3</c:v>
                </c:pt>
                <c:pt idx="27335">
                  <c:v>9.5444448452649995E-3</c:v>
                </c:pt>
                <c:pt idx="27336">
                  <c:v>1.0666667328526599E-2</c:v>
                </c:pt>
                <c:pt idx="27337">
                  <c:v>9.0000005438924009E-3</c:v>
                </c:pt>
                <c:pt idx="27338">
                  <c:v>1.0500000650063204E-2</c:v>
                </c:pt>
                <c:pt idx="27339">
                  <c:v>9.3333339008191962E-3</c:v>
                </c:pt>
                <c:pt idx="27340">
                  <c:v>1.7750301647807021</c:v>
                </c:pt>
                <c:pt idx="27341">
                  <c:v>10.630597565933954</c:v>
                </c:pt>
                <c:pt idx="27342">
                  <c:v>28.967010000536987</c:v>
                </c:pt>
                <c:pt idx="27343">
                  <c:v>26.126604246690022</c:v>
                </c:pt>
                <c:pt idx="27344">
                  <c:v>28.666010538199771</c:v>
                </c:pt>
                <c:pt idx="27345">
                  <c:v>31.580338952349848</c:v>
                </c:pt>
                <c:pt idx="27346">
                  <c:v>37.491118075279701</c:v>
                </c:pt>
                <c:pt idx="27347">
                  <c:v>36.147952282799906</c:v>
                </c:pt>
                <c:pt idx="27348">
                  <c:v>28.824578781694981</c:v>
                </c:pt>
                <c:pt idx="27349">
                  <c:v>35.098082086050965</c:v>
                </c:pt>
                <c:pt idx="27350">
                  <c:v>26.366838417608008</c:v>
                </c:pt>
                <c:pt idx="27351">
                  <c:v>3.3246762289164025</c:v>
                </c:pt>
                <c:pt idx="27352">
                  <c:v>4.2000003159046097E-2</c:v>
                </c:pt>
                <c:pt idx="27353">
                  <c:v>2.4383335167329712E-2</c:v>
                </c:pt>
                <c:pt idx="27354">
                  <c:v>0</c:v>
                </c:pt>
                <c:pt idx="27355">
                  <c:v>0</c:v>
                </c:pt>
                <c:pt idx="27356">
                  <c:v>2.5277779566951989E-3</c:v>
                </c:pt>
                <c:pt idx="27357">
                  <c:v>1.1388889695000005E-3</c:v>
                </c:pt>
                <c:pt idx="27358">
                  <c:v>2.3333334984879002E-3</c:v>
                </c:pt>
                <c:pt idx="27359">
                  <c:v>6.3222224637866017E-3</c:v>
                </c:pt>
                <c:pt idx="27360">
                  <c:v>6.0000000521539991E-3</c:v>
                </c:pt>
                <c:pt idx="27361">
                  <c:v>8.976667086179899E-3</c:v>
                </c:pt>
                <c:pt idx="27362">
                  <c:v>0</c:v>
                </c:pt>
                <c:pt idx="27363">
                  <c:v>1.861111242841499E-3</c:v>
                </c:pt>
                <c:pt idx="27364">
                  <c:v>1.7134604529749993</c:v>
                </c:pt>
                <c:pt idx="27365">
                  <c:v>17.344160271816918</c:v>
                </c:pt>
                <c:pt idx="27366">
                  <c:v>22.975355850789015</c:v>
                </c:pt>
                <c:pt idx="27367">
                  <c:v>27.575369286799969</c:v>
                </c:pt>
                <c:pt idx="27368">
                  <c:v>36.302402979180215</c:v>
                </c:pt>
                <c:pt idx="27369">
                  <c:v>41.404192962289926</c:v>
                </c:pt>
                <c:pt idx="27370">
                  <c:v>43.508565175669901</c:v>
                </c:pt>
                <c:pt idx="27371">
                  <c:v>42.923010153770065</c:v>
                </c:pt>
                <c:pt idx="27372">
                  <c:v>31.582360386054006</c:v>
                </c:pt>
                <c:pt idx="27373">
                  <c:v>27.416023703249948</c:v>
                </c:pt>
                <c:pt idx="27374">
                  <c:v>13.615624924637018</c:v>
                </c:pt>
                <c:pt idx="27375">
                  <c:v>1.728451778526491</c:v>
                </c:pt>
                <c:pt idx="27376">
                  <c:v>1.2453889027240095E-2</c:v>
                </c:pt>
                <c:pt idx="27377">
                  <c:v>9.9266667529526002E-3</c:v>
                </c:pt>
                <c:pt idx="27378">
                  <c:v>1.2666666776769003E-3</c:v>
                </c:pt>
                <c:pt idx="27379">
                  <c:v>5.3333333796924988E-3</c:v>
                </c:pt>
                <c:pt idx="27380">
                  <c:v>7.2000000625848971E-3</c:v>
                </c:pt>
                <c:pt idx="27381">
                  <c:v>7.3544447403400999E-3</c:v>
                </c:pt>
                <c:pt idx="27382">
                  <c:v>1.5333333466616E-3</c:v>
                </c:pt>
                <c:pt idx="27383">
                  <c:v>1.2968889613532403E-2</c:v>
                </c:pt>
                <c:pt idx="27384">
                  <c:v>9.0000005438924009E-3</c:v>
                </c:pt>
                <c:pt idx="27385">
                  <c:v>9.0000005438924009E-3</c:v>
                </c:pt>
                <c:pt idx="27386">
                  <c:v>9.0000005438924009E-3</c:v>
                </c:pt>
                <c:pt idx="27387">
                  <c:v>2.7258334220386999E-2</c:v>
                </c:pt>
                <c:pt idx="27388">
                  <c:v>3.5510642133807977</c:v>
                </c:pt>
                <c:pt idx="27389">
                  <c:v>18.955377371568005</c:v>
                </c:pt>
                <c:pt idx="27390">
                  <c:v>28.490008262543995</c:v>
                </c:pt>
                <c:pt idx="27391">
                  <c:v>36.521548108246975</c:v>
                </c:pt>
                <c:pt idx="27392">
                  <c:v>45.967487390135034</c:v>
                </c:pt>
                <c:pt idx="27393">
                  <c:v>48.952375821899977</c:v>
                </c:pt>
                <c:pt idx="27394">
                  <c:v>39.254513744849987</c:v>
                </c:pt>
                <c:pt idx="27395">
                  <c:v>38.103520879330972</c:v>
                </c:pt>
                <c:pt idx="27396">
                  <c:v>35.191383654763001</c:v>
                </c:pt>
                <c:pt idx="27397">
                  <c:v>36.008213268650934</c:v>
                </c:pt>
                <c:pt idx="27398">
                  <c:v>29.618903120999988</c:v>
                </c:pt>
                <c:pt idx="27399">
                  <c:v>5.0850608816817982</c:v>
                </c:pt>
                <c:pt idx="27400">
                  <c:v>5.3433334961947992E-3</c:v>
                </c:pt>
                <c:pt idx="27401">
                  <c:v>0</c:v>
                </c:pt>
                <c:pt idx="27402">
                  <c:v>0</c:v>
                </c:pt>
                <c:pt idx="27403">
                  <c:v>0</c:v>
                </c:pt>
                <c:pt idx="27404">
                  <c:v>1.6000000139076986E-3</c:v>
                </c:pt>
                <c:pt idx="27405">
                  <c:v>5.9733335663460993E-3</c:v>
                </c:pt>
                <c:pt idx="27406">
                  <c:v>0</c:v>
                </c:pt>
                <c:pt idx="27407">
                  <c:v>2.2894444916811002E-3</c:v>
                </c:pt>
                <c:pt idx="27408">
                  <c:v>7.0722223469056045E-3</c:v>
                </c:pt>
                <c:pt idx="27409">
                  <c:v>6.9333336642012008E-3</c:v>
                </c:pt>
                <c:pt idx="27410">
                  <c:v>4.5666667306795E-3</c:v>
                </c:pt>
                <c:pt idx="27411">
                  <c:v>6.8116668074960515E-2</c:v>
                </c:pt>
                <c:pt idx="27412">
                  <c:v>13.439984389152073</c:v>
                </c:pt>
                <c:pt idx="27413">
                  <c:v>39.011463459920378</c:v>
                </c:pt>
                <c:pt idx="27414">
                  <c:v>53.578037085239885</c:v>
                </c:pt>
                <c:pt idx="27415">
                  <c:v>59.083277529620318</c:v>
                </c:pt>
                <c:pt idx="27416">
                  <c:v>62.632079810370215</c:v>
                </c:pt>
                <c:pt idx="27417">
                  <c:v>62.389033144610039</c:v>
                </c:pt>
                <c:pt idx="27418">
                  <c:v>62.184496834729998</c:v>
                </c:pt>
                <c:pt idx="27419">
                  <c:v>51.473373037189958</c:v>
                </c:pt>
                <c:pt idx="27420">
                  <c:v>51.136925697399874</c:v>
                </c:pt>
                <c:pt idx="27421">
                  <c:v>45.208980787790097</c:v>
                </c:pt>
                <c:pt idx="27422">
                  <c:v>36.976861806449961</c:v>
                </c:pt>
                <c:pt idx="27423">
                  <c:v>3.3277397555728996</c:v>
                </c:pt>
                <c:pt idx="27424">
                  <c:v>1.23888890569409E-2</c:v>
                </c:pt>
                <c:pt idx="27425">
                  <c:v>1.1653333434628101E-2</c:v>
                </c:pt>
                <c:pt idx="27426">
                  <c:v>0</c:v>
                </c:pt>
                <c:pt idx="27427">
                  <c:v>0</c:v>
                </c:pt>
                <c:pt idx="27428">
                  <c:v>0</c:v>
                </c:pt>
                <c:pt idx="27429">
                  <c:v>0</c:v>
                </c:pt>
                <c:pt idx="27430">
                  <c:v>0</c:v>
                </c:pt>
                <c:pt idx="27431">
                  <c:v>0</c:v>
                </c:pt>
                <c:pt idx="27432">
                  <c:v>0</c:v>
                </c:pt>
                <c:pt idx="27433">
                  <c:v>9.9444451483169868E-4</c:v>
                </c:pt>
                <c:pt idx="27434">
                  <c:v>9.944445148317993E-4</c:v>
                </c:pt>
                <c:pt idx="27435">
                  <c:v>4.5716667507981992E-2</c:v>
                </c:pt>
                <c:pt idx="27436">
                  <c:v>6.268681038629893</c:v>
                </c:pt>
                <c:pt idx="27437">
                  <c:v>34.364930061239647</c:v>
                </c:pt>
                <c:pt idx="27438">
                  <c:v>47.311989982660634</c:v>
                </c:pt>
                <c:pt idx="27439">
                  <c:v>38.088517609099654</c:v>
                </c:pt>
                <c:pt idx="27440">
                  <c:v>46.028426313740056</c:v>
                </c:pt>
                <c:pt idx="27441">
                  <c:v>46.48646526138009</c:v>
                </c:pt>
                <c:pt idx="27442">
                  <c:v>38.141929297450133</c:v>
                </c:pt>
                <c:pt idx="27443">
                  <c:v>39.243093867859898</c:v>
                </c:pt>
                <c:pt idx="27444">
                  <c:v>30.565767595830039</c:v>
                </c:pt>
                <c:pt idx="27445">
                  <c:v>27.06301443862003</c:v>
                </c:pt>
                <c:pt idx="27446">
                  <c:v>17.532220643163015</c:v>
                </c:pt>
                <c:pt idx="27447">
                  <c:v>3.9959740804156993</c:v>
                </c:pt>
                <c:pt idx="27448">
                  <c:v>7.3644449805101431E-3</c:v>
                </c:pt>
                <c:pt idx="27449">
                  <c:v>2.5850002048537005E-3</c:v>
                </c:pt>
                <c:pt idx="27450">
                  <c:v>2.4688890390099014E-3</c:v>
                </c:pt>
                <c:pt idx="27451">
                  <c:v>1.03955560588899E-2</c:v>
                </c:pt>
                <c:pt idx="27452">
                  <c:v>5.6000001961365002E-3</c:v>
                </c:pt>
                <c:pt idx="27453">
                  <c:v>4.2200001573654972E-3</c:v>
                </c:pt>
                <c:pt idx="27454">
                  <c:v>6.200000212993495E-3</c:v>
                </c:pt>
                <c:pt idx="27455">
                  <c:v>1.8666667242845034E-3</c:v>
                </c:pt>
                <c:pt idx="27456">
                  <c:v>2.7500002179294963E-3</c:v>
                </c:pt>
                <c:pt idx="27457">
                  <c:v>2.5666668700674994E-3</c:v>
                </c:pt>
                <c:pt idx="27458">
                  <c:v>5.5000004358582016E-3</c:v>
                </c:pt>
                <c:pt idx="27459">
                  <c:v>5.8666671315828998E-3</c:v>
                </c:pt>
                <c:pt idx="27460">
                  <c:v>1.5155634249990015</c:v>
                </c:pt>
                <c:pt idx="27461">
                  <c:v>6.908538878328045</c:v>
                </c:pt>
                <c:pt idx="27462">
                  <c:v>13.877797083822003</c:v>
                </c:pt>
                <c:pt idx="27463">
                  <c:v>21.232192148234702</c:v>
                </c:pt>
                <c:pt idx="27464">
                  <c:v>19.356313767168103</c:v>
                </c:pt>
                <c:pt idx="27465">
                  <c:v>21.281455578605005</c:v>
                </c:pt>
                <c:pt idx="27466">
                  <c:v>22.610030061668994</c:v>
                </c:pt>
                <c:pt idx="27467">
                  <c:v>15.659131955305398</c:v>
                </c:pt>
                <c:pt idx="27468">
                  <c:v>19.006351034906402</c:v>
                </c:pt>
                <c:pt idx="27469">
                  <c:v>16.908535414233995</c:v>
                </c:pt>
                <c:pt idx="27470">
                  <c:v>8.9153920757530045</c:v>
                </c:pt>
                <c:pt idx="27471">
                  <c:v>2.5106273374479002</c:v>
                </c:pt>
                <c:pt idx="27472">
                  <c:v>1.0650000628083901E-2</c:v>
                </c:pt>
                <c:pt idx="27473">
                  <c:v>9.0000005438923003E-3</c:v>
                </c:pt>
                <c:pt idx="27474">
                  <c:v>9.0000005438924009E-3</c:v>
                </c:pt>
                <c:pt idx="27475">
                  <c:v>9.0000005438924009E-3</c:v>
                </c:pt>
                <c:pt idx="27476">
                  <c:v>8.8841672006269995E-3</c:v>
                </c:pt>
                <c:pt idx="27477">
                  <c:v>3.000000026077098E-3</c:v>
                </c:pt>
                <c:pt idx="27478">
                  <c:v>5.9944445430301016E-3</c:v>
                </c:pt>
                <c:pt idx="27479">
                  <c:v>3.0000000260770321E-3</c:v>
                </c:pt>
                <c:pt idx="27480">
                  <c:v>3.000000026077E-3</c:v>
                </c:pt>
                <c:pt idx="27481">
                  <c:v>3.0000000260770009E-3</c:v>
                </c:pt>
                <c:pt idx="27482">
                  <c:v>1.200000018191795E-3</c:v>
                </c:pt>
                <c:pt idx="27483">
                  <c:v>2.3333333681028016E-3</c:v>
                </c:pt>
                <c:pt idx="27484">
                  <c:v>0.87363864886800968</c:v>
                </c:pt>
                <c:pt idx="27485">
                  <c:v>11.508079696239747</c:v>
                </c:pt>
                <c:pt idx="27486">
                  <c:v>13.714572704629973</c:v>
                </c:pt>
                <c:pt idx="27487">
                  <c:v>12.369939486189651</c:v>
                </c:pt>
                <c:pt idx="27488">
                  <c:v>13.018150640589965</c:v>
                </c:pt>
                <c:pt idx="27489">
                  <c:v>16.772218494945008</c:v>
                </c:pt>
                <c:pt idx="27490">
                  <c:v>19.159922052491993</c:v>
                </c:pt>
                <c:pt idx="27491">
                  <c:v>14.469265802170185</c:v>
                </c:pt>
                <c:pt idx="27492">
                  <c:v>11.492740293610041</c:v>
                </c:pt>
                <c:pt idx="27493">
                  <c:v>16.735767779950038</c:v>
                </c:pt>
                <c:pt idx="27494">
                  <c:v>25.696158774010996</c:v>
                </c:pt>
                <c:pt idx="27495">
                  <c:v>7.9029267672890171</c:v>
                </c:pt>
                <c:pt idx="27496">
                  <c:v>8.341111200349971E-3</c:v>
                </c:pt>
                <c:pt idx="27497">
                  <c:v>6.0000000521540997E-3</c:v>
                </c:pt>
                <c:pt idx="27498">
                  <c:v>6.000000052154E-3</c:v>
                </c:pt>
                <c:pt idx="27499">
                  <c:v>6.5000000875443022E-3</c:v>
                </c:pt>
                <c:pt idx="27500">
                  <c:v>6.0000000521540989E-3</c:v>
                </c:pt>
                <c:pt idx="27501">
                  <c:v>6.0000000521540989E-3</c:v>
                </c:pt>
                <c:pt idx="27502">
                  <c:v>6.0000000521540989E-3</c:v>
                </c:pt>
                <c:pt idx="27503">
                  <c:v>6.0000000521541023E-3</c:v>
                </c:pt>
                <c:pt idx="27504">
                  <c:v>6.0000000521540017E-3</c:v>
                </c:pt>
                <c:pt idx="27505">
                  <c:v>6.0000000521541023E-3</c:v>
                </c:pt>
                <c:pt idx="27506">
                  <c:v>6.0000000521541023E-3</c:v>
                </c:pt>
                <c:pt idx="27507">
                  <c:v>1.0608889059059989E-2</c:v>
                </c:pt>
                <c:pt idx="27508">
                  <c:v>2.4793007462300238</c:v>
                </c:pt>
                <c:pt idx="27509">
                  <c:v>11.605613358603023</c:v>
                </c:pt>
                <c:pt idx="27510">
                  <c:v>35.907569772211019</c:v>
                </c:pt>
                <c:pt idx="27511">
                  <c:v>31.290991969970037</c:v>
                </c:pt>
                <c:pt idx="27512">
                  <c:v>41.612657690579908</c:v>
                </c:pt>
                <c:pt idx="27513">
                  <c:v>40.346989783379968</c:v>
                </c:pt>
                <c:pt idx="27514">
                  <c:v>41.409520896539789</c:v>
                </c:pt>
                <c:pt idx="27515">
                  <c:v>41.444139049319006</c:v>
                </c:pt>
                <c:pt idx="27516">
                  <c:v>41.249225250877998</c:v>
                </c:pt>
                <c:pt idx="27517">
                  <c:v>40.612299532891029</c:v>
                </c:pt>
                <c:pt idx="27518">
                  <c:v>39.020535354007961</c:v>
                </c:pt>
                <c:pt idx="27519">
                  <c:v>8.7715657608675031</c:v>
                </c:pt>
                <c:pt idx="27520">
                  <c:v>6.4611112197033999E-3</c:v>
                </c:pt>
                <c:pt idx="27521">
                  <c:v>3.0000000260770009E-3</c:v>
                </c:pt>
                <c:pt idx="27522">
                  <c:v>3.0000000260771006E-3</c:v>
                </c:pt>
                <c:pt idx="27523">
                  <c:v>6.0000000987202005E-3</c:v>
                </c:pt>
                <c:pt idx="27524">
                  <c:v>4.1666667209938023E-3</c:v>
                </c:pt>
                <c:pt idx="27525">
                  <c:v>3.0000000260770009E-3</c:v>
                </c:pt>
                <c:pt idx="27526">
                  <c:v>2.1866667392249003E-3</c:v>
                </c:pt>
                <c:pt idx="27527">
                  <c:v>4.0222225069172016E-3</c:v>
                </c:pt>
                <c:pt idx="27528">
                  <c:v>0</c:v>
                </c:pt>
                <c:pt idx="27529">
                  <c:v>0</c:v>
                </c:pt>
                <c:pt idx="27530">
                  <c:v>0</c:v>
                </c:pt>
                <c:pt idx="27531">
                  <c:v>9.7222223670949959E-3</c:v>
                </c:pt>
                <c:pt idx="27532">
                  <c:v>1.9001158529096003</c:v>
                </c:pt>
                <c:pt idx="27533">
                  <c:v>14.028926303188001</c:v>
                </c:pt>
                <c:pt idx="27534">
                  <c:v>20.2875386950709</c:v>
                </c:pt>
                <c:pt idx="27535">
                  <c:v>24.471199642023976</c:v>
                </c:pt>
                <c:pt idx="27536">
                  <c:v>27.503370262659928</c:v>
                </c:pt>
                <c:pt idx="27537">
                  <c:v>28.519302884209992</c:v>
                </c:pt>
                <c:pt idx="27538">
                  <c:v>27.820031602449944</c:v>
                </c:pt>
                <c:pt idx="27539">
                  <c:v>26.823676217949014</c:v>
                </c:pt>
                <c:pt idx="27540">
                  <c:v>22.887812565762999</c:v>
                </c:pt>
                <c:pt idx="27541">
                  <c:v>20.928021723760992</c:v>
                </c:pt>
                <c:pt idx="27542">
                  <c:v>16.216467860108992</c:v>
                </c:pt>
                <c:pt idx="27543">
                  <c:v>3.2105348465731041</c:v>
                </c:pt>
                <c:pt idx="27544">
                  <c:v>9.000000543893022E-3</c:v>
                </c:pt>
                <c:pt idx="27545">
                  <c:v>9.0000005438922986E-3</c:v>
                </c:pt>
                <c:pt idx="27546">
                  <c:v>9.0000005438924044E-3</c:v>
                </c:pt>
                <c:pt idx="27547">
                  <c:v>9.0000005438923992E-3</c:v>
                </c:pt>
                <c:pt idx="27548">
                  <c:v>9.0000005438924009E-3</c:v>
                </c:pt>
                <c:pt idx="27549">
                  <c:v>9.0000005438923992E-3</c:v>
                </c:pt>
                <c:pt idx="27550">
                  <c:v>9.0000005438924009E-3</c:v>
                </c:pt>
                <c:pt idx="27551">
                  <c:v>4.5200002731548006E-3</c:v>
                </c:pt>
                <c:pt idx="27552">
                  <c:v>0</c:v>
                </c:pt>
                <c:pt idx="27553">
                  <c:v>0</c:v>
                </c:pt>
                <c:pt idx="27554">
                  <c:v>0</c:v>
                </c:pt>
                <c:pt idx="27555">
                  <c:v>6.0555556457899673E-3</c:v>
                </c:pt>
                <c:pt idx="27556">
                  <c:v>3.1214489533080041</c:v>
                </c:pt>
                <c:pt idx="27557">
                  <c:v>20.276016979680207</c:v>
                </c:pt>
                <c:pt idx="27558">
                  <c:v>23.83320008237979</c:v>
                </c:pt>
                <c:pt idx="27559">
                  <c:v>23.150535845159993</c:v>
                </c:pt>
                <c:pt idx="27560">
                  <c:v>26.043341662619696</c:v>
                </c:pt>
                <c:pt idx="27561">
                  <c:v>24.220256973370169</c:v>
                </c:pt>
                <c:pt idx="27562">
                  <c:v>20.894346680109948</c:v>
                </c:pt>
                <c:pt idx="27563">
                  <c:v>14.967880105149789</c:v>
                </c:pt>
                <c:pt idx="27564">
                  <c:v>12.081630013270114</c:v>
                </c:pt>
                <c:pt idx="27565">
                  <c:v>13.466507406370056</c:v>
                </c:pt>
                <c:pt idx="27566">
                  <c:v>11.074011989409996</c:v>
                </c:pt>
                <c:pt idx="27567">
                  <c:v>5.0864363713190031</c:v>
                </c:pt>
                <c:pt idx="27568">
                  <c:v>1.22538892800609E-2</c:v>
                </c:pt>
                <c:pt idx="27569">
                  <c:v>6.0000000521539983E-3</c:v>
                </c:pt>
                <c:pt idx="27570">
                  <c:v>6.0000000521541006E-3</c:v>
                </c:pt>
                <c:pt idx="27571">
                  <c:v>6.0000000521540997E-3</c:v>
                </c:pt>
                <c:pt idx="27572">
                  <c:v>6.1783334284295994E-3</c:v>
                </c:pt>
                <c:pt idx="27573">
                  <c:v>3.0000000260770997E-3</c:v>
                </c:pt>
                <c:pt idx="27574">
                  <c:v>3.0000000260770997E-3</c:v>
                </c:pt>
                <c:pt idx="27575">
                  <c:v>3.0000000260771015E-3</c:v>
                </c:pt>
                <c:pt idx="27576">
                  <c:v>3.0000000260771006E-3</c:v>
                </c:pt>
                <c:pt idx="27577">
                  <c:v>3.0000000260771015E-3</c:v>
                </c:pt>
                <c:pt idx="27578">
                  <c:v>3.0000000260770997E-3</c:v>
                </c:pt>
                <c:pt idx="27579">
                  <c:v>3.0000000260770009E-3</c:v>
                </c:pt>
                <c:pt idx="27580">
                  <c:v>1.7884617143602988</c:v>
                </c:pt>
                <c:pt idx="27581">
                  <c:v>15.482562703555985</c:v>
                </c:pt>
                <c:pt idx="27582">
                  <c:v>16.69127510124008</c:v>
                </c:pt>
                <c:pt idx="27583">
                  <c:v>20.766868404283969</c:v>
                </c:pt>
                <c:pt idx="27584">
                  <c:v>20.759936020639998</c:v>
                </c:pt>
                <c:pt idx="27585">
                  <c:v>24.290681555008973</c:v>
                </c:pt>
                <c:pt idx="27586">
                  <c:v>28.359857412975998</c:v>
                </c:pt>
                <c:pt idx="27587">
                  <c:v>28.720392464005045</c:v>
                </c:pt>
                <c:pt idx="27588">
                  <c:v>22.855317501492976</c:v>
                </c:pt>
                <c:pt idx="27589">
                  <c:v>17.909868892562997</c:v>
                </c:pt>
                <c:pt idx="27590">
                  <c:v>18.817672028743004</c:v>
                </c:pt>
                <c:pt idx="27591">
                  <c:v>4.6071124507609937</c:v>
                </c:pt>
                <c:pt idx="27592">
                  <c:v>1.5992778339164598E-2</c:v>
                </c:pt>
                <c:pt idx="27593">
                  <c:v>6.1716668341411964E-3</c:v>
                </c:pt>
                <c:pt idx="27594">
                  <c:v>1.30166670462738E-2</c:v>
                </c:pt>
                <c:pt idx="27595">
                  <c:v>9.5594447385519976E-3</c:v>
                </c:pt>
                <c:pt idx="27596">
                  <c:v>6.6277778743662995E-3</c:v>
                </c:pt>
                <c:pt idx="27597">
                  <c:v>6.2055556222589958E-3</c:v>
                </c:pt>
                <c:pt idx="27598">
                  <c:v>7.3333334798613981E-3</c:v>
                </c:pt>
                <c:pt idx="27599">
                  <c:v>6.0000000521540642E-3</c:v>
                </c:pt>
                <c:pt idx="27600">
                  <c:v>8.1977781751719769E-3</c:v>
                </c:pt>
                <c:pt idx="27601">
                  <c:v>9.8388894921579428E-3</c:v>
                </c:pt>
                <c:pt idx="27602">
                  <c:v>1.5283889511290005E-2</c:v>
                </c:pt>
                <c:pt idx="27603">
                  <c:v>1.4777222816418911E-2</c:v>
                </c:pt>
                <c:pt idx="27604">
                  <c:v>1.7130922743049979</c:v>
                </c:pt>
                <c:pt idx="27605">
                  <c:v>16.53293929974302</c:v>
                </c:pt>
                <c:pt idx="27606">
                  <c:v>23.13920329915095</c:v>
                </c:pt>
                <c:pt idx="27607">
                  <c:v>31.394347445499989</c:v>
                </c:pt>
                <c:pt idx="27608">
                  <c:v>36.267556190757034</c:v>
                </c:pt>
                <c:pt idx="27609">
                  <c:v>41.107235837780081</c:v>
                </c:pt>
                <c:pt idx="27610">
                  <c:v>45.509049777454038</c:v>
                </c:pt>
                <c:pt idx="27611">
                  <c:v>47.14200358021003</c:v>
                </c:pt>
                <c:pt idx="27612">
                  <c:v>45.949834441089934</c:v>
                </c:pt>
                <c:pt idx="27613">
                  <c:v>47.300281598309994</c:v>
                </c:pt>
                <c:pt idx="27614">
                  <c:v>40.128339900170999</c:v>
                </c:pt>
                <c:pt idx="27615">
                  <c:v>4.7027523982440016</c:v>
                </c:pt>
                <c:pt idx="27616">
                  <c:v>1.7218889559153495E-2</c:v>
                </c:pt>
                <c:pt idx="27617">
                  <c:v>4.2066667500573023E-3</c:v>
                </c:pt>
                <c:pt idx="27618">
                  <c:v>3.0000000260770997E-3</c:v>
                </c:pt>
                <c:pt idx="27619">
                  <c:v>3.0000000260769991E-3</c:v>
                </c:pt>
                <c:pt idx="27620">
                  <c:v>3.0000000260771015E-3</c:v>
                </c:pt>
                <c:pt idx="27621">
                  <c:v>3.0000000260770009E-3</c:v>
                </c:pt>
                <c:pt idx="27622">
                  <c:v>3.0000000260770009E-3</c:v>
                </c:pt>
                <c:pt idx="27623">
                  <c:v>3.0000000260770043E-3</c:v>
                </c:pt>
                <c:pt idx="27624">
                  <c:v>3.1466666997099976E-3</c:v>
                </c:pt>
                <c:pt idx="27625">
                  <c:v>8.9094448720829014E-3</c:v>
                </c:pt>
                <c:pt idx="27626">
                  <c:v>4.3466667044494006E-3</c:v>
                </c:pt>
                <c:pt idx="27627">
                  <c:v>1.3683333543852982E-2</c:v>
                </c:pt>
                <c:pt idx="27628">
                  <c:v>2.5307272886529972</c:v>
                </c:pt>
                <c:pt idx="27629">
                  <c:v>19.914413674569914</c:v>
                </c:pt>
                <c:pt idx="27630">
                  <c:v>30.601260963336301</c:v>
                </c:pt>
                <c:pt idx="27631">
                  <c:v>46.221303681791937</c:v>
                </c:pt>
                <c:pt idx="27632">
                  <c:v>47.05989772213502</c:v>
                </c:pt>
                <c:pt idx="27633">
                  <c:v>47.505585651396984</c:v>
                </c:pt>
                <c:pt idx="27634">
                  <c:v>51.651416480274975</c:v>
                </c:pt>
                <c:pt idx="27635">
                  <c:v>53.728023850126021</c:v>
                </c:pt>
                <c:pt idx="27636">
                  <c:v>54.205290662713992</c:v>
                </c:pt>
                <c:pt idx="27637">
                  <c:v>52.451429448927001</c:v>
                </c:pt>
                <c:pt idx="27638">
                  <c:v>44.584131582452983</c:v>
                </c:pt>
                <c:pt idx="27639">
                  <c:v>6.7792104245140195</c:v>
                </c:pt>
                <c:pt idx="27640">
                  <c:v>1.8177352485557401E-2</c:v>
                </c:pt>
                <c:pt idx="27641">
                  <c:v>0</c:v>
                </c:pt>
                <c:pt idx="27642">
                  <c:v>2.3651299936075995E-3</c:v>
                </c:pt>
                <c:pt idx="27643">
                  <c:v>5.5523523450310992E-3</c:v>
                </c:pt>
                <c:pt idx="27644">
                  <c:v>0</c:v>
                </c:pt>
                <c:pt idx="27645">
                  <c:v>6.323333569388398E-3</c:v>
                </c:pt>
                <c:pt idx="27646">
                  <c:v>1.17455564449645E-2</c:v>
                </c:pt>
                <c:pt idx="27647">
                  <c:v>5.7916668336837999E-3</c:v>
                </c:pt>
                <c:pt idx="27648">
                  <c:v>3.0000000260770009E-3</c:v>
                </c:pt>
                <c:pt idx="27649">
                  <c:v>1.1140555947656797E-2</c:v>
                </c:pt>
                <c:pt idx="27650">
                  <c:v>8.7444447187913985E-3</c:v>
                </c:pt>
                <c:pt idx="27651">
                  <c:v>0.2871666711817098</c:v>
                </c:pt>
                <c:pt idx="27652">
                  <c:v>17.421913063195973</c:v>
                </c:pt>
                <c:pt idx="27653">
                  <c:v>39.726205872500032</c:v>
                </c:pt>
                <c:pt idx="27654">
                  <c:v>48.018721738650129</c:v>
                </c:pt>
                <c:pt idx="27655">
                  <c:v>49.984775504000027</c:v>
                </c:pt>
                <c:pt idx="27656">
                  <c:v>41.55011306391998</c:v>
                </c:pt>
                <c:pt idx="27657">
                  <c:v>46.527680562204978</c:v>
                </c:pt>
                <c:pt idx="27658">
                  <c:v>46.344325709608029</c:v>
                </c:pt>
                <c:pt idx="27659">
                  <c:v>48.777627358238021</c:v>
                </c:pt>
                <c:pt idx="27660">
                  <c:v>49.640490831104955</c:v>
                </c:pt>
                <c:pt idx="27661">
                  <c:v>48.423973037712017</c:v>
                </c:pt>
                <c:pt idx="27662">
                  <c:v>32.50992900864992</c:v>
                </c:pt>
                <c:pt idx="27663">
                  <c:v>4.3709452093890064</c:v>
                </c:pt>
                <c:pt idx="27664">
                  <c:v>1.7345000511656994E-2</c:v>
                </c:pt>
                <c:pt idx="27665">
                  <c:v>0</c:v>
                </c:pt>
                <c:pt idx="27666">
                  <c:v>0</c:v>
                </c:pt>
                <c:pt idx="27667">
                  <c:v>0</c:v>
                </c:pt>
                <c:pt idx="27668">
                  <c:v>0</c:v>
                </c:pt>
                <c:pt idx="27669">
                  <c:v>0</c:v>
                </c:pt>
                <c:pt idx="27670">
                  <c:v>0</c:v>
                </c:pt>
                <c:pt idx="27671">
                  <c:v>0</c:v>
                </c:pt>
                <c:pt idx="27672">
                  <c:v>1.2333333440538996E-3</c:v>
                </c:pt>
                <c:pt idx="27673">
                  <c:v>4.2666667234152016E-3</c:v>
                </c:pt>
                <c:pt idx="27674">
                  <c:v>3.3833333686924989E-3</c:v>
                </c:pt>
                <c:pt idx="27675">
                  <c:v>3.7000000801765021E-2</c:v>
                </c:pt>
                <c:pt idx="27676">
                  <c:v>4.2357362133589049</c:v>
                </c:pt>
                <c:pt idx="27677">
                  <c:v>25.327018942568031</c:v>
                </c:pt>
                <c:pt idx="27678">
                  <c:v>32.861923648263996</c:v>
                </c:pt>
                <c:pt idx="27679">
                  <c:v>40.65167164389095</c:v>
                </c:pt>
                <c:pt idx="27680">
                  <c:v>42.631074931289959</c:v>
                </c:pt>
                <c:pt idx="27681">
                  <c:v>43.50117030752898</c:v>
                </c:pt>
                <c:pt idx="27682">
                  <c:v>49.348839752255898</c:v>
                </c:pt>
                <c:pt idx="27683">
                  <c:v>52.407848534799996</c:v>
                </c:pt>
                <c:pt idx="27684">
                  <c:v>49.24430120786019</c:v>
                </c:pt>
                <c:pt idx="27685">
                  <c:v>48.991004391250044</c:v>
                </c:pt>
                <c:pt idx="27686">
                  <c:v>33.237161766279996</c:v>
                </c:pt>
                <c:pt idx="27687">
                  <c:v>5.6088830321323115</c:v>
                </c:pt>
                <c:pt idx="27688">
                  <c:v>1.91900010210358E-2</c:v>
                </c:pt>
                <c:pt idx="27689">
                  <c:v>9.0000005438923003E-3</c:v>
                </c:pt>
                <c:pt idx="27690">
                  <c:v>9.0000005438923975E-3</c:v>
                </c:pt>
                <c:pt idx="27691">
                  <c:v>9.0000005438924009E-3</c:v>
                </c:pt>
                <c:pt idx="27692">
                  <c:v>9.0000005438924009E-3</c:v>
                </c:pt>
                <c:pt idx="27693">
                  <c:v>9.0000005438924009E-3</c:v>
                </c:pt>
                <c:pt idx="27694">
                  <c:v>9.0000005438923003E-3</c:v>
                </c:pt>
                <c:pt idx="27695">
                  <c:v>9.0000005438924009E-3</c:v>
                </c:pt>
                <c:pt idx="27696">
                  <c:v>8.1500004925250005E-4</c:v>
                </c:pt>
                <c:pt idx="27697">
                  <c:v>3.7466667328650001E-3</c:v>
                </c:pt>
                <c:pt idx="27698">
                  <c:v>3.0000000260770997E-3</c:v>
                </c:pt>
                <c:pt idx="27699">
                  <c:v>0.22900000431679013</c:v>
                </c:pt>
                <c:pt idx="27700">
                  <c:v>15.934259775279997</c:v>
                </c:pt>
                <c:pt idx="27701">
                  <c:v>42.540197751521077</c:v>
                </c:pt>
                <c:pt idx="27702">
                  <c:v>51.592110760743012</c:v>
                </c:pt>
                <c:pt idx="27703">
                  <c:v>49.551014858059943</c:v>
                </c:pt>
                <c:pt idx="27704">
                  <c:v>45.809698287378978</c:v>
                </c:pt>
                <c:pt idx="27705">
                  <c:v>51.772163076139975</c:v>
                </c:pt>
                <c:pt idx="27706">
                  <c:v>52.826225456668965</c:v>
                </c:pt>
                <c:pt idx="27707">
                  <c:v>54.240805929766992</c:v>
                </c:pt>
                <c:pt idx="27708">
                  <c:v>53.191559767459978</c:v>
                </c:pt>
                <c:pt idx="27709">
                  <c:v>51.503876596026998</c:v>
                </c:pt>
                <c:pt idx="27710">
                  <c:v>42.306900043620999</c:v>
                </c:pt>
                <c:pt idx="27711">
                  <c:v>6.0313469270203015</c:v>
                </c:pt>
                <c:pt idx="27712">
                  <c:v>2.0596111732431602E-2</c:v>
                </c:pt>
                <c:pt idx="27713">
                  <c:v>6.0866667195740992E-3</c:v>
                </c:pt>
                <c:pt idx="27714">
                  <c:v>2.6000000226000996E-3</c:v>
                </c:pt>
                <c:pt idx="27715">
                  <c:v>2.0066666841092994E-3</c:v>
                </c:pt>
                <c:pt idx="27716">
                  <c:v>1.4387391673193999E-3</c:v>
                </c:pt>
                <c:pt idx="27717">
                  <c:v>1.2000000104308002E-3</c:v>
                </c:pt>
                <c:pt idx="27718">
                  <c:v>0</c:v>
                </c:pt>
                <c:pt idx="27719">
                  <c:v>6.7800004200803E-3</c:v>
                </c:pt>
                <c:pt idx="27720">
                  <c:v>9.0000005438923992E-3</c:v>
                </c:pt>
                <c:pt idx="27721">
                  <c:v>1.0666667328526599E-2</c:v>
                </c:pt>
                <c:pt idx="27722">
                  <c:v>9.0000005438923003E-3</c:v>
                </c:pt>
                <c:pt idx="27723">
                  <c:v>0.32138889420881012</c:v>
                </c:pt>
                <c:pt idx="27724">
                  <c:v>16.653334773600022</c:v>
                </c:pt>
                <c:pt idx="27725">
                  <c:v>39.647048181874993</c:v>
                </c:pt>
                <c:pt idx="27726">
                  <c:v>43.416856737134211</c:v>
                </c:pt>
                <c:pt idx="27727">
                  <c:v>41.296984638632978</c:v>
                </c:pt>
                <c:pt idx="27728">
                  <c:v>42.715988465944974</c:v>
                </c:pt>
                <c:pt idx="27729">
                  <c:v>43.09937648666903</c:v>
                </c:pt>
                <c:pt idx="27730">
                  <c:v>46.249792763930031</c:v>
                </c:pt>
                <c:pt idx="27731">
                  <c:v>46.835426834020154</c:v>
                </c:pt>
                <c:pt idx="27732">
                  <c:v>50.753619934318976</c:v>
                </c:pt>
                <c:pt idx="27733">
                  <c:v>49.409430769810115</c:v>
                </c:pt>
                <c:pt idx="27734">
                  <c:v>32.78503915372994</c:v>
                </c:pt>
                <c:pt idx="27735">
                  <c:v>2.9415178992309876</c:v>
                </c:pt>
                <c:pt idx="27736">
                  <c:v>3.6755001554780176E-2</c:v>
                </c:pt>
                <c:pt idx="27737">
                  <c:v>6.0000000521540997E-3</c:v>
                </c:pt>
                <c:pt idx="27738">
                  <c:v>6.0000000521540087E-3</c:v>
                </c:pt>
                <c:pt idx="27739">
                  <c:v>6.0000000521540087E-3</c:v>
                </c:pt>
                <c:pt idx="27740">
                  <c:v>6.0000000521540989E-3</c:v>
                </c:pt>
                <c:pt idx="27741">
                  <c:v>6.0000000521541006E-3</c:v>
                </c:pt>
                <c:pt idx="27742">
                  <c:v>6.0000000521540017E-3</c:v>
                </c:pt>
                <c:pt idx="27743">
                  <c:v>6.0000000521540017E-3</c:v>
                </c:pt>
                <c:pt idx="27744">
                  <c:v>1.36777782579884E-2</c:v>
                </c:pt>
                <c:pt idx="27745">
                  <c:v>4.9333333762159939E-4</c:v>
                </c:pt>
                <c:pt idx="27746">
                  <c:v>8.1000000704078978E-3</c:v>
                </c:pt>
                <c:pt idx="27747">
                  <c:v>0.21654444808036999</c:v>
                </c:pt>
                <c:pt idx="27748">
                  <c:v>13.095260781524985</c:v>
                </c:pt>
                <c:pt idx="27749">
                  <c:v>33.27583888712303</c:v>
                </c:pt>
                <c:pt idx="27750">
                  <c:v>39.119579853879998</c:v>
                </c:pt>
                <c:pt idx="27751">
                  <c:v>38.293618731596894</c:v>
                </c:pt>
                <c:pt idx="27752">
                  <c:v>45.925730132399963</c:v>
                </c:pt>
                <c:pt idx="27753">
                  <c:v>46.356748973789763</c:v>
                </c:pt>
                <c:pt idx="27754">
                  <c:v>45.297551245699651</c:v>
                </c:pt>
                <c:pt idx="27755">
                  <c:v>48.111446589889965</c:v>
                </c:pt>
                <c:pt idx="27756">
                  <c:v>49.545963205230237</c:v>
                </c:pt>
                <c:pt idx="27757">
                  <c:v>50.929438826240585</c:v>
                </c:pt>
                <c:pt idx="27758">
                  <c:v>37.618113892649944</c:v>
                </c:pt>
                <c:pt idx="27759">
                  <c:v>4.7284496554860311</c:v>
                </c:pt>
                <c:pt idx="27760">
                  <c:v>1.9041667680980402E-2</c:v>
                </c:pt>
                <c:pt idx="27761">
                  <c:v>9.0000005438924009E-3</c:v>
                </c:pt>
                <c:pt idx="27762">
                  <c:v>9.0000005438924009E-3</c:v>
                </c:pt>
                <c:pt idx="27763">
                  <c:v>9.0000005438923992E-3</c:v>
                </c:pt>
                <c:pt idx="27764">
                  <c:v>9.0000005438923003E-3</c:v>
                </c:pt>
                <c:pt idx="27765">
                  <c:v>9.0000005438924009E-3</c:v>
                </c:pt>
                <c:pt idx="27766">
                  <c:v>9.0000005438924009E-3</c:v>
                </c:pt>
                <c:pt idx="27767">
                  <c:v>9.0000005438923992E-3</c:v>
                </c:pt>
                <c:pt idx="27768">
                  <c:v>3.5150000737566005E-3</c:v>
                </c:pt>
                <c:pt idx="27769">
                  <c:v>1.5200000132122998E-3</c:v>
                </c:pt>
                <c:pt idx="27770">
                  <c:v>0</c:v>
                </c:pt>
                <c:pt idx="27771">
                  <c:v>2.2644444771319883E-2</c:v>
                </c:pt>
                <c:pt idx="27772">
                  <c:v>3.0298978593360175</c:v>
                </c:pt>
                <c:pt idx="27773">
                  <c:v>26.565765597039899</c:v>
                </c:pt>
                <c:pt idx="27774">
                  <c:v>24.083928775059007</c:v>
                </c:pt>
                <c:pt idx="27775">
                  <c:v>40.261769690513589</c:v>
                </c:pt>
                <c:pt idx="27776">
                  <c:v>39.208299149863024</c:v>
                </c:pt>
                <c:pt idx="27777">
                  <c:v>36.313851276880087</c:v>
                </c:pt>
                <c:pt idx="27778">
                  <c:v>30.370699944827948</c:v>
                </c:pt>
                <c:pt idx="27779">
                  <c:v>37.217356479037292</c:v>
                </c:pt>
                <c:pt idx="27780">
                  <c:v>24.578378959419751</c:v>
                </c:pt>
                <c:pt idx="27781">
                  <c:v>8.6441224557802343</c:v>
                </c:pt>
                <c:pt idx="27782">
                  <c:v>5.7608207013199717</c:v>
                </c:pt>
                <c:pt idx="27783">
                  <c:v>0.99829726155900289</c:v>
                </c:pt>
                <c:pt idx="27784">
                  <c:v>1.5626666913222897E-2</c:v>
                </c:pt>
                <c:pt idx="27785">
                  <c:v>1.7756666989169199E-2</c:v>
                </c:pt>
                <c:pt idx="27786">
                  <c:v>1.5513333561312802E-2</c:v>
                </c:pt>
                <c:pt idx="27787">
                  <c:v>1.2000000104308101E-2</c:v>
                </c:pt>
                <c:pt idx="27788">
                  <c:v>1.2000000104308201E-2</c:v>
                </c:pt>
                <c:pt idx="27789">
                  <c:v>4.3133333708262958E-3</c:v>
                </c:pt>
                <c:pt idx="27790">
                  <c:v>0</c:v>
                </c:pt>
                <c:pt idx="27791">
                  <c:v>0</c:v>
                </c:pt>
                <c:pt idx="27792">
                  <c:v>0</c:v>
                </c:pt>
                <c:pt idx="27793">
                  <c:v>0</c:v>
                </c:pt>
                <c:pt idx="27794">
                  <c:v>0</c:v>
                </c:pt>
                <c:pt idx="27795">
                  <c:v>8.005555661187902E-2</c:v>
                </c:pt>
                <c:pt idx="27796">
                  <c:v>1.5392317070879926</c:v>
                </c:pt>
                <c:pt idx="27797">
                  <c:v>5.6297179407893054</c:v>
                </c:pt>
                <c:pt idx="27798">
                  <c:v>11.354189482470247</c:v>
                </c:pt>
                <c:pt idx="27799">
                  <c:v>17.039466990369874</c:v>
                </c:pt>
                <c:pt idx="27800">
                  <c:v>34.94998878198021</c:v>
                </c:pt>
                <c:pt idx="27801">
                  <c:v>46.842754781780059</c:v>
                </c:pt>
                <c:pt idx="27802">
                  <c:v>48.270726430409923</c:v>
                </c:pt>
                <c:pt idx="27803">
                  <c:v>56.211308977870431</c:v>
                </c:pt>
                <c:pt idx="27804">
                  <c:v>56.210339677069896</c:v>
                </c:pt>
                <c:pt idx="27805">
                  <c:v>50.484879182709847</c:v>
                </c:pt>
                <c:pt idx="27806">
                  <c:v>42.990533514249819</c:v>
                </c:pt>
                <c:pt idx="27807">
                  <c:v>5.3130813382269935</c:v>
                </c:pt>
                <c:pt idx="27808">
                  <c:v>1.7980000722325501E-2</c:v>
                </c:pt>
                <c:pt idx="27809">
                  <c:v>0</c:v>
                </c:pt>
                <c:pt idx="27810">
                  <c:v>0</c:v>
                </c:pt>
                <c:pt idx="27811">
                  <c:v>0</c:v>
                </c:pt>
                <c:pt idx="27812">
                  <c:v>0</c:v>
                </c:pt>
                <c:pt idx="27813">
                  <c:v>2.6133333560493001E-3</c:v>
                </c:pt>
                <c:pt idx="27814">
                  <c:v>1.8666666828924001E-3</c:v>
                </c:pt>
                <c:pt idx="27815">
                  <c:v>1.7333333484001001E-3</c:v>
                </c:pt>
                <c:pt idx="27816">
                  <c:v>0</c:v>
                </c:pt>
                <c:pt idx="27817">
                  <c:v>0</c:v>
                </c:pt>
                <c:pt idx="27818">
                  <c:v>0</c:v>
                </c:pt>
                <c:pt idx="27819">
                  <c:v>0.62844445698791018</c:v>
                </c:pt>
                <c:pt idx="27820">
                  <c:v>21.537451547163073</c:v>
                </c:pt>
                <c:pt idx="27821">
                  <c:v>47.625691990319865</c:v>
                </c:pt>
                <c:pt idx="27822">
                  <c:v>52.826806517706984</c:v>
                </c:pt>
                <c:pt idx="27823">
                  <c:v>51.316395904229921</c:v>
                </c:pt>
                <c:pt idx="27824">
                  <c:v>52.197547304899899</c:v>
                </c:pt>
                <c:pt idx="27825">
                  <c:v>52.733861995802044</c:v>
                </c:pt>
                <c:pt idx="27826">
                  <c:v>59.632319640847925</c:v>
                </c:pt>
                <c:pt idx="27827">
                  <c:v>60.547377382913993</c:v>
                </c:pt>
                <c:pt idx="27828">
                  <c:v>60.886759266326301</c:v>
                </c:pt>
                <c:pt idx="27829">
                  <c:v>56.278967640661001</c:v>
                </c:pt>
                <c:pt idx="27830">
                  <c:v>39.303484381977995</c:v>
                </c:pt>
                <c:pt idx="27831">
                  <c:v>8.1845115704959994</c:v>
                </c:pt>
                <c:pt idx="27832">
                  <c:v>1.8342778470315499E-2</c:v>
                </c:pt>
                <c:pt idx="27833">
                  <c:v>3.000000026077E-3</c:v>
                </c:pt>
                <c:pt idx="27834">
                  <c:v>3.0000000260770009E-3</c:v>
                </c:pt>
                <c:pt idx="27835">
                  <c:v>3.0000000260771006E-3</c:v>
                </c:pt>
                <c:pt idx="27836">
                  <c:v>3.9500000490807034E-3</c:v>
                </c:pt>
                <c:pt idx="27837">
                  <c:v>9.1816669410200169E-3</c:v>
                </c:pt>
                <c:pt idx="27838">
                  <c:v>7.3277779239124957E-3</c:v>
                </c:pt>
                <c:pt idx="27839">
                  <c:v>6.0000000521540087E-3</c:v>
                </c:pt>
                <c:pt idx="27840">
                  <c:v>6.2094445912063978E-3</c:v>
                </c:pt>
                <c:pt idx="27841">
                  <c:v>1.0008889499068696E-2</c:v>
                </c:pt>
                <c:pt idx="27842">
                  <c:v>9.0000005438915093E-3</c:v>
                </c:pt>
                <c:pt idx="27843">
                  <c:v>1.5699444759553991</c:v>
                </c:pt>
                <c:pt idx="27844">
                  <c:v>22.127785930574987</c:v>
                </c:pt>
                <c:pt idx="27845">
                  <c:v>38.53692097703015</c:v>
                </c:pt>
                <c:pt idx="27846">
                  <c:v>48.201235158710006</c:v>
                </c:pt>
                <c:pt idx="27847">
                  <c:v>45.875350328550212</c:v>
                </c:pt>
                <c:pt idx="27848">
                  <c:v>45.030703678670307</c:v>
                </c:pt>
                <c:pt idx="27849">
                  <c:v>44.922434385619908</c:v>
                </c:pt>
                <c:pt idx="27850">
                  <c:v>42.780223606160234</c:v>
                </c:pt>
                <c:pt idx="27851">
                  <c:v>43.810666260980724</c:v>
                </c:pt>
                <c:pt idx="27852">
                  <c:v>48.264974317809902</c:v>
                </c:pt>
                <c:pt idx="27853">
                  <c:v>42.305596103140033</c:v>
                </c:pt>
                <c:pt idx="27854">
                  <c:v>26.8676644187044</c:v>
                </c:pt>
                <c:pt idx="27855">
                  <c:v>1.4514416994652013</c:v>
                </c:pt>
                <c:pt idx="27856">
                  <c:v>6.5933334630811011E-3</c:v>
                </c:pt>
                <c:pt idx="27857">
                  <c:v>1.3913333877765804E-2</c:v>
                </c:pt>
                <c:pt idx="27858">
                  <c:v>1.5000000596046399E-2</c:v>
                </c:pt>
                <c:pt idx="27859">
                  <c:v>1.5000000596046399E-2</c:v>
                </c:pt>
                <c:pt idx="27860">
                  <c:v>8.0666669333975E-3</c:v>
                </c:pt>
                <c:pt idx="27861">
                  <c:v>3.000000026077E-3</c:v>
                </c:pt>
                <c:pt idx="27862">
                  <c:v>3.0000000260770009E-3</c:v>
                </c:pt>
                <c:pt idx="27863">
                  <c:v>3.0000000260770009E-3</c:v>
                </c:pt>
                <c:pt idx="27864">
                  <c:v>3.000000026077E-3</c:v>
                </c:pt>
                <c:pt idx="27865">
                  <c:v>3.0000000260771002E-3</c:v>
                </c:pt>
                <c:pt idx="27866">
                  <c:v>3.0000000260770009E-3</c:v>
                </c:pt>
                <c:pt idx="27867">
                  <c:v>0.11127777964083996</c:v>
                </c:pt>
                <c:pt idx="27868">
                  <c:v>8.8125740933590038</c:v>
                </c:pt>
                <c:pt idx="27869">
                  <c:v>38.826480959139872</c:v>
                </c:pt>
                <c:pt idx="27870">
                  <c:v>30.541624130953892</c:v>
                </c:pt>
                <c:pt idx="27871">
                  <c:v>23.678778283992983</c:v>
                </c:pt>
                <c:pt idx="27872">
                  <c:v>24.12136097437903</c:v>
                </c:pt>
                <c:pt idx="27873">
                  <c:v>23.44585941218304</c:v>
                </c:pt>
                <c:pt idx="27874">
                  <c:v>30.026257037788994</c:v>
                </c:pt>
                <c:pt idx="27875">
                  <c:v>35.84779159953996</c:v>
                </c:pt>
                <c:pt idx="27876">
                  <c:v>24.603129653801943</c:v>
                </c:pt>
                <c:pt idx="27877">
                  <c:v>25.795278164019919</c:v>
                </c:pt>
                <c:pt idx="27878">
                  <c:v>7.859943459828969</c:v>
                </c:pt>
                <c:pt idx="27879">
                  <c:v>0.52064778802299827</c:v>
                </c:pt>
                <c:pt idx="27880">
                  <c:v>0</c:v>
                </c:pt>
                <c:pt idx="27881">
                  <c:v>0</c:v>
                </c:pt>
                <c:pt idx="27882">
                  <c:v>0</c:v>
                </c:pt>
                <c:pt idx="27883">
                  <c:v>0</c:v>
                </c:pt>
                <c:pt idx="27884">
                  <c:v>0</c:v>
                </c:pt>
                <c:pt idx="27885">
                  <c:v>0</c:v>
                </c:pt>
                <c:pt idx="27886">
                  <c:v>0</c:v>
                </c:pt>
                <c:pt idx="27887">
                  <c:v>0</c:v>
                </c:pt>
                <c:pt idx="27888">
                  <c:v>0</c:v>
                </c:pt>
                <c:pt idx="27889">
                  <c:v>0</c:v>
                </c:pt>
                <c:pt idx="27890">
                  <c:v>0</c:v>
                </c:pt>
                <c:pt idx="27891">
                  <c:v>2.6333333725729879E-2</c:v>
                </c:pt>
                <c:pt idx="27892">
                  <c:v>0.84877779600600434</c:v>
                </c:pt>
                <c:pt idx="27893">
                  <c:v>4.3087578516529845</c:v>
                </c:pt>
                <c:pt idx="27894">
                  <c:v>14.167991912521984</c:v>
                </c:pt>
                <c:pt idx="27895">
                  <c:v>20.163515012229936</c:v>
                </c:pt>
                <c:pt idx="27896">
                  <c:v>34.544240522864015</c:v>
                </c:pt>
                <c:pt idx="27897">
                  <c:v>33.020501736867999</c:v>
                </c:pt>
                <c:pt idx="27898">
                  <c:v>37.971945005787063</c:v>
                </c:pt>
                <c:pt idx="27899">
                  <c:v>33.433637223235905</c:v>
                </c:pt>
                <c:pt idx="27900">
                  <c:v>30.342794860200001</c:v>
                </c:pt>
                <c:pt idx="27901">
                  <c:v>36.364708896549928</c:v>
                </c:pt>
                <c:pt idx="27902">
                  <c:v>23.844794158198965</c:v>
                </c:pt>
                <c:pt idx="27903">
                  <c:v>1.609752827746199</c:v>
                </c:pt>
                <c:pt idx="27904">
                  <c:v>2.1505556196077968E-2</c:v>
                </c:pt>
                <c:pt idx="27905">
                  <c:v>6.0000000521541006E-3</c:v>
                </c:pt>
                <c:pt idx="27906">
                  <c:v>6.0000000521540087E-3</c:v>
                </c:pt>
                <c:pt idx="27907">
                  <c:v>6.000000052154E-3</c:v>
                </c:pt>
                <c:pt idx="27908">
                  <c:v>6.0000000521540997E-3</c:v>
                </c:pt>
                <c:pt idx="27909">
                  <c:v>6.000000052154E-3</c:v>
                </c:pt>
                <c:pt idx="27910">
                  <c:v>0</c:v>
                </c:pt>
                <c:pt idx="27911">
                  <c:v>1.1158333641166501E-2</c:v>
                </c:pt>
                <c:pt idx="27912">
                  <c:v>9.000000543891995E-3</c:v>
                </c:pt>
                <c:pt idx="27913">
                  <c:v>1.5980556280766101E-2</c:v>
                </c:pt>
                <c:pt idx="27914">
                  <c:v>6.0000000521541006E-3</c:v>
                </c:pt>
                <c:pt idx="27915">
                  <c:v>0.25527778077456986</c:v>
                </c:pt>
                <c:pt idx="27916">
                  <c:v>5.6980079542759654</c:v>
                </c:pt>
                <c:pt idx="27917">
                  <c:v>24.919781547650018</c:v>
                </c:pt>
                <c:pt idx="27918">
                  <c:v>32.331818777974036</c:v>
                </c:pt>
                <c:pt idx="27919">
                  <c:v>34.046604341169001</c:v>
                </c:pt>
                <c:pt idx="27920">
                  <c:v>32.27411267916699</c:v>
                </c:pt>
                <c:pt idx="27921">
                  <c:v>35.213686639460093</c:v>
                </c:pt>
                <c:pt idx="27922">
                  <c:v>35.38228536844008</c:v>
                </c:pt>
                <c:pt idx="27923">
                  <c:v>34.00180120068012</c:v>
                </c:pt>
                <c:pt idx="27924">
                  <c:v>32.745106589235093</c:v>
                </c:pt>
                <c:pt idx="27925">
                  <c:v>27.295939408418008</c:v>
                </c:pt>
                <c:pt idx="27926">
                  <c:v>26.33947160507023</c:v>
                </c:pt>
                <c:pt idx="27927">
                  <c:v>8.5475076127220291</c:v>
                </c:pt>
                <c:pt idx="27928">
                  <c:v>4.5756668359500097E-2</c:v>
                </c:pt>
                <c:pt idx="27929">
                  <c:v>6.0000000521500674E-3</c:v>
                </c:pt>
                <c:pt idx="27930">
                  <c:v>6.8333334444798943E-3</c:v>
                </c:pt>
                <c:pt idx="27931">
                  <c:v>6.0000000521602814E-3</c:v>
                </c:pt>
                <c:pt idx="27932">
                  <c:v>6.0000000521598373E-3</c:v>
                </c:pt>
                <c:pt idx="27933">
                  <c:v>6.0000000521602814E-3</c:v>
                </c:pt>
                <c:pt idx="27934">
                  <c:v>6.0000000521500674E-3</c:v>
                </c:pt>
                <c:pt idx="27935">
                  <c:v>6.0000000521500674E-3</c:v>
                </c:pt>
                <c:pt idx="27936">
                  <c:v>6.3333334090804883E-3</c:v>
                </c:pt>
                <c:pt idx="27937">
                  <c:v>9.1666669429591001E-3</c:v>
                </c:pt>
                <c:pt idx="27938">
                  <c:v>6.666666766010021E-3</c:v>
                </c:pt>
                <c:pt idx="27939">
                  <c:v>1.6000161429422022</c:v>
                </c:pt>
                <c:pt idx="27940">
                  <c:v>23.501834459209931</c:v>
                </c:pt>
                <c:pt idx="27941">
                  <c:v>45.492493099119656</c:v>
                </c:pt>
                <c:pt idx="27942">
                  <c:v>36.064757292000195</c:v>
                </c:pt>
                <c:pt idx="27943">
                  <c:v>53.542092710603015</c:v>
                </c:pt>
                <c:pt idx="27944">
                  <c:v>51.689595988595102</c:v>
                </c:pt>
                <c:pt idx="27945">
                  <c:v>36.391135976580983</c:v>
                </c:pt>
                <c:pt idx="27946">
                  <c:v>38.489105158917994</c:v>
                </c:pt>
                <c:pt idx="27947">
                  <c:v>41.344889017742958</c:v>
                </c:pt>
                <c:pt idx="27948">
                  <c:v>40.786056073510053</c:v>
                </c:pt>
                <c:pt idx="27949">
                  <c:v>36.53527540206403</c:v>
                </c:pt>
                <c:pt idx="27950">
                  <c:v>36.661687862452993</c:v>
                </c:pt>
                <c:pt idx="27951">
                  <c:v>10.550227117183056</c:v>
                </c:pt>
                <c:pt idx="27952">
                  <c:v>4.8622224528549397E-2</c:v>
                </c:pt>
                <c:pt idx="27953">
                  <c:v>6.0000000521541006E-3</c:v>
                </c:pt>
                <c:pt idx="27954">
                  <c:v>8.3333335506399209E-3</c:v>
                </c:pt>
                <c:pt idx="27955">
                  <c:v>5.3133334726508975E-3</c:v>
                </c:pt>
                <c:pt idx="27956">
                  <c:v>4.8333334038033991E-3</c:v>
                </c:pt>
                <c:pt idx="27957">
                  <c:v>3.000000026077E-3</c:v>
                </c:pt>
                <c:pt idx="27958">
                  <c:v>3.0000000260769991E-3</c:v>
                </c:pt>
                <c:pt idx="27959">
                  <c:v>3.0000000260769991E-3</c:v>
                </c:pt>
                <c:pt idx="27960">
                  <c:v>3.0000000260770009E-3</c:v>
                </c:pt>
                <c:pt idx="27961">
                  <c:v>3.0000000260771015E-3</c:v>
                </c:pt>
                <c:pt idx="27962">
                  <c:v>3.0000000260771015E-3</c:v>
                </c:pt>
                <c:pt idx="27963">
                  <c:v>0.69008445690279885</c:v>
                </c:pt>
                <c:pt idx="27964">
                  <c:v>22.758436059920086</c:v>
                </c:pt>
                <c:pt idx="27965">
                  <c:v>45.900518260000354</c:v>
                </c:pt>
                <c:pt idx="27966">
                  <c:v>49.196807696020187</c:v>
                </c:pt>
                <c:pt idx="27967">
                  <c:v>48.514140619703994</c:v>
                </c:pt>
                <c:pt idx="27968">
                  <c:v>49.690643695193899</c:v>
                </c:pt>
                <c:pt idx="27969">
                  <c:v>50.545724599098037</c:v>
                </c:pt>
                <c:pt idx="27970">
                  <c:v>51.830026621817069</c:v>
                </c:pt>
                <c:pt idx="27971">
                  <c:v>51.474156978393921</c:v>
                </c:pt>
                <c:pt idx="27972">
                  <c:v>50.966628651083596</c:v>
                </c:pt>
                <c:pt idx="27973">
                  <c:v>48.391549222730987</c:v>
                </c:pt>
                <c:pt idx="27974">
                  <c:v>47.803547593147016</c:v>
                </c:pt>
                <c:pt idx="27975">
                  <c:v>10.122514848377989</c:v>
                </c:pt>
                <c:pt idx="27976">
                  <c:v>3.66805576887499E-2</c:v>
                </c:pt>
                <c:pt idx="27977">
                  <c:v>7.0583335499071996E-3</c:v>
                </c:pt>
                <c:pt idx="27978">
                  <c:v>6.0000000521539983E-3</c:v>
                </c:pt>
                <c:pt idx="27979">
                  <c:v>6.0000000521541006E-3</c:v>
                </c:pt>
                <c:pt idx="27980">
                  <c:v>6.0000000521541023E-3</c:v>
                </c:pt>
                <c:pt idx="27981">
                  <c:v>6.0000000521540017E-3</c:v>
                </c:pt>
                <c:pt idx="27982">
                  <c:v>6.0000000521541006E-3</c:v>
                </c:pt>
                <c:pt idx="27983">
                  <c:v>6.0000000521540997E-3</c:v>
                </c:pt>
                <c:pt idx="27984">
                  <c:v>6.0000000521540997E-3</c:v>
                </c:pt>
                <c:pt idx="27985">
                  <c:v>1.5416667516239799E-2</c:v>
                </c:pt>
                <c:pt idx="27986">
                  <c:v>9.0000005438923003E-3</c:v>
                </c:pt>
                <c:pt idx="27987">
                  <c:v>0.84391668170123024</c:v>
                </c:pt>
                <c:pt idx="27988">
                  <c:v>19.343187021229994</c:v>
                </c:pt>
                <c:pt idx="27989">
                  <c:v>47.114054624662998</c:v>
                </c:pt>
                <c:pt idx="27990">
                  <c:v>31.596739702912004</c:v>
                </c:pt>
                <c:pt idx="27991">
                  <c:v>30.462172120820014</c:v>
                </c:pt>
                <c:pt idx="27992">
                  <c:v>40.414178424408988</c:v>
                </c:pt>
                <c:pt idx="27993">
                  <c:v>43.736652531099935</c:v>
                </c:pt>
                <c:pt idx="27994">
                  <c:v>40.886110608790204</c:v>
                </c:pt>
                <c:pt idx="27995">
                  <c:v>37.647690064840162</c:v>
                </c:pt>
                <c:pt idx="27996">
                  <c:v>44.531709189430103</c:v>
                </c:pt>
                <c:pt idx="27997">
                  <c:v>41.245466278229969</c:v>
                </c:pt>
                <c:pt idx="27998">
                  <c:v>28.243173980166944</c:v>
                </c:pt>
                <c:pt idx="27999">
                  <c:v>8.298157034122994</c:v>
                </c:pt>
                <c:pt idx="28000">
                  <c:v>4.7762224147509996E-2</c:v>
                </c:pt>
                <c:pt idx="28001">
                  <c:v>6.2533333876895001E-3</c:v>
                </c:pt>
                <c:pt idx="28002">
                  <c:v>0</c:v>
                </c:pt>
                <c:pt idx="28003">
                  <c:v>0</c:v>
                </c:pt>
                <c:pt idx="28004">
                  <c:v>3.0000000260770997E-3</c:v>
                </c:pt>
                <c:pt idx="28005">
                  <c:v>2.8000000243386001E-3</c:v>
                </c:pt>
                <c:pt idx="28006">
                  <c:v>3.7933333663062998E-3</c:v>
                </c:pt>
                <c:pt idx="28007">
                  <c:v>2.7466666905417002E-3</c:v>
                </c:pt>
                <c:pt idx="28008">
                  <c:v>1.0466666757646E-3</c:v>
                </c:pt>
                <c:pt idx="28009">
                  <c:v>0</c:v>
                </c:pt>
                <c:pt idx="28010">
                  <c:v>0</c:v>
                </c:pt>
                <c:pt idx="28011">
                  <c:v>0.37492476544490216</c:v>
                </c:pt>
                <c:pt idx="28012">
                  <c:v>14.979007758566013</c:v>
                </c:pt>
                <c:pt idx="28013">
                  <c:v>34.603668680320425</c:v>
                </c:pt>
                <c:pt idx="28014">
                  <c:v>46.22720555782098</c:v>
                </c:pt>
                <c:pt idx="28015">
                  <c:v>48.412526650426592</c:v>
                </c:pt>
                <c:pt idx="28016">
                  <c:v>52.63055922481999</c:v>
                </c:pt>
                <c:pt idx="28017">
                  <c:v>51.063290886882797</c:v>
                </c:pt>
                <c:pt idx="28018">
                  <c:v>45.620887425735425</c:v>
                </c:pt>
                <c:pt idx="28019">
                  <c:v>36.859032869339899</c:v>
                </c:pt>
                <c:pt idx="28020">
                  <c:v>43.49584378983991</c:v>
                </c:pt>
                <c:pt idx="28021">
                  <c:v>47.250311035219966</c:v>
                </c:pt>
                <c:pt idx="28022">
                  <c:v>43.032007122789764</c:v>
                </c:pt>
                <c:pt idx="28023">
                  <c:v>7.5671729010140325</c:v>
                </c:pt>
                <c:pt idx="28024">
                  <c:v>0.11206609967113002</c:v>
                </c:pt>
                <c:pt idx="28025">
                  <c:v>3.7200000323355004E-3</c:v>
                </c:pt>
                <c:pt idx="28026">
                  <c:v>0</c:v>
                </c:pt>
                <c:pt idx="28027">
                  <c:v>0</c:v>
                </c:pt>
                <c:pt idx="28028">
                  <c:v>0</c:v>
                </c:pt>
                <c:pt idx="28029">
                  <c:v>0</c:v>
                </c:pt>
                <c:pt idx="28030">
                  <c:v>0</c:v>
                </c:pt>
                <c:pt idx="28031">
                  <c:v>0</c:v>
                </c:pt>
                <c:pt idx="28032">
                  <c:v>0</c:v>
                </c:pt>
                <c:pt idx="28033">
                  <c:v>5.1533333781279E-3</c:v>
                </c:pt>
                <c:pt idx="28034">
                  <c:v>1.4426667487455802E-2</c:v>
                </c:pt>
                <c:pt idx="28035">
                  <c:v>0.21519187859519917</c:v>
                </c:pt>
                <c:pt idx="28036">
                  <c:v>7.9374022384999989</c:v>
                </c:pt>
                <c:pt idx="28037">
                  <c:v>16.6669868193203</c:v>
                </c:pt>
                <c:pt idx="28038">
                  <c:v>15.948522483239685</c:v>
                </c:pt>
                <c:pt idx="28039">
                  <c:v>27.283087977890318</c:v>
                </c:pt>
                <c:pt idx="28040">
                  <c:v>50.103090752109892</c:v>
                </c:pt>
                <c:pt idx="28041">
                  <c:v>106.95311829050934</c:v>
                </c:pt>
                <c:pt idx="28042">
                  <c:v>97.029220302480098</c:v>
                </c:pt>
                <c:pt idx="28043">
                  <c:v>72.266663225869706</c:v>
                </c:pt>
                <c:pt idx="28044">
                  <c:v>47.795994793999853</c:v>
                </c:pt>
                <c:pt idx="28045">
                  <c:v>37.828563261999989</c:v>
                </c:pt>
                <c:pt idx="28046">
                  <c:v>33.340401269314953</c:v>
                </c:pt>
                <c:pt idx="28047">
                  <c:v>8.4606109906649749</c:v>
                </c:pt>
                <c:pt idx="28048">
                  <c:v>3.9097269352801334E-2</c:v>
                </c:pt>
                <c:pt idx="28049">
                  <c:v>7.6666667333080002E-4</c:v>
                </c:pt>
                <c:pt idx="28050">
                  <c:v>0</c:v>
                </c:pt>
                <c:pt idx="28051">
                  <c:v>4.0333333683924008E-3</c:v>
                </c:pt>
                <c:pt idx="28052">
                  <c:v>8.1666667376541005E-3</c:v>
                </c:pt>
                <c:pt idx="28053">
                  <c:v>0</c:v>
                </c:pt>
                <c:pt idx="28054">
                  <c:v>6.8000000591078996E-3</c:v>
                </c:pt>
                <c:pt idx="28055">
                  <c:v>0</c:v>
                </c:pt>
                <c:pt idx="28056">
                  <c:v>0</c:v>
                </c:pt>
                <c:pt idx="28057">
                  <c:v>0</c:v>
                </c:pt>
                <c:pt idx="28058">
                  <c:v>0</c:v>
                </c:pt>
                <c:pt idx="28059">
                  <c:v>0.63792277591510071</c:v>
                </c:pt>
                <c:pt idx="28060">
                  <c:v>13.380593869660061</c:v>
                </c:pt>
                <c:pt idx="28061">
                  <c:v>76.743957297339875</c:v>
                </c:pt>
                <c:pt idx="28062">
                  <c:v>34.364741843739466</c:v>
                </c:pt>
                <c:pt idx="28063">
                  <c:v>43.692364607119998</c:v>
                </c:pt>
                <c:pt idx="28064">
                  <c:v>46.941544316080126</c:v>
                </c:pt>
                <c:pt idx="28065">
                  <c:v>39.493057244089869</c:v>
                </c:pt>
                <c:pt idx="28066">
                  <c:v>38.271159895262997</c:v>
                </c:pt>
                <c:pt idx="28067">
                  <c:v>41.072910768722011</c:v>
                </c:pt>
                <c:pt idx="28068">
                  <c:v>44.879068309194054</c:v>
                </c:pt>
                <c:pt idx="28069">
                  <c:v>41.4632924838902</c:v>
                </c:pt>
                <c:pt idx="28070">
                  <c:v>35.700005260479884</c:v>
                </c:pt>
                <c:pt idx="28071">
                  <c:v>10.171858737816024</c:v>
                </c:pt>
                <c:pt idx="28072">
                  <c:v>4.3092780096663404E-2</c:v>
                </c:pt>
                <c:pt idx="28073">
                  <c:v>6.000000052154E-3</c:v>
                </c:pt>
                <c:pt idx="28074">
                  <c:v>6.000000052154E-3</c:v>
                </c:pt>
                <c:pt idx="28075">
                  <c:v>6.0000000521540989E-3</c:v>
                </c:pt>
                <c:pt idx="28076">
                  <c:v>6.000000052154E-3</c:v>
                </c:pt>
                <c:pt idx="28077">
                  <c:v>6.000000052154E-3</c:v>
                </c:pt>
                <c:pt idx="28078">
                  <c:v>8.6666669075687996E-3</c:v>
                </c:pt>
                <c:pt idx="28079">
                  <c:v>6.000000052154E-3</c:v>
                </c:pt>
                <c:pt idx="28080">
                  <c:v>6.000000052154E-3</c:v>
                </c:pt>
                <c:pt idx="28081">
                  <c:v>6.000000052154E-3</c:v>
                </c:pt>
                <c:pt idx="28082">
                  <c:v>6.000000052154E-3</c:v>
                </c:pt>
                <c:pt idx="28083">
                  <c:v>2.6434222665464979</c:v>
                </c:pt>
                <c:pt idx="28084">
                  <c:v>28.253821681109912</c:v>
                </c:pt>
                <c:pt idx="28085">
                  <c:v>48.607374932230982</c:v>
                </c:pt>
                <c:pt idx="28086">
                  <c:v>51.870765942997025</c:v>
                </c:pt>
                <c:pt idx="28087">
                  <c:v>48.658858778492998</c:v>
                </c:pt>
                <c:pt idx="28088">
                  <c:v>38.747911430994009</c:v>
                </c:pt>
                <c:pt idx="28089">
                  <c:v>35.658186414508144</c:v>
                </c:pt>
                <c:pt idx="28090">
                  <c:v>41.776945567129594</c:v>
                </c:pt>
                <c:pt idx="28091">
                  <c:v>44.850311465795016</c:v>
                </c:pt>
                <c:pt idx="28092">
                  <c:v>45.210416015517978</c:v>
                </c:pt>
                <c:pt idx="28093">
                  <c:v>58.647356496065981</c:v>
                </c:pt>
                <c:pt idx="28094">
                  <c:v>83.874294222734619</c:v>
                </c:pt>
                <c:pt idx="28095">
                  <c:v>18.578087605999997</c:v>
                </c:pt>
                <c:pt idx="28096">
                  <c:v>9.4810523220674986E-2</c:v>
                </c:pt>
                <c:pt idx="28097">
                  <c:v>6.000000052154E-3</c:v>
                </c:pt>
                <c:pt idx="28098">
                  <c:v>7.5000001583248009E-3</c:v>
                </c:pt>
                <c:pt idx="28099">
                  <c:v>1.11722226404688E-2</c:v>
                </c:pt>
                <c:pt idx="28100">
                  <c:v>6.0000000521540997E-3</c:v>
                </c:pt>
                <c:pt idx="28101">
                  <c:v>6.0000000521541006E-3</c:v>
                </c:pt>
                <c:pt idx="28102">
                  <c:v>6.0000000521540989E-3</c:v>
                </c:pt>
                <c:pt idx="28103">
                  <c:v>7.8333335152517003E-3</c:v>
                </c:pt>
                <c:pt idx="28104">
                  <c:v>6.0000000521540087E-3</c:v>
                </c:pt>
                <c:pt idx="28105">
                  <c:v>6.0000000521540017E-3</c:v>
                </c:pt>
                <c:pt idx="28106">
                  <c:v>6.1883334388645878E-3</c:v>
                </c:pt>
                <c:pt idx="28107">
                  <c:v>2.6946825413319999</c:v>
                </c:pt>
                <c:pt idx="28108">
                  <c:v>27.585486169360138</c:v>
                </c:pt>
                <c:pt idx="28109">
                  <c:v>50.057408263154002</c:v>
                </c:pt>
                <c:pt idx="28110">
                  <c:v>56.552984148271094</c:v>
                </c:pt>
                <c:pt idx="28111">
                  <c:v>44.439553675125012</c:v>
                </c:pt>
                <c:pt idx="28112">
                  <c:v>45.889806868235951</c:v>
                </c:pt>
                <c:pt idx="28113">
                  <c:v>43.767319203485954</c:v>
                </c:pt>
                <c:pt idx="28114">
                  <c:v>47.151033104261955</c:v>
                </c:pt>
                <c:pt idx="28115">
                  <c:v>46.661263110374023</c:v>
                </c:pt>
                <c:pt idx="28116">
                  <c:v>44.484144363940004</c:v>
                </c:pt>
                <c:pt idx="28117">
                  <c:v>46.310913991399957</c:v>
                </c:pt>
                <c:pt idx="28118">
                  <c:v>45.334060948099932</c:v>
                </c:pt>
                <c:pt idx="28119">
                  <c:v>9.3356947688345997</c:v>
                </c:pt>
                <c:pt idx="28120">
                  <c:v>4.7781951423520042E-2</c:v>
                </c:pt>
                <c:pt idx="28121">
                  <c:v>9.0000005438924009E-3</c:v>
                </c:pt>
                <c:pt idx="28122">
                  <c:v>9.0000005438924009E-3</c:v>
                </c:pt>
                <c:pt idx="28123">
                  <c:v>9.0000005438923003E-3</c:v>
                </c:pt>
                <c:pt idx="28124">
                  <c:v>9.0000005438924009E-3</c:v>
                </c:pt>
                <c:pt idx="28125">
                  <c:v>9.0000005438923992E-3</c:v>
                </c:pt>
                <c:pt idx="28126">
                  <c:v>8.1400004919205005E-3</c:v>
                </c:pt>
                <c:pt idx="28127">
                  <c:v>0</c:v>
                </c:pt>
                <c:pt idx="28128">
                  <c:v>1.2000000104308E-3</c:v>
                </c:pt>
                <c:pt idx="28129">
                  <c:v>0</c:v>
                </c:pt>
                <c:pt idx="28130">
                  <c:v>5.0000000434616996E-3</c:v>
                </c:pt>
                <c:pt idx="28131">
                  <c:v>1.4058168264147994</c:v>
                </c:pt>
                <c:pt idx="28132">
                  <c:v>25.733390196579876</c:v>
                </c:pt>
                <c:pt idx="28133">
                  <c:v>43.200074255199979</c:v>
                </c:pt>
                <c:pt idx="28134">
                  <c:v>30.823161316020105</c:v>
                </c:pt>
                <c:pt idx="28135">
                  <c:v>32.435436457129981</c:v>
                </c:pt>
                <c:pt idx="28136">
                  <c:v>36.07984183364988</c:v>
                </c:pt>
                <c:pt idx="28137">
                  <c:v>36.316340727019906</c:v>
                </c:pt>
                <c:pt idx="28138">
                  <c:v>36.485754224469929</c:v>
                </c:pt>
                <c:pt idx="28139">
                  <c:v>38.58927563084012</c:v>
                </c:pt>
                <c:pt idx="28140">
                  <c:v>44.401259429590027</c:v>
                </c:pt>
                <c:pt idx="28141">
                  <c:v>36.516160004637072</c:v>
                </c:pt>
                <c:pt idx="28142">
                  <c:v>28.032187141030136</c:v>
                </c:pt>
                <c:pt idx="28143">
                  <c:v>1.855281709169958</c:v>
                </c:pt>
                <c:pt idx="28144">
                  <c:v>3.042318082311013E-2</c:v>
                </c:pt>
                <c:pt idx="28145">
                  <c:v>1.500000059605E-2</c:v>
                </c:pt>
                <c:pt idx="28146">
                  <c:v>1.4880000590340003E-2</c:v>
                </c:pt>
                <c:pt idx="28147">
                  <c:v>3.000000026077E-3</c:v>
                </c:pt>
                <c:pt idx="28148">
                  <c:v>3.0000000260771002E-3</c:v>
                </c:pt>
                <c:pt idx="28149">
                  <c:v>3.000000026077E-3</c:v>
                </c:pt>
                <c:pt idx="28150">
                  <c:v>3.000000026077E-3</c:v>
                </c:pt>
                <c:pt idx="28151">
                  <c:v>3.000000026077E-3</c:v>
                </c:pt>
                <c:pt idx="28152">
                  <c:v>3.000000026077E-3</c:v>
                </c:pt>
                <c:pt idx="28153">
                  <c:v>8.1872224647345001E-3</c:v>
                </c:pt>
                <c:pt idx="28154">
                  <c:v>6.0000000521540017E-3</c:v>
                </c:pt>
                <c:pt idx="28155">
                  <c:v>0.23895668189770447</c:v>
                </c:pt>
                <c:pt idx="28156">
                  <c:v>8.4471899547099838</c:v>
                </c:pt>
                <c:pt idx="28157">
                  <c:v>28.813963778809921</c:v>
                </c:pt>
                <c:pt idx="28158">
                  <c:v>24.045632712309725</c:v>
                </c:pt>
                <c:pt idx="28159">
                  <c:v>36.623037322400251</c:v>
                </c:pt>
                <c:pt idx="28160">
                  <c:v>37.582480743719998</c:v>
                </c:pt>
                <c:pt idx="28161">
                  <c:v>46.073083496626964</c:v>
                </c:pt>
                <c:pt idx="28162">
                  <c:v>48.029816644979974</c:v>
                </c:pt>
                <c:pt idx="28163">
                  <c:v>47.365212155450081</c:v>
                </c:pt>
                <c:pt idx="28164">
                  <c:v>46.89227967103011</c:v>
                </c:pt>
                <c:pt idx="28165">
                  <c:v>47.858392715980017</c:v>
                </c:pt>
                <c:pt idx="28166">
                  <c:v>38.608651686359963</c:v>
                </c:pt>
                <c:pt idx="28167">
                  <c:v>12.188976096397994</c:v>
                </c:pt>
                <c:pt idx="28168">
                  <c:v>0.10943487426162599</c:v>
                </c:pt>
                <c:pt idx="28169">
                  <c:v>6.0000000521541006E-3</c:v>
                </c:pt>
                <c:pt idx="28170">
                  <c:v>6.0000000521539991E-3</c:v>
                </c:pt>
                <c:pt idx="28171">
                  <c:v>6.0000000521540989E-3</c:v>
                </c:pt>
                <c:pt idx="28172">
                  <c:v>6.0000000521540997E-3</c:v>
                </c:pt>
                <c:pt idx="28173">
                  <c:v>6.000000052154E-3</c:v>
                </c:pt>
                <c:pt idx="28174">
                  <c:v>6.000000052154E-3</c:v>
                </c:pt>
                <c:pt idx="28175">
                  <c:v>6.0000000521539991E-3</c:v>
                </c:pt>
                <c:pt idx="28176">
                  <c:v>6.000000052154E-3</c:v>
                </c:pt>
                <c:pt idx="28177">
                  <c:v>6.000000052154E-3</c:v>
                </c:pt>
                <c:pt idx="28178">
                  <c:v>6.000000052154E-3</c:v>
                </c:pt>
                <c:pt idx="28179">
                  <c:v>3.6031489830729981</c:v>
                </c:pt>
                <c:pt idx="28180">
                  <c:v>32.647136636049936</c:v>
                </c:pt>
                <c:pt idx="28181">
                  <c:v>50.659135654240117</c:v>
                </c:pt>
                <c:pt idx="28182">
                  <c:v>59.572848106749916</c:v>
                </c:pt>
                <c:pt idx="28183">
                  <c:v>59.887868727579871</c:v>
                </c:pt>
                <c:pt idx="28184">
                  <c:v>59.793863846459999</c:v>
                </c:pt>
                <c:pt idx="28185">
                  <c:v>60.81123456000978</c:v>
                </c:pt>
                <c:pt idx="28186">
                  <c:v>65.279262685510048</c:v>
                </c:pt>
                <c:pt idx="28187">
                  <c:v>61.897247522399994</c:v>
                </c:pt>
                <c:pt idx="28188">
                  <c:v>62.890244141549829</c:v>
                </c:pt>
                <c:pt idx="28189">
                  <c:v>58.298915731769966</c:v>
                </c:pt>
                <c:pt idx="28190">
                  <c:v>50.842359108671985</c:v>
                </c:pt>
                <c:pt idx="28191">
                  <c:v>13.23222146393698</c:v>
                </c:pt>
                <c:pt idx="28192">
                  <c:v>9.9932023158503303E-2</c:v>
                </c:pt>
                <c:pt idx="28193">
                  <c:v>9.6705211326478992E-3</c:v>
                </c:pt>
                <c:pt idx="28194">
                  <c:v>9.6705211326478992E-3</c:v>
                </c:pt>
                <c:pt idx="28195">
                  <c:v>9.6705211326479999E-3</c:v>
                </c:pt>
                <c:pt idx="28196">
                  <c:v>1.0869410046272801E-2</c:v>
                </c:pt>
                <c:pt idx="28197">
                  <c:v>1.3081632279790898E-2</c:v>
                </c:pt>
                <c:pt idx="28198">
                  <c:v>1.2759410049766301E-2</c:v>
                </c:pt>
                <c:pt idx="28199">
                  <c:v>1.09087289818045E-2</c:v>
                </c:pt>
                <c:pt idx="28200">
                  <c:v>9.0000005438923992E-3</c:v>
                </c:pt>
                <c:pt idx="28201">
                  <c:v>1.3000000827014401E-2</c:v>
                </c:pt>
                <c:pt idx="28202">
                  <c:v>1.21533339672411E-2</c:v>
                </c:pt>
                <c:pt idx="28203">
                  <c:v>2.866973934313009</c:v>
                </c:pt>
                <c:pt idx="28204">
                  <c:v>27.783825081532996</c:v>
                </c:pt>
                <c:pt idx="28205">
                  <c:v>43.264767708776986</c:v>
                </c:pt>
                <c:pt idx="28206">
                  <c:v>44.411160194605998</c:v>
                </c:pt>
                <c:pt idx="28207">
                  <c:v>37.483022993404916</c:v>
                </c:pt>
                <c:pt idx="28208">
                  <c:v>36.674912493490069</c:v>
                </c:pt>
                <c:pt idx="28209">
                  <c:v>37.420611189736007</c:v>
                </c:pt>
                <c:pt idx="28210">
                  <c:v>40.779459446276007</c:v>
                </c:pt>
                <c:pt idx="28211">
                  <c:v>40.518006354966985</c:v>
                </c:pt>
                <c:pt idx="28212">
                  <c:v>68.51154584088799</c:v>
                </c:pt>
                <c:pt idx="28213">
                  <c:v>50.775926892226607</c:v>
                </c:pt>
                <c:pt idx="28214">
                  <c:v>44.136281439128027</c:v>
                </c:pt>
                <c:pt idx="28215">
                  <c:v>15.008952660877014</c:v>
                </c:pt>
                <c:pt idx="28216">
                  <c:v>0.17213410378599292</c:v>
                </c:pt>
                <c:pt idx="28217">
                  <c:v>3.000000025991767E-3</c:v>
                </c:pt>
                <c:pt idx="28218">
                  <c:v>1.2724445095400938E-2</c:v>
                </c:pt>
                <c:pt idx="28219">
                  <c:v>6.7866669910855992E-3</c:v>
                </c:pt>
                <c:pt idx="28220">
                  <c:v>9.0000005438924009E-3</c:v>
                </c:pt>
                <c:pt idx="28221">
                  <c:v>1.05000006500632E-2</c:v>
                </c:pt>
                <c:pt idx="28222">
                  <c:v>9.1700002075068999E-3</c:v>
                </c:pt>
                <c:pt idx="28223">
                  <c:v>1.4000000121693001E-3</c:v>
                </c:pt>
                <c:pt idx="28224">
                  <c:v>2.5066666884554015E-3</c:v>
                </c:pt>
                <c:pt idx="28225">
                  <c:v>2.0933333515293002E-3</c:v>
                </c:pt>
                <c:pt idx="28226">
                  <c:v>8.4033336159256011E-3</c:v>
                </c:pt>
                <c:pt idx="28227">
                  <c:v>1.2545878411540059</c:v>
                </c:pt>
                <c:pt idx="28228">
                  <c:v>32.37671063200014</c:v>
                </c:pt>
                <c:pt idx="28229">
                  <c:v>38.309886891570386</c:v>
                </c:pt>
                <c:pt idx="28230">
                  <c:v>29.593585417009763</c:v>
                </c:pt>
                <c:pt idx="28231">
                  <c:v>38.58291056473891</c:v>
                </c:pt>
                <c:pt idx="28232">
                  <c:v>70.047747915053947</c:v>
                </c:pt>
                <c:pt idx="28233">
                  <c:v>58.916673661868003</c:v>
                </c:pt>
                <c:pt idx="28234">
                  <c:v>61.758284814626592</c:v>
                </c:pt>
                <c:pt idx="28235">
                  <c:v>41.335380531415012</c:v>
                </c:pt>
                <c:pt idx="28236">
                  <c:v>41.149136215580029</c:v>
                </c:pt>
                <c:pt idx="28237">
                  <c:v>39.815230008270078</c:v>
                </c:pt>
                <c:pt idx="28238">
                  <c:v>40.756276061400001</c:v>
                </c:pt>
                <c:pt idx="28239">
                  <c:v>21.171166295666012</c:v>
                </c:pt>
                <c:pt idx="28240">
                  <c:v>0.18090270414431092</c:v>
                </c:pt>
                <c:pt idx="28241">
                  <c:v>9.0000005438923992E-3</c:v>
                </c:pt>
                <c:pt idx="28242">
                  <c:v>9.0000005438924009E-3</c:v>
                </c:pt>
                <c:pt idx="28243">
                  <c:v>9.0000005438923003E-3</c:v>
                </c:pt>
                <c:pt idx="28244">
                  <c:v>8.5994448300658003E-3</c:v>
                </c:pt>
                <c:pt idx="28245">
                  <c:v>5.7500001457002001E-3</c:v>
                </c:pt>
                <c:pt idx="28246">
                  <c:v>3.7083334095465003E-3</c:v>
                </c:pt>
                <c:pt idx="28247">
                  <c:v>6.4333334228851994E-3</c:v>
                </c:pt>
                <c:pt idx="28248">
                  <c:v>6.0000000521540997E-3</c:v>
                </c:pt>
                <c:pt idx="28249">
                  <c:v>6.0000000521541006E-3</c:v>
                </c:pt>
                <c:pt idx="28250">
                  <c:v>6.000000052154E-3</c:v>
                </c:pt>
                <c:pt idx="28251">
                  <c:v>0.68551477066089461</c:v>
                </c:pt>
                <c:pt idx="28252">
                  <c:v>8.8155557030029996</c:v>
                </c:pt>
                <c:pt idx="28253">
                  <c:v>27.773317179680021</c:v>
                </c:pt>
                <c:pt idx="28254">
                  <c:v>27.03238902714503</c:v>
                </c:pt>
                <c:pt idx="28255">
                  <c:v>26.306163140682031</c:v>
                </c:pt>
                <c:pt idx="28256">
                  <c:v>31.876380593882999</c:v>
                </c:pt>
                <c:pt idx="28257">
                  <c:v>42.199603434314042</c:v>
                </c:pt>
                <c:pt idx="28258">
                  <c:v>45.832528859750028</c:v>
                </c:pt>
                <c:pt idx="28259">
                  <c:v>50.628937631318081</c:v>
                </c:pt>
                <c:pt idx="28260">
                  <c:v>42.272725113191001</c:v>
                </c:pt>
                <c:pt idx="28261">
                  <c:v>47.350996614394944</c:v>
                </c:pt>
                <c:pt idx="28262">
                  <c:v>26.262615936640032</c:v>
                </c:pt>
                <c:pt idx="28263">
                  <c:v>7.2902692026270017</c:v>
                </c:pt>
                <c:pt idx="28264">
                  <c:v>9.4148988678481982E-2</c:v>
                </c:pt>
                <c:pt idx="28265">
                  <c:v>9.0000005438924009E-3</c:v>
                </c:pt>
                <c:pt idx="28266">
                  <c:v>9.0000005438922986E-3</c:v>
                </c:pt>
                <c:pt idx="28267">
                  <c:v>9.0000005438924009E-3</c:v>
                </c:pt>
                <c:pt idx="28268">
                  <c:v>9.0000005438924009E-3</c:v>
                </c:pt>
                <c:pt idx="28269">
                  <c:v>9.0000005438923992E-3</c:v>
                </c:pt>
                <c:pt idx="28270">
                  <c:v>9.0000005438923003E-3</c:v>
                </c:pt>
                <c:pt idx="28271">
                  <c:v>1.0166667293136301E-2</c:v>
                </c:pt>
                <c:pt idx="28272">
                  <c:v>9.0000005438924009E-3</c:v>
                </c:pt>
                <c:pt idx="28273">
                  <c:v>9.1388894426118993E-3</c:v>
                </c:pt>
                <c:pt idx="28274">
                  <c:v>1.1720556248910701E-2</c:v>
                </c:pt>
                <c:pt idx="28275">
                  <c:v>2.8474725681850259</c:v>
                </c:pt>
                <c:pt idx="28276">
                  <c:v>67.795576657979836</c:v>
                </c:pt>
                <c:pt idx="28277">
                  <c:v>169.07859996556999</c:v>
                </c:pt>
                <c:pt idx="28278">
                  <c:v>179.44718723990991</c:v>
                </c:pt>
                <c:pt idx="28279">
                  <c:v>113.40786687288005</c:v>
                </c:pt>
                <c:pt idx="28280">
                  <c:v>47.722387394379894</c:v>
                </c:pt>
                <c:pt idx="28281">
                  <c:v>44.49545762485991</c:v>
                </c:pt>
                <c:pt idx="28282">
                  <c:v>42.807153628669994</c:v>
                </c:pt>
                <c:pt idx="28283">
                  <c:v>29.354940129920124</c:v>
                </c:pt>
                <c:pt idx="28284">
                  <c:v>23.836825296350071</c:v>
                </c:pt>
                <c:pt idx="28285">
                  <c:v>72.861099194123994</c:v>
                </c:pt>
                <c:pt idx="28286">
                  <c:v>71.722264633374806</c:v>
                </c:pt>
                <c:pt idx="28287">
                  <c:v>22.912655877033004</c:v>
                </c:pt>
                <c:pt idx="28288">
                  <c:v>0.24501903741310005</c:v>
                </c:pt>
                <c:pt idx="28289">
                  <c:v>3.000000026077E-3</c:v>
                </c:pt>
                <c:pt idx="28290">
                  <c:v>3.0000000260769996E-3</c:v>
                </c:pt>
                <c:pt idx="28291">
                  <c:v>4.5733334341395999E-3</c:v>
                </c:pt>
                <c:pt idx="28292">
                  <c:v>3.8266667320083002E-3</c:v>
                </c:pt>
                <c:pt idx="28293">
                  <c:v>6.5750001399362996E-3</c:v>
                </c:pt>
                <c:pt idx="28294">
                  <c:v>6.0000000521540997E-3</c:v>
                </c:pt>
                <c:pt idx="28295">
                  <c:v>7.0000001384565996E-3</c:v>
                </c:pt>
                <c:pt idx="28296">
                  <c:v>7.9933335575171002E-3</c:v>
                </c:pt>
                <c:pt idx="28297">
                  <c:v>1.0393333826214098E-2</c:v>
                </c:pt>
                <c:pt idx="28298">
                  <c:v>9.0000005438923003E-3</c:v>
                </c:pt>
                <c:pt idx="28299">
                  <c:v>0.27302467353529991</c:v>
                </c:pt>
                <c:pt idx="28300">
                  <c:v>20.186355435126018</c:v>
                </c:pt>
                <c:pt idx="28301">
                  <c:v>64.596448490185026</c:v>
                </c:pt>
                <c:pt idx="28302">
                  <c:v>41.462557610142994</c:v>
                </c:pt>
                <c:pt idx="28303">
                  <c:v>46.844844918251056</c:v>
                </c:pt>
                <c:pt idx="28304">
                  <c:v>48.816912141111999</c:v>
                </c:pt>
                <c:pt idx="28305">
                  <c:v>49.368657914536008</c:v>
                </c:pt>
                <c:pt idx="28306">
                  <c:v>40.537808369001993</c:v>
                </c:pt>
                <c:pt idx="28307">
                  <c:v>51.093904627428969</c:v>
                </c:pt>
                <c:pt idx="28308">
                  <c:v>48.188938379279989</c:v>
                </c:pt>
                <c:pt idx="28309">
                  <c:v>40.186491580559959</c:v>
                </c:pt>
                <c:pt idx="28310">
                  <c:v>23.370120255429811</c:v>
                </c:pt>
                <c:pt idx="28311">
                  <c:v>5.7013872438110411</c:v>
                </c:pt>
                <c:pt idx="28312">
                  <c:v>0.11693696441284041</c:v>
                </c:pt>
                <c:pt idx="28313">
                  <c:v>9.0000005438923003E-3</c:v>
                </c:pt>
                <c:pt idx="28314">
                  <c:v>9.0000005438923992E-3</c:v>
                </c:pt>
                <c:pt idx="28315">
                  <c:v>9.0000005438923003E-3</c:v>
                </c:pt>
                <c:pt idx="28316">
                  <c:v>9.0000005438923003E-3</c:v>
                </c:pt>
                <c:pt idx="28317">
                  <c:v>9.0000005438924009E-3</c:v>
                </c:pt>
                <c:pt idx="28318">
                  <c:v>9.0000005438923003E-3</c:v>
                </c:pt>
                <c:pt idx="28319">
                  <c:v>9.0000005438923992E-3</c:v>
                </c:pt>
                <c:pt idx="28320">
                  <c:v>4.5822224828105003E-3</c:v>
                </c:pt>
                <c:pt idx="28321">
                  <c:v>2.0000000949949E-3</c:v>
                </c:pt>
                <c:pt idx="28322">
                  <c:v>2.0000000949949E-3</c:v>
                </c:pt>
                <c:pt idx="28323">
                  <c:v>1.0865893897606007</c:v>
                </c:pt>
                <c:pt idx="28324">
                  <c:v>8.8422934755270148</c:v>
                </c:pt>
                <c:pt idx="28325">
                  <c:v>25.674561010419893</c:v>
                </c:pt>
                <c:pt idx="28326">
                  <c:v>31.754017971990152</c:v>
                </c:pt>
                <c:pt idx="28327">
                  <c:v>34.277705181306033</c:v>
                </c:pt>
                <c:pt idx="28328">
                  <c:v>42.587060775060081</c:v>
                </c:pt>
                <c:pt idx="28329">
                  <c:v>42.779183403200022</c:v>
                </c:pt>
                <c:pt idx="28330">
                  <c:v>31.138819072780279</c:v>
                </c:pt>
                <c:pt idx="28331">
                  <c:v>30.83845840003994</c:v>
                </c:pt>
                <c:pt idx="28332">
                  <c:v>47.500303622268007</c:v>
                </c:pt>
                <c:pt idx="28333">
                  <c:v>97.512409397620104</c:v>
                </c:pt>
                <c:pt idx="28334">
                  <c:v>33.427685784862092</c:v>
                </c:pt>
                <c:pt idx="28335">
                  <c:v>14.880200361160396</c:v>
                </c:pt>
                <c:pt idx="28336">
                  <c:v>0.12145197161318103</c:v>
                </c:pt>
                <c:pt idx="28337">
                  <c:v>1.50000005960465E-2</c:v>
                </c:pt>
                <c:pt idx="28338">
                  <c:v>4.4266667605067003E-3</c:v>
                </c:pt>
                <c:pt idx="28339">
                  <c:v>3.000000026077E-3</c:v>
                </c:pt>
                <c:pt idx="28340">
                  <c:v>3.0000000260771006E-3</c:v>
                </c:pt>
                <c:pt idx="28341">
                  <c:v>3.000000026077E-3</c:v>
                </c:pt>
                <c:pt idx="28342">
                  <c:v>3.0000000260769991E-3</c:v>
                </c:pt>
                <c:pt idx="28343">
                  <c:v>3.0000000260770009E-3</c:v>
                </c:pt>
                <c:pt idx="28344">
                  <c:v>3.000000026077E-3</c:v>
                </c:pt>
                <c:pt idx="28345">
                  <c:v>3.286666695235918E-3</c:v>
                </c:pt>
                <c:pt idx="28346">
                  <c:v>6.0000000521540642E-3</c:v>
                </c:pt>
                <c:pt idx="28347">
                  <c:v>0.21548099750809513</c:v>
                </c:pt>
                <c:pt idx="28348">
                  <c:v>2.8749128570700577</c:v>
                </c:pt>
                <c:pt idx="28349">
                  <c:v>3.4110201044300084</c:v>
                </c:pt>
                <c:pt idx="28350">
                  <c:v>9.3370097524602897</c:v>
                </c:pt>
                <c:pt idx="28351">
                  <c:v>20.293704876989977</c:v>
                </c:pt>
                <c:pt idx="28352">
                  <c:v>26.348578508529954</c:v>
                </c:pt>
                <c:pt idx="28353">
                  <c:v>28.608978472740091</c:v>
                </c:pt>
                <c:pt idx="28354">
                  <c:v>27.666392116339921</c:v>
                </c:pt>
                <c:pt idx="28355">
                  <c:v>33.545173244860052</c:v>
                </c:pt>
                <c:pt idx="28356">
                  <c:v>26.546960231259618</c:v>
                </c:pt>
                <c:pt idx="28357">
                  <c:v>12.178327154579961</c:v>
                </c:pt>
                <c:pt idx="28358">
                  <c:v>14.604339119791987</c:v>
                </c:pt>
                <c:pt idx="28359">
                  <c:v>14.29764131286899</c:v>
                </c:pt>
                <c:pt idx="28360">
                  <c:v>0.12094400472053002</c:v>
                </c:pt>
                <c:pt idx="28361">
                  <c:v>8.4466667400879825E-3</c:v>
                </c:pt>
                <c:pt idx="28362">
                  <c:v>3.5533333642200349E-3</c:v>
                </c:pt>
                <c:pt idx="28363">
                  <c:v>2.4666666881001387E-4</c:v>
                </c:pt>
                <c:pt idx="28364">
                  <c:v>0</c:v>
                </c:pt>
                <c:pt idx="28365">
                  <c:v>7.1500000854400891E-3</c:v>
                </c:pt>
                <c:pt idx="28366">
                  <c:v>0</c:v>
                </c:pt>
                <c:pt idx="28367">
                  <c:v>4.7933333749998752E-3</c:v>
                </c:pt>
                <c:pt idx="28368">
                  <c:v>0</c:v>
                </c:pt>
                <c:pt idx="28369">
                  <c:v>2.9533333590099353E-3</c:v>
                </c:pt>
                <c:pt idx="28370">
                  <c:v>2.0466666844600745E-3</c:v>
                </c:pt>
                <c:pt idx="28371">
                  <c:v>1.0813536935190911</c:v>
                </c:pt>
                <c:pt idx="28372">
                  <c:v>20.564012211607007</c:v>
                </c:pt>
                <c:pt idx="28373">
                  <c:v>36.283374933678793</c:v>
                </c:pt>
                <c:pt idx="28374">
                  <c:v>26.762881164259852</c:v>
                </c:pt>
                <c:pt idx="28375">
                  <c:v>38.779420468540138</c:v>
                </c:pt>
                <c:pt idx="28376">
                  <c:v>41.494992177490076</c:v>
                </c:pt>
                <c:pt idx="28377">
                  <c:v>37.951650837979969</c:v>
                </c:pt>
                <c:pt idx="28378">
                  <c:v>40.398496394562216</c:v>
                </c:pt>
                <c:pt idx="28379">
                  <c:v>24.852807604239018</c:v>
                </c:pt>
                <c:pt idx="28380">
                  <c:v>30.60992888292003</c:v>
                </c:pt>
                <c:pt idx="28381">
                  <c:v>29.440974591040003</c:v>
                </c:pt>
                <c:pt idx="28382">
                  <c:v>76.689935336640019</c:v>
                </c:pt>
                <c:pt idx="28383">
                  <c:v>43.693068091409032</c:v>
                </c:pt>
                <c:pt idx="28384">
                  <c:v>0.158965906134238</c:v>
                </c:pt>
                <c:pt idx="28385">
                  <c:v>0</c:v>
                </c:pt>
                <c:pt idx="28386">
                  <c:v>0</c:v>
                </c:pt>
                <c:pt idx="28387">
                  <c:v>0</c:v>
                </c:pt>
                <c:pt idx="28388">
                  <c:v>3.5811112396832E-3</c:v>
                </c:pt>
                <c:pt idx="28389">
                  <c:v>3.4855555918896011E-3</c:v>
                </c:pt>
                <c:pt idx="28390">
                  <c:v>4.5933333732600997E-3</c:v>
                </c:pt>
                <c:pt idx="28391">
                  <c:v>0</c:v>
                </c:pt>
                <c:pt idx="28392">
                  <c:v>8.6016668560398007E-3</c:v>
                </c:pt>
                <c:pt idx="28393">
                  <c:v>9.0000005438924009E-3</c:v>
                </c:pt>
                <c:pt idx="28394">
                  <c:v>1.0271667282924897E-2</c:v>
                </c:pt>
                <c:pt idx="28395">
                  <c:v>0.79241605450010155</c:v>
                </c:pt>
                <c:pt idx="28396">
                  <c:v>56.337910942853</c:v>
                </c:pt>
                <c:pt idx="28397">
                  <c:v>74.033988747329886</c:v>
                </c:pt>
                <c:pt idx="28398">
                  <c:v>98.502887564132948</c:v>
                </c:pt>
                <c:pt idx="28399">
                  <c:v>144.907696908921</c:v>
                </c:pt>
                <c:pt idx="28400">
                  <c:v>176.82893777185018</c:v>
                </c:pt>
                <c:pt idx="28401">
                  <c:v>159.8077409182597</c:v>
                </c:pt>
                <c:pt idx="28402">
                  <c:v>143.8051937997302</c:v>
                </c:pt>
                <c:pt idx="28403">
                  <c:v>155.62343249858031</c:v>
                </c:pt>
                <c:pt idx="28404">
                  <c:v>98.139241892959944</c:v>
                </c:pt>
                <c:pt idx="28405">
                  <c:v>45.255376158075023</c:v>
                </c:pt>
                <c:pt idx="28406">
                  <c:v>44.374871365369927</c:v>
                </c:pt>
                <c:pt idx="28407">
                  <c:v>52.56880957788897</c:v>
                </c:pt>
                <c:pt idx="28408">
                  <c:v>0.28078060386805903</c:v>
                </c:pt>
                <c:pt idx="28409">
                  <c:v>0</c:v>
                </c:pt>
                <c:pt idx="28410">
                  <c:v>0</c:v>
                </c:pt>
                <c:pt idx="28411">
                  <c:v>0</c:v>
                </c:pt>
                <c:pt idx="28412">
                  <c:v>3.7533333659585996E-3</c:v>
                </c:pt>
                <c:pt idx="28413">
                  <c:v>8.4666667402609995E-4</c:v>
                </c:pt>
                <c:pt idx="28414">
                  <c:v>0</c:v>
                </c:pt>
                <c:pt idx="28415">
                  <c:v>3.7466666992339E-3</c:v>
                </c:pt>
                <c:pt idx="28416">
                  <c:v>6.0466667192263001E-3</c:v>
                </c:pt>
                <c:pt idx="28417">
                  <c:v>1.8666667553285943E-3</c:v>
                </c:pt>
                <c:pt idx="28418">
                  <c:v>0</c:v>
                </c:pt>
                <c:pt idx="28419">
                  <c:v>1.9880912600510072</c:v>
                </c:pt>
                <c:pt idx="28420">
                  <c:v>63.465373297697056</c:v>
                </c:pt>
                <c:pt idx="28421">
                  <c:v>116.40977037182006</c:v>
                </c:pt>
                <c:pt idx="28422">
                  <c:v>171.98671607945016</c:v>
                </c:pt>
                <c:pt idx="28423">
                  <c:v>179.53684511272991</c:v>
                </c:pt>
                <c:pt idx="28424">
                  <c:v>142.51097317918209</c:v>
                </c:pt>
                <c:pt idx="28425">
                  <c:v>133.74018585124008</c:v>
                </c:pt>
                <c:pt idx="28426">
                  <c:v>133.37231507540503</c:v>
                </c:pt>
                <c:pt idx="28427">
                  <c:v>167.17426536456298</c:v>
                </c:pt>
                <c:pt idx="28428">
                  <c:v>164.31539392324999</c:v>
                </c:pt>
                <c:pt idx="28429">
                  <c:v>155.83425293757</c:v>
                </c:pt>
                <c:pt idx="28430">
                  <c:v>142.89662606686306</c:v>
                </c:pt>
                <c:pt idx="28431">
                  <c:v>45.560944924329704</c:v>
                </c:pt>
                <c:pt idx="28432">
                  <c:v>0.31494683539727697</c:v>
                </c:pt>
                <c:pt idx="28433">
                  <c:v>5.0000003539025003E-3</c:v>
                </c:pt>
                <c:pt idx="28434">
                  <c:v>5.0000003539025992E-3</c:v>
                </c:pt>
                <c:pt idx="28435">
                  <c:v>5.0000003539025992E-3</c:v>
                </c:pt>
                <c:pt idx="28436">
                  <c:v>5.140555914646701E-3</c:v>
                </c:pt>
                <c:pt idx="28437">
                  <c:v>6.1427781738651009E-3</c:v>
                </c:pt>
                <c:pt idx="28438">
                  <c:v>5.0000003539025003E-3</c:v>
                </c:pt>
                <c:pt idx="28439">
                  <c:v>5.9166670544073003E-3</c:v>
                </c:pt>
                <c:pt idx="28440">
                  <c:v>5.0000003539026E-3</c:v>
                </c:pt>
                <c:pt idx="28441">
                  <c:v>6.6500004148111001E-3</c:v>
                </c:pt>
                <c:pt idx="28442">
                  <c:v>5.0000003539026026E-3</c:v>
                </c:pt>
                <c:pt idx="28443">
                  <c:v>2.111713557574987</c:v>
                </c:pt>
                <c:pt idx="28444">
                  <c:v>81.837844564061101</c:v>
                </c:pt>
                <c:pt idx="28445">
                  <c:v>185.07133961836399</c:v>
                </c:pt>
                <c:pt idx="28446">
                  <c:v>58.093252729099959</c:v>
                </c:pt>
                <c:pt idx="28447">
                  <c:v>42.443921241226008</c:v>
                </c:pt>
                <c:pt idx="28448">
                  <c:v>50.63002216207019</c:v>
                </c:pt>
                <c:pt idx="28449">
                  <c:v>45.255230144655002</c:v>
                </c:pt>
                <c:pt idx="28450">
                  <c:v>61.617667731312409</c:v>
                </c:pt>
                <c:pt idx="28451">
                  <c:v>50.932715811198989</c:v>
                </c:pt>
                <c:pt idx="28452">
                  <c:v>48.959491536086006</c:v>
                </c:pt>
                <c:pt idx="28453">
                  <c:v>51.323243101169965</c:v>
                </c:pt>
                <c:pt idx="28454">
                  <c:v>89.337621940800091</c:v>
                </c:pt>
                <c:pt idx="28455">
                  <c:v>50.132486577459986</c:v>
                </c:pt>
                <c:pt idx="28456">
                  <c:v>0.17617474032565994</c:v>
                </c:pt>
                <c:pt idx="28457">
                  <c:v>6.5133335262847992E-3</c:v>
                </c:pt>
                <c:pt idx="28458">
                  <c:v>3.0000000260770997E-3</c:v>
                </c:pt>
                <c:pt idx="28459">
                  <c:v>1.0246134373462799E-2</c:v>
                </c:pt>
                <c:pt idx="28460">
                  <c:v>3.000000026077098E-3</c:v>
                </c:pt>
                <c:pt idx="28461">
                  <c:v>1.0303333747821601E-2</c:v>
                </c:pt>
                <c:pt idx="28462">
                  <c:v>6.7666667730857995E-3</c:v>
                </c:pt>
                <c:pt idx="28463">
                  <c:v>6.0000000521541006E-3</c:v>
                </c:pt>
                <c:pt idx="28464">
                  <c:v>6.0000000521540989E-3</c:v>
                </c:pt>
                <c:pt idx="28465">
                  <c:v>6.4166668160921987E-3</c:v>
                </c:pt>
                <c:pt idx="28466">
                  <c:v>0</c:v>
                </c:pt>
                <c:pt idx="28467">
                  <c:v>1.6652794996650186</c:v>
                </c:pt>
                <c:pt idx="28468">
                  <c:v>9.9848886469999343</c:v>
                </c:pt>
                <c:pt idx="28469">
                  <c:v>24.287853778870158</c:v>
                </c:pt>
                <c:pt idx="28470">
                  <c:v>23.764693301779971</c:v>
                </c:pt>
                <c:pt idx="28471">
                  <c:v>30.992687215550177</c:v>
                </c:pt>
                <c:pt idx="28472">
                  <c:v>40.253408953270082</c:v>
                </c:pt>
                <c:pt idx="28473">
                  <c:v>38.763467141409819</c:v>
                </c:pt>
                <c:pt idx="28474">
                  <c:v>37.021436201810047</c:v>
                </c:pt>
                <c:pt idx="28475">
                  <c:v>40.798267732527052</c:v>
                </c:pt>
                <c:pt idx="28476">
                  <c:v>45.398495807639847</c:v>
                </c:pt>
                <c:pt idx="28477">
                  <c:v>52.418737076299976</c:v>
                </c:pt>
                <c:pt idx="28478">
                  <c:v>29.187505667639925</c:v>
                </c:pt>
                <c:pt idx="28479">
                  <c:v>6.8550568614949725</c:v>
                </c:pt>
                <c:pt idx="28480">
                  <c:v>0.21344854027600135</c:v>
                </c:pt>
                <c:pt idx="28481">
                  <c:v>3.5866666979007533E-3</c:v>
                </c:pt>
                <c:pt idx="28482">
                  <c:v>1.2000000104299247E-2</c:v>
                </c:pt>
                <c:pt idx="28483">
                  <c:v>6.8133333924986772E-3</c:v>
                </c:pt>
                <c:pt idx="28484">
                  <c:v>1.7800000155006046E-3</c:v>
                </c:pt>
                <c:pt idx="28485">
                  <c:v>1.2000000104299247E-2</c:v>
                </c:pt>
                <c:pt idx="28486">
                  <c:v>1.2000000104299247E-2</c:v>
                </c:pt>
                <c:pt idx="28487">
                  <c:v>1.2000000104299247E-2</c:v>
                </c:pt>
                <c:pt idx="28488">
                  <c:v>2.4448889576801136E-2</c:v>
                </c:pt>
                <c:pt idx="28489">
                  <c:v>1.0061111460499816E-2</c:v>
                </c:pt>
                <c:pt idx="28490">
                  <c:v>3.0000000261001247E-3</c:v>
                </c:pt>
                <c:pt idx="28491">
                  <c:v>2.0005177116089925</c:v>
                </c:pt>
                <c:pt idx="28492">
                  <c:v>17.225359836920006</c:v>
                </c:pt>
                <c:pt idx="28493">
                  <c:v>42.913508900400302</c:v>
                </c:pt>
                <c:pt idx="28494">
                  <c:v>45.774805638269754</c:v>
                </c:pt>
                <c:pt idx="28495">
                  <c:v>41.845072380770034</c:v>
                </c:pt>
                <c:pt idx="28496">
                  <c:v>43.272576452490284</c:v>
                </c:pt>
                <c:pt idx="28497">
                  <c:v>44.451485489799779</c:v>
                </c:pt>
                <c:pt idx="28498">
                  <c:v>43.638607297839826</c:v>
                </c:pt>
                <c:pt idx="28499">
                  <c:v>34.621008341840025</c:v>
                </c:pt>
                <c:pt idx="28500">
                  <c:v>23.337148435649851</c:v>
                </c:pt>
                <c:pt idx="28501">
                  <c:v>17.766382573709961</c:v>
                </c:pt>
                <c:pt idx="28502">
                  <c:v>6.6425263724399883</c:v>
                </c:pt>
                <c:pt idx="28503">
                  <c:v>1.6258967822080024</c:v>
                </c:pt>
                <c:pt idx="28504">
                  <c:v>0.14190334989199016</c:v>
                </c:pt>
                <c:pt idx="28505">
                  <c:v>8.0133335970060671E-3</c:v>
                </c:pt>
                <c:pt idx="28506">
                  <c:v>1.4186667223995642E-2</c:v>
                </c:pt>
                <c:pt idx="28507">
                  <c:v>3.4266667129969619E-3</c:v>
                </c:pt>
                <c:pt idx="28508">
                  <c:v>3.0000000270149485E-3</c:v>
                </c:pt>
                <c:pt idx="28509">
                  <c:v>3.000000025991767E-3</c:v>
                </c:pt>
                <c:pt idx="28510">
                  <c:v>3.000000025991767E-3</c:v>
                </c:pt>
                <c:pt idx="28511">
                  <c:v>3.000000025991767E-3</c:v>
                </c:pt>
                <c:pt idx="28512">
                  <c:v>3.000000025991767E-3</c:v>
                </c:pt>
                <c:pt idx="28513">
                  <c:v>3.0000000260059778E-3</c:v>
                </c:pt>
                <c:pt idx="28514">
                  <c:v>3.0000000260059778E-3</c:v>
                </c:pt>
                <c:pt idx="28515">
                  <c:v>1.3033161139080001</c:v>
                </c:pt>
                <c:pt idx="28516">
                  <c:v>19.159468389590074</c:v>
                </c:pt>
                <c:pt idx="28517">
                  <c:v>26.709701663129863</c:v>
                </c:pt>
                <c:pt idx="28518">
                  <c:v>30.85404734814</c:v>
                </c:pt>
                <c:pt idx="28519">
                  <c:v>35.045181456537989</c:v>
                </c:pt>
                <c:pt idx="28520">
                  <c:v>38.011000694440099</c:v>
                </c:pt>
                <c:pt idx="28521">
                  <c:v>38.268393767000134</c:v>
                </c:pt>
                <c:pt idx="28522">
                  <c:v>39.129026699836004</c:v>
                </c:pt>
                <c:pt idx="28523">
                  <c:v>33.585355592473007</c:v>
                </c:pt>
                <c:pt idx="28524">
                  <c:v>22.174010334016998</c:v>
                </c:pt>
                <c:pt idx="28525">
                  <c:v>22.602678223584007</c:v>
                </c:pt>
                <c:pt idx="28526">
                  <c:v>5.4029874098998789</c:v>
                </c:pt>
                <c:pt idx="28527">
                  <c:v>1.0494914108870717</c:v>
                </c:pt>
                <c:pt idx="28528">
                  <c:v>8.7287715148610001E-2</c:v>
                </c:pt>
                <c:pt idx="28529">
                  <c:v>1.1580556042544932E-2</c:v>
                </c:pt>
                <c:pt idx="28530">
                  <c:v>1.3561111742940946E-2</c:v>
                </c:pt>
                <c:pt idx="28531">
                  <c:v>8.0000003799799435E-3</c:v>
                </c:pt>
                <c:pt idx="28532">
                  <c:v>8.0000003799796104E-3</c:v>
                </c:pt>
                <c:pt idx="28533">
                  <c:v>8.0000003799014507E-3</c:v>
                </c:pt>
                <c:pt idx="28534">
                  <c:v>8.0000003800009267E-3</c:v>
                </c:pt>
                <c:pt idx="28535">
                  <c:v>8.0000003800009267E-3</c:v>
                </c:pt>
                <c:pt idx="28536">
                  <c:v>8.0000003800009267E-3</c:v>
                </c:pt>
                <c:pt idx="28537">
                  <c:v>8.000000379997374E-3</c:v>
                </c:pt>
                <c:pt idx="28538">
                  <c:v>1.1638333946983992E-2</c:v>
                </c:pt>
                <c:pt idx="28539">
                  <c:v>2.9204361719503993</c:v>
                </c:pt>
                <c:pt idx="28540">
                  <c:v>18.411950077625988</c:v>
                </c:pt>
                <c:pt idx="28541">
                  <c:v>30.509702157648007</c:v>
                </c:pt>
                <c:pt idx="28542">
                  <c:v>27.628882554773014</c:v>
                </c:pt>
                <c:pt idx="28543">
                  <c:v>24.373398217625393</c:v>
                </c:pt>
                <c:pt idx="28544">
                  <c:v>23.120022468152996</c:v>
                </c:pt>
                <c:pt idx="28545">
                  <c:v>32.00935212539207</c:v>
                </c:pt>
                <c:pt idx="28546">
                  <c:v>32.216421374269885</c:v>
                </c:pt>
                <c:pt idx="28547">
                  <c:v>29.32087272418994</c:v>
                </c:pt>
                <c:pt idx="28548">
                  <c:v>15.453255872429963</c:v>
                </c:pt>
                <c:pt idx="28549">
                  <c:v>11.473836091900012</c:v>
                </c:pt>
                <c:pt idx="28550">
                  <c:v>7.3616493498600448</c:v>
                </c:pt>
                <c:pt idx="28551">
                  <c:v>1.5091780468829938</c:v>
                </c:pt>
                <c:pt idx="28552">
                  <c:v>3.0850176858820078E-2</c:v>
                </c:pt>
                <c:pt idx="28553">
                  <c:v>9.0000005438929942E-3</c:v>
                </c:pt>
                <c:pt idx="28554">
                  <c:v>9.000000543893022E-3</c:v>
                </c:pt>
                <c:pt idx="28555">
                  <c:v>9.0000005438923003E-3</c:v>
                </c:pt>
                <c:pt idx="28556">
                  <c:v>9.000000543889719E-3</c:v>
                </c:pt>
                <c:pt idx="28557">
                  <c:v>9.0000005438923992E-3</c:v>
                </c:pt>
                <c:pt idx="28558">
                  <c:v>9.0000005438924009E-3</c:v>
                </c:pt>
                <c:pt idx="28559">
                  <c:v>9.0000005438924009E-3</c:v>
                </c:pt>
                <c:pt idx="28560">
                  <c:v>6.9133335352002945E-3</c:v>
                </c:pt>
                <c:pt idx="28561">
                  <c:v>6.0000000521540919E-3</c:v>
                </c:pt>
                <c:pt idx="28562">
                  <c:v>6.0000000521505115E-3</c:v>
                </c:pt>
                <c:pt idx="28563">
                  <c:v>3.0936292798320011</c:v>
                </c:pt>
                <c:pt idx="28564">
                  <c:v>11.767889580920013</c:v>
                </c:pt>
                <c:pt idx="28565">
                  <c:v>11.191276982311024</c:v>
                </c:pt>
                <c:pt idx="28566">
                  <c:v>11.637265151474026</c:v>
                </c:pt>
                <c:pt idx="28567">
                  <c:v>11.639253598120149</c:v>
                </c:pt>
                <c:pt idx="28568">
                  <c:v>21.414485043229888</c:v>
                </c:pt>
                <c:pt idx="28569">
                  <c:v>27.253932638850074</c:v>
                </c:pt>
                <c:pt idx="28570">
                  <c:v>28.717389703289882</c:v>
                </c:pt>
                <c:pt idx="28571">
                  <c:v>27.9759888201907</c:v>
                </c:pt>
                <c:pt idx="28572">
                  <c:v>13.128475362485005</c:v>
                </c:pt>
                <c:pt idx="28573">
                  <c:v>6.4751846578390087</c:v>
                </c:pt>
                <c:pt idx="28574">
                  <c:v>4.3861598028079101</c:v>
                </c:pt>
                <c:pt idx="28575">
                  <c:v>1.940445358803899</c:v>
                </c:pt>
                <c:pt idx="28576">
                  <c:v>0.13005681843703965</c:v>
                </c:pt>
                <c:pt idx="28577">
                  <c:v>5.4144445431596466E-3</c:v>
                </c:pt>
                <c:pt idx="28578">
                  <c:v>2.8755556605801758E-3</c:v>
                </c:pt>
                <c:pt idx="28579">
                  <c:v>6.2111111782101602E-3</c:v>
                </c:pt>
                <c:pt idx="28580">
                  <c:v>6.0000000521602814E-3</c:v>
                </c:pt>
                <c:pt idx="28581">
                  <c:v>6.0000000521505115E-3</c:v>
                </c:pt>
                <c:pt idx="28582">
                  <c:v>6.0000000521602814E-3</c:v>
                </c:pt>
                <c:pt idx="28583">
                  <c:v>6.0000000521593932E-3</c:v>
                </c:pt>
                <c:pt idx="28584">
                  <c:v>6.0000000521496233E-3</c:v>
                </c:pt>
                <c:pt idx="28585">
                  <c:v>6.0000000521505115E-3</c:v>
                </c:pt>
                <c:pt idx="28586">
                  <c:v>6.0000000521602814E-3</c:v>
                </c:pt>
                <c:pt idx="28587">
                  <c:v>2.0284176771669991</c:v>
                </c:pt>
                <c:pt idx="28588">
                  <c:v>23.048696178200089</c:v>
                </c:pt>
                <c:pt idx="28589">
                  <c:v>36.051728933231004</c:v>
                </c:pt>
                <c:pt idx="28590">
                  <c:v>51.952783082313502</c:v>
                </c:pt>
                <c:pt idx="28591">
                  <c:v>48.023180337480994</c:v>
                </c:pt>
                <c:pt idx="28592">
                  <c:v>22.589656492869807</c:v>
                </c:pt>
                <c:pt idx="28593">
                  <c:v>43.376561408571007</c:v>
                </c:pt>
                <c:pt idx="28594">
                  <c:v>61.186145293446401</c:v>
                </c:pt>
                <c:pt idx="28595">
                  <c:v>68.8049507572903</c:v>
                </c:pt>
                <c:pt idx="28596">
                  <c:v>63.86369266218702</c:v>
                </c:pt>
                <c:pt idx="28597">
                  <c:v>56.045184767243995</c:v>
                </c:pt>
                <c:pt idx="28598">
                  <c:v>48.743481369439905</c:v>
                </c:pt>
                <c:pt idx="28599">
                  <c:v>22.917823363157027</c:v>
                </c:pt>
                <c:pt idx="28600">
                  <c:v>1.112443920273698</c:v>
                </c:pt>
                <c:pt idx="28601">
                  <c:v>3.2533333615987203E-3</c:v>
                </c:pt>
                <c:pt idx="28602">
                  <c:v>0</c:v>
                </c:pt>
                <c:pt idx="28603">
                  <c:v>7.0700001287029579E-3</c:v>
                </c:pt>
                <c:pt idx="28604">
                  <c:v>3.0000000259988724E-3</c:v>
                </c:pt>
                <c:pt idx="28605">
                  <c:v>3.0000000260983484E-3</c:v>
                </c:pt>
                <c:pt idx="28606">
                  <c:v>3.0000000260983484E-3</c:v>
                </c:pt>
                <c:pt idx="28607">
                  <c:v>3.0000000261019011E-3</c:v>
                </c:pt>
                <c:pt idx="28608">
                  <c:v>3.0000000261019011E-3</c:v>
                </c:pt>
                <c:pt idx="28609">
                  <c:v>3.0000000260006487E-3</c:v>
                </c:pt>
                <c:pt idx="28610">
                  <c:v>9.1666668265020235E-3</c:v>
                </c:pt>
                <c:pt idx="28611">
                  <c:v>7.9357851314960044</c:v>
                </c:pt>
                <c:pt idx="28612">
                  <c:v>47.829987092290139</c:v>
                </c:pt>
                <c:pt idx="28613">
                  <c:v>62.453310270844298</c:v>
                </c:pt>
                <c:pt idx="28614">
                  <c:v>59.702737468345596</c:v>
                </c:pt>
                <c:pt idx="28615">
                  <c:v>59.292580166660969</c:v>
                </c:pt>
                <c:pt idx="28616">
                  <c:v>58.733732942473011</c:v>
                </c:pt>
                <c:pt idx="28617">
                  <c:v>58.866565203665289</c:v>
                </c:pt>
                <c:pt idx="28618">
                  <c:v>60.072678129403407</c:v>
                </c:pt>
                <c:pt idx="28619">
                  <c:v>61.613513148094995</c:v>
                </c:pt>
                <c:pt idx="28620">
                  <c:v>62.676406771344006</c:v>
                </c:pt>
                <c:pt idx="28621">
                  <c:v>58.862403500349842</c:v>
                </c:pt>
                <c:pt idx="28622">
                  <c:v>60.958061249250022</c:v>
                </c:pt>
                <c:pt idx="28623">
                  <c:v>27.186869939814983</c:v>
                </c:pt>
                <c:pt idx="28624">
                  <c:v>0.95643786168709966</c:v>
                </c:pt>
                <c:pt idx="28625">
                  <c:v>5.766111293339371E-3</c:v>
                </c:pt>
                <c:pt idx="28626">
                  <c:v>9.3833336249593557E-3</c:v>
                </c:pt>
                <c:pt idx="28627">
                  <c:v>8.2888891030519218E-3</c:v>
                </c:pt>
                <c:pt idx="28628">
                  <c:v>6.044444499744301E-3</c:v>
                </c:pt>
                <c:pt idx="28629">
                  <c:v>6.000000052154E-3</c:v>
                </c:pt>
                <c:pt idx="28630">
                  <c:v>6.0000000521496233E-3</c:v>
                </c:pt>
                <c:pt idx="28631">
                  <c:v>6.3333334090796001E-3</c:v>
                </c:pt>
                <c:pt idx="28632">
                  <c:v>6.0000000521593932E-3</c:v>
                </c:pt>
                <c:pt idx="28633">
                  <c:v>8.9888891200002874E-3</c:v>
                </c:pt>
                <c:pt idx="28634">
                  <c:v>1.5777777975630514E-2</c:v>
                </c:pt>
                <c:pt idx="28635">
                  <c:v>7.8381027058219956</c:v>
                </c:pt>
                <c:pt idx="28636">
                  <c:v>48.237392979705021</c:v>
                </c:pt>
                <c:pt idx="28637">
                  <c:v>61.058979534838628</c:v>
                </c:pt>
                <c:pt idx="28638">
                  <c:v>55.611389635404009</c:v>
                </c:pt>
                <c:pt idx="28639">
                  <c:v>53.932678432461984</c:v>
                </c:pt>
                <c:pt idx="28640">
                  <c:v>55.226533857981963</c:v>
                </c:pt>
                <c:pt idx="28641">
                  <c:v>56.867207409545017</c:v>
                </c:pt>
                <c:pt idx="28642">
                  <c:v>58.68978324412808</c:v>
                </c:pt>
                <c:pt idx="28643">
                  <c:v>57.743562562729949</c:v>
                </c:pt>
                <c:pt idx="28644">
                  <c:v>62.536080022129909</c:v>
                </c:pt>
                <c:pt idx="28645">
                  <c:v>61.988775250649951</c:v>
                </c:pt>
                <c:pt idx="28646">
                  <c:v>59.68426334765195</c:v>
                </c:pt>
                <c:pt idx="28647">
                  <c:v>25.767643201135996</c:v>
                </c:pt>
                <c:pt idx="28648">
                  <c:v>0.91751861385869127</c:v>
                </c:pt>
                <c:pt idx="28649">
                  <c:v>3.0000000260699267E-3</c:v>
                </c:pt>
                <c:pt idx="28650">
                  <c:v>7.6000002446008352E-3</c:v>
                </c:pt>
                <c:pt idx="28651">
                  <c:v>4.8825001216012964E-3</c:v>
                </c:pt>
                <c:pt idx="28652">
                  <c:v>9.2222225023999016E-3</c:v>
                </c:pt>
                <c:pt idx="28653">
                  <c:v>6.0000000521984731E-3</c:v>
                </c:pt>
                <c:pt idx="28654">
                  <c:v>9.950000331798492E-3</c:v>
                </c:pt>
                <c:pt idx="28655">
                  <c:v>7.2166668048971871E-3</c:v>
                </c:pt>
                <c:pt idx="28656">
                  <c:v>6.2533334073009428E-3</c:v>
                </c:pt>
                <c:pt idx="28657">
                  <c:v>6.7894448205993996E-3</c:v>
                </c:pt>
                <c:pt idx="28658">
                  <c:v>4.3815556869120087E-2</c:v>
                </c:pt>
                <c:pt idx="28659">
                  <c:v>9.347417742560026</c:v>
                </c:pt>
                <c:pt idx="28660">
                  <c:v>42.06278256074296</c:v>
                </c:pt>
                <c:pt idx="28661">
                  <c:v>51.801098903546972</c:v>
                </c:pt>
                <c:pt idx="28662">
                  <c:v>56.269819214081402</c:v>
                </c:pt>
                <c:pt idx="28663">
                  <c:v>56.991947668929015</c:v>
                </c:pt>
                <c:pt idx="28664">
                  <c:v>57.974046843319002</c:v>
                </c:pt>
                <c:pt idx="28665">
                  <c:v>50.435449572142034</c:v>
                </c:pt>
                <c:pt idx="28666">
                  <c:v>26.380823953945992</c:v>
                </c:pt>
                <c:pt idx="28667">
                  <c:v>17.875394884209982</c:v>
                </c:pt>
                <c:pt idx="28668">
                  <c:v>18.226931717129901</c:v>
                </c:pt>
                <c:pt idx="28669">
                  <c:v>18.108896935249959</c:v>
                </c:pt>
                <c:pt idx="28670">
                  <c:v>20.25633428017295</c:v>
                </c:pt>
                <c:pt idx="28671">
                  <c:v>20.016532647299016</c:v>
                </c:pt>
                <c:pt idx="28672">
                  <c:v>1.0020925807678971</c:v>
                </c:pt>
                <c:pt idx="28673">
                  <c:v>7.9600002213069954E-3</c:v>
                </c:pt>
                <c:pt idx="28674">
                  <c:v>6.0000000521541058E-3</c:v>
                </c:pt>
                <c:pt idx="28675">
                  <c:v>9.0266669800297995E-3</c:v>
                </c:pt>
                <c:pt idx="28676">
                  <c:v>9.1600003248701982E-3</c:v>
                </c:pt>
                <c:pt idx="28677">
                  <c:v>6.000000052154E-3</c:v>
                </c:pt>
                <c:pt idx="28678">
                  <c:v>6.000000052154E-3</c:v>
                </c:pt>
                <c:pt idx="28679">
                  <c:v>6.0000000521540989E-3</c:v>
                </c:pt>
                <c:pt idx="28680">
                  <c:v>6.000000052154E-3</c:v>
                </c:pt>
                <c:pt idx="28681">
                  <c:v>8.9944447085468001E-3</c:v>
                </c:pt>
                <c:pt idx="28682">
                  <c:v>1.4000000227243015E-2</c:v>
                </c:pt>
                <c:pt idx="28683">
                  <c:v>8.8935585563850736</c:v>
                </c:pt>
                <c:pt idx="28684">
                  <c:v>52.461937322880203</c:v>
                </c:pt>
                <c:pt idx="28685">
                  <c:v>60.677651705478979</c:v>
                </c:pt>
                <c:pt idx="28686">
                  <c:v>59.096683511470928</c:v>
                </c:pt>
                <c:pt idx="28687">
                  <c:v>58.392564144130972</c:v>
                </c:pt>
                <c:pt idx="28688">
                  <c:v>56.973081732848982</c:v>
                </c:pt>
                <c:pt idx="28689">
                  <c:v>45.346453101640009</c:v>
                </c:pt>
                <c:pt idx="28690">
                  <c:v>28.190211208129995</c:v>
                </c:pt>
                <c:pt idx="28691">
                  <c:v>22.255347099310029</c:v>
                </c:pt>
                <c:pt idx="28692">
                  <c:v>22.892890571489943</c:v>
                </c:pt>
                <c:pt idx="28693">
                  <c:v>62.288934511600019</c:v>
                </c:pt>
                <c:pt idx="28694">
                  <c:v>61.114919273010173</c:v>
                </c:pt>
                <c:pt idx="28695">
                  <c:v>24.16642762471497</c:v>
                </c:pt>
                <c:pt idx="28696">
                  <c:v>0.87080240498289641</c:v>
                </c:pt>
                <c:pt idx="28697">
                  <c:v>3.0000000260983484E-3</c:v>
                </c:pt>
                <c:pt idx="28698">
                  <c:v>3.0000000260805848E-3</c:v>
                </c:pt>
                <c:pt idx="28699">
                  <c:v>3.0000000260796966E-3</c:v>
                </c:pt>
                <c:pt idx="28700">
                  <c:v>3.0000000260770997E-3</c:v>
                </c:pt>
                <c:pt idx="28701">
                  <c:v>3.0000000260771002E-3</c:v>
                </c:pt>
                <c:pt idx="28702">
                  <c:v>3.0000000260770997E-3</c:v>
                </c:pt>
                <c:pt idx="28703">
                  <c:v>2.7566666906290171E-3</c:v>
                </c:pt>
                <c:pt idx="28704">
                  <c:v>0</c:v>
                </c:pt>
                <c:pt idx="28705">
                  <c:v>0</c:v>
                </c:pt>
                <c:pt idx="28706">
                  <c:v>1.8611111446386996E-2</c:v>
                </c:pt>
                <c:pt idx="28707">
                  <c:v>8.7941438655529964</c:v>
                </c:pt>
                <c:pt idx="28708">
                  <c:v>43.497512936646103</c:v>
                </c:pt>
                <c:pt idx="28709">
                  <c:v>52.880779111910215</c:v>
                </c:pt>
                <c:pt idx="28710">
                  <c:v>57.997903016939972</c:v>
                </c:pt>
                <c:pt idx="28711">
                  <c:v>53.949325208667005</c:v>
                </c:pt>
                <c:pt idx="28712">
                  <c:v>51.099169712069965</c:v>
                </c:pt>
                <c:pt idx="28713">
                  <c:v>57.480171234338059</c:v>
                </c:pt>
                <c:pt idx="28714">
                  <c:v>58.795978993839981</c:v>
                </c:pt>
                <c:pt idx="28715">
                  <c:v>55.645950821769929</c:v>
                </c:pt>
                <c:pt idx="28716">
                  <c:v>44.777527448605042</c:v>
                </c:pt>
                <c:pt idx="28717">
                  <c:v>47.89841976827995</c:v>
                </c:pt>
                <c:pt idx="28718">
                  <c:v>59.274486149025051</c:v>
                </c:pt>
                <c:pt idx="28719">
                  <c:v>23.791160967982989</c:v>
                </c:pt>
                <c:pt idx="28720">
                  <c:v>0.94630029414883987</c:v>
                </c:pt>
                <c:pt idx="28721">
                  <c:v>9.0000005438924009E-3</c:v>
                </c:pt>
                <c:pt idx="28722">
                  <c:v>9.0000005438924044E-3</c:v>
                </c:pt>
                <c:pt idx="28723">
                  <c:v>9.0000005438923975E-3</c:v>
                </c:pt>
                <c:pt idx="28724">
                  <c:v>9.0000005438923992E-3</c:v>
                </c:pt>
                <c:pt idx="28725">
                  <c:v>9.0000005438923992E-3</c:v>
                </c:pt>
                <c:pt idx="28726">
                  <c:v>9.6666672577460991E-3</c:v>
                </c:pt>
                <c:pt idx="28727">
                  <c:v>9.0000005438924009E-3</c:v>
                </c:pt>
                <c:pt idx="28728">
                  <c:v>1.1833334077770501E-2</c:v>
                </c:pt>
                <c:pt idx="28729">
                  <c:v>9.0000005438924009E-3</c:v>
                </c:pt>
                <c:pt idx="28730">
                  <c:v>3.3166667616202017E-2</c:v>
                </c:pt>
                <c:pt idx="28731">
                  <c:v>10.244171741222999</c:v>
                </c:pt>
                <c:pt idx="28732">
                  <c:v>44.349228661059897</c:v>
                </c:pt>
                <c:pt idx="28733">
                  <c:v>50.225313018429915</c:v>
                </c:pt>
                <c:pt idx="28734">
                  <c:v>47.974256907568019</c:v>
                </c:pt>
                <c:pt idx="28735">
                  <c:v>48.797223181190986</c:v>
                </c:pt>
                <c:pt idx="28736">
                  <c:v>48.053741441297305</c:v>
                </c:pt>
                <c:pt idx="28737">
                  <c:v>46.711620759965001</c:v>
                </c:pt>
                <c:pt idx="28738">
                  <c:v>49.827198663286993</c:v>
                </c:pt>
                <c:pt idx="28739">
                  <c:v>49.620737749737998</c:v>
                </c:pt>
                <c:pt idx="28740">
                  <c:v>50.076531213653993</c:v>
                </c:pt>
                <c:pt idx="28741">
                  <c:v>48.287554772159865</c:v>
                </c:pt>
                <c:pt idx="28742">
                  <c:v>53.816927537600122</c:v>
                </c:pt>
                <c:pt idx="28743">
                  <c:v>26.257593618767999</c:v>
                </c:pt>
                <c:pt idx="28744">
                  <c:v>1.3360003534166296</c:v>
                </c:pt>
                <c:pt idx="28745">
                  <c:v>6.000000052154E-3</c:v>
                </c:pt>
                <c:pt idx="28746">
                  <c:v>6.0000000521541006E-3</c:v>
                </c:pt>
                <c:pt idx="28747">
                  <c:v>7.800000207498603E-3</c:v>
                </c:pt>
                <c:pt idx="28748">
                  <c:v>6.0000000521540989E-3</c:v>
                </c:pt>
                <c:pt idx="28749">
                  <c:v>6.0000000521541006E-3</c:v>
                </c:pt>
                <c:pt idx="28750">
                  <c:v>1.1883333822091002E-2</c:v>
                </c:pt>
                <c:pt idx="28751">
                  <c:v>6.0000000521540017E-3</c:v>
                </c:pt>
                <c:pt idx="28752">
                  <c:v>6.0000000521540017E-3</c:v>
                </c:pt>
                <c:pt idx="28753">
                  <c:v>8.656667005788099E-3</c:v>
                </c:pt>
                <c:pt idx="28754">
                  <c:v>5.1028889815012968E-2</c:v>
                </c:pt>
                <c:pt idx="28755">
                  <c:v>11.236583655611014</c:v>
                </c:pt>
                <c:pt idx="28756">
                  <c:v>46.178880438275996</c:v>
                </c:pt>
                <c:pt idx="28757">
                  <c:v>35.970667806202982</c:v>
                </c:pt>
                <c:pt idx="28758">
                  <c:v>34.763017492291965</c:v>
                </c:pt>
                <c:pt idx="28759">
                  <c:v>39.149064563644004</c:v>
                </c:pt>
                <c:pt idx="28760">
                  <c:v>33.502937412259968</c:v>
                </c:pt>
                <c:pt idx="28761">
                  <c:v>36.116870339707987</c:v>
                </c:pt>
                <c:pt idx="28762">
                  <c:v>41.894242586821974</c:v>
                </c:pt>
                <c:pt idx="28763">
                  <c:v>33.039414816691988</c:v>
                </c:pt>
                <c:pt idx="28764">
                  <c:v>30.500057333839948</c:v>
                </c:pt>
                <c:pt idx="28765">
                  <c:v>48.813043780064049</c:v>
                </c:pt>
                <c:pt idx="28766">
                  <c:v>50.750244656537973</c:v>
                </c:pt>
                <c:pt idx="28767">
                  <c:v>14.480649548971996</c:v>
                </c:pt>
                <c:pt idx="28768">
                  <c:v>0.34953821414050168</c:v>
                </c:pt>
                <c:pt idx="28769">
                  <c:v>9.0000005438924009E-3</c:v>
                </c:pt>
                <c:pt idx="28770">
                  <c:v>9.0000005438923992E-3</c:v>
                </c:pt>
                <c:pt idx="28771">
                  <c:v>9.0000005438924009E-3</c:v>
                </c:pt>
                <c:pt idx="28772">
                  <c:v>9.0000005438923975E-3</c:v>
                </c:pt>
                <c:pt idx="28773">
                  <c:v>9.0000005438924009E-3</c:v>
                </c:pt>
                <c:pt idx="28774">
                  <c:v>9.0000005438923992E-3</c:v>
                </c:pt>
                <c:pt idx="28775">
                  <c:v>1.0573334013008398E-2</c:v>
                </c:pt>
                <c:pt idx="28776">
                  <c:v>1.2426667506289102E-2</c:v>
                </c:pt>
                <c:pt idx="28777">
                  <c:v>9.0000005438923003E-3</c:v>
                </c:pt>
                <c:pt idx="28778">
                  <c:v>1.5768889572677969E-2</c:v>
                </c:pt>
                <c:pt idx="28779">
                  <c:v>3.5352677288390169</c:v>
                </c:pt>
                <c:pt idx="28780">
                  <c:v>32.277691359690152</c:v>
                </c:pt>
                <c:pt idx="28781">
                  <c:v>34.893628185323962</c:v>
                </c:pt>
                <c:pt idx="28782">
                  <c:v>37.61973164346</c:v>
                </c:pt>
                <c:pt idx="28783">
                  <c:v>38.738105830080031</c:v>
                </c:pt>
                <c:pt idx="28784">
                  <c:v>39.809598365889997</c:v>
                </c:pt>
                <c:pt idx="28785">
                  <c:v>43.732813676462911</c:v>
                </c:pt>
                <c:pt idx="28786">
                  <c:v>35.398629528684978</c:v>
                </c:pt>
                <c:pt idx="28787">
                  <c:v>49.866484619243977</c:v>
                </c:pt>
                <c:pt idx="28788">
                  <c:v>40.493021364472995</c:v>
                </c:pt>
                <c:pt idx="28789">
                  <c:v>45.7580836868201</c:v>
                </c:pt>
                <c:pt idx="28790">
                  <c:v>49.582506394130178</c:v>
                </c:pt>
                <c:pt idx="28791">
                  <c:v>17.963821548555075</c:v>
                </c:pt>
                <c:pt idx="28792">
                  <c:v>0.75101944111909003</c:v>
                </c:pt>
                <c:pt idx="28793">
                  <c:v>0</c:v>
                </c:pt>
                <c:pt idx="28794">
                  <c:v>0</c:v>
                </c:pt>
                <c:pt idx="28795">
                  <c:v>0</c:v>
                </c:pt>
                <c:pt idx="28796">
                  <c:v>0</c:v>
                </c:pt>
                <c:pt idx="28797">
                  <c:v>0</c:v>
                </c:pt>
                <c:pt idx="28798">
                  <c:v>0</c:v>
                </c:pt>
                <c:pt idx="28799">
                  <c:v>0</c:v>
                </c:pt>
                <c:pt idx="28800">
                  <c:v>0</c:v>
                </c:pt>
                <c:pt idx="28801">
                  <c:v>0</c:v>
                </c:pt>
                <c:pt idx="28802">
                  <c:v>5.4666667584743978E-2</c:v>
                </c:pt>
                <c:pt idx="28803">
                  <c:v>5.7907596944096991</c:v>
                </c:pt>
                <c:pt idx="28804">
                  <c:v>32.137138625732007</c:v>
                </c:pt>
                <c:pt idx="28805">
                  <c:v>50.127354795130032</c:v>
                </c:pt>
                <c:pt idx="28806">
                  <c:v>41.834927828270111</c:v>
                </c:pt>
                <c:pt idx="28807">
                  <c:v>40.706761627391984</c:v>
                </c:pt>
                <c:pt idx="28808">
                  <c:v>51.528309460086007</c:v>
                </c:pt>
                <c:pt idx="28809">
                  <c:v>57.288811996516898</c:v>
                </c:pt>
                <c:pt idx="28810">
                  <c:v>37.930984339407928</c:v>
                </c:pt>
                <c:pt idx="28811">
                  <c:v>29.638066082800037</c:v>
                </c:pt>
                <c:pt idx="28812">
                  <c:v>34.098620579508975</c:v>
                </c:pt>
                <c:pt idx="28813">
                  <c:v>35.37109692780399</c:v>
                </c:pt>
                <c:pt idx="28814">
                  <c:v>43.909269700048981</c:v>
                </c:pt>
                <c:pt idx="28815">
                  <c:v>100.30357417710201</c:v>
                </c:pt>
                <c:pt idx="28816">
                  <c:v>137.92023483900721</c:v>
                </c:pt>
                <c:pt idx="28817">
                  <c:v>145.00600000005201</c:v>
                </c:pt>
                <c:pt idx="28818">
                  <c:v>145.00600000005187</c:v>
                </c:pt>
                <c:pt idx="28819">
                  <c:v>145.00600000005142</c:v>
                </c:pt>
                <c:pt idx="28820">
                  <c:v>145.00600000005147</c:v>
                </c:pt>
                <c:pt idx="28821">
                  <c:v>145.00600000005184</c:v>
                </c:pt>
                <c:pt idx="28822">
                  <c:v>145.00600000005124</c:v>
                </c:pt>
                <c:pt idx="28823">
                  <c:v>145.00600000005127</c:v>
                </c:pt>
                <c:pt idx="28824">
                  <c:v>145.00531333337875</c:v>
                </c:pt>
                <c:pt idx="28825">
                  <c:v>145.00511444457038</c:v>
                </c:pt>
                <c:pt idx="28826">
                  <c:v>145.03155555619477</c:v>
                </c:pt>
                <c:pt idx="28827">
                  <c:v>150.5171512239786</c:v>
                </c:pt>
                <c:pt idx="28828">
                  <c:v>172.53334030373099</c:v>
                </c:pt>
                <c:pt idx="28829">
                  <c:v>204.06542734000311</c:v>
                </c:pt>
                <c:pt idx="28830">
                  <c:v>125.106452028482</c:v>
                </c:pt>
                <c:pt idx="28831">
                  <c:v>59.640918986006</c:v>
                </c:pt>
                <c:pt idx="28832">
                  <c:v>45.448603157466977</c:v>
                </c:pt>
                <c:pt idx="28833">
                  <c:v>46.829021850159961</c:v>
                </c:pt>
                <c:pt idx="28834">
                  <c:v>42.086259724236925</c:v>
                </c:pt>
                <c:pt idx="28835">
                  <c:v>37.74002153933202</c:v>
                </c:pt>
                <c:pt idx="28836">
                  <c:v>34.784264493250021</c:v>
                </c:pt>
                <c:pt idx="28837">
                  <c:v>48.379515403143103</c:v>
                </c:pt>
                <c:pt idx="28838">
                  <c:v>41.515591923120155</c:v>
                </c:pt>
                <c:pt idx="28839">
                  <c:v>22.246953554774109</c:v>
                </c:pt>
                <c:pt idx="28840">
                  <c:v>1.1993276637182007</c:v>
                </c:pt>
                <c:pt idx="28841">
                  <c:v>8.6927781279923007E-3</c:v>
                </c:pt>
                <c:pt idx="28842">
                  <c:v>7.0000002160667991E-3</c:v>
                </c:pt>
                <c:pt idx="28843">
                  <c:v>7.0000002160668026E-3</c:v>
                </c:pt>
                <c:pt idx="28844">
                  <c:v>7.0000002160668998E-3</c:v>
                </c:pt>
                <c:pt idx="28845">
                  <c:v>7.0000002160667957E-3</c:v>
                </c:pt>
                <c:pt idx="28846">
                  <c:v>7.0000002160669032E-3</c:v>
                </c:pt>
                <c:pt idx="28847">
                  <c:v>7.0000002160669015E-3</c:v>
                </c:pt>
                <c:pt idx="28848">
                  <c:v>7.0000002160668998E-3</c:v>
                </c:pt>
                <c:pt idx="28849">
                  <c:v>2.0222223177552012E-3</c:v>
                </c:pt>
                <c:pt idx="28850">
                  <c:v>6.2000001191886006E-2</c:v>
                </c:pt>
                <c:pt idx="28851">
                  <c:v>8.7708550762449988</c:v>
                </c:pt>
                <c:pt idx="28852">
                  <c:v>43.024940708240933</c:v>
                </c:pt>
                <c:pt idx="28853">
                  <c:v>42.337978228530119</c:v>
                </c:pt>
                <c:pt idx="28854">
                  <c:v>30.249274725381952</c:v>
                </c:pt>
                <c:pt idx="28855">
                  <c:v>36.274800939300121</c:v>
                </c:pt>
                <c:pt idx="28856">
                  <c:v>43.762033037340188</c:v>
                </c:pt>
                <c:pt idx="28857">
                  <c:v>44.324497662650174</c:v>
                </c:pt>
                <c:pt idx="28858">
                  <c:v>46.792217736249768</c:v>
                </c:pt>
                <c:pt idx="28859">
                  <c:v>48.406373422940078</c:v>
                </c:pt>
                <c:pt idx="28860">
                  <c:v>49.105267960367996</c:v>
                </c:pt>
                <c:pt idx="28861">
                  <c:v>38.104072837468301</c:v>
                </c:pt>
                <c:pt idx="28862">
                  <c:v>39.77853867321403</c:v>
                </c:pt>
                <c:pt idx="28863">
                  <c:v>13.183152741516508</c:v>
                </c:pt>
                <c:pt idx="28864">
                  <c:v>0.87304889816419973</c:v>
                </c:pt>
                <c:pt idx="28865">
                  <c:v>0</c:v>
                </c:pt>
                <c:pt idx="28866">
                  <c:v>0</c:v>
                </c:pt>
                <c:pt idx="28867">
                  <c:v>0</c:v>
                </c:pt>
                <c:pt idx="28868">
                  <c:v>4.555555877999995E-4</c:v>
                </c:pt>
                <c:pt idx="28869">
                  <c:v>2.0444445891498741E-3</c:v>
                </c:pt>
                <c:pt idx="28870">
                  <c:v>2.0000001415609869E-3</c:v>
                </c:pt>
                <c:pt idx="28871">
                  <c:v>5.0000003539024986E-3</c:v>
                </c:pt>
                <c:pt idx="28872">
                  <c:v>0</c:v>
                </c:pt>
                <c:pt idx="28873">
                  <c:v>0</c:v>
                </c:pt>
                <c:pt idx="28874">
                  <c:v>7.4000001160639428E-2</c:v>
                </c:pt>
                <c:pt idx="28875">
                  <c:v>9.8604129832950207</c:v>
                </c:pt>
                <c:pt idx="28876">
                  <c:v>23.272697150111981</c:v>
                </c:pt>
                <c:pt idx="28877">
                  <c:v>52.422985780768954</c:v>
                </c:pt>
                <c:pt idx="28878">
                  <c:v>42.114003230267031</c:v>
                </c:pt>
                <c:pt idx="28879">
                  <c:v>48.413625583118005</c:v>
                </c:pt>
                <c:pt idx="28880">
                  <c:v>56.00306230465003</c:v>
                </c:pt>
                <c:pt idx="28881">
                  <c:v>52.336294301609996</c:v>
                </c:pt>
                <c:pt idx="28882">
                  <c:v>48.926416418559938</c:v>
                </c:pt>
                <c:pt idx="28883">
                  <c:v>43.915841399759756</c:v>
                </c:pt>
                <c:pt idx="28884">
                  <c:v>32.356155010870225</c:v>
                </c:pt>
                <c:pt idx="28885">
                  <c:v>16.036395773890035</c:v>
                </c:pt>
                <c:pt idx="28886">
                  <c:v>5.6049928766797166</c:v>
                </c:pt>
                <c:pt idx="28887">
                  <c:v>1.2347319264509906</c:v>
                </c:pt>
                <c:pt idx="28888">
                  <c:v>0.12340749045680077</c:v>
                </c:pt>
                <c:pt idx="28889">
                  <c:v>6.7222226178274003E-3</c:v>
                </c:pt>
                <c:pt idx="28890">
                  <c:v>5.0000003539025003E-3</c:v>
                </c:pt>
                <c:pt idx="28891">
                  <c:v>5.0000003539026E-3</c:v>
                </c:pt>
                <c:pt idx="28892">
                  <c:v>5.0000003539025003E-3</c:v>
                </c:pt>
                <c:pt idx="28893">
                  <c:v>5.0000003539025992E-3</c:v>
                </c:pt>
                <c:pt idx="28894">
                  <c:v>5.0000003539026E-3</c:v>
                </c:pt>
                <c:pt idx="28895">
                  <c:v>5.0000003539025992E-3</c:v>
                </c:pt>
                <c:pt idx="28896">
                  <c:v>5.0000003539025003E-3</c:v>
                </c:pt>
                <c:pt idx="28897">
                  <c:v>2.3333335088360045E-4</c:v>
                </c:pt>
                <c:pt idx="28898">
                  <c:v>6.4777782911229764E-3</c:v>
                </c:pt>
                <c:pt idx="28899">
                  <c:v>3.9912475121649891</c:v>
                </c:pt>
                <c:pt idx="28900">
                  <c:v>12.268073026539014</c:v>
                </c:pt>
                <c:pt idx="28901">
                  <c:v>18.716111267935105</c:v>
                </c:pt>
                <c:pt idx="28902">
                  <c:v>39.209104761990147</c:v>
                </c:pt>
                <c:pt idx="28903">
                  <c:v>40.950300804280232</c:v>
                </c:pt>
                <c:pt idx="28904">
                  <c:v>42.454149912119647</c:v>
                </c:pt>
                <c:pt idx="28905">
                  <c:v>45.650521587710045</c:v>
                </c:pt>
                <c:pt idx="28906">
                  <c:v>45.174780974790337</c:v>
                </c:pt>
                <c:pt idx="28907">
                  <c:v>43.202446239610254</c:v>
                </c:pt>
                <c:pt idx="28908">
                  <c:v>35.69677950139021</c:v>
                </c:pt>
                <c:pt idx="28909">
                  <c:v>27.074972331000026</c:v>
                </c:pt>
                <c:pt idx="28910">
                  <c:v>21.954660153389796</c:v>
                </c:pt>
                <c:pt idx="28911">
                  <c:v>5.8015572761501062</c:v>
                </c:pt>
                <c:pt idx="28912">
                  <c:v>0.64864677684430205</c:v>
                </c:pt>
                <c:pt idx="28913">
                  <c:v>5.0000003539026E-3</c:v>
                </c:pt>
                <c:pt idx="28914">
                  <c:v>5.0000003539026E-3</c:v>
                </c:pt>
                <c:pt idx="28915">
                  <c:v>5.0000003539020232E-3</c:v>
                </c:pt>
                <c:pt idx="28916">
                  <c:v>5.0000003539024951E-3</c:v>
                </c:pt>
                <c:pt idx="28917">
                  <c:v>5.0000003539026E-3</c:v>
                </c:pt>
                <c:pt idx="28918">
                  <c:v>5.0000003539026009E-3</c:v>
                </c:pt>
                <c:pt idx="28919">
                  <c:v>5.0000003539025003E-3</c:v>
                </c:pt>
                <c:pt idx="28920">
                  <c:v>4.168333615460899E-3</c:v>
                </c:pt>
                <c:pt idx="28921">
                  <c:v>2.0000000949949E-3</c:v>
                </c:pt>
                <c:pt idx="28922">
                  <c:v>3.9944445262145023E-2</c:v>
                </c:pt>
                <c:pt idx="28923">
                  <c:v>10.0831315859184</c:v>
                </c:pt>
                <c:pt idx="28924">
                  <c:v>34.267179809865979</c:v>
                </c:pt>
                <c:pt idx="28925">
                  <c:v>33.42138729450005</c:v>
                </c:pt>
                <c:pt idx="28926">
                  <c:v>33.972420811559914</c:v>
                </c:pt>
                <c:pt idx="28927">
                  <c:v>38.188954819290302</c:v>
                </c:pt>
                <c:pt idx="28928">
                  <c:v>39.84003430922985</c:v>
                </c:pt>
                <c:pt idx="28929">
                  <c:v>43.644108743129891</c:v>
                </c:pt>
                <c:pt idx="28930">
                  <c:v>45.754348105399913</c:v>
                </c:pt>
                <c:pt idx="28931">
                  <c:v>45.788428195010056</c:v>
                </c:pt>
                <c:pt idx="28932">
                  <c:v>48.049373479319911</c:v>
                </c:pt>
                <c:pt idx="28933">
                  <c:v>43.985232127739891</c:v>
                </c:pt>
                <c:pt idx="28934">
                  <c:v>31.493931863307921</c:v>
                </c:pt>
                <c:pt idx="28935">
                  <c:v>26.130462165408971</c:v>
                </c:pt>
                <c:pt idx="28936">
                  <c:v>2.8995713944644983</c:v>
                </c:pt>
                <c:pt idx="28937">
                  <c:v>8.0000003799796E-3</c:v>
                </c:pt>
                <c:pt idx="28938">
                  <c:v>8.0000003799795966E-3</c:v>
                </c:pt>
                <c:pt idx="28939">
                  <c:v>8.0000003799796E-3</c:v>
                </c:pt>
                <c:pt idx="28940">
                  <c:v>8.0000003799796E-3</c:v>
                </c:pt>
                <c:pt idx="28941">
                  <c:v>8.7272226598321002E-3</c:v>
                </c:pt>
                <c:pt idx="28942">
                  <c:v>8.0000003799796E-3</c:v>
                </c:pt>
                <c:pt idx="28943">
                  <c:v>8.0000003799797006E-3</c:v>
                </c:pt>
                <c:pt idx="28944">
                  <c:v>8.0000003799796E-3</c:v>
                </c:pt>
                <c:pt idx="28945">
                  <c:v>8.7333337714274005E-3</c:v>
                </c:pt>
                <c:pt idx="28946">
                  <c:v>7.4111113097099945E-2</c:v>
                </c:pt>
                <c:pt idx="28947">
                  <c:v>6.7555505647850396</c:v>
                </c:pt>
                <c:pt idx="28948">
                  <c:v>25.281762147800009</c:v>
                </c:pt>
                <c:pt idx="28949">
                  <c:v>24.521058605252051</c:v>
                </c:pt>
                <c:pt idx="28950">
                  <c:v>24.491521555711984</c:v>
                </c:pt>
                <c:pt idx="28951">
                  <c:v>24.390021231757032</c:v>
                </c:pt>
                <c:pt idx="28952">
                  <c:v>27.63247961285299</c:v>
                </c:pt>
                <c:pt idx="28953">
                  <c:v>32.720230822299982</c:v>
                </c:pt>
                <c:pt idx="28954">
                  <c:v>45.523552307389991</c:v>
                </c:pt>
                <c:pt idx="28955">
                  <c:v>48.272281833889792</c:v>
                </c:pt>
                <c:pt idx="28956">
                  <c:v>49.108416131599824</c:v>
                </c:pt>
                <c:pt idx="28957">
                  <c:v>49.133356064020063</c:v>
                </c:pt>
                <c:pt idx="28958">
                  <c:v>58.441635954620097</c:v>
                </c:pt>
                <c:pt idx="28959">
                  <c:v>29.195617768897023</c:v>
                </c:pt>
                <c:pt idx="28960">
                  <c:v>2.0207322203864697</c:v>
                </c:pt>
                <c:pt idx="28961">
                  <c:v>2.0000000949949026E-3</c:v>
                </c:pt>
                <c:pt idx="28962">
                  <c:v>2.0000000949949E-3</c:v>
                </c:pt>
                <c:pt idx="28963">
                  <c:v>2.0000000949949E-3</c:v>
                </c:pt>
                <c:pt idx="28964">
                  <c:v>2.0000000949949E-3</c:v>
                </c:pt>
                <c:pt idx="28965">
                  <c:v>2.0000000949949E-3</c:v>
                </c:pt>
                <c:pt idx="28966">
                  <c:v>2.0000000949949E-3</c:v>
                </c:pt>
                <c:pt idx="28967">
                  <c:v>6.22222257985E-3</c:v>
                </c:pt>
                <c:pt idx="28968">
                  <c:v>8.061111495933599E-3</c:v>
                </c:pt>
                <c:pt idx="28969">
                  <c:v>8.0000003799796E-3</c:v>
                </c:pt>
                <c:pt idx="28970">
                  <c:v>0.10988889073746044</c:v>
                </c:pt>
                <c:pt idx="28971">
                  <c:v>8.6394543608619756</c:v>
                </c:pt>
                <c:pt idx="28972">
                  <c:v>40.330729947520013</c:v>
                </c:pt>
                <c:pt idx="28973">
                  <c:v>43.395453782643017</c:v>
                </c:pt>
                <c:pt idx="28974">
                  <c:v>54.003038860829975</c:v>
                </c:pt>
                <c:pt idx="28975">
                  <c:v>44.516966663653989</c:v>
                </c:pt>
                <c:pt idx="28976">
                  <c:v>43.725457529741099</c:v>
                </c:pt>
                <c:pt idx="28977">
                  <c:v>41.362194726203995</c:v>
                </c:pt>
                <c:pt idx="28978">
                  <c:v>43.348542542451014</c:v>
                </c:pt>
                <c:pt idx="28979">
                  <c:v>42.357730588120148</c:v>
                </c:pt>
                <c:pt idx="28980">
                  <c:v>61.555842753510206</c:v>
                </c:pt>
                <c:pt idx="28981">
                  <c:v>59.187760679721009</c:v>
                </c:pt>
                <c:pt idx="28982">
                  <c:v>53.597259032013994</c:v>
                </c:pt>
                <c:pt idx="28983">
                  <c:v>34.418031266323361</c:v>
                </c:pt>
                <c:pt idx="28984">
                  <c:v>1.2499825016584385</c:v>
                </c:pt>
                <c:pt idx="28985">
                  <c:v>4.3825671184098969E-3</c:v>
                </c:pt>
                <c:pt idx="28986">
                  <c:v>2.6531226467340998E-3</c:v>
                </c:pt>
                <c:pt idx="28987">
                  <c:v>2.5114413493104999E-3</c:v>
                </c:pt>
                <c:pt idx="28988">
                  <c:v>0</c:v>
                </c:pt>
                <c:pt idx="28989">
                  <c:v>0</c:v>
                </c:pt>
                <c:pt idx="28990">
                  <c:v>0</c:v>
                </c:pt>
                <c:pt idx="28991">
                  <c:v>0</c:v>
                </c:pt>
                <c:pt idx="28992">
                  <c:v>0</c:v>
                </c:pt>
                <c:pt idx="28993">
                  <c:v>2.2933334422607999E-3</c:v>
                </c:pt>
                <c:pt idx="28994">
                  <c:v>3.5917223303110202E-2</c:v>
                </c:pt>
                <c:pt idx="28995">
                  <c:v>1.5084102898770197</c:v>
                </c:pt>
                <c:pt idx="28996">
                  <c:v>4.3631794954670227</c:v>
                </c:pt>
                <c:pt idx="28997">
                  <c:v>7.6524540138902921</c:v>
                </c:pt>
                <c:pt idx="28998">
                  <c:v>11.773620388109975</c:v>
                </c:pt>
                <c:pt idx="28999">
                  <c:v>27.661152403850338</c:v>
                </c:pt>
                <c:pt idx="29000">
                  <c:v>31.368149284130141</c:v>
                </c:pt>
                <c:pt idx="29001">
                  <c:v>23.536498213220057</c:v>
                </c:pt>
                <c:pt idx="29002">
                  <c:v>27.156558589680117</c:v>
                </c:pt>
                <c:pt idx="29003">
                  <c:v>28.709996515910007</c:v>
                </c:pt>
                <c:pt idx="29004">
                  <c:v>33.618262126580248</c:v>
                </c:pt>
                <c:pt idx="29005">
                  <c:v>28.214824660616955</c:v>
                </c:pt>
                <c:pt idx="29006">
                  <c:v>23.157049730019935</c:v>
                </c:pt>
                <c:pt idx="29007">
                  <c:v>14.470293315265053</c:v>
                </c:pt>
                <c:pt idx="29008">
                  <c:v>1.5506500800936998</c:v>
                </c:pt>
                <c:pt idx="29009">
                  <c:v>1.2000000104308101E-2</c:v>
                </c:pt>
                <c:pt idx="29010">
                  <c:v>2.0388889839200001E-3</c:v>
                </c:pt>
                <c:pt idx="29011">
                  <c:v>1.2711111714857008E-3</c:v>
                </c:pt>
                <c:pt idx="29012">
                  <c:v>0</c:v>
                </c:pt>
                <c:pt idx="29013">
                  <c:v>0</c:v>
                </c:pt>
                <c:pt idx="29014">
                  <c:v>0</c:v>
                </c:pt>
                <c:pt idx="29015">
                  <c:v>0</c:v>
                </c:pt>
                <c:pt idx="29016">
                  <c:v>0</c:v>
                </c:pt>
                <c:pt idx="29017">
                  <c:v>0</c:v>
                </c:pt>
                <c:pt idx="29018">
                  <c:v>1.0222222374550061E-2</c:v>
                </c:pt>
                <c:pt idx="29019">
                  <c:v>2.7255856142160724</c:v>
                </c:pt>
                <c:pt idx="29020">
                  <c:v>11.288109233509886</c:v>
                </c:pt>
                <c:pt idx="29021">
                  <c:v>11.757807555862087</c:v>
                </c:pt>
                <c:pt idx="29022">
                  <c:v>24.952144237360301</c:v>
                </c:pt>
                <c:pt idx="29023">
                  <c:v>29.244809035195999</c:v>
                </c:pt>
                <c:pt idx="29024">
                  <c:v>36.12073334905898</c:v>
                </c:pt>
                <c:pt idx="29025">
                  <c:v>39.642577228550067</c:v>
                </c:pt>
                <c:pt idx="29026">
                  <c:v>31.339154548649958</c:v>
                </c:pt>
                <c:pt idx="29027">
                  <c:v>43.917101532669676</c:v>
                </c:pt>
                <c:pt idx="29028">
                  <c:v>43.511545550430128</c:v>
                </c:pt>
                <c:pt idx="29029">
                  <c:v>38.263599823139884</c:v>
                </c:pt>
                <c:pt idx="29030">
                  <c:v>30.932929863540039</c:v>
                </c:pt>
                <c:pt idx="29031">
                  <c:v>22.655083849575007</c:v>
                </c:pt>
                <c:pt idx="29032">
                  <c:v>2.5936819656209025</c:v>
                </c:pt>
                <c:pt idx="29033">
                  <c:v>4.762222360700008E-3</c:v>
                </c:pt>
                <c:pt idx="29034">
                  <c:v>2.000000095002008E-3</c:v>
                </c:pt>
                <c:pt idx="29035">
                  <c:v>2.0000000949984553E-3</c:v>
                </c:pt>
                <c:pt idx="29036">
                  <c:v>2.000000095002008E-3</c:v>
                </c:pt>
                <c:pt idx="29037">
                  <c:v>2.000000095002008E-3</c:v>
                </c:pt>
                <c:pt idx="29038">
                  <c:v>2.000000095002008E-3</c:v>
                </c:pt>
                <c:pt idx="29039">
                  <c:v>2.000000095002008E-3</c:v>
                </c:pt>
                <c:pt idx="29040">
                  <c:v>2.0000000949949E-3</c:v>
                </c:pt>
                <c:pt idx="29041">
                  <c:v>2.0000000949948991E-3</c:v>
                </c:pt>
                <c:pt idx="29042">
                  <c:v>2.0000000950002317E-3</c:v>
                </c:pt>
                <c:pt idx="29043">
                  <c:v>1.1729186821629582</c:v>
                </c:pt>
                <c:pt idx="29044">
                  <c:v>8.7329464408098829</c:v>
                </c:pt>
                <c:pt idx="29045">
                  <c:v>16.373786382139997</c:v>
                </c:pt>
                <c:pt idx="29046">
                  <c:v>23.500411185400026</c:v>
                </c:pt>
                <c:pt idx="29047">
                  <c:v>44.640087378271915</c:v>
                </c:pt>
                <c:pt idx="29048">
                  <c:v>53.143348046859956</c:v>
                </c:pt>
                <c:pt idx="29049">
                  <c:v>52.382945338149966</c:v>
                </c:pt>
                <c:pt idx="29050">
                  <c:v>45.353388585179005</c:v>
                </c:pt>
                <c:pt idx="29051">
                  <c:v>44.438114330509961</c:v>
                </c:pt>
                <c:pt idx="29052">
                  <c:v>46.948353471229893</c:v>
                </c:pt>
                <c:pt idx="29053">
                  <c:v>37.584530073140058</c:v>
                </c:pt>
                <c:pt idx="29054">
                  <c:v>12.162578512590017</c:v>
                </c:pt>
                <c:pt idx="29055">
                  <c:v>9.2972615721590728</c:v>
                </c:pt>
                <c:pt idx="29056">
                  <c:v>0.44619694403319698</c:v>
                </c:pt>
                <c:pt idx="29057">
                  <c:v>9.0000005438924009E-3</c:v>
                </c:pt>
                <c:pt idx="29058">
                  <c:v>9.0000005438924009E-3</c:v>
                </c:pt>
                <c:pt idx="29059">
                  <c:v>9.0000005438923003E-3</c:v>
                </c:pt>
                <c:pt idx="29060">
                  <c:v>9.0000005438923992E-3</c:v>
                </c:pt>
                <c:pt idx="29061">
                  <c:v>2.2903334638621299E-2</c:v>
                </c:pt>
                <c:pt idx="29062">
                  <c:v>9.0466672145865009E-3</c:v>
                </c:pt>
                <c:pt idx="29063">
                  <c:v>9.0000005438924009E-3</c:v>
                </c:pt>
                <c:pt idx="29064">
                  <c:v>9.0000005438923975E-3</c:v>
                </c:pt>
                <c:pt idx="29065">
                  <c:v>9.0000005438929942E-3</c:v>
                </c:pt>
                <c:pt idx="29066">
                  <c:v>3.161111199194E-2</c:v>
                </c:pt>
                <c:pt idx="29067">
                  <c:v>4.6268806030730047</c:v>
                </c:pt>
                <c:pt idx="29068">
                  <c:v>23.552279948526007</c:v>
                </c:pt>
                <c:pt idx="29069">
                  <c:v>24.220017088586019</c:v>
                </c:pt>
                <c:pt idx="29070">
                  <c:v>48.460167228779028</c:v>
                </c:pt>
                <c:pt idx="29071">
                  <c:v>49.893442952899932</c:v>
                </c:pt>
                <c:pt idx="29072">
                  <c:v>43.427686321210331</c:v>
                </c:pt>
                <c:pt idx="29073">
                  <c:v>49.088854984440331</c:v>
                </c:pt>
                <c:pt idx="29074">
                  <c:v>48.281655545499689</c:v>
                </c:pt>
                <c:pt idx="29075">
                  <c:v>54.452292866709968</c:v>
                </c:pt>
                <c:pt idx="29076">
                  <c:v>36.289795102549988</c:v>
                </c:pt>
                <c:pt idx="29077">
                  <c:v>35.192319032879823</c:v>
                </c:pt>
                <c:pt idx="29078">
                  <c:v>32.132908173000033</c:v>
                </c:pt>
                <c:pt idx="29079">
                  <c:v>15.104637764899962</c:v>
                </c:pt>
                <c:pt idx="29080">
                  <c:v>1.3920156074524996</c:v>
                </c:pt>
                <c:pt idx="29081">
                  <c:v>8.0000003799796E-3</c:v>
                </c:pt>
                <c:pt idx="29082">
                  <c:v>8.0000003799796E-3</c:v>
                </c:pt>
                <c:pt idx="29083">
                  <c:v>8.0000003799796E-3</c:v>
                </c:pt>
                <c:pt idx="29084">
                  <c:v>1.0933333945771E-2</c:v>
                </c:pt>
                <c:pt idx="29085">
                  <c:v>8.0000003799796E-3</c:v>
                </c:pt>
                <c:pt idx="29086">
                  <c:v>8.0000003799789998E-3</c:v>
                </c:pt>
                <c:pt idx="29087">
                  <c:v>8.0000003799795966E-3</c:v>
                </c:pt>
                <c:pt idx="29088">
                  <c:v>8.0000003799796E-3</c:v>
                </c:pt>
                <c:pt idx="29089">
                  <c:v>8.0000003799796E-3</c:v>
                </c:pt>
                <c:pt idx="29090">
                  <c:v>4.3055556611060197E-2</c:v>
                </c:pt>
                <c:pt idx="29091">
                  <c:v>5.1206099765411039</c:v>
                </c:pt>
                <c:pt idx="29092">
                  <c:v>26.752989715869944</c:v>
                </c:pt>
                <c:pt idx="29093">
                  <c:v>40.583557348260001</c:v>
                </c:pt>
                <c:pt idx="29094">
                  <c:v>40.110915374490105</c:v>
                </c:pt>
                <c:pt idx="29095">
                  <c:v>38.81125760000009</c:v>
                </c:pt>
                <c:pt idx="29096">
                  <c:v>40.529595527113997</c:v>
                </c:pt>
                <c:pt idx="29097">
                  <c:v>38.765819970766074</c:v>
                </c:pt>
                <c:pt idx="29098">
                  <c:v>40.670989726914001</c:v>
                </c:pt>
                <c:pt idx="29099">
                  <c:v>36.257309848996101</c:v>
                </c:pt>
                <c:pt idx="29100">
                  <c:v>40.290859157780233</c:v>
                </c:pt>
                <c:pt idx="29101">
                  <c:v>38.647047784069855</c:v>
                </c:pt>
                <c:pt idx="29102">
                  <c:v>20.877988966300109</c:v>
                </c:pt>
                <c:pt idx="29103">
                  <c:v>6.8521996573639967</c:v>
                </c:pt>
                <c:pt idx="29104">
                  <c:v>0.59034154752216939</c:v>
                </c:pt>
                <c:pt idx="29105">
                  <c:v>5.0000003538999138E-3</c:v>
                </c:pt>
                <c:pt idx="29106">
                  <c:v>5.0000003538999138E-3</c:v>
                </c:pt>
                <c:pt idx="29107">
                  <c:v>5.0000003539099058E-3</c:v>
                </c:pt>
                <c:pt idx="29108">
                  <c:v>1.2488889424129956E-2</c:v>
                </c:pt>
                <c:pt idx="29109">
                  <c:v>8.0111115379258996E-3</c:v>
                </c:pt>
                <c:pt idx="29110">
                  <c:v>5.0000003539019955E-3</c:v>
                </c:pt>
                <c:pt idx="29111">
                  <c:v>5.0000003539026009E-3</c:v>
                </c:pt>
                <c:pt idx="29112">
                  <c:v>5.0000003539019677E-3</c:v>
                </c:pt>
                <c:pt idx="29113">
                  <c:v>5.0000003539026009E-3</c:v>
                </c:pt>
                <c:pt idx="29114">
                  <c:v>7.3166668686100778E-2</c:v>
                </c:pt>
                <c:pt idx="29115">
                  <c:v>7.2601473402219767</c:v>
                </c:pt>
                <c:pt idx="29116">
                  <c:v>24.494726761447993</c:v>
                </c:pt>
                <c:pt idx="29117">
                  <c:v>26.713220259084011</c:v>
                </c:pt>
                <c:pt idx="29118">
                  <c:v>34.471825572646992</c:v>
                </c:pt>
                <c:pt idx="29119">
                  <c:v>30.218982952429997</c:v>
                </c:pt>
                <c:pt idx="29120">
                  <c:v>33.111856453950168</c:v>
                </c:pt>
                <c:pt idx="29121">
                  <c:v>32.784609357249792</c:v>
                </c:pt>
                <c:pt idx="29122">
                  <c:v>33.858799571560212</c:v>
                </c:pt>
                <c:pt idx="29123">
                  <c:v>32.711826076239959</c:v>
                </c:pt>
                <c:pt idx="29124">
                  <c:v>31.355161613890232</c:v>
                </c:pt>
                <c:pt idx="29125">
                  <c:v>23.519000050760042</c:v>
                </c:pt>
                <c:pt idx="29126">
                  <c:v>22.11573680706033</c:v>
                </c:pt>
                <c:pt idx="29127">
                  <c:v>10.287721932832028</c:v>
                </c:pt>
                <c:pt idx="29128">
                  <c:v>0.8028637997489021</c:v>
                </c:pt>
                <c:pt idx="29129">
                  <c:v>1.9000001344799955E-3</c:v>
                </c:pt>
                <c:pt idx="29130">
                  <c:v>4.1666669615798568E-3</c:v>
                </c:pt>
                <c:pt idx="29131">
                  <c:v>1.7666667917195511E-3</c:v>
                </c:pt>
                <c:pt idx="29132">
                  <c:v>7.4900001842399533E-3</c:v>
                </c:pt>
                <c:pt idx="29133">
                  <c:v>2.0000000949949026E-3</c:v>
                </c:pt>
                <c:pt idx="29134">
                  <c:v>2.0000000949949E-3</c:v>
                </c:pt>
                <c:pt idx="29135">
                  <c:v>2.4950001027901E-3</c:v>
                </c:pt>
                <c:pt idx="29136">
                  <c:v>9.1066671201648006E-3</c:v>
                </c:pt>
                <c:pt idx="29137">
                  <c:v>7.0105559836763018E-3</c:v>
                </c:pt>
                <c:pt idx="29138">
                  <c:v>4.1585823267229927E-2</c:v>
                </c:pt>
                <c:pt idx="29139">
                  <c:v>4.7431487094630143</c:v>
                </c:pt>
                <c:pt idx="29140">
                  <c:v>21.972487216129025</c:v>
                </c:pt>
                <c:pt idx="29141">
                  <c:v>26.089576586353985</c:v>
                </c:pt>
                <c:pt idx="29142">
                  <c:v>30.621370815179944</c:v>
                </c:pt>
                <c:pt idx="29143">
                  <c:v>20.857766067187072</c:v>
                </c:pt>
                <c:pt idx="29144">
                  <c:v>22.171491811276951</c:v>
                </c:pt>
                <c:pt idx="29145">
                  <c:v>26.747244031169885</c:v>
                </c:pt>
                <c:pt idx="29146">
                  <c:v>19.791276816520167</c:v>
                </c:pt>
                <c:pt idx="29147">
                  <c:v>24.962521259520145</c:v>
                </c:pt>
                <c:pt idx="29148">
                  <c:v>26.828774165580398</c:v>
                </c:pt>
                <c:pt idx="29149">
                  <c:v>27.043878092500108</c:v>
                </c:pt>
                <c:pt idx="29150">
                  <c:v>16.734987615210002</c:v>
                </c:pt>
                <c:pt idx="29151">
                  <c:v>4.5349640086501495</c:v>
                </c:pt>
                <c:pt idx="29152">
                  <c:v>0.65739631357449468</c:v>
                </c:pt>
                <c:pt idx="29153">
                  <c:v>6.4533334985995977E-3</c:v>
                </c:pt>
                <c:pt idx="29154">
                  <c:v>8.942222426542001E-3</c:v>
                </c:pt>
                <c:pt idx="29155">
                  <c:v>1.3000000268220898E-2</c:v>
                </c:pt>
                <c:pt idx="29156">
                  <c:v>8.2516668601115995E-3</c:v>
                </c:pt>
                <c:pt idx="29157">
                  <c:v>2.0000000949949E-3</c:v>
                </c:pt>
                <c:pt idx="29158">
                  <c:v>2.0000000949948996E-3</c:v>
                </c:pt>
                <c:pt idx="29159">
                  <c:v>2.0000000949949E-3</c:v>
                </c:pt>
                <c:pt idx="29160">
                  <c:v>2.0000000949949E-3</c:v>
                </c:pt>
                <c:pt idx="29161">
                  <c:v>2.0000000949950136E-3</c:v>
                </c:pt>
                <c:pt idx="29162">
                  <c:v>5.2555557132389907E-2</c:v>
                </c:pt>
                <c:pt idx="29163">
                  <c:v>6.5251247023795997</c:v>
                </c:pt>
                <c:pt idx="29164">
                  <c:v>29.935669568114008</c:v>
                </c:pt>
                <c:pt idx="29165">
                  <c:v>29.809957355650113</c:v>
                </c:pt>
                <c:pt idx="29166">
                  <c:v>25.423954572414004</c:v>
                </c:pt>
                <c:pt idx="29167">
                  <c:v>30.856750686036307</c:v>
                </c:pt>
                <c:pt idx="29168">
                  <c:v>26.469942685499973</c:v>
                </c:pt>
                <c:pt idx="29169">
                  <c:v>30.124496318760066</c:v>
                </c:pt>
                <c:pt idx="29170">
                  <c:v>37.832934054529687</c:v>
                </c:pt>
                <c:pt idx="29171">
                  <c:v>39.238268701500147</c:v>
                </c:pt>
                <c:pt idx="29172">
                  <c:v>38.943995962940335</c:v>
                </c:pt>
                <c:pt idx="29173">
                  <c:v>27.774861289395972</c:v>
                </c:pt>
                <c:pt idx="29174">
                  <c:v>27.890677887202003</c:v>
                </c:pt>
                <c:pt idx="29175">
                  <c:v>25.079108148012992</c:v>
                </c:pt>
                <c:pt idx="29176">
                  <c:v>3.7726166803085945</c:v>
                </c:pt>
                <c:pt idx="29177">
                  <c:v>5.3333337108298906E-3</c:v>
                </c:pt>
                <c:pt idx="29178">
                  <c:v>7.4944449749059922E-3</c:v>
                </c:pt>
                <c:pt idx="29179">
                  <c:v>0</c:v>
                </c:pt>
                <c:pt idx="29180">
                  <c:v>5.5000004358580004E-4</c:v>
                </c:pt>
                <c:pt idx="29181">
                  <c:v>6.6000005230308001E-3</c:v>
                </c:pt>
                <c:pt idx="29182">
                  <c:v>1.833333478619E-4</c:v>
                </c:pt>
                <c:pt idx="29183">
                  <c:v>1.1000000871717999E-2</c:v>
                </c:pt>
                <c:pt idx="29184">
                  <c:v>0</c:v>
                </c:pt>
                <c:pt idx="29185">
                  <c:v>9.1666673930989977E-4</c:v>
                </c:pt>
                <c:pt idx="29186">
                  <c:v>0.11873599907073107</c:v>
                </c:pt>
                <c:pt idx="29187">
                  <c:v>8.6101845127720082</c:v>
                </c:pt>
                <c:pt idx="29188">
                  <c:v>29.454476339815983</c:v>
                </c:pt>
                <c:pt idx="29189">
                  <c:v>28.759632318279955</c:v>
                </c:pt>
                <c:pt idx="29190">
                  <c:v>32.042755537030189</c:v>
                </c:pt>
                <c:pt idx="29191">
                  <c:v>28.554983663029816</c:v>
                </c:pt>
                <c:pt idx="29192">
                  <c:v>31.322781398299867</c:v>
                </c:pt>
                <c:pt idx="29193">
                  <c:v>37.254824836250009</c:v>
                </c:pt>
                <c:pt idx="29194">
                  <c:v>44.639594348810078</c:v>
                </c:pt>
                <c:pt idx="29195">
                  <c:v>45.656973285940239</c:v>
                </c:pt>
                <c:pt idx="29196">
                  <c:v>38.401381080179817</c:v>
                </c:pt>
                <c:pt idx="29197">
                  <c:v>33.064310134770039</c:v>
                </c:pt>
                <c:pt idx="29198">
                  <c:v>38.719477352160084</c:v>
                </c:pt>
                <c:pt idx="29199">
                  <c:v>24.481249843326601</c:v>
                </c:pt>
                <c:pt idx="29200">
                  <c:v>3.7064677654796014</c:v>
                </c:pt>
                <c:pt idx="29201">
                  <c:v>6.9888893835661006E-3</c:v>
                </c:pt>
                <c:pt idx="29202">
                  <c:v>0</c:v>
                </c:pt>
                <c:pt idx="29203">
                  <c:v>4.4555558802352978E-3</c:v>
                </c:pt>
                <c:pt idx="29204">
                  <c:v>1.3427778297210036E-3</c:v>
                </c:pt>
                <c:pt idx="29205">
                  <c:v>4.7666670444111992E-3</c:v>
                </c:pt>
                <c:pt idx="29206">
                  <c:v>0</c:v>
                </c:pt>
                <c:pt idx="29207">
                  <c:v>1.8366667073375E-3</c:v>
                </c:pt>
                <c:pt idx="29208">
                  <c:v>2.0000000949949E-3</c:v>
                </c:pt>
                <c:pt idx="29209">
                  <c:v>2.0000000949949E-3</c:v>
                </c:pt>
                <c:pt idx="29210">
                  <c:v>5.7076024252699753E-2</c:v>
                </c:pt>
                <c:pt idx="29211">
                  <c:v>4.9207217981210079</c:v>
                </c:pt>
                <c:pt idx="29212">
                  <c:v>10.543888286910033</c:v>
                </c:pt>
                <c:pt idx="29213">
                  <c:v>24.309531034859901</c:v>
                </c:pt>
                <c:pt idx="29214">
                  <c:v>34.017727460600327</c:v>
                </c:pt>
                <c:pt idx="29215">
                  <c:v>36.754174559120202</c:v>
                </c:pt>
                <c:pt idx="29216">
                  <c:v>40.803073349259648</c:v>
                </c:pt>
                <c:pt idx="29217">
                  <c:v>44.701446333199783</c:v>
                </c:pt>
                <c:pt idx="29218">
                  <c:v>30.632961663150127</c:v>
                </c:pt>
                <c:pt idx="29219">
                  <c:v>21.384333506289749</c:v>
                </c:pt>
                <c:pt idx="29220">
                  <c:v>16.097073809239987</c:v>
                </c:pt>
                <c:pt idx="29221">
                  <c:v>12.434008933860014</c:v>
                </c:pt>
                <c:pt idx="29222">
                  <c:v>18.093227959986962</c:v>
                </c:pt>
                <c:pt idx="29223">
                  <c:v>13.153865872406072</c:v>
                </c:pt>
                <c:pt idx="29224">
                  <c:v>2.6999578126799975</c:v>
                </c:pt>
                <c:pt idx="29225">
                  <c:v>8.0000003799796E-3</c:v>
                </c:pt>
                <c:pt idx="29226">
                  <c:v>8.0000003799796E-3</c:v>
                </c:pt>
                <c:pt idx="29227">
                  <c:v>8.0000003799796E-3</c:v>
                </c:pt>
                <c:pt idx="29228">
                  <c:v>8.0000003799796E-3</c:v>
                </c:pt>
                <c:pt idx="29229">
                  <c:v>8.0000003799796E-3</c:v>
                </c:pt>
                <c:pt idx="29230">
                  <c:v>8.0000003799796E-3</c:v>
                </c:pt>
                <c:pt idx="29231">
                  <c:v>8.0000003799796E-3</c:v>
                </c:pt>
                <c:pt idx="29232">
                  <c:v>7.0311114450708999E-3</c:v>
                </c:pt>
                <c:pt idx="29233">
                  <c:v>0</c:v>
                </c:pt>
                <c:pt idx="29234">
                  <c:v>9.9026136456199509E-2</c:v>
                </c:pt>
                <c:pt idx="29235">
                  <c:v>10.109983823560015</c:v>
                </c:pt>
                <c:pt idx="29236">
                  <c:v>34.143390633000308</c:v>
                </c:pt>
                <c:pt idx="29237">
                  <c:v>24.822278652979548</c:v>
                </c:pt>
                <c:pt idx="29238">
                  <c:v>22.865435450350105</c:v>
                </c:pt>
                <c:pt idx="29239">
                  <c:v>29.613432843423084</c:v>
                </c:pt>
                <c:pt idx="29240">
                  <c:v>43.303695073130029</c:v>
                </c:pt>
                <c:pt idx="29241">
                  <c:v>43.202522908849915</c:v>
                </c:pt>
                <c:pt idx="29242">
                  <c:v>49.172523230710112</c:v>
                </c:pt>
                <c:pt idx="29243">
                  <c:v>48.340732381869884</c:v>
                </c:pt>
                <c:pt idx="29244">
                  <c:v>48.734385574390217</c:v>
                </c:pt>
                <c:pt idx="29245">
                  <c:v>46.74386389493975</c:v>
                </c:pt>
                <c:pt idx="29246">
                  <c:v>42.86288475406991</c:v>
                </c:pt>
                <c:pt idx="29247">
                  <c:v>27.789970264220074</c:v>
                </c:pt>
                <c:pt idx="29248">
                  <c:v>3.5716929344131998</c:v>
                </c:pt>
                <c:pt idx="29249">
                  <c:v>5.1161114692998009E-3</c:v>
                </c:pt>
                <c:pt idx="29250">
                  <c:v>5.0000003539025003E-3</c:v>
                </c:pt>
                <c:pt idx="29251">
                  <c:v>5.0000003539025003E-3</c:v>
                </c:pt>
                <c:pt idx="29252">
                  <c:v>5.0000003539025003E-3</c:v>
                </c:pt>
                <c:pt idx="29253">
                  <c:v>5.0000003539025992E-3</c:v>
                </c:pt>
                <c:pt idx="29254">
                  <c:v>5.0000003539025003E-3</c:v>
                </c:pt>
                <c:pt idx="29255">
                  <c:v>5.0000003539026009E-3</c:v>
                </c:pt>
                <c:pt idx="29256">
                  <c:v>4.7138892225403002E-3</c:v>
                </c:pt>
                <c:pt idx="29257">
                  <c:v>0</c:v>
                </c:pt>
                <c:pt idx="29258">
                  <c:v>0.13054899181450708</c:v>
                </c:pt>
                <c:pt idx="29259">
                  <c:v>10.270949805389819</c:v>
                </c:pt>
                <c:pt idx="29260">
                  <c:v>28.238684213919896</c:v>
                </c:pt>
                <c:pt idx="29261">
                  <c:v>41.302615600340005</c:v>
                </c:pt>
                <c:pt idx="29262">
                  <c:v>39.331191198299848</c:v>
                </c:pt>
                <c:pt idx="29263">
                  <c:v>36.204164423416046</c:v>
                </c:pt>
                <c:pt idx="29264">
                  <c:v>37.147954909534008</c:v>
                </c:pt>
                <c:pt idx="29265">
                  <c:v>44.025298123092057</c:v>
                </c:pt>
                <c:pt idx="29266">
                  <c:v>40.273575852180102</c:v>
                </c:pt>
                <c:pt idx="29267">
                  <c:v>45.992093640440089</c:v>
                </c:pt>
                <c:pt idx="29268">
                  <c:v>40.720465108286021</c:v>
                </c:pt>
                <c:pt idx="29269">
                  <c:v>37.412179962929031</c:v>
                </c:pt>
                <c:pt idx="29270">
                  <c:v>28.398357886200074</c:v>
                </c:pt>
                <c:pt idx="29271">
                  <c:v>17.038812451610056</c:v>
                </c:pt>
                <c:pt idx="29272">
                  <c:v>1.212370191293985</c:v>
                </c:pt>
                <c:pt idx="29273">
                  <c:v>2.0000000949949E-3</c:v>
                </c:pt>
                <c:pt idx="29274">
                  <c:v>2.0000000949949E-3</c:v>
                </c:pt>
                <c:pt idx="29275">
                  <c:v>2.0000000949949E-3</c:v>
                </c:pt>
                <c:pt idx="29276">
                  <c:v>2.0000000949949E-3</c:v>
                </c:pt>
                <c:pt idx="29277">
                  <c:v>2.0000000949949E-3</c:v>
                </c:pt>
                <c:pt idx="29278">
                  <c:v>1.2675000608820999E-2</c:v>
                </c:pt>
                <c:pt idx="29279">
                  <c:v>6.5322226743833997E-3</c:v>
                </c:pt>
                <c:pt idx="29280">
                  <c:v>1.0273333893467899E-2</c:v>
                </c:pt>
                <c:pt idx="29281">
                  <c:v>8.0000003799796E-3</c:v>
                </c:pt>
                <c:pt idx="29282">
                  <c:v>6.2131864867790654E-2</c:v>
                </c:pt>
                <c:pt idx="29283">
                  <c:v>7.5235553624419822</c:v>
                </c:pt>
                <c:pt idx="29284">
                  <c:v>27.757963371140022</c:v>
                </c:pt>
                <c:pt idx="29285">
                  <c:v>32.437188960049752</c:v>
                </c:pt>
                <c:pt idx="29286">
                  <c:v>39.430081560879898</c:v>
                </c:pt>
                <c:pt idx="29287">
                  <c:v>33.509799305600154</c:v>
                </c:pt>
                <c:pt idx="29288">
                  <c:v>28.740592707930318</c:v>
                </c:pt>
                <c:pt idx="29289">
                  <c:v>18.268440653610014</c:v>
                </c:pt>
                <c:pt idx="29290">
                  <c:v>13.360673540139942</c:v>
                </c:pt>
                <c:pt idx="29291">
                  <c:v>13.081144434010184</c:v>
                </c:pt>
                <c:pt idx="29292">
                  <c:v>12.923891073630102</c:v>
                </c:pt>
                <c:pt idx="29293">
                  <c:v>12.202705088986022</c:v>
                </c:pt>
                <c:pt idx="29294">
                  <c:v>15.686193031899961</c:v>
                </c:pt>
                <c:pt idx="29295">
                  <c:v>3.0386367690130101</c:v>
                </c:pt>
                <c:pt idx="29296">
                  <c:v>0.53763176010550495</c:v>
                </c:pt>
                <c:pt idx="29297">
                  <c:v>1.1045000790618402E-2</c:v>
                </c:pt>
                <c:pt idx="29298">
                  <c:v>1.5481667661418501E-2</c:v>
                </c:pt>
                <c:pt idx="29299">
                  <c:v>1.6016667446431997E-2</c:v>
                </c:pt>
                <c:pt idx="29300">
                  <c:v>8.0000003799796035E-3</c:v>
                </c:pt>
                <c:pt idx="29301">
                  <c:v>8.0000003799796035E-3</c:v>
                </c:pt>
                <c:pt idx="29302">
                  <c:v>8.0000003799797006E-3</c:v>
                </c:pt>
                <c:pt idx="29303">
                  <c:v>8.000000379979999E-3</c:v>
                </c:pt>
                <c:pt idx="29304">
                  <c:v>8.0000003799793051E-3</c:v>
                </c:pt>
                <c:pt idx="29305">
                  <c:v>8.0000003799796104E-3</c:v>
                </c:pt>
                <c:pt idx="29306">
                  <c:v>1.8647222784398565E-2</c:v>
                </c:pt>
                <c:pt idx="29307">
                  <c:v>4.2261603920170501</c:v>
                </c:pt>
                <c:pt idx="29308">
                  <c:v>30.820252874619882</c:v>
                </c:pt>
                <c:pt idx="29309">
                  <c:v>25.989793507190143</c:v>
                </c:pt>
                <c:pt idx="29310">
                  <c:v>23.917771042720005</c:v>
                </c:pt>
                <c:pt idx="29311">
                  <c:v>29.942882251740002</c:v>
                </c:pt>
                <c:pt idx="29312">
                  <c:v>22.899352449039725</c:v>
                </c:pt>
                <c:pt idx="29313">
                  <c:v>17.226171364120091</c:v>
                </c:pt>
                <c:pt idx="29314">
                  <c:v>22.943580659080965</c:v>
                </c:pt>
                <c:pt idx="29315">
                  <c:v>16.084329184560005</c:v>
                </c:pt>
                <c:pt idx="29316">
                  <c:v>12.676236019599855</c:v>
                </c:pt>
                <c:pt idx="29317">
                  <c:v>19.334577726850057</c:v>
                </c:pt>
                <c:pt idx="29318">
                  <c:v>28.866624661071967</c:v>
                </c:pt>
                <c:pt idx="29319">
                  <c:v>19.299863018634028</c:v>
                </c:pt>
                <c:pt idx="29320">
                  <c:v>2.0936762241396991</c:v>
                </c:pt>
                <c:pt idx="29321">
                  <c:v>8.0000003799800545E-3</c:v>
                </c:pt>
                <c:pt idx="29322">
                  <c:v>8.0000003799800545E-3</c:v>
                </c:pt>
                <c:pt idx="29323">
                  <c:v>8.0000003799702846E-3</c:v>
                </c:pt>
                <c:pt idx="29324">
                  <c:v>8.0000003799796104E-3</c:v>
                </c:pt>
                <c:pt idx="29325">
                  <c:v>8.0000003799800545E-3</c:v>
                </c:pt>
                <c:pt idx="29326">
                  <c:v>8.0000003799800545E-3</c:v>
                </c:pt>
                <c:pt idx="29327">
                  <c:v>8.0000003799800545E-3</c:v>
                </c:pt>
                <c:pt idx="29328">
                  <c:v>4.4966668802497445E-3</c:v>
                </c:pt>
                <c:pt idx="29329">
                  <c:v>2.0000000949900176E-3</c:v>
                </c:pt>
                <c:pt idx="29330">
                  <c:v>0.10118426741970055</c:v>
                </c:pt>
                <c:pt idx="29331">
                  <c:v>6.6325404159470054</c:v>
                </c:pt>
                <c:pt idx="29332">
                  <c:v>21.79995306549398</c:v>
                </c:pt>
                <c:pt idx="29333">
                  <c:v>24.986199370490112</c:v>
                </c:pt>
                <c:pt idx="29334">
                  <c:v>37.01754562483984</c:v>
                </c:pt>
                <c:pt idx="29335">
                  <c:v>40.927964576879958</c:v>
                </c:pt>
                <c:pt idx="29336">
                  <c:v>42.33923734426196</c:v>
                </c:pt>
                <c:pt idx="29337">
                  <c:v>45.869777497180053</c:v>
                </c:pt>
                <c:pt idx="29338">
                  <c:v>41.933140052949966</c:v>
                </c:pt>
                <c:pt idx="29339">
                  <c:v>42.532471278510002</c:v>
                </c:pt>
                <c:pt idx="29340">
                  <c:v>42.366386163499783</c:v>
                </c:pt>
                <c:pt idx="29341">
                  <c:v>42.864746993910103</c:v>
                </c:pt>
                <c:pt idx="29342">
                  <c:v>40.260287552409864</c:v>
                </c:pt>
                <c:pt idx="29343">
                  <c:v>27.811081951469987</c:v>
                </c:pt>
                <c:pt idx="29344">
                  <c:v>4.8141155494126053</c:v>
                </c:pt>
                <c:pt idx="29345">
                  <c:v>6.0111115366012768E-3</c:v>
                </c:pt>
                <c:pt idx="29346">
                  <c:v>0</c:v>
                </c:pt>
                <c:pt idx="29347">
                  <c:v>0</c:v>
                </c:pt>
                <c:pt idx="29348">
                  <c:v>0</c:v>
                </c:pt>
                <c:pt idx="29349">
                  <c:v>0</c:v>
                </c:pt>
                <c:pt idx="29350">
                  <c:v>0</c:v>
                </c:pt>
                <c:pt idx="29351">
                  <c:v>0</c:v>
                </c:pt>
                <c:pt idx="29352">
                  <c:v>0</c:v>
                </c:pt>
                <c:pt idx="29353">
                  <c:v>9.9000004702250004E-4</c:v>
                </c:pt>
                <c:pt idx="29354">
                  <c:v>0.16312162837420274</c:v>
                </c:pt>
                <c:pt idx="29355">
                  <c:v>7.1314033036890123</c:v>
                </c:pt>
                <c:pt idx="29356">
                  <c:v>21.970967737570049</c:v>
                </c:pt>
                <c:pt idx="29357">
                  <c:v>31.080393282310069</c:v>
                </c:pt>
                <c:pt idx="29358">
                  <c:v>21.440757910140064</c:v>
                </c:pt>
                <c:pt idx="29359">
                  <c:v>13.89338464975026</c:v>
                </c:pt>
                <c:pt idx="29360">
                  <c:v>23.220401823519751</c:v>
                </c:pt>
                <c:pt idx="29361">
                  <c:v>21.547710371280118</c:v>
                </c:pt>
                <c:pt idx="29362">
                  <c:v>23.406158486199729</c:v>
                </c:pt>
                <c:pt idx="29363">
                  <c:v>19.7591564569193</c:v>
                </c:pt>
                <c:pt idx="29364">
                  <c:v>11.134520627389975</c:v>
                </c:pt>
                <c:pt idx="29365">
                  <c:v>13.799694683879807</c:v>
                </c:pt>
                <c:pt idx="29366">
                  <c:v>21.097842418750133</c:v>
                </c:pt>
                <c:pt idx="29367">
                  <c:v>11.701381050390012</c:v>
                </c:pt>
                <c:pt idx="29368">
                  <c:v>2.3121907322991007</c:v>
                </c:pt>
                <c:pt idx="29369">
                  <c:v>6.3077781799560084E-3</c:v>
                </c:pt>
                <c:pt idx="29370">
                  <c:v>5.0000003539029947E-3</c:v>
                </c:pt>
                <c:pt idx="29371">
                  <c:v>5.0000003539025922E-3</c:v>
                </c:pt>
                <c:pt idx="29372">
                  <c:v>5.0000003539026E-3</c:v>
                </c:pt>
                <c:pt idx="29373">
                  <c:v>5.0000003539025992E-3</c:v>
                </c:pt>
                <c:pt idx="29374">
                  <c:v>5.0000003539026E-3</c:v>
                </c:pt>
                <c:pt idx="29375">
                  <c:v>5.0000003539026E-3</c:v>
                </c:pt>
                <c:pt idx="29376">
                  <c:v>5.0933336952908E-3</c:v>
                </c:pt>
                <c:pt idx="29377">
                  <c:v>7.7122228333934006E-3</c:v>
                </c:pt>
                <c:pt idx="29378">
                  <c:v>0.11238286249810159</c:v>
                </c:pt>
                <c:pt idx="29379">
                  <c:v>7.1354357837060007</c:v>
                </c:pt>
                <c:pt idx="29380">
                  <c:v>25.508472644389201</c:v>
                </c:pt>
                <c:pt idx="29381">
                  <c:v>23.928727959661046</c:v>
                </c:pt>
                <c:pt idx="29382">
                  <c:v>28.395814877614043</c:v>
                </c:pt>
                <c:pt idx="29383">
                  <c:v>36.950894363456698</c:v>
                </c:pt>
                <c:pt idx="29384">
                  <c:v>46.665696099600041</c:v>
                </c:pt>
                <c:pt idx="29385">
                  <c:v>48.32152338107403</c:v>
                </c:pt>
                <c:pt idx="29386">
                  <c:v>39.63046885145701</c:v>
                </c:pt>
                <c:pt idx="29387">
                  <c:v>40.628571133340301</c:v>
                </c:pt>
                <c:pt idx="29388">
                  <c:v>38.33421381738026</c:v>
                </c:pt>
                <c:pt idx="29389">
                  <c:v>38.441190064750117</c:v>
                </c:pt>
                <c:pt idx="29390">
                  <c:v>38.422064075469734</c:v>
                </c:pt>
                <c:pt idx="29391">
                  <c:v>23.402970952698979</c:v>
                </c:pt>
                <c:pt idx="29392">
                  <c:v>3.7873686349780087</c:v>
                </c:pt>
                <c:pt idx="29393">
                  <c:v>6.8333337540025241E-3</c:v>
                </c:pt>
                <c:pt idx="29394">
                  <c:v>5.0000003539025992E-3</c:v>
                </c:pt>
                <c:pt idx="29395">
                  <c:v>5.0000003539025992E-3</c:v>
                </c:pt>
                <c:pt idx="29396">
                  <c:v>5.0000003539025003E-3</c:v>
                </c:pt>
                <c:pt idx="29397">
                  <c:v>5.0000003539025003E-3</c:v>
                </c:pt>
                <c:pt idx="29398">
                  <c:v>5.0000003539024986E-3</c:v>
                </c:pt>
                <c:pt idx="29399">
                  <c:v>5.0000003539025992E-3</c:v>
                </c:pt>
                <c:pt idx="29400">
                  <c:v>5.0000003539025003E-3</c:v>
                </c:pt>
                <c:pt idx="29401">
                  <c:v>5.0000003539026E-3</c:v>
                </c:pt>
                <c:pt idx="29402">
                  <c:v>0.37881004598639834</c:v>
                </c:pt>
                <c:pt idx="29403">
                  <c:v>14.440904432772179</c:v>
                </c:pt>
                <c:pt idx="29404">
                  <c:v>44.97500866293899</c:v>
                </c:pt>
                <c:pt idx="29405">
                  <c:v>47.730783763929821</c:v>
                </c:pt>
                <c:pt idx="29406">
                  <c:v>41.832886015840018</c:v>
                </c:pt>
                <c:pt idx="29407">
                  <c:v>42.644513563440114</c:v>
                </c:pt>
                <c:pt idx="29408">
                  <c:v>38.558398972680152</c:v>
                </c:pt>
                <c:pt idx="29409">
                  <c:v>37.363590714339978</c:v>
                </c:pt>
                <c:pt idx="29410">
                  <c:v>33.345802881259942</c:v>
                </c:pt>
                <c:pt idx="29411">
                  <c:v>23.321602074900056</c:v>
                </c:pt>
                <c:pt idx="29412">
                  <c:v>25.603349440822058</c:v>
                </c:pt>
                <c:pt idx="29413">
                  <c:v>32.022163534030994</c:v>
                </c:pt>
                <c:pt idx="29414">
                  <c:v>30.243317639231492</c:v>
                </c:pt>
                <c:pt idx="29415">
                  <c:v>26.305560048149005</c:v>
                </c:pt>
                <c:pt idx="29416">
                  <c:v>4.8970297365797038</c:v>
                </c:pt>
                <c:pt idx="29417">
                  <c:v>9.5705560599971002E-3</c:v>
                </c:pt>
                <c:pt idx="29418">
                  <c:v>8.0000003799796E-3</c:v>
                </c:pt>
                <c:pt idx="29419">
                  <c:v>8.0000003799797006E-3</c:v>
                </c:pt>
                <c:pt idx="29420">
                  <c:v>8.0000003799796E-3</c:v>
                </c:pt>
                <c:pt idx="29421">
                  <c:v>8.0000003799796E-3</c:v>
                </c:pt>
                <c:pt idx="29422">
                  <c:v>8.0000003799796E-3</c:v>
                </c:pt>
                <c:pt idx="29423">
                  <c:v>8.0000003799796E-3</c:v>
                </c:pt>
                <c:pt idx="29424">
                  <c:v>8.0000003799796E-3</c:v>
                </c:pt>
                <c:pt idx="29425">
                  <c:v>6.0200002023742998E-3</c:v>
                </c:pt>
                <c:pt idx="29426">
                  <c:v>0.16971720196320206</c:v>
                </c:pt>
                <c:pt idx="29427">
                  <c:v>8.1771615640250275</c:v>
                </c:pt>
                <c:pt idx="29428">
                  <c:v>38.37123667100991</c:v>
                </c:pt>
                <c:pt idx="29429">
                  <c:v>39.389734332829903</c:v>
                </c:pt>
                <c:pt idx="29430">
                  <c:v>39.268120074530088</c:v>
                </c:pt>
                <c:pt idx="29431">
                  <c:v>41.337593170009995</c:v>
                </c:pt>
                <c:pt idx="29432">
                  <c:v>39.83538063525998</c:v>
                </c:pt>
                <c:pt idx="29433">
                  <c:v>38.122188176319924</c:v>
                </c:pt>
                <c:pt idx="29434">
                  <c:v>40.148067756490036</c:v>
                </c:pt>
                <c:pt idx="29435">
                  <c:v>32.15814606720005</c:v>
                </c:pt>
                <c:pt idx="29436">
                  <c:v>32.380852206549889</c:v>
                </c:pt>
                <c:pt idx="29437">
                  <c:v>38.026495354710278</c:v>
                </c:pt>
                <c:pt idx="29438">
                  <c:v>42.886172110770076</c:v>
                </c:pt>
                <c:pt idx="29439">
                  <c:v>30.220605930262991</c:v>
                </c:pt>
                <c:pt idx="29440">
                  <c:v>5.6254569873352001</c:v>
                </c:pt>
                <c:pt idx="29441">
                  <c:v>1.0440000742673899E-2</c:v>
                </c:pt>
                <c:pt idx="29442">
                  <c:v>2.7333335268E-3</c:v>
                </c:pt>
                <c:pt idx="29443">
                  <c:v>0</c:v>
                </c:pt>
                <c:pt idx="29444">
                  <c:v>0</c:v>
                </c:pt>
                <c:pt idx="29445">
                  <c:v>0</c:v>
                </c:pt>
                <c:pt idx="29446">
                  <c:v>0</c:v>
                </c:pt>
                <c:pt idx="29447">
                  <c:v>0</c:v>
                </c:pt>
                <c:pt idx="29448">
                  <c:v>3.9600003138185007E-3</c:v>
                </c:pt>
                <c:pt idx="29449">
                  <c:v>6.2455560504976002E-3</c:v>
                </c:pt>
                <c:pt idx="29450">
                  <c:v>0.18404436642710209</c:v>
                </c:pt>
                <c:pt idx="29451">
                  <c:v>11.43281848063998</c:v>
                </c:pt>
                <c:pt idx="29452">
                  <c:v>41.07653309133002</c:v>
                </c:pt>
                <c:pt idx="29453">
                  <c:v>36.697157151168085</c:v>
                </c:pt>
                <c:pt idx="29454">
                  <c:v>36.606734868156991</c:v>
                </c:pt>
                <c:pt idx="29455">
                  <c:v>42.177453973818096</c:v>
                </c:pt>
                <c:pt idx="29456">
                  <c:v>44.3927310421671</c:v>
                </c:pt>
                <c:pt idx="29457">
                  <c:v>45.535551177658022</c:v>
                </c:pt>
                <c:pt idx="29458">
                  <c:v>41.466888213159109</c:v>
                </c:pt>
                <c:pt idx="29459">
                  <c:v>37.033701226184988</c:v>
                </c:pt>
                <c:pt idx="29460">
                  <c:v>33.2738705523807</c:v>
                </c:pt>
                <c:pt idx="29461">
                  <c:v>36.337088796299042</c:v>
                </c:pt>
                <c:pt idx="29462">
                  <c:v>34.185353918073019</c:v>
                </c:pt>
                <c:pt idx="29463">
                  <c:v>17.379758789356202</c:v>
                </c:pt>
                <c:pt idx="29464">
                  <c:v>1.6206113603825498</c:v>
                </c:pt>
                <c:pt idx="29465">
                  <c:v>5.0500003551131999E-3</c:v>
                </c:pt>
                <c:pt idx="29466">
                  <c:v>5.0000003539025992E-3</c:v>
                </c:pt>
                <c:pt idx="29467">
                  <c:v>5.0000003539025992E-3</c:v>
                </c:pt>
                <c:pt idx="29468">
                  <c:v>5.000000353902502E-3</c:v>
                </c:pt>
                <c:pt idx="29469">
                  <c:v>5.0000003539029947E-3</c:v>
                </c:pt>
                <c:pt idx="29470">
                  <c:v>5.0000003539025992E-3</c:v>
                </c:pt>
                <c:pt idx="29471">
                  <c:v>5.0000003539026E-3</c:v>
                </c:pt>
                <c:pt idx="29472">
                  <c:v>2.6916668571842E-3</c:v>
                </c:pt>
                <c:pt idx="29473">
                  <c:v>2.5000001769513005E-3</c:v>
                </c:pt>
                <c:pt idx="29474">
                  <c:v>0.4581051071236999</c:v>
                </c:pt>
                <c:pt idx="29475">
                  <c:v>8.1463121745660203</c:v>
                </c:pt>
                <c:pt idx="29476">
                  <c:v>23.357205695509037</c:v>
                </c:pt>
                <c:pt idx="29477">
                  <c:v>29.517126985919958</c:v>
                </c:pt>
                <c:pt idx="29478">
                  <c:v>35.005119611960026</c:v>
                </c:pt>
                <c:pt idx="29479">
                  <c:v>34.398498350780073</c:v>
                </c:pt>
                <c:pt idx="29480">
                  <c:v>42.268178716502007</c:v>
                </c:pt>
                <c:pt idx="29481">
                  <c:v>48.659841672845005</c:v>
                </c:pt>
                <c:pt idx="29482">
                  <c:v>45.416290134850044</c:v>
                </c:pt>
                <c:pt idx="29483">
                  <c:v>43.932277770040059</c:v>
                </c:pt>
                <c:pt idx="29484">
                  <c:v>49.130008278950072</c:v>
                </c:pt>
                <c:pt idx="29485">
                  <c:v>44.121253262630034</c:v>
                </c:pt>
                <c:pt idx="29486">
                  <c:v>29.490743294300046</c:v>
                </c:pt>
                <c:pt idx="29487">
                  <c:v>10.267490510799917</c:v>
                </c:pt>
                <c:pt idx="29488">
                  <c:v>1.1468548231820961</c:v>
                </c:pt>
                <c:pt idx="29489">
                  <c:v>1.4975349989512703E-2</c:v>
                </c:pt>
                <c:pt idx="29490">
                  <c:v>1.4769794419407801E-2</c:v>
                </c:pt>
                <c:pt idx="29491">
                  <c:v>8.1958786540458003E-3</c:v>
                </c:pt>
                <c:pt idx="29492">
                  <c:v>9.7166673544172993E-3</c:v>
                </c:pt>
                <c:pt idx="29493">
                  <c:v>0</c:v>
                </c:pt>
                <c:pt idx="29494">
                  <c:v>0</c:v>
                </c:pt>
                <c:pt idx="29495">
                  <c:v>0</c:v>
                </c:pt>
                <c:pt idx="29496">
                  <c:v>2.5000001769513031E-3</c:v>
                </c:pt>
                <c:pt idx="29497">
                  <c:v>3.3388891252172093E-3</c:v>
                </c:pt>
                <c:pt idx="29498">
                  <c:v>0.35105261130210152</c:v>
                </c:pt>
                <c:pt idx="29499">
                  <c:v>5.2217420794900136</c:v>
                </c:pt>
                <c:pt idx="29500">
                  <c:v>22.02319340799022</c:v>
                </c:pt>
                <c:pt idx="29501">
                  <c:v>40.251416466500359</c:v>
                </c:pt>
                <c:pt idx="29502">
                  <c:v>47.786494034261978</c:v>
                </c:pt>
                <c:pt idx="29503">
                  <c:v>46.529788464439093</c:v>
                </c:pt>
                <c:pt idx="29504">
                  <c:v>49.213063930944031</c:v>
                </c:pt>
                <c:pt idx="29505">
                  <c:v>52.484672369954978</c:v>
                </c:pt>
                <c:pt idx="29506">
                  <c:v>51.194220521712055</c:v>
                </c:pt>
                <c:pt idx="29507">
                  <c:v>53.717054302687984</c:v>
                </c:pt>
                <c:pt idx="29508">
                  <c:v>53.723650952444018</c:v>
                </c:pt>
                <c:pt idx="29509">
                  <c:v>51.987052338850162</c:v>
                </c:pt>
                <c:pt idx="29510">
                  <c:v>32.469435101349973</c:v>
                </c:pt>
                <c:pt idx="29511">
                  <c:v>19.020383657499906</c:v>
                </c:pt>
                <c:pt idx="29512">
                  <c:v>1.0856912396291989</c:v>
                </c:pt>
                <c:pt idx="29513">
                  <c:v>4.4500001337499651E-3</c:v>
                </c:pt>
                <c:pt idx="29514">
                  <c:v>2.0000000949949998E-3</c:v>
                </c:pt>
                <c:pt idx="29515">
                  <c:v>2.0000000949948991E-3</c:v>
                </c:pt>
                <c:pt idx="29516">
                  <c:v>2.0000000949948887E-3</c:v>
                </c:pt>
                <c:pt idx="29517">
                  <c:v>2.0000000949948991E-3</c:v>
                </c:pt>
                <c:pt idx="29518">
                  <c:v>2.0000000949949E-3</c:v>
                </c:pt>
                <c:pt idx="29519">
                  <c:v>2.0000000949949026E-3</c:v>
                </c:pt>
                <c:pt idx="29520">
                  <c:v>5.8500001556239974E-3</c:v>
                </c:pt>
                <c:pt idx="29521">
                  <c:v>2.0000000949949E-3</c:v>
                </c:pt>
                <c:pt idx="29522">
                  <c:v>3.130816021530336E-2</c:v>
                </c:pt>
                <c:pt idx="29523">
                  <c:v>2.208393517948025</c:v>
                </c:pt>
                <c:pt idx="29524">
                  <c:v>9.4844721721201495</c:v>
                </c:pt>
                <c:pt idx="29525">
                  <c:v>25.025298038620122</c:v>
                </c:pt>
                <c:pt idx="29526">
                  <c:v>36.355655164170003</c:v>
                </c:pt>
                <c:pt idx="29527">
                  <c:v>45.500549987180989</c:v>
                </c:pt>
                <c:pt idx="29528">
                  <c:v>41.636770566307007</c:v>
                </c:pt>
                <c:pt idx="29529">
                  <c:v>42.725005515210114</c:v>
                </c:pt>
                <c:pt idx="29530">
                  <c:v>42.483729435339001</c:v>
                </c:pt>
                <c:pt idx="29531">
                  <c:v>46.622495602765071</c:v>
                </c:pt>
                <c:pt idx="29532">
                  <c:v>40.983605006069865</c:v>
                </c:pt>
                <c:pt idx="29533">
                  <c:v>30.024181967909954</c:v>
                </c:pt>
                <c:pt idx="29534">
                  <c:v>25.538050020910305</c:v>
                </c:pt>
                <c:pt idx="29535">
                  <c:v>12.665642991569939</c:v>
                </c:pt>
                <c:pt idx="29536">
                  <c:v>2.3252960538595993</c:v>
                </c:pt>
                <c:pt idx="29537">
                  <c:v>1.0828333805936102E-2</c:v>
                </c:pt>
                <c:pt idx="29538">
                  <c:v>8.0000003799796E-3</c:v>
                </c:pt>
                <c:pt idx="29539">
                  <c:v>8.0000003799796E-3</c:v>
                </c:pt>
                <c:pt idx="29540">
                  <c:v>8.0000003799796E-3</c:v>
                </c:pt>
                <c:pt idx="29541">
                  <c:v>8.0000003799796E-3</c:v>
                </c:pt>
                <c:pt idx="29542">
                  <c:v>8.0000003799795983E-3</c:v>
                </c:pt>
                <c:pt idx="29543">
                  <c:v>8.0000003799796E-3</c:v>
                </c:pt>
                <c:pt idx="29544">
                  <c:v>6.1377780693064998E-3</c:v>
                </c:pt>
                <c:pt idx="29545">
                  <c:v>0</c:v>
                </c:pt>
                <c:pt idx="29546">
                  <c:v>0.60049922115330112</c:v>
                </c:pt>
                <c:pt idx="29547">
                  <c:v>13.378658970507047</c:v>
                </c:pt>
                <c:pt idx="29548">
                  <c:v>38.091881910356051</c:v>
                </c:pt>
                <c:pt idx="29549">
                  <c:v>40.7764404112676</c:v>
                </c:pt>
                <c:pt idx="29550">
                  <c:v>38.652713089882923</c:v>
                </c:pt>
                <c:pt idx="29551">
                  <c:v>37.407426226805001</c:v>
                </c:pt>
                <c:pt idx="29552">
                  <c:v>41.535264914669938</c:v>
                </c:pt>
                <c:pt idx="29553">
                  <c:v>43.493317871290174</c:v>
                </c:pt>
                <c:pt idx="29554">
                  <c:v>43.813022354009945</c:v>
                </c:pt>
                <c:pt idx="29555">
                  <c:v>48.598036961382036</c:v>
                </c:pt>
                <c:pt idx="29556">
                  <c:v>49.446918880868907</c:v>
                </c:pt>
                <c:pt idx="29557">
                  <c:v>32.138817283419939</c:v>
                </c:pt>
                <c:pt idx="29558">
                  <c:v>17.434891810669797</c:v>
                </c:pt>
                <c:pt idx="29559">
                  <c:v>9.5142662253999788</c:v>
                </c:pt>
                <c:pt idx="29560">
                  <c:v>0.96324179852879865</c:v>
                </c:pt>
                <c:pt idx="29561">
                  <c:v>6.3227779440198084E-3</c:v>
                </c:pt>
                <c:pt idx="29562">
                  <c:v>2.0000000949949026E-3</c:v>
                </c:pt>
                <c:pt idx="29563">
                  <c:v>2.0000000949949E-3</c:v>
                </c:pt>
                <c:pt idx="29564">
                  <c:v>2.0000000949949009E-3</c:v>
                </c:pt>
                <c:pt idx="29565">
                  <c:v>2.0000000949949E-3</c:v>
                </c:pt>
                <c:pt idx="29566">
                  <c:v>2.0000000949949026E-3</c:v>
                </c:pt>
                <c:pt idx="29567">
                  <c:v>2.0000000949949026E-3</c:v>
                </c:pt>
                <c:pt idx="29568">
                  <c:v>5.8438890444166003E-3</c:v>
                </c:pt>
                <c:pt idx="29569">
                  <c:v>9.1500002075918015E-3</c:v>
                </c:pt>
                <c:pt idx="29570">
                  <c:v>0.42462221906230013</c:v>
                </c:pt>
                <c:pt idx="29571">
                  <c:v>10.831792176214094</c:v>
                </c:pt>
                <c:pt idx="29572">
                  <c:v>18.428751600400119</c:v>
                </c:pt>
                <c:pt idx="29573">
                  <c:v>33.820717311270073</c:v>
                </c:pt>
                <c:pt idx="29574">
                  <c:v>41.988161738220015</c:v>
                </c:pt>
                <c:pt idx="29575">
                  <c:v>41.336612346440006</c:v>
                </c:pt>
                <c:pt idx="29576">
                  <c:v>40.16433282189999</c:v>
                </c:pt>
                <c:pt idx="29577">
                  <c:v>42.780357142827029</c:v>
                </c:pt>
                <c:pt idx="29578">
                  <c:v>46.663979833393</c:v>
                </c:pt>
                <c:pt idx="29579">
                  <c:v>42.730126491529973</c:v>
                </c:pt>
                <c:pt idx="29580">
                  <c:v>40.401206285543935</c:v>
                </c:pt>
                <c:pt idx="29581">
                  <c:v>47.466077130960002</c:v>
                </c:pt>
                <c:pt idx="29582">
                  <c:v>36.677875905650126</c:v>
                </c:pt>
                <c:pt idx="29583">
                  <c:v>19.305466232116942</c:v>
                </c:pt>
                <c:pt idx="29584">
                  <c:v>3.8885664464027005</c:v>
                </c:pt>
                <c:pt idx="29585">
                  <c:v>1.19027783791535E-2</c:v>
                </c:pt>
                <c:pt idx="29586">
                  <c:v>5.0000003539025992E-3</c:v>
                </c:pt>
                <c:pt idx="29587">
                  <c:v>7.0105559836762948E-3</c:v>
                </c:pt>
                <c:pt idx="29588">
                  <c:v>5.0000003539025992E-3</c:v>
                </c:pt>
                <c:pt idx="29589">
                  <c:v>5.0000003539025992E-3</c:v>
                </c:pt>
                <c:pt idx="29590">
                  <c:v>1.1416667257435599E-2</c:v>
                </c:pt>
                <c:pt idx="29591">
                  <c:v>5.0000003539019955E-3</c:v>
                </c:pt>
                <c:pt idx="29592">
                  <c:v>5.0000003539025992E-3</c:v>
                </c:pt>
                <c:pt idx="29593">
                  <c:v>5.0000003539025922E-3</c:v>
                </c:pt>
                <c:pt idx="29594">
                  <c:v>0.2596433391201991</c:v>
                </c:pt>
                <c:pt idx="29595">
                  <c:v>10.094962555148982</c:v>
                </c:pt>
                <c:pt idx="29596">
                  <c:v>14.306301978690044</c:v>
                </c:pt>
                <c:pt idx="29597">
                  <c:v>40.663192222850057</c:v>
                </c:pt>
                <c:pt idx="29598">
                  <c:v>45.918799427614402</c:v>
                </c:pt>
                <c:pt idx="29599">
                  <c:v>39.4363807958362</c:v>
                </c:pt>
                <c:pt idx="29600">
                  <c:v>41.318183840719939</c:v>
                </c:pt>
                <c:pt idx="29601">
                  <c:v>40.554974576640234</c:v>
                </c:pt>
                <c:pt idx="29602">
                  <c:v>45.012185069719635</c:v>
                </c:pt>
                <c:pt idx="29603">
                  <c:v>47.684338276390008</c:v>
                </c:pt>
                <c:pt idx="29604">
                  <c:v>42.824709830387064</c:v>
                </c:pt>
                <c:pt idx="29605">
                  <c:v>45.90549640844597</c:v>
                </c:pt>
                <c:pt idx="29606">
                  <c:v>44.238364551320046</c:v>
                </c:pt>
                <c:pt idx="29607">
                  <c:v>25.027947724048033</c:v>
                </c:pt>
                <c:pt idx="29608">
                  <c:v>5.1894958824548798</c:v>
                </c:pt>
                <c:pt idx="29609">
                  <c:v>2.4966667701179987E-3</c:v>
                </c:pt>
                <c:pt idx="29610">
                  <c:v>4.0055558390707999E-3</c:v>
                </c:pt>
                <c:pt idx="29611">
                  <c:v>6.6666671385367041E-3</c:v>
                </c:pt>
                <c:pt idx="29612">
                  <c:v>0</c:v>
                </c:pt>
                <c:pt idx="29613">
                  <c:v>4.9444447944139991E-4</c:v>
                </c:pt>
                <c:pt idx="29614">
                  <c:v>6.4166671751686999E-3</c:v>
                </c:pt>
                <c:pt idx="29615">
                  <c:v>0</c:v>
                </c:pt>
                <c:pt idx="29616">
                  <c:v>0</c:v>
                </c:pt>
                <c:pt idx="29617">
                  <c:v>4.950000392273099E-3</c:v>
                </c:pt>
                <c:pt idx="29618">
                  <c:v>0.80977873831670166</c:v>
                </c:pt>
                <c:pt idx="29619">
                  <c:v>18.352501456858022</c:v>
                </c:pt>
                <c:pt idx="29620">
                  <c:v>49.130414300237021</c:v>
                </c:pt>
                <c:pt idx="29621">
                  <c:v>43.162070577643931</c:v>
                </c:pt>
                <c:pt idx="29622">
                  <c:v>40.734143178679915</c:v>
                </c:pt>
                <c:pt idx="29623">
                  <c:v>42.889686210130094</c:v>
                </c:pt>
                <c:pt idx="29624">
                  <c:v>48.381555256579986</c:v>
                </c:pt>
                <c:pt idx="29625">
                  <c:v>45.954403566790006</c:v>
                </c:pt>
                <c:pt idx="29626">
                  <c:v>40.916226682569686</c:v>
                </c:pt>
                <c:pt idx="29627">
                  <c:v>41.243132716130276</c:v>
                </c:pt>
                <c:pt idx="29628">
                  <c:v>39.350105574530062</c:v>
                </c:pt>
                <c:pt idx="29629">
                  <c:v>35.928255796080066</c:v>
                </c:pt>
                <c:pt idx="29630">
                  <c:v>34.240282706689868</c:v>
                </c:pt>
                <c:pt idx="29631">
                  <c:v>18.020215221039052</c:v>
                </c:pt>
                <c:pt idx="29632">
                  <c:v>2.2187425285993996</c:v>
                </c:pt>
                <c:pt idx="29633">
                  <c:v>5.623889092950897E-3</c:v>
                </c:pt>
                <c:pt idx="29634">
                  <c:v>8.8533335489530997E-3</c:v>
                </c:pt>
                <c:pt idx="29635">
                  <c:v>5.4527779271464002E-3</c:v>
                </c:pt>
                <c:pt idx="29636">
                  <c:v>2.0000000949949998E-3</c:v>
                </c:pt>
                <c:pt idx="29637">
                  <c:v>2.0000000949948991E-3</c:v>
                </c:pt>
                <c:pt idx="29638">
                  <c:v>2.0000000949949009E-3</c:v>
                </c:pt>
                <c:pt idx="29639">
                  <c:v>2.0000000949949026E-3</c:v>
                </c:pt>
                <c:pt idx="29640">
                  <c:v>2.0000000949949026E-3</c:v>
                </c:pt>
                <c:pt idx="29641">
                  <c:v>6.4061112754927041E-3</c:v>
                </c:pt>
                <c:pt idx="29642">
                  <c:v>0.51771144809460168</c:v>
                </c:pt>
                <c:pt idx="29643">
                  <c:v>12.011712389406</c:v>
                </c:pt>
                <c:pt idx="29644">
                  <c:v>30.923524157529982</c:v>
                </c:pt>
                <c:pt idx="29645">
                  <c:v>26.64515391866405</c:v>
                </c:pt>
                <c:pt idx="29646">
                  <c:v>38.242566492979407</c:v>
                </c:pt>
                <c:pt idx="29647">
                  <c:v>40.719573922465997</c:v>
                </c:pt>
                <c:pt idx="29648">
                  <c:v>42.837202410573802</c:v>
                </c:pt>
                <c:pt idx="29649">
                  <c:v>36.538918609155985</c:v>
                </c:pt>
                <c:pt idx="29650">
                  <c:v>40.150684807589869</c:v>
                </c:pt>
                <c:pt idx="29651">
                  <c:v>42.680435642890188</c:v>
                </c:pt>
                <c:pt idx="29652">
                  <c:v>44.022909680640169</c:v>
                </c:pt>
                <c:pt idx="29653">
                  <c:v>42.854158072329938</c:v>
                </c:pt>
                <c:pt idx="29654">
                  <c:v>42.473854340999878</c:v>
                </c:pt>
                <c:pt idx="29655">
                  <c:v>31.258772831287047</c:v>
                </c:pt>
                <c:pt idx="29656">
                  <c:v>8.0866828622620091</c:v>
                </c:pt>
                <c:pt idx="29657">
                  <c:v>1.1556111573010064E-2</c:v>
                </c:pt>
                <c:pt idx="29658">
                  <c:v>6.297984512315901E-3</c:v>
                </c:pt>
                <c:pt idx="29659">
                  <c:v>3.2068733125925003E-3</c:v>
                </c:pt>
                <c:pt idx="29660">
                  <c:v>2.0782320661884984E-3</c:v>
                </c:pt>
                <c:pt idx="29661">
                  <c:v>0</c:v>
                </c:pt>
                <c:pt idx="29662">
                  <c:v>0</c:v>
                </c:pt>
                <c:pt idx="29663">
                  <c:v>6.6000005230306994E-3</c:v>
                </c:pt>
                <c:pt idx="29664">
                  <c:v>1.650000130757702E-3</c:v>
                </c:pt>
                <c:pt idx="29665">
                  <c:v>5.8666671315829007E-3</c:v>
                </c:pt>
                <c:pt idx="29666">
                  <c:v>0.33065403315469766</c:v>
                </c:pt>
                <c:pt idx="29667">
                  <c:v>10.728011580869975</c:v>
                </c:pt>
                <c:pt idx="29668">
                  <c:v>33.476435383950047</c:v>
                </c:pt>
                <c:pt idx="29669">
                  <c:v>33.547633454003062</c:v>
                </c:pt>
                <c:pt idx="29670">
                  <c:v>32.184843342579825</c:v>
                </c:pt>
                <c:pt idx="29671">
                  <c:v>34.980279356081951</c:v>
                </c:pt>
                <c:pt idx="29672">
                  <c:v>36.066708422440598</c:v>
                </c:pt>
                <c:pt idx="29673">
                  <c:v>38.799865606320964</c:v>
                </c:pt>
                <c:pt idx="29674">
                  <c:v>39.254062639935</c:v>
                </c:pt>
                <c:pt idx="29675">
                  <c:v>24.379676361480051</c:v>
                </c:pt>
                <c:pt idx="29676">
                  <c:v>37.671244807170069</c:v>
                </c:pt>
                <c:pt idx="29677">
                  <c:v>28.58362016240801</c:v>
                </c:pt>
                <c:pt idx="29678">
                  <c:v>36.076323951351014</c:v>
                </c:pt>
                <c:pt idx="29679">
                  <c:v>27.11041089528139</c:v>
                </c:pt>
                <c:pt idx="29680">
                  <c:v>7.5376172116459017</c:v>
                </c:pt>
                <c:pt idx="29681">
                  <c:v>9.704444864894201E-3</c:v>
                </c:pt>
                <c:pt idx="29682">
                  <c:v>2.0000000949948991E-3</c:v>
                </c:pt>
                <c:pt idx="29683">
                  <c:v>2.0000000949948991E-3</c:v>
                </c:pt>
                <c:pt idx="29684">
                  <c:v>2.0000000949948991E-3</c:v>
                </c:pt>
                <c:pt idx="29685">
                  <c:v>2.0000000949940144E-3</c:v>
                </c:pt>
                <c:pt idx="29686">
                  <c:v>2.0000000949949026E-3</c:v>
                </c:pt>
                <c:pt idx="29687">
                  <c:v>3.2894445597453012E-3</c:v>
                </c:pt>
                <c:pt idx="29688">
                  <c:v>4.7500001383013997E-3</c:v>
                </c:pt>
                <c:pt idx="29689">
                  <c:v>2.0000000949949E-3</c:v>
                </c:pt>
                <c:pt idx="29690">
                  <c:v>0.21827276933589701</c:v>
                </c:pt>
                <c:pt idx="29691">
                  <c:v>10.476059539358971</c:v>
                </c:pt>
                <c:pt idx="29692">
                  <c:v>44.822345436004909</c:v>
                </c:pt>
                <c:pt idx="29693">
                  <c:v>46.637292933080062</c:v>
                </c:pt>
                <c:pt idx="29694">
                  <c:v>41.630241558850003</c:v>
                </c:pt>
                <c:pt idx="29695">
                  <c:v>41.33373777189189</c:v>
                </c:pt>
                <c:pt idx="29696">
                  <c:v>39.275764579080032</c:v>
                </c:pt>
                <c:pt idx="29697">
                  <c:v>43.790040426520136</c:v>
                </c:pt>
                <c:pt idx="29698">
                  <c:v>38.23585496399005</c:v>
                </c:pt>
                <c:pt idx="29699">
                  <c:v>36.242825487752043</c:v>
                </c:pt>
                <c:pt idx="29700">
                  <c:v>46.264594437429878</c:v>
                </c:pt>
                <c:pt idx="29701">
                  <c:v>50.15915382146693</c:v>
                </c:pt>
                <c:pt idx="29702">
                  <c:v>43.910785843359918</c:v>
                </c:pt>
                <c:pt idx="29703">
                  <c:v>25.297206803030008</c:v>
                </c:pt>
                <c:pt idx="29704">
                  <c:v>5.6332490962868</c:v>
                </c:pt>
                <c:pt idx="29705">
                  <c:v>1.5244445191799801E-2</c:v>
                </c:pt>
                <c:pt idx="29706">
                  <c:v>0</c:v>
                </c:pt>
                <c:pt idx="29707">
                  <c:v>0</c:v>
                </c:pt>
                <c:pt idx="29708">
                  <c:v>0</c:v>
                </c:pt>
                <c:pt idx="29709">
                  <c:v>6.8511116194227995E-3</c:v>
                </c:pt>
                <c:pt idx="29710">
                  <c:v>4.7888892278489005E-3</c:v>
                </c:pt>
                <c:pt idx="29711">
                  <c:v>2.4816667494208999E-3</c:v>
                </c:pt>
                <c:pt idx="29712">
                  <c:v>2.0000000949949E-3</c:v>
                </c:pt>
                <c:pt idx="29713">
                  <c:v>2.0000000949949998E-3</c:v>
                </c:pt>
                <c:pt idx="29714">
                  <c:v>0.48494315755701223</c:v>
                </c:pt>
                <c:pt idx="29715">
                  <c:v>9.7520871159679814</c:v>
                </c:pt>
                <c:pt idx="29716">
                  <c:v>39.792912948659932</c:v>
                </c:pt>
                <c:pt idx="29717">
                  <c:v>42.743597284930047</c:v>
                </c:pt>
                <c:pt idx="29718">
                  <c:v>35.341994838494998</c:v>
                </c:pt>
                <c:pt idx="29719">
                  <c:v>41.03868643221</c:v>
                </c:pt>
                <c:pt idx="29720">
                  <c:v>43.833365438247029</c:v>
                </c:pt>
                <c:pt idx="29721">
                  <c:v>41.346572018529969</c:v>
                </c:pt>
                <c:pt idx="29722">
                  <c:v>38.673824599583895</c:v>
                </c:pt>
                <c:pt idx="29723">
                  <c:v>39.92533560364609</c:v>
                </c:pt>
                <c:pt idx="29724">
                  <c:v>41.153535179462295</c:v>
                </c:pt>
                <c:pt idx="29725">
                  <c:v>37.13778176797905</c:v>
                </c:pt>
                <c:pt idx="29726">
                  <c:v>36.435461686539838</c:v>
                </c:pt>
                <c:pt idx="29727">
                  <c:v>15.534905378360008</c:v>
                </c:pt>
                <c:pt idx="29728">
                  <c:v>1.0812895149669828</c:v>
                </c:pt>
                <c:pt idx="29729">
                  <c:v>1.9307249682975699E-2</c:v>
                </c:pt>
                <c:pt idx="29730">
                  <c:v>1.0000000707805101E-2</c:v>
                </c:pt>
                <c:pt idx="29731">
                  <c:v>6.3277782256612007E-3</c:v>
                </c:pt>
                <c:pt idx="29732">
                  <c:v>0</c:v>
                </c:pt>
                <c:pt idx="29733">
                  <c:v>0</c:v>
                </c:pt>
                <c:pt idx="29734">
                  <c:v>0</c:v>
                </c:pt>
                <c:pt idx="29735">
                  <c:v>0</c:v>
                </c:pt>
                <c:pt idx="29736">
                  <c:v>0</c:v>
                </c:pt>
                <c:pt idx="29737">
                  <c:v>0</c:v>
                </c:pt>
                <c:pt idx="29738">
                  <c:v>0.64007347444179885</c:v>
                </c:pt>
                <c:pt idx="29739">
                  <c:v>15.933781306192998</c:v>
                </c:pt>
                <c:pt idx="29740">
                  <c:v>43.451146392842801</c:v>
                </c:pt>
                <c:pt idx="29741">
                  <c:v>41.523546008035993</c:v>
                </c:pt>
                <c:pt idx="29742">
                  <c:v>38.48831402586498</c:v>
                </c:pt>
                <c:pt idx="29743">
                  <c:v>39.844183315756027</c:v>
                </c:pt>
                <c:pt idx="29744">
                  <c:v>32.83469379381097</c:v>
                </c:pt>
                <c:pt idx="29745">
                  <c:v>41.969094243598988</c:v>
                </c:pt>
                <c:pt idx="29746">
                  <c:v>44.103120690451988</c:v>
                </c:pt>
                <c:pt idx="29747">
                  <c:v>45.143588001395983</c:v>
                </c:pt>
                <c:pt idx="29748">
                  <c:v>46.610124646550048</c:v>
                </c:pt>
                <c:pt idx="29749">
                  <c:v>47.218223912543976</c:v>
                </c:pt>
                <c:pt idx="29750">
                  <c:v>35.048029077752005</c:v>
                </c:pt>
                <c:pt idx="29751">
                  <c:v>23.002668914331494</c:v>
                </c:pt>
                <c:pt idx="29752">
                  <c:v>2.7458759875160013</c:v>
                </c:pt>
                <c:pt idx="29753">
                  <c:v>6.7500003886461005E-3</c:v>
                </c:pt>
                <c:pt idx="29754">
                  <c:v>2.0000000949949009E-3</c:v>
                </c:pt>
                <c:pt idx="29755">
                  <c:v>3.1000001123174976E-3</c:v>
                </c:pt>
                <c:pt idx="29756">
                  <c:v>2.0000000949949E-3</c:v>
                </c:pt>
                <c:pt idx="29757">
                  <c:v>2.0000000949949E-3</c:v>
                </c:pt>
                <c:pt idx="29758">
                  <c:v>2.7077779063902994E-3</c:v>
                </c:pt>
                <c:pt idx="29759">
                  <c:v>7.6611112808395009E-3</c:v>
                </c:pt>
                <c:pt idx="29760">
                  <c:v>6.0000000521539991E-3</c:v>
                </c:pt>
                <c:pt idx="29761">
                  <c:v>6.0000000521540997E-3</c:v>
                </c:pt>
                <c:pt idx="29762">
                  <c:v>0.57422254362300862</c:v>
                </c:pt>
                <c:pt idx="29763">
                  <c:v>16.165691666464909</c:v>
                </c:pt>
                <c:pt idx="29764">
                  <c:v>29.569300603390275</c:v>
                </c:pt>
                <c:pt idx="29765">
                  <c:v>41.361133132529972</c:v>
                </c:pt>
                <c:pt idx="29766">
                  <c:v>46.139014202238997</c:v>
                </c:pt>
                <c:pt idx="29767">
                  <c:v>46.171598356038892</c:v>
                </c:pt>
                <c:pt idx="29768">
                  <c:v>48.17348023255596</c:v>
                </c:pt>
                <c:pt idx="29769">
                  <c:v>49.312876240644982</c:v>
                </c:pt>
                <c:pt idx="29770">
                  <c:v>46.471620842930392</c:v>
                </c:pt>
                <c:pt idx="29771">
                  <c:v>51.087591871495398</c:v>
                </c:pt>
                <c:pt idx="29772">
                  <c:v>51.211335119670139</c:v>
                </c:pt>
                <c:pt idx="29773">
                  <c:v>44.489807744641951</c:v>
                </c:pt>
                <c:pt idx="29774">
                  <c:v>34.545572447849906</c:v>
                </c:pt>
                <c:pt idx="29775">
                  <c:v>25.850254850387955</c:v>
                </c:pt>
                <c:pt idx="29776">
                  <c:v>7.1496196417827029</c:v>
                </c:pt>
                <c:pt idx="29777">
                  <c:v>1.2243333819787899E-2</c:v>
                </c:pt>
                <c:pt idx="29778">
                  <c:v>2.7333334398766049E-3</c:v>
                </c:pt>
                <c:pt idx="29779">
                  <c:v>2.0000000949949009E-3</c:v>
                </c:pt>
                <c:pt idx="29780">
                  <c:v>2.0000000949948991E-3</c:v>
                </c:pt>
                <c:pt idx="29781">
                  <c:v>2.0000000949949E-3</c:v>
                </c:pt>
                <c:pt idx="29782">
                  <c:v>1.0176666890426199E-2</c:v>
                </c:pt>
                <c:pt idx="29783">
                  <c:v>8.1050001911352997E-3</c:v>
                </c:pt>
                <c:pt idx="29784">
                  <c:v>2.0000000949949E-3</c:v>
                </c:pt>
                <c:pt idx="29785">
                  <c:v>2.0000000949948991E-3</c:v>
                </c:pt>
                <c:pt idx="29786">
                  <c:v>1.031755182805</c:v>
                </c:pt>
                <c:pt idx="29787">
                  <c:v>16.789053285646958</c:v>
                </c:pt>
                <c:pt idx="29788">
                  <c:v>28.924147529531979</c:v>
                </c:pt>
                <c:pt idx="29789">
                  <c:v>41.859476464349882</c:v>
                </c:pt>
                <c:pt idx="29790">
                  <c:v>44.354764282620181</c:v>
                </c:pt>
                <c:pt idx="29791">
                  <c:v>50.459275576200071</c:v>
                </c:pt>
                <c:pt idx="29792">
                  <c:v>41.458660795409969</c:v>
                </c:pt>
                <c:pt idx="29793">
                  <c:v>34.877479937719954</c:v>
                </c:pt>
                <c:pt idx="29794">
                  <c:v>23.715486014949875</c:v>
                </c:pt>
                <c:pt idx="29795">
                  <c:v>21.1900599159801</c:v>
                </c:pt>
                <c:pt idx="29796">
                  <c:v>20.499738144010053</c:v>
                </c:pt>
                <c:pt idx="29797">
                  <c:v>33.19426549760999</c:v>
                </c:pt>
                <c:pt idx="29798">
                  <c:v>47.387958122040118</c:v>
                </c:pt>
                <c:pt idx="29799">
                  <c:v>30.559597834419947</c:v>
                </c:pt>
                <c:pt idx="29800">
                  <c:v>7.6845403612465049</c:v>
                </c:pt>
                <c:pt idx="29801">
                  <c:v>1.42688895883556E-2</c:v>
                </c:pt>
                <c:pt idx="29802">
                  <c:v>6.8333337549120006E-3</c:v>
                </c:pt>
                <c:pt idx="29803">
                  <c:v>5.0000003539026E-3</c:v>
                </c:pt>
                <c:pt idx="29804">
                  <c:v>6.4238892953532006E-3</c:v>
                </c:pt>
                <c:pt idx="29805">
                  <c:v>9.8094449758840008E-3</c:v>
                </c:pt>
                <c:pt idx="29806">
                  <c:v>5.0000003539026E-3</c:v>
                </c:pt>
                <c:pt idx="29807">
                  <c:v>5.0000003539025003E-3</c:v>
                </c:pt>
                <c:pt idx="29808">
                  <c:v>5.0000003539026E-3</c:v>
                </c:pt>
                <c:pt idx="29809">
                  <c:v>5.0000003539025992E-3</c:v>
                </c:pt>
                <c:pt idx="29810">
                  <c:v>0.21889286717579637</c:v>
                </c:pt>
                <c:pt idx="29811">
                  <c:v>2.5996459884991054</c:v>
                </c:pt>
                <c:pt idx="29812">
                  <c:v>12.906148673693991</c:v>
                </c:pt>
                <c:pt idx="29813">
                  <c:v>39.789098629897012</c:v>
                </c:pt>
                <c:pt idx="29814">
                  <c:v>37.643659493179939</c:v>
                </c:pt>
                <c:pt idx="29815">
                  <c:v>31.78254970629996</c:v>
                </c:pt>
                <c:pt idx="29816">
                  <c:v>43.322232240829635</c:v>
                </c:pt>
                <c:pt idx="29817">
                  <c:v>34.773772160730005</c:v>
                </c:pt>
                <c:pt idx="29818">
                  <c:v>33.139215216370076</c:v>
                </c:pt>
                <c:pt idx="29819">
                  <c:v>41.87994208528994</c:v>
                </c:pt>
                <c:pt idx="29820">
                  <c:v>38.276150860780035</c:v>
                </c:pt>
                <c:pt idx="29821">
                  <c:v>33.466459115537987</c:v>
                </c:pt>
                <c:pt idx="29822">
                  <c:v>39.593793702753942</c:v>
                </c:pt>
                <c:pt idx="29823">
                  <c:v>22.616377165575045</c:v>
                </c:pt>
                <c:pt idx="29824">
                  <c:v>0.96191176232200348</c:v>
                </c:pt>
                <c:pt idx="29825">
                  <c:v>1.8574445341817201E-2</c:v>
                </c:pt>
                <c:pt idx="29826">
                  <c:v>1.32211117891388E-2</c:v>
                </c:pt>
                <c:pt idx="29827">
                  <c:v>3.9517779610533599E-2</c:v>
                </c:pt>
                <c:pt idx="29828">
                  <c:v>7.7955559258246002E-3</c:v>
                </c:pt>
                <c:pt idx="29829">
                  <c:v>0</c:v>
                </c:pt>
                <c:pt idx="29830">
                  <c:v>0</c:v>
                </c:pt>
                <c:pt idx="29831">
                  <c:v>0</c:v>
                </c:pt>
                <c:pt idx="29832">
                  <c:v>0</c:v>
                </c:pt>
                <c:pt idx="29833">
                  <c:v>0</c:v>
                </c:pt>
                <c:pt idx="29834">
                  <c:v>0.22587194813300471</c:v>
                </c:pt>
                <c:pt idx="29835">
                  <c:v>1.1789810504801608</c:v>
                </c:pt>
                <c:pt idx="29836">
                  <c:v>4.2783478400397144</c:v>
                </c:pt>
                <c:pt idx="29837">
                  <c:v>1.8169755882800018</c:v>
                </c:pt>
                <c:pt idx="29838">
                  <c:v>0.84759472787982304</c:v>
                </c:pt>
                <c:pt idx="29839">
                  <c:v>4.2304287529000248</c:v>
                </c:pt>
                <c:pt idx="29840">
                  <c:v>16.660742210817943</c:v>
                </c:pt>
                <c:pt idx="29841">
                  <c:v>17.093641655173968</c:v>
                </c:pt>
                <c:pt idx="29842">
                  <c:v>16.690654790660119</c:v>
                </c:pt>
                <c:pt idx="29843">
                  <c:v>17.384112481539887</c:v>
                </c:pt>
                <c:pt idx="29844">
                  <c:v>17.768858070370243</c:v>
                </c:pt>
                <c:pt idx="29845">
                  <c:v>18.543333187369853</c:v>
                </c:pt>
                <c:pt idx="29846">
                  <c:v>24.804479604029893</c:v>
                </c:pt>
                <c:pt idx="29847">
                  <c:v>23.307790527049974</c:v>
                </c:pt>
                <c:pt idx="29848">
                  <c:v>7.6949329527910209</c:v>
                </c:pt>
                <c:pt idx="29849">
                  <c:v>1.4590000568035399E-2</c:v>
                </c:pt>
                <c:pt idx="29850">
                  <c:v>2.0000000949949E-3</c:v>
                </c:pt>
                <c:pt idx="29851">
                  <c:v>2.0000000949949E-3</c:v>
                </c:pt>
                <c:pt idx="29852">
                  <c:v>2.0000000949948991E-3</c:v>
                </c:pt>
                <c:pt idx="29853">
                  <c:v>2.0000000949948991E-3</c:v>
                </c:pt>
                <c:pt idx="29854">
                  <c:v>2.0000000949948957E-3</c:v>
                </c:pt>
                <c:pt idx="29855">
                  <c:v>2.0000000949949E-3</c:v>
                </c:pt>
                <c:pt idx="29856">
                  <c:v>2.0000000949949E-3</c:v>
                </c:pt>
                <c:pt idx="29857">
                  <c:v>1.1966667285499E-3</c:v>
                </c:pt>
                <c:pt idx="29858">
                  <c:v>0.20711113938959613</c:v>
                </c:pt>
                <c:pt idx="29859">
                  <c:v>7.9940846821600644</c:v>
                </c:pt>
                <c:pt idx="29860">
                  <c:v>21.709420221649907</c:v>
                </c:pt>
                <c:pt idx="29861">
                  <c:v>22.017081612480069</c:v>
                </c:pt>
                <c:pt idx="29862">
                  <c:v>16.406057698460017</c:v>
                </c:pt>
                <c:pt idx="29863">
                  <c:v>15.667415918770075</c:v>
                </c:pt>
                <c:pt idx="29864">
                  <c:v>17.738433122629885</c:v>
                </c:pt>
                <c:pt idx="29865">
                  <c:v>15.956469261120048</c:v>
                </c:pt>
                <c:pt idx="29866">
                  <c:v>8.0500922095860119</c:v>
                </c:pt>
                <c:pt idx="29867">
                  <c:v>5.0021620032569842</c:v>
                </c:pt>
                <c:pt idx="29868">
                  <c:v>2.5419889536569968</c:v>
                </c:pt>
                <c:pt idx="29869">
                  <c:v>5.3142792091100546</c:v>
                </c:pt>
                <c:pt idx="29870">
                  <c:v>11.011978690960177</c:v>
                </c:pt>
                <c:pt idx="29871">
                  <c:v>4.3697504719400513</c:v>
                </c:pt>
                <c:pt idx="29872">
                  <c:v>1.0887146712549907</c:v>
                </c:pt>
                <c:pt idx="29873">
                  <c:v>6.4972226189759993E-3</c:v>
                </c:pt>
                <c:pt idx="29874">
                  <c:v>5.0000003539026009E-3</c:v>
                </c:pt>
                <c:pt idx="29875">
                  <c:v>5.0000003539026E-3</c:v>
                </c:pt>
                <c:pt idx="29876">
                  <c:v>0.62017006492600357</c:v>
                </c:pt>
                <c:pt idx="29877">
                  <c:v>0.68350710061552156</c:v>
                </c:pt>
                <c:pt idx="29878">
                  <c:v>0.61163917809207391</c:v>
                </c:pt>
                <c:pt idx="29879">
                  <c:v>0.63235258498229041</c:v>
                </c:pt>
                <c:pt idx="29880">
                  <c:v>0.92257110398365394</c:v>
                </c:pt>
                <c:pt idx="29881">
                  <c:v>0.80530686422328412</c:v>
                </c:pt>
                <c:pt idx="29882">
                  <c:v>3.1874743810731019</c:v>
                </c:pt>
                <c:pt idx="29883">
                  <c:v>1.0642259650759343</c:v>
                </c:pt>
                <c:pt idx="29884">
                  <c:v>3.2984080251098931</c:v>
                </c:pt>
                <c:pt idx="29885">
                  <c:v>6.4620354207399942</c:v>
                </c:pt>
                <c:pt idx="29886">
                  <c:v>1.9572390408000047</c:v>
                </c:pt>
                <c:pt idx="29887">
                  <c:v>58.84588880750016</c:v>
                </c:pt>
                <c:pt idx="29888">
                  <c:v>10.852174750430891</c:v>
                </c:pt>
                <c:pt idx="29889">
                  <c:v>103.93093655056498</c:v>
                </c:pt>
                <c:pt idx="29890">
                  <c:v>271.09376234266199</c:v>
                </c:pt>
                <c:pt idx="29891">
                  <c:v>311.1031974283901</c:v>
                </c:pt>
                <c:pt idx="29892">
                  <c:v>163.32891818577014</c:v>
                </c:pt>
                <c:pt idx="29893">
                  <c:v>136.15913553873497</c:v>
                </c:pt>
                <c:pt idx="29894">
                  <c:v>166.54247511122099</c:v>
                </c:pt>
                <c:pt idx="29895">
                  <c:v>108.48267930772519</c:v>
                </c:pt>
                <c:pt idx="29896">
                  <c:v>17.715840436543097</c:v>
                </c:pt>
                <c:pt idx="29897">
                  <c:v>0.75773260671231446</c:v>
                </c:pt>
                <c:pt idx="29898">
                  <c:v>0.90661638781742404</c:v>
                </c:pt>
                <c:pt idx="29899">
                  <c:v>0.81691669375946108</c:v>
                </c:pt>
                <c:pt idx="29900">
                  <c:v>0.8165722703317968</c:v>
                </c:pt>
                <c:pt idx="29901">
                  <c:v>0.89181197552553637</c:v>
                </c:pt>
                <c:pt idx="29902">
                  <c:v>0.94743730559246586</c:v>
                </c:pt>
                <c:pt idx="29903">
                  <c:v>0.88830063087650979</c:v>
                </c:pt>
                <c:pt idx="29904">
                  <c:v>0.95746154494195501</c:v>
                </c:pt>
                <c:pt idx="29905">
                  <c:v>0.9725519212698176</c:v>
                </c:pt>
                <c:pt idx="29906">
                  <c:v>5.6545421370752997</c:v>
                </c:pt>
                <c:pt idx="29907">
                  <c:v>47.264394579992995</c:v>
                </c:pt>
                <c:pt idx="29908">
                  <c:v>130.58447943793703</c:v>
                </c:pt>
                <c:pt idx="29909">
                  <c:v>201.39191162109992</c:v>
                </c:pt>
                <c:pt idx="29910">
                  <c:v>283.14039740668591</c:v>
                </c:pt>
                <c:pt idx="29911">
                  <c:v>337.03291354709017</c:v>
                </c:pt>
                <c:pt idx="29912">
                  <c:v>384.09202609591</c:v>
                </c:pt>
                <c:pt idx="29913">
                  <c:v>423.10235202365902</c:v>
                </c:pt>
                <c:pt idx="29914">
                  <c:v>390.97474785698796</c:v>
                </c:pt>
                <c:pt idx="29915">
                  <c:v>400.01187703451001</c:v>
                </c:pt>
                <c:pt idx="29916">
                  <c:v>302.14145426431992</c:v>
                </c:pt>
                <c:pt idx="29917">
                  <c:v>265.16064765082001</c:v>
                </c:pt>
                <c:pt idx="29918">
                  <c:v>159.13193725586081</c:v>
                </c:pt>
                <c:pt idx="29919">
                  <c:v>65.512687725490991</c:v>
                </c:pt>
                <c:pt idx="29920">
                  <c:v>13.859318623700105</c:v>
                </c:pt>
                <c:pt idx="29921">
                  <c:v>0.59834954765330206</c:v>
                </c:pt>
                <c:pt idx="29922">
                  <c:v>0.52661985427359415</c:v>
                </c:pt>
                <c:pt idx="29923">
                  <c:v>0</c:v>
                </c:pt>
                <c:pt idx="29924">
                  <c:v>0.6043291437978846</c:v>
                </c:pt>
                <c:pt idx="29925">
                  <c:v>0.62161142821331494</c:v>
                </c:pt>
                <c:pt idx="29926">
                  <c:v>0.70959669952809468</c:v>
                </c:pt>
                <c:pt idx="29927">
                  <c:v>0.73141406371579898</c:v>
                </c:pt>
                <c:pt idx="29928">
                  <c:v>0.68023563610401105</c:v>
                </c:pt>
                <c:pt idx="29929">
                  <c:v>0.74989528032858832</c:v>
                </c:pt>
                <c:pt idx="29930">
                  <c:v>1.5381137068040012</c:v>
                </c:pt>
                <c:pt idx="29931">
                  <c:v>16.965808705223992</c:v>
                </c:pt>
                <c:pt idx="29932">
                  <c:v>14.325565931530036</c:v>
                </c:pt>
                <c:pt idx="29933">
                  <c:v>2.6200895182300883</c:v>
                </c:pt>
                <c:pt idx="29934">
                  <c:v>14.98434583876201</c:v>
                </c:pt>
                <c:pt idx="29935">
                  <c:v>7.6218676757779917</c:v>
                </c:pt>
                <c:pt idx="29936">
                  <c:v>5.5255208333359747</c:v>
                </c:pt>
                <c:pt idx="29937">
                  <c:v>4.322323404943063</c:v>
                </c:pt>
                <c:pt idx="29938">
                  <c:v>5.7839493815099559</c:v>
                </c:pt>
                <c:pt idx="29939">
                  <c:v>10.693974066840156</c:v>
                </c:pt>
                <c:pt idx="29940">
                  <c:v>12.663405897360008</c:v>
                </c:pt>
                <c:pt idx="29941">
                  <c:v>3.3915482584500296</c:v>
                </c:pt>
                <c:pt idx="29942">
                  <c:v>28.382887030707902</c:v>
                </c:pt>
                <c:pt idx="29943">
                  <c:v>36.463765563964301</c:v>
                </c:pt>
                <c:pt idx="29944">
                  <c:v>13.431417155746079</c:v>
                </c:pt>
                <c:pt idx="29945">
                  <c:v>0.70009973514836821</c:v>
                </c:pt>
                <c:pt idx="29946">
                  <c:v>0.65292991928146604</c:v>
                </c:pt>
                <c:pt idx="29947">
                  <c:v>0.8347903054063821</c:v>
                </c:pt>
                <c:pt idx="29948">
                  <c:v>0.61137004913773463</c:v>
                </c:pt>
                <c:pt idx="29949">
                  <c:v>0.44601763929148192</c:v>
                </c:pt>
                <c:pt idx="29950">
                  <c:v>0.52088444197561656</c:v>
                </c:pt>
                <c:pt idx="29951">
                  <c:v>0.68923598936252806</c:v>
                </c:pt>
                <c:pt idx="29952">
                  <c:v>0.66717101079940444</c:v>
                </c:pt>
                <c:pt idx="29953">
                  <c:v>0.69208118345392777</c:v>
                </c:pt>
                <c:pt idx="29954">
                  <c:v>2.0503734403401985</c:v>
                </c:pt>
                <c:pt idx="29955">
                  <c:v>12.193726094562397</c:v>
                </c:pt>
                <c:pt idx="29956">
                  <c:v>73.067473008896002</c:v>
                </c:pt>
                <c:pt idx="29957">
                  <c:v>172.09685234917202</c:v>
                </c:pt>
                <c:pt idx="29958">
                  <c:v>269.34757107204393</c:v>
                </c:pt>
                <c:pt idx="29959">
                  <c:v>363.35964721679193</c:v>
                </c:pt>
                <c:pt idx="29960">
                  <c:v>375.63238878037691</c:v>
                </c:pt>
                <c:pt idx="29961">
                  <c:v>361.51760484483998</c:v>
                </c:pt>
                <c:pt idx="29962">
                  <c:v>348.7141692437001</c:v>
                </c:pt>
                <c:pt idx="29963">
                  <c:v>303.19166490342991</c:v>
                </c:pt>
                <c:pt idx="29964">
                  <c:v>137.38066060384097</c:v>
                </c:pt>
                <c:pt idx="29965">
                  <c:v>98.232913953991016</c:v>
                </c:pt>
                <c:pt idx="29966">
                  <c:v>80.912284359410023</c:v>
                </c:pt>
                <c:pt idx="29967">
                  <c:v>53.190592854817965</c:v>
                </c:pt>
                <c:pt idx="29968">
                  <c:v>10.549168235955523</c:v>
                </c:pt>
                <c:pt idx="29969">
                  <c:v>0.75232043762925005</c:v>
                </c:pt>
                <c:pt idx="29970">
                  <c:v>0.85262527644024</c:v>
                </c:pt>
                <c:pt idx="29971">
                  <c:v>0.72307222777989022</c:v>
                </c:pt>
                <c:pt idx="29972">
                  <c:v>0.70421603957425005</c:v>
                </c:pt>
                <c:pt idx="29973">
                  <c:v>0.71795610615994998</c:v>
                </c:pt>
                <c:pt idx="29974">
                  <c:v>0.72114820756809972</c:v>
                </c:pt>
                <c:pt idx="29975">
                  <c:v>0.86160057893448005</c:v>
                </c:pt>
                <c:pt idx="29976">
                  <c:v>0.81014750199404006</c:v>
                </c:pt>
                <c:pt idx="29977">
                  <c:v>1.0704336653986102</c:v>
                </c:pt>
                <c:pt idx="29978">
                  <c:v>1.28858132501364</c:v>
                </c:pt>
                <c:pt idx="29979">
                  <c:v>10.948041670058046</c:v>
                </c:pt>
                <c:pt idx="29980">
                  <c:v>69.154936319989929</c:v>
                </c:pt>
                <c:pt idx="29981">
                  <c:v>94.898433973525016</c:v>
                </c:pt>
                <c:pt idx="29982">
                  <c:v>129.41215542263694</c:v>
                </c:pt>
                <c:pt idx="29983">
                  <c:v>129.43809041341899</c:v>
                </c:pt>
                <c:pt idx="29984">
                  <c:v>195.09262084960983</c:v>
                </c:pt>
                <c:pt idx="29985">
                  <c:v>207.18701470269298</c:v>
                </c:pt>
                <c:pt idx="29986">
                  <c:v>152.242942030167</c:v>
                </c:pt>
                <c:pt idx="29987">
                  <c:v>183.41662855361005</c:v>
                </c:pt>
                <c:pt idx="29988">
                  <c:v>158.17118204751978</c:v>
                </c:pt>
                <c:pt idx="29989">
                  <c:v>127.73517225477963</c:v>
                </c:pt>
                <c:pt idx="29990">
                  <c:v>94.527588840063004</c:v>
                </c:pt>
                <c:pt idx="29991">
                  <c:v>86.659738947549897</c:v>
                </c:pt>
                <c:pt idx="29992">
                  <c:v>42.313104301574811</c:v>
                </c:pt>
                <c:pt idx="29993">
                  <c:v>20.910984568494499</c:v>
                </c:pt>
                <c:pt idx="29994">
                  <c:v>20.6283198664228</c:v>
                </c:pt>
                <c:pt idx="29995">
                  <c:v>20.487075776831048</c:v>
                </c:pt>
                <c:pt idx="29996">
                  <c:v>20.374536171202738</c:v>
                </c:pt>
                <c:pt idx="29997">
                  <c:v>20.539728112738111</c:v>
                </c:pt>
                <c:pt idx="29998">
                  <c:v>20.418713234219062</c:v>
                </c:pt>
                <c:pt idx="29999">
                  <c:v>20.460871855620098</c:v>
                </c:pt>
                <c:pt idx="30000">
                  <c:v>20.411016724115601</c:v>
                </c:pt>
                <c:pt idx="30001">
                  <c:v>20.390856663715045</c:v>
                </c:pt>
                <c:pt idx="30002">
                  <c:v>23.887551368769905</c:v>
                </c:pt>
                <c:pt idx="30003">
                  <c:v>32.473347671823035</c:v>
                </c:pt>
                <c:pt idx="30004">
                  <c:v>74.206890614829945</c:v>
                </c:pt>
                <c:pt idx="30005">
                  <c:v>42.599642639160038</c:v>
                </c:pt>
                <c:pt idx="30006">
                  <c:v>38.155226101347921</c:v>
                </c:pt>
                <c:pt idx="30007">
                  <c:v>34.231954345704935</c:v>
                </c:pt>
                <c:pt idx="30008">
                  <c:v>30.822428249779932</c:v>
                </c:pt>
                <c:pt idx="30009">
                  <c:v>58.093492431640243</c:v>
                </c:pt>
                <c:pt idx="30010">
                  <c:v>92.505058695480102</c:v>
                </c:pt>
                <c:pt idx="30011">
                  <c:v>73.418342692060151</c:v>
                </c:pt>
                <c:pt idx="30012">
                  <c:v>18.506324869799755</c:v>
                </c:pt>
                <c:pt idx="30013">
                  <c:v>6.8799658203097351</c:v>
                </c:pt>
                <c:pt idx="30014">
                  <c:v>55.92351264105946</c:v>
                </c:pt>
                <c:pt idx="30015">
                  <c:v>52.164340023470004</c:v>
                </c:pt>
                <c:pt idx="30016">
                  <c:v>15.818011211731999</c:v>
                </c:pt>
                <c:pt idx="30017">
                  <c:v>0.82355601988661598</c:v>
                </c:pt>
                <c:pt idx="30018">
                  <c:v>0.52733623045421796</c:v>
                </c:pt>
                <c:pt idx="30019">
                  <c:v>0.34875357791272038</c:v>
                </c:pt>
                <c:pt idx="30020">
                  <c:v>0.45551845406647762</c:v>
                </c:pt>
                <c:pt idx="30021">
                  <c:v>0.42387814371921301</c:v>
                </c:pt>
                <c:pt idx="30022">
                  <c:v>0.37742427046328803</c:v>
                </c:pt>
                <c:pt idx="30023">
                  <c:v>0.37255583266982673</c:v>
                </c:pt>
                <c:pt idx="30024">
                  <c:v>0.421926830705665</c:v>
                </c:pt>
                <c:pt idx="30025">
                  <c:v>0.3250440252909737</c:v>
                </c:pt>
                <c:pt idx="30026">
                  <c:v>3.1081297992895003</c:v>
                </c:pt>
                <c:pt idx="30027">
                  <c:v>3.282125765283979</c:v>
                </c:pt>
                <c:pt idx="30028">
                  <c:v>11.81510705735991</c:v>
                </c:pt>
                <c:pt idx="30029">
                  <c:v>31.758557654480001</c:v>
                </c:pt>
                <c:pt idx="30030">
                  <c:v>26.804643639457936</c:v>
                </c:pt>
                <c:pt idx="30031">
                  <c:v>14.04527336967999</c:v>
                </c:pt>
                <c:pt idx="30032">
                  <c:v>8.8905857340510011</c:v>
                </c:pt>
                <c:pt idx="30033">
                  <c:v>13.286001586916086</c:v>
                </c:pt>
                <c:pt idx="30034">
                  <c:v>11.989181247280953</c:v>
                </c:pt>
                <c:pt idx="30035">
                  <c:v>2.812157355415934</c:v>
                </c:pt>
                <c:pt idx="30036">
                  <c:v>31.799106377489011</c:v>
                </c:pt>
                <c:pt idx="30037">
                  <c:v>31.501405673551972</c:v>
                </c:pt>
                <c:pt idx="30038">
                  <c:v>37.726171548630191</c:v>
                </c:pt>
                <c:pt idx="30039">
                  <c:v>43.240934238433965</c:v>
                </c:pt>
                <c:pt idx="30040">
                  <c:v>13.325894478675401</c:v>
                </c:pt>
                <c:pt idx="30041">
                  <c:v>0.75469078524393507</c:v>
                </c:pt>
                <c:pt idx="30042">
                  <c:v>0.68562324636279492</c:v>
                </c:pt>
                <c:pt idx="30043">
                  <c:v>0.65856011913313162</c:v>
                </c:pt>
                <c:pt idx="30044">
                  <c:v>0.52552189845243746</c:v>
                </c:pt>
                <c:pt idx="30045">
                  <c:v>0.62483882155089898</c:v>
                </c:pt>
                <c:pt idx="30046">
                  <c:v>0.59260350318982025</c:v>
                </c:pt>
                <c:pt idx="30047">
                  <c:v>0.66135095017884482</c:v>
                </c:pt>
                <c:pt idx="30048">
                  <c:v>0.77895501309580129</c:v>
                </c:pt>
                <c:pt idx="30049">
                  <c:v>0.79121564851581783</c:v>
                </c:pt>
                <c:pt idx="30050">
                  <c:v>4.7362781696446064</c:v>
                </c:pt>
                <c:pt idx="30051">
                  <c:v>10.362096472846005</c:v>
                </c:pt>
                <c:pt idx="30052">
                  <c:v>7.3879558139378076</c:v>
                </c:pt>
                <c:pt idx="30053">
                  <c:v>7.9283761935766961</c:v>
                </c:pt>
                <c:pt idx="30054">
                  <c:v>9.2480836317190551</c:v>
                </c:pt>
                <c:pt idx="30055">
                  <c:v>19.011264919699897</c:v>
                </c:pt>
                <c:pt idx="30056">
                  <c:v>9.7277743869399274</c:v>
                </c:pt>
                <c:pt idx="30057">
                  <c:v>10.363012966580072</c:v>
                </c:pt>
                <c:pt idx="30058">
                  <c:v>4.4748055013101293</c:v>
                </c:pt>
                <c:pt idx="30059">
                  <c:v>4.4056525336500272</c:v>
                </c:pt>
                <c:pt idx="30060">
                  <c:v>1.1488256835900756</c:v>
                </c:pt>
                <c:pt idx="30061">
                  <c:v>9.3952466159298638</c:v>
                </c:pt>
                <c:pt idx="30062">
                  <c:v>27.133728400337986</c:v>
                </c:pt>
                <c:pt idx="30063">
                  <c:v>26.709002757603002</c:v>
                </c:pt>
                <c:pt idx="30064">
                  <c:v>11.453266199328404</c:v>
                </c:pt>
                <c:pt idx="30065">
                  <c:v>0.69656501069355015</c:v>
                </c:pt>
                <c:pt idx="30066">
                  <c:v>0.5139899559652662</c:v>
                </c:pt>
                <c:pt idx="30067">
                  <c:v>0.50417393878402617</c:v>
                </c:pt>
                <c:pt idx="30068">
                  <c:v>0.55446527346130225</c:v>
                </c:pt>
                <c:pt idx="30069">
                  <c:v>0.44267695757431436</c:v>
                </c:pt>
                <c:pt idx="30070">
                  <c:v>0.41387086483195129</c:v>
                </c:pt>
                <c:pt idx="30071">
                  <c:v>0.4065714091193956</c:v>
                </c:pt>
                <c:pt idx="30072">
                  <c:v>0.70483079625751555</c:v>
                </c:pt>
                <c:pt idx="30073">
                  <c:v>0.59807767087676911</c:v>
                </c:pt>
                <c:pt idx="30074">
                  <c:v>2.39566162797</c:v>
                </c:pt>
                <c:pt idx="30075">
                  <c:v>16.486577729118949</c:v>
                </c:pt>
                <c:pt idx="30076">
                  <c:v>7.6126838938403125</c:v>
                </c:pt>
                <c:pt idx="30077">
                  <c:v>0.32970659043996875</c:v>
                </c:pt>
                <c:pt idx="30078">
                  <c:v>33.597177107072014</c:v>
                </c:pt>
                <c:pt idx="30079">
                  <c:v>22.441777343749891</c:v>
                </c:pt>
                <c:pt idx="30080">
                  <c:v>29.045882839625961</c:v>
                </c:pt>
                <c:pt idx="30081">
                  <c:v>27.021920437280983</c:v>
                </c:pt>
                <c:pt idx="30082">
                  <c:v>30.753962402338004</c:v>
                </c:pt>
                <c:pt idx="30083">
                  <c:v>13.77585367838401</c:v>
                </c:pt>
                <c:pt idx="30084">
                  <c:v>4.6186121961839035</c:v>
                </c:pt>
                <c:pt idx="30085">
                  <c:v>6.9932530381919946</c:v>
                </c:pt>
                <c:pt idx="30086">
                  <c:v>40.616662055122902</c:v>
                </c:pt>
                <c:pt idx="30087">
                  <c:v>50.249256964792039</c:v>
                </c:pt>
                <c:pt idx="30088">
                  <c:v>22.486076712865</c:v>
                </c:pt>
                <c:pt idx="30089">
                  <c:v>0.99096487840097047</c:v>
                </c:pt>
                <c:pt idx="30090">
                  <c:v>0.78186740371088947</c:v>
                </c:pt>
                <c:pt idx="30091">
                  <c:v>0.80877682018606634</c:v>
                </c:pt>
                <c:pt idx="30092">
                  <c:v>0.63130062728141967</c:v>
                </c:pt>
                <c:pt idx="30093">
                  <c:v>0.73611572679569515</c:v>
                </c:pt>
                <c:pt idx="30094">
                  <c:v>0.72480955926051005</c:v>
                </c:pt>
                <c:pt idx="30095">
                  <c:v>0.80419909131223666</c:v>
                </c:pt>
                <c:pt idx="30096">
                  <c:v>0.8003791613237885</c:v>
                </c:pt>
                <c:pt idx="30097">
                  <c:v>0.80250460804723822</c:v>
                </c:pt>
                <c:pt idx="30098">
                  <c:v>1.1180304688507974</c:v>
                </c:pt>
                <c:pt idx="30099">
                  <c:v>14.85630715688103</c:v>
                </c:pt>
                <c:pt idx="30100">
                  <c:v>5.7434910414001479</c:v>
                </c:pt>
                <c:pt idx="30101">
                  <c:v>7.5643027072501354</c:v>
                </c:pt>
                <c:pt idx="30102">
                  <c:v>5.001906873916937</c:v>
                </c:pt>
                <c:pt idx="30103">
                  <c:v>16.079539930554006</c:v>
                </c:pt>
                <c:pt idx="30104">
                  <c:v>6.1069554307720182</c:v>
                </c:pt>
                <c:pt idx="30105">
                  <c:v>19.415353597007027</c:v>
                </c:pt>
                <c:pt idx="30106">
                  <c:v>8.5947360568610236</c:v>
                </c:pt>
                <c:pt idx="30107">
                  <c:v>2.1646411132790035</c:v>
                </c:pt>
                <c:pt idx="30108">
                  <c:v>8.7115431043800982</c:v>
                </c:pt>
                <c:pt idx="30109">
                  <c:v>12.579600490989833</c:v>
                </c:pt>
                <c:pt idx="30110">
                  <c:v>15.041452365459918</c:v>
                </c:pt>
                <c:pt idx="30111">
                  <c:v>35.953275587294002</c:v>
                </c:pt>
                <c:pt idx="30112">
                  <c:v>18.351418217077018</c:v>
                </c:pt>
                <c:pt idx="30113">
                  <c:v>0.69009682839834174</c:v>
                </c:pt>
                <c:pt idx="30114">
                  <c:v>0.69398823265483445</c:v>
                </c:pt>
                <c:pt idx="30115">
                  <c:v>0.6653952286799818</c:v>
                </c:pt>
                <c:pt idx="30116">
                  <c:v>0.70607432356334709</c:v>
                </c:pt>
                <c:pt idx="30117">
                  <c:v>0.76758519747684117</c:v>
                </c:pt>
                <c:pt idx="30118">
                  <c:v>0.8243226802503939</c:v>
                </c:pt>
                <c:pt idx="30119">
                  <c:v>0.94721699114791857</c:v>
                </c:pt>
                <c:pt idx="30120">
                  <c:v>1.0321971539140147</c:v>
                </c:pt>
                <c:pt idx="30121">
                  <c:v>1.428917108894757</c:v>
                </c:pt>
                <c:pt idx="30122">
                  <c:v>3.4437564765240012</c:v>
                </c:pt>
                <c:pt idx="30123">
                  <c:v>15.168830031291009</c:v>
                </c:pt>
                <c:pt idx="30124">
                  <c:v>2.9766604953301794</c:v>
                </c:pt>
                <c:pt idx="30125">
                  <c:v>1.2500234646199715</c:v>
                </c:pt>
                <c:pt idx="30126">
                  <c:v>5.8198428005598544</c:v>
                </c:pt>
                <c:pt idx="30127">
                  <c:v>4.4261067708300743</c:v>
                </c:pt>
                <c:pt idx="30128">
                  <c:v>1.4938751898798728</c:v>
                </c:pt>
                <c:pt idx="30129">
                  <c:v>7.7008251953102445</c:v>
                </c:pt>
                <c:pt idx="30130">
                  <c:v>8.9100162760400963</c:v>
                </c:pt>
                <c:pt idx="30131">
                  <c:v>4.7077821180600949</c:v>
                </c:pt>
                <c:pt idx="30132">
                  <c:v>7.6937684461800018</c:v>
                </c:pt>
                <c:pt idx="30133">
                  <c:v>4.057721150710222</c:v>
                </c:pt>
                <c:pt idx="30134">
                  <c:v>51.017629564069921</c:v>
                </c:pt>
                <c:pt idx="30135">
                  <c:v>48.447952363756997</c:v>
                </c:pt>
                <c:pt idx="30136">
                  <c:v>20.016116602823303</c:v>
                </c:pt>
                <c:pt idx="30137">
                  <c:v>0.8205898005720087</c:v>
                </c:pt>
                <c:pt idx="30138">
                  <c:v>0.61823997434659139</c:v>
                </c:pt>
                <c:pt idx="30139">
                  <c:v>0.4951585759414957</c:v>
                </c:pt>
                <c:pt idx="30140">
                  <c:v>0.60588068426294006</c:v>
                </c:pt>
                <c:pt idx="30141">
                  <c:v>0.78627750447226297</c:v>
                </c:pt>
                <c:pt idx="30142">
                  <c:v>0.78600124319822906</c:v>
                </c:pt>
                <c:pt idx="30143">
                  <c:v>0.89007906199801146</c:v>
                </c:pt>
                <c:pt idx="30144">
                  <c:v>0.58604848247258301</c:v>
                </c:pt>
                <c:pt idx="30145">
                  <c:v>0.73401094836680392</c:v>
                </c:pt>
                <c:pt idx="30146">
                  <c:v>0.52285811241219982</c:v>
                </c:pt>
                <c:pt idx="30147">
                  <c:v>12.73675403121797</c:v>
                </c:pt>
                <c:pt idx="30148">
                  <c:v>0.63812802208985886</c:v>
                </c:pt>
                <c:pt idx="30149">
                  <c:v>4.3658137681804874</c:v>
                </c:pt>
                <c:pt idx="30150">
                  <c:v>6.9035723029301153</c:v>
                </c:pt>
                <c:pt idx="30151">
                  <c:v>8.717652452260154</c:v>
                </c:pt>
                <c:pt idx="30152">
                  <c:v>7.4576795789998869</c:v>
                </c:pt>
                <c:pt idx="30153">
                  <c:v>0.49049981010989541</c:v>
                </c:pt>
                <c:pt idx="30154">
                  <c:v>26.935950113929948</c:v>
                </c:pt>
                <c:pt idx="30155">
                  <c:v>10.215085720479919</c:v>
                </c:pt>
                <c:pt idx="30156">
                  <c:v>13.177456800672985</c:v>
                </c:pt>
                <c:pt idx="30157">
                  <c:v>5.4967118665899761</c:v>
                </c:pt>
                <c:pt idx="30158">
                  <c:v>26.183567021687963</c:v>
                </c:pt>
                <c:pt idx="30159">
                  <c:v>30.050987752277933</c:v>
                </c:pt>
                <c:pt idx="30160">
                  <c:v>8.691135823698005</c:v>
                </c:pt>
                <c:pt idx="30161">
                  <c:v>0.61096785567809775</c:v>
                </c:pt>
                <c:pt idx="30162">
                  <c:v>2.1591224934020214E-2</c:v>
                </c:pt>
                <c:pt idx="30163">
                  <c:v>0.60104360659616374</c:v>
                </c:pt>
                <c:pt idx="30164">
                  <c:v>0.66354755445589575</c:v>
                </c:pt>
                <c:pt idx="30165">
                  <c:v>0.75833263941264395</c:v>
                </c:pt>
                <c:pt idx="30166">
                  <c:v>0.74713512017417438</c:v>
                </c:pt>
                <c:pt idx="30167">
                  <c:v>0.71626692574600592</c:v>
                </c:pt>
                <c:pt idx="30168">
                  <c:v>0.85443993411026831</c:v>
                </c:pt>
                <c:pt idx="30169">
                  <c:v>0.98873517979382963</c:v>
                </c:pt>
                <c:pt idx="30170">
                  <c:v>4.5992920170183993</c:v>
                </c:pt>
                <c:pt idx="30171">
                  <c:v>2.3495049492498765</c:v>
                </c:pt>
                <c:pt idx="30172">
                  <c:v>25.659944025670029</c:v>
                </c:pt>
                <c:pt idx="30173">
                  <c:v>16.208372633200042</c:v>
                </c:pt>
                <c:pt idx="30174">
                  <c:v>17.127430826820046</c:v>
                </c:pt>
                <c:pt idx="30175">
                  <c:v>29.491425238710008</c:v>
                </c:pt>
                <c:pt idx="30176">
                  <c:v>170.83471028644999</c:v>
                </c:pt>
                <c:pt idx="30177">
                  <c:v>204.4656271701399</c:v>
                </c:pt>
                <c:pt idx="30178">
                  <c:v>118.89759535046903</c:v>
                </c:pt>
                <c:pt idx="30179">
                  <c:v>148.8660381401873</c:v>
                </c:pt>
                <c:pt idx="30180">
                  <c:v>50.258110487199019</c:v>
                </c:pt>
                <c:pt idx="30181">
                  <c:v>13.679219835069944</c:v>
                </c:pt>
                <c:pt idx="30182">
                  <c:v>33.687537163630168</c:v>
                </c:pt>
                <c:pt idx="30183">
                  <c:v>25.776122190689875</c:v>
                </c:pt>
                <c:pt idx="30184">
                  <c:v>19.084309113761989</c:v>
                </c:pt>
                <c:pt idx="30185">
                  <c:v>1.6113007687699621</c:v>
                </c:pt>
                <c:pt idx="30186">
                  <c:v>1.4922910955966158</c:v>
                </c:pt>
                <c:pt idx="30187">
                  <c:v>1.5178364565380642</c:v>
                </c:pt>
                <c:pt idx="30188">
                  <c:v>1.5406738471687649</c:v>
                </c:pt>
                <c:pt idx="30189">
                  <c:v>1.6889189938620877</c:v>
                </c:pt>
                <c:pt idx="30190">
                  <c:v>1.6899314590957397</c:v>
                </c:pt>
                <c:pt idx="30191">
                  <c:v>1.657899679465699</c:v>
                </c:pt>
                <c:pt idx="30192">
                  <c:v>1.8066562098875476</c:v>
                </c:pt>
                <c:pt idx="30193">
                  <c:v>1.8357529696298713</c:v>
                </c:pt>
                <c:pt idx="30194">
                  <c:v>3.568150921565902</c:v>
                </c:pt>
                <c:pt idx="30195">
                  <c:v>4.3287669306330372</c:v>
                </c:pt>
                <c:pt idx="30196">
                  <c:v>17.603547405666973</c:v>
                </c:pt>
                <c:pt idx="30197">
                  <c:v>6.3816042412699971</c:v>
                </c:pt>
                <c:pt idx="30198">
                  <c:v>0.15232713487989713</c:v>
                </c:pt>
                <c:pt idx="30199">
                  <c:v>1.7925257704000614</c:v>
                </c:pt>
                <c:pt idx="30200">
                  <c:v>4.9450200737801424</c:v>
                </c:pt>
                <c:pt idx="30201">
                  <c:v>11.704822591150105</c:v>
                </c:pt>
                <c:pt idx="30202">
                  <c:v>19.873191324870049</c:v>
                </c:pt>
                <c:pt idx="30203">
                  <c:v>32.365999755860003</c:v>
                </c:pt>
                <c:pt idx="30204">
                  <c:v>27.913457845049834</c:v>
                </c:pt>
                <c:pt idx="30205">
                  <c:v>15.688129340276987</c:v>
                </c:pt>
                <c:pt idx="30206">
                  <c:v>21.222001274950117</c:v>
                </c:pt>
                <c:pt idx="30207">
                  <c:v>21.404656389024979</c:v>
                </c:pt>
                <c:pt idx="30208">
                  <c:v>12.530364338667198</c:v>
                </c:pt>
                <c:pt idx="30209">
                  <c:v>0.59556752588289896</c:v>
                </c:pt>
                <c:pt idx="30210">
                  <c:v>0.51304325434070108</c:v>
                </c:pt>
                <c:pt idx="30211">
                  <c:v>0.66791664793180061</c:v>
                </c:pt>
                <c:pt idx="30212">
                  <c:v>0.83368993918720236</c:v>
                </c:pt>
                <c:pt idx="30213">
                  <c:v>0.75035395499519808</c:v>
                </c:pt>
                <c:pt idx="30214">
                  <c:v>0.73281372320530025</c:v>
                </c:pt>
                <c:pt idx="30215">
                  <c:v>0.52076075498699836</c:v>
                </c:pt>
                <c:pt idx="30216">
                  <c:v>0.51957761963459959</c:v>
                </c:pt>
                <c:pt idx="30217">
                  <c:v>0.5717094438989001</c:v>
                </c:pt>
                <c:pt idx="30218">
                  <c:v>2.4148137723790981</c:v>
                </c:pt>
                <c:pt idx="30219">
                  <c:v>7.7053936937120397</c:v>
                </c:pt>
                <c:pt idx="30220">
                  <c:v>1.3479469129759991</c:v>
                </c:pt>
                <c:pt idx="30221">
                  <c:v>17.913421359599852</c:v>
                </c:pt>
                <c:pt idx="30222">
                  <c:v>1.1232541232598123</c:v>
                </c:pt>
                <c:pt idx="30223">
                  <c:v>10.755997314450042</c:v>
                </c:pt>
                <c:pt idx="30224">
                  <c:v>2.2172233072899417</c:v>
                </c:pt>
                <c:pt idx="30225">
                  <c:v>0.48398763020986735</c:v>
                </c:pt>
                <c:pt idx="30226">
                  <c:v>2.3358209906600678</c:v>
                </c:pt>
                <c:pt idx="30227">
                  <c:v>3.2460152180901787</c:v>
                </c:pt>
                <c:pt idx="30228">
                  <c:v>9.9975002712701553</c:v>
                </c:pt>
                <c:pt idx="30229">
                  <c:v>19.330327284080113</c:v>
                </c:pt>
                <c:pt idx="30230">
                  <c:v>47.207081570096989</c:v>
                </c:pt>
                <c:pt idx="30231">
                  <c:v>37.379720442029395</c:v>
                </c:pt>
                <c:pt idx="30232">
                  <c:v>16.867955269332839</c:v>
                </c:pt>
                <c:pt idx="30233">
                  <c:v>1.8922584513315996</c:v>
                </c:pt>
                <c:pt idx="30234">
                  <c:v>1.7594627542689985</c:v>
                </c:pt>
                <c:pt idx="30235">
                  <c:v>1.7117484534801015</c:v>
                </c:pt>
                <c:pt idx="30236">
                  <c:v>1.7713254115047015</c:v>
                </c:pt>
                <c:pt idx="30237">
                  <c:v>1.8934006625890021</c:v>
                </c:pt>
                <c:pt idx="30238">
                  <c:v>1.8864605337774982</c:v>
                </c:pt>
                <c:pt idx="30239">
                  <c:v>1.8630033203939007</c:v>
                </c:pt>
                <c:pt idx="30240">
                  <c:v>2.1147435793797023</c:v>
                </c:pt>
                <c:pt idx="30241">
                  <c:v>2.3329262885016</c:v>
                </c:pt>
                <c:pt idx="30242">
                  <c:v>3.3082428477306038</c:v>
                </c:pt>
                <c:pt idx="30243">
                  <c:v>8.2493573570250192</c:v>
                </c:pt>
                <c:pt idx="30244">
                  <c:v>8.4460361735000333</c:v>
                </c:pt>
                <c:pt idx="30245">
                  <c:v>22.08752577039013</c:v>
                </c:pt>
                <c:pt idx="30246">
                  <c:v>0.40792683920017225</c:v>
                </c:pt>
                <c:pt idx="30247">
                  <c:v>0.8629850260499552</c:v>
                </c:pt>
                <c:pt idx="30248">
                  <c:v>1.6488095431900547</c:v>
                </c:pt>
                <c:pt idx="30249">
                  <c:v>12.24597669812988</c:v>
                </c:pt>
                <c:pt idx="30250">
                  <c:v>21.858685167099793</c:v>
                </c:pt>
                <c:pt idx="30251">
                  <c:v>12.880586886939909</c:v>
                </c:pt>
                <c:pt idx="30252">
                  <c:v>2.5308709716800877</c:v>
                </c:pt>
                <c:pt idx="30253">
                  <c:v>14.742515326605002</c:v>
                </c:pt>
                <c:pt idx="30254">
                  <c:v>38.493649224169985</c:v>
                </c:pt>
                <c:pt idx="30255">
                  <c:v>44.117823181150015</c:v>
                </c:pt>
                <c:pt idx="30256">
                  <c:v>18.875160393711042</c:v>
                </c:pt>
                <c:pt idx="30257">
                  <c:v>32.812625400273021</c:v>
                </c:pt>
                <c:pt idx="30258">
                  <c:v>1.9665641406843801</c:v>
                </c:pt>
                <c:pt idx="30259">
                  <c:v>1.855160463393609</c:v>
                </c:pt>
                <c:pt idx="30260">
                  <c:v>2.1806664708728611</c:v>
                </c:pt>
                <c:pt idx="30261">
                  <c:v>1.7241018422544372</c:v>
                </c:pt>
                <c:pt idx="30262">
                  <c:v>1.9875252416669369</c:v>
                </c:pt>
                <c:pt idx="30263">
                  <c:v>1.950482526460577</c:v>
                </c:pt>
                <c:pt idx="30264">
                  <c:v>2.0936322527251803</c:v>
                </c:pt>
                <c:pt idx="30265">
                  <c:v>2.0353769762952281</c:v>
                </c:pt>
                <c:pt idx="30266">
                  <c:v>8.0867552252050103</c:v>
                </c:pt>
                <c:pt idx="30267">
                  <c:v>13.615755100249999</c:v>
                </c:pt>
                <c:pt idx="30268">
                  <c:v>34.443057827417988</c:v>
                </c:pt>
                <c:pt idx="30269">
                  <c:v>8.5664137776689699</c:v>
                </c:pt>
                <c:pt idx="30270">
                  <c:v>1.7095139227999994</c:v>
                </c:pt>
                <c:pt idx="30271">
                  <c:v>3.6068433973559948</c:v>
                </c:pt>
                <c:pt idx="30272">
                  <c:v>6.2638035753006989</c:v>
                </c:pt>
                <c:pt idx="30273">
                  <c:v>3.987320217563024</c:v>
                </c:pt>
                <c:pt idx="30274">
                  <c:v>1.360710415307949</c:v>
                </c:pt>
                <c:pt idx="30275">
                  <c:v>3.5075598144500191</c:v>
                </c:pt>
                <c:pt idx="30276">
                  <c:v>7.8317727322100836</c:v>
                </c:pt>
                <c:pt idx="30277">
                  <c:v>10.268455810540217</c:v>
                </c:pt>
                <c:pt idx="30278">
                  <c:v>10.354301554360063</c:v>
                </c:pt>
                <c:pt idx="30279">
                  <c:v>15.445782335069907</c:v>
                </c:pt>
                <c:pt idx="30280">
                  <c:v>11.359641171723013</c:v>
                </c:pt>
                <c:pt idx="30281">
                  <c:v>1.7743916889550422</c:v>
                </c:pt>
                <c:pt idx="30282">
                  <c:v>1.7939581808758278</c:v>
                </c:pt>
                <c:pt idx="30283">
                  <c:v>1.8083649004064486</c:v>
                </c:pt>
                <c:pt idx="30284">
                  <c:v>1.7727926599006616</c:v>
                </c:pt>
                <c:pt idx="30285">
                  <c:v>1.8557362500516046</c:v>
                </c:pt>
                <c:pt idx="30286">
                  <c:v>2.0338410349728324</c:v>
                </c:pt>
                <c:pt idx="30287">
                  <c:v>1.9887499543589833</c:v>
                </c:pt>
                <c:pt idx="30288">
                  <c:v>2.0168237289268922</c:v>
                </c:pt>
                <c:pt idx="30289">
                  <c:v>1.9949881029501539</c:v>
                </c:pt>
                <c:pt idx="30290">
                  <c:v>2.996754755696502</c:v>
                </c:pt>
                <c:pt idx="30291">
                  <c:v>6.5743814722699199</c:v>
                </c:pt>
                <c:pt idx="30292">
                  <c:v>7.3453337944899886</c:v>
                </c:pt>
                <c:pt idx="30293">
                  <c:v>19.012472601999889</c:v>
                </c:pt>
                <c:pt idx="30294">
                  <c:v>1.0625071885797297</c:v>
                </c:pt>
                <c:pt idx="30295">
                  <c:v>1.9467999945700285</c:v>
                </c:pt>
                <c:pt idx="30296">
                  <c:v>5.9389724392401604</c:v>
                </c:pt>
                <c:pt idx="30297">
                  <c:v>8.8578820800760241</c:v>
                </c:pt>
                <c:pt idx="30298">
                  <c:v>3.6862215169239789</c:v>
                </c:pt>
                <c:pt idx="30299">
                  <c:v>1.3863111707829603</c:v>
                </c:pt>
                <c:pt idx="30300">
                  <c:v>1.2372359212239417</c:v>
                </c:pt>
                <c:pt idx="30301">
                  <c:v>13.280577935119936</c:v>
                </c:pt>
                <c:pt idx="30302">
                  <c:v>40.589427761500019</c:v>
                </c:pt>
                <c:pt idx="30303">
                  <c:v>39.14332065157987</c:v>
                </c:pt>
                <c:pt idx="30304">
                  <c:v>17.133533390466937</c:v>
                </c:pt>
                <c:pt idx="30305">
                  <c:v>15.929364538956399</c:v>
                </c:pt>
                <c:pt idx="30306">
                  <c:v>1.7423978633066151</c:v>
                </c:pt>
                <c:pt idx="30307">
                  <c:v>1.7271472883245158</c:v>
                </c:pt>
                <c:pt idx="30308">
                  <c:v>1.7280277108111306</c:v>
                </c:pt>
                <c:pt idx="30309">
                  <c:v>1.7274738482903229</c:v>
                </c:pt>
                <c:pt idx="30310">
                  <c:v>1.7507614553678279</c:v>
                </c:pt>
                <c:pt idx="30311">
                  <c:v>1.6885354260707013</c:v>
                </c:pt>
                <c:pt idx="30312">
                  <c:v>1.7102427226160066</c:v>
                </c:pt>
                <c:pt idx="30313">
                  <c:v>1.734641595811889</c:v>
                </c:pt>
                <c:pt idx="30314">
                  <c:v>1.7505867201198999</c:v>
                </c:pt>
                <c:pt idx="30315">
                  <c:v>23.503507183920988</c:v>
                </c:pt>
                <c:pt idx="30316">
                  <c:v>8.8133914862739857</c:v>
                </c:pt>
                <c:pt idx="30317">
                  <c:v>1.4870275200739798</c:v>
                </c:pt>
                <c:pt idx="30318">
                  <c:v>3.050858357742996</c:v>
                </c:pt>
                <c:pt idx="30319">
                  <c:v>11.81474663629001</c:v>
                </c:pt>
                <c:pt idx="30320">
                  <c:v>47.47654635959401</c:v>
                </c:pt>
                <c:pt idx="30321">
                  <c:v>17.628971625435199</c:v>
                </c:pt>
                <c:pt idx="30322">
                  <c:v>34.729169108072028</c:v>
                </c:pt>
                <c:pt idx="30323">
                  <c:v>28.748590630424019</c:v>
                </c:pt>
                <c:pt idx="30324">
                  <c:v>3.1199599880529831</c:v>
                </c:pt>
                <c:pt idx="30325">
                  <c:v>3.3667338053346967</c:v>
                </c:pt>
                <c:pt idx="30326">
                  <c:v>53.451456027559971</c:v>
                </c:pt>
                <c:pt idx="30327">
                  <c:v>511.01316864013393</c:v>
                </c:pt>
                <c:pt idx="30328">
                  <c:v>562.38809771768263</c:v>
                </c:pt>
                <c:pt idx="30329">
                  <c:v>481.57316749608225</c:v>
                </c:pt>
                <c:pt idx="30330">
                  <c:v>481.41471075725116</c:v>
                </c:pt>
                <c:pt idx="30331">
                  <c:v>481.52655613637597</c:v>
                </c:pt>
                <c:pt idx="30332">
                  <c:v>481.58007273454183</c:v>
                </c:pt>
                <c:pt idx="30333">
                  <c:v>481.48293237949696</c:v>
                </c:pt>
                <c:pt idx="30334">
                  <c:v>481.5444464299257</c:v>
                </c:pt>
                <c:pt idx="30335">
                  <c:v>481.59263533195838</c:v>
                </c:pt>
                <c:pt idx="30336">
                  <c:v>73.813257388231406</c:v>
                </c:pt>
                <c:pt idx="30337">
                  <c:v>0.71093121747687948</c:v>
                </c:pt>
                <c:pt idx="30338">
                  <c:v>1.7306625211037101</c:v>
                </c:pt>
                <c:pt idx="30339">
                  <c:v>13.323053771125956</c:v>
                </c:pt>
                <c:pt idx="30340">
                  <c:v>36.594026692710031</c:v>
                </c:pt>
                <c:pt idx="30341">
                  <c:v>28.121467963322999</c:v>
                </c:pt>
                <c:pt idx="30342">
                  <c:v>27.872980278866066</c:v>
                </c:pt>
                <c:pt idx="30343">
                  <c:v>26.278177218965993</c:v>
                </c:pt>
                <c:pt idx="30344">
                  <c:v>15.342737087675005</c:v>
                </c:pt>
                <c:pt idx="30345">
                  <c:v>4.7357255045569673</c:v>
                </c:pt>
                <c:pt idx="30346">
                  <c:v>7.0041795518660024</c:v>
                </c:pt>
                <c:pt idx="30347">
                  <c:v>2.6962677680129445</c:v>
                </c:pt>
                <c:pt idx="30348">
                  <c:v>14.058920084640022</c:v>
                </c:pt>
                <c:pt idx="30349">
                  <c:v>21.200201958548973</c:v>
                </c:pt>
                <c:pt idx="30350">
                  <c:v>49.46317470973986</c:v>
                </c:pt>
                <c:pt idx="30351">
                  <c:v>48.871855163576015</c:v>
                </c:pt>
                <c:pt idx="30352">
                  <c:v>31.088436947013001</c:v>
                </c:pt>
                <c:pt idx="30353">
                  <c:v>0.49064406244090009</c:v>
                </c:pt>
                <c:pt idx="30354">
                  <c:v>0.58750028581556002</c:v>
                </c:pt>
                <c:pt idx="30355">
                  <c:v>0.62163170935275613</c:v>
                </c:pt>
                <c:pt idx="30356">
                  <c:v>0.47920719309916893</c:v>
                </c:pt>
                <c:pt idx="30357">
                  <c:v>0.50211332789411178</c:v>
                </c:pt>
                <c:pt idx="30358">
                  <c:v>0.53061347969411943</c:v>
                </c:pt>
                <c:pt idx="30359">
                  <c:v>0.55628493889394204</c:v>
                </c:pt>
                <c:pt idx="30360">
                  <c:v>0.53637410865204427</c:v>
                </c:pt>
                <c:pt idx="30361">
                  <c:v>0.67696759348437252</c:v>
                </c:pt>
                <c:pt idx="30362">
                  <c:v>2.3313674823586013</c:v>
                </c:pt>
                <c:pt idx="30363">
                  <c:v>15.886406644183978</c:v>
                </c:pt>
                <c:pt idx="30364">
                  <c:v>63.612376098626896</c:v>
                </c:pt>
                <c:pt idx="30365">
                  <c:v>91.435758734810008</c:v>
                </c:pt>
                <c:pt idx="30366">
                  <c:v>80.632177327483021</c:v>
                </c:pt>
                <c:pt idx="30367">
                  <c:v>76.063363444011998</c:v>
                </c:pt>
                <c:pt idx="30368">
                  <c:v>33.419237331814699</c:v>
                </c:pt>
                <c:pt idx="30369">
                  <c:v>92.657014702694028</c:v>
                </c:pt>
                <c:pt idx="30370">
                  <c:v>68.510776774085031</c:v>
                </c:pt>
                <c:pt idx="30371">
                  <c:v>85.956700303813022</c:v>
                </c:pt>
                <c:pt idx="30372">
                  <c:v>68.09906304253002</c:v>
                </c:pt>
                <c:pt idx="30373">
                  <c:v>84.025439317489827</c:v>
                </c:pt>
                <c:pt idx="30374">
                  <c:v>92.184772542322094</c:v>
                </c:pt>
                <c:pt idx="30375">
                  <c:v>338.44325736151796</c:v>
                </c:pt>
                <c:pt idx="30376">
                  <c:v>278.42854497900203</c:v>
                </c:pt>
                <c:pt idx="30377">
                  <c:v>240.29349271742831</c:v>
                </c:pt>
                <c:pt idx="30378">
                  <c:v>0.41386209040899757</c:v>
                </c:pt>
                <c:pt idx="30379">
                  <c:v>0.77167408741499344</c:v>
                </c:pt>
                <c:pt idx="30380">
                  <c:v>240.34291835736636</c:v>
                </c:pt>
                <c:pt idx="30381">
                  <c:v>240.3124385072305</c:v>
                </c:pt>
                <c:pt idx="30382">
                  <c:v>240.33885259284671</c:v>
                </c:pt>
                <c:pt idx="30383">
                  <c:v>240.26306816253253</c:v>
                </c:pt>
                <c:pt idx="30384">
                  <c:v>240.2802746024972</c:v>
                </c:pt>
                <c:pt idx="30385">
                  <c:v>240.35043502918677</c:v>
                </c:pt>
                <c:pt idx="30386">
                  <c:v>241.26254545577569</c:v>
                </c:pt>
                <c:pt idx="30387">
                  <c:v>3.6908499060739928</c:v>
                </c:pt>
                <c:pt idx="30388">
                  <c:v>37.076424289279998</c:v>
                </c:pt>
                <c:pt idx="30389">
                  <c:v>40.41638943141902</c:v>
                </c:pt>
                <c:pt idx="30390">
                  <c:v>78.890891655820042</c:v>
                </c:pt>
                <c:pt idx="30391">
                  <c:v>90.874855550129951</c:v>
                </c:pt>
                <c:pt idx="30392">
                  <c:v>64.061641167536365</c:v>
                </c:pt>
                <c:pt idx="30393">
                  <c:v>68.023353542746008</c:v>
                </c:pt>
                <c:pt idx="30394">
                  <c:v>64.152278510193014</c:v>
                </c:pt>
                <c:pt idx="30395">
                  <c:v>27.306525878910065</c:v>
                </c:pt>
                <c:pt idx="30396">
                  <c:v>5.2007303873689352</c:v>
                </c:pt>
                <c:pt idx="30397">
                  <c:v>3.6904096137149054</c:v>
                </c:pt>
                <c:pt idx="30398">
                  <c:v>34.178582899302</c:v>
                </c:pt>
                <c:pt idx="30399">
                  <c:v>48.695874362520954</c:v>
                </c:pt>
                <c:pt idx="30400">
                  <c:v>27.5008482477065</c:v>
                </c:pt>
                <c:pt idx="30401">
                  <c:v>0.69055675456483068</c:v>
                </c:pt>
                <c:pt idx="30402">
                  <c:v>0.49241328506885651</c:v>
                </c:pt>
                <c:pt idx="30403">
                  <c:v>0.52875611159754821</c:v>
                </c:pt>
                <c:pt idx="30404">
                  <c:v>0.53453987907422562</c:v>
                </c:pt>
                <c:pt idx="30405">
                  <c:v>0.5043085761307311</c:v>
                </c:pt>
                <c:pt idx="30406">
                  <c:v>0.5316704339059164</c:v>
                </c:pt>
                <c:pt idx="30407">
                  <c:v>0.52503893104910582</c:v>
                </c:pt>
                <c:pt idx="30408">
                  <c:v>0.5701471800958412</c:v>
                </c:pt>
                <c:pt idx="30409">
                  <c:v>0.56552032095908844</c:v>
                </c:pt>
                <c:pt idx="30410">
                  <c:v>1.1856224969657028</c:v>
                </c:pt>
                <c:pt idx="30411">
                  <c:v>17.511771931118005</c:v>
                </c:pt>
                <c:pt idx="30412">
                  <c:v>6.4254024929470006</c:v>
                </c:pt>
                <c:pt idx="30413">
                  <c:v>11.692200656470959</c:v>
                </c:pt>
                <c:pt idx="30414">
                  <c:v>13.308096652559016</c:v>
                </c:pt>
                <c:pt idx="30415">
                  <c:v>4.1298834906700108</c:v>
                </c:pt>
                <c:pt idx="30416">
                  <c:v>9.7922318522059868</c:v>
                </c:pt>
                <c:pt idx="30417">
                  <c:v>5.6373394097179244</c:v>
                </c:pt>
                <c:pt idx="30418">
                  <c:v>2.4249377441369688</c:v>
                </c:pt>
                <c:pt idx="30419">
                  <c:v>5.7089207628050076</c:v>
                </c:pt>
                <c:pt idx="30420">
                  <c:v>0.88011705186306699</c:v>
                </c:pt>
                <c:pt idx="30421">
                  <c:v>1.9749091254340101</c:v>
                </c:pt>
                <c:pt idx="30422">
                  <c:v>5.7812312147319744</c:v>
                </c:pt>
                <c:pt idx="30423">
                  <c:v>29.452711062961953</c:v>
                </c:pt>
                <c:pt idx="30424">
                  <c:v>19.110145142806999</c:v>
                </c:pt>
                <c:pt idx="30425">
                  <c:v>1.213091281051643</c:v>
                </c:pt>
                <c:pt idx="30426">
                  <c:v>1.07178476013047</c:v>
                </c:pt>
                <c:pt idx="30427">
                  <c:v>0.92359071913083146</c:v>
                </c:pt>
                <c:pt idx="30428">
                  <c:v>0.86683722953219899</c:v>
                </c:pt>
                <c:pt idx="30429">
                  <c:v>0.87002091028014505</c:v>
                </c:pt>
                <c:pt idx="30430">
                  <c:v>0.86448971731185631</c:v>
                </c:pt>
                <c:pt idx="30431">
                  <c:v>0.91078635388996532</c:v>
                </c:pt>
                <c:pt idx="30432">
                  <c:v>0.92548848022407604</c:v>
                </c:pt>
                <c:pt idx="30433">
                  <c:v>0.91139310553060315</c:v>
                </c:pt>
                <c:pt idx="30434">
                  <c:v>1.6042955163222992</c:v>
                </c:pt>
                <c:pt idx="30435">
                  <c:v>464.90714381535599</c:v>
                </c:pt>
                <c:pt idx="30436">
                  <c:v>486.247135416665</c:v>
                </c:pt>
                <c:pt idx="30437">
                  <c:v>496.90456203884992</c:v>
                </c:pt>
                <c:pt idx="30438">
                  <c:v>486.64946994357706</c:v>
                </c:pt>
                <c:pt idx="30439">
                  <c:v>460.28818725586098</c:v>
                </c:pt>
                <c:pt idx="30440">
                  <c:v>455.81197645399516</c:v>
                </c:pt>
                <c:pt idx="30441">
                  <c:v>470.10125094943845</c:v>
                </c:pt>
                <c:pt idx="30442">
                  <c:v>452.373774142797</c:v>
                </c:pt>
                <c:pt idx="30443">
                  <c:v>473.93459567599717</c:v>
                </c:pt>
                <c:pt idx="30444">
                  <c:v>298.66010728624008</c:v>
                </c:pt>
                <c:pt idx="30445">
                  <c:v>7.9880657280809828</c:v>
                </c:pt>
                <c:pt idx="30446">
                  <c:v>17.273141954209962</c:v>
                </c:pt>
                <c:pt idx="30447">
                  <c:v>32.060252821180207</c:v>
                </c:pt>
                <c:pt idx="30448">
                  <c:v>22.735189060368302</c:v>
                </c:pt>
                <c:pt idx="30449">
                  <c:v>0.99691356118820207</c:v>
                </c:pt>
                <c:pt idx="30450">
                  <c:v>0.76281320402008423</c:v>
                </c:pt>
                <c:pt idx="30451">
                  <c:v>0.75543699033492606</c:v>
                </c:pt>
                <c:pt idx="30452">
                  <c:v>0.81354800778869585</c:v>
                </c:pt>
                <c:pt idx="30453">
                  <c:v>0.80047233099525883</c:v>
                </c:pt>
                <c:pt idx="30454">
                  <c:v>0.72107809862174821</c:v>
                </c:pt>
                <c:pt idx="30455">
                  <c:v>0.72214666071938005</c:v>
                </c:pt>
                <c:pt idx="30456">
                  <c:v>0.71654947063923069</c:v>
                </c:pt>
                <c:pt idx="30457">
                  <c:v>0.70608018104996628</c:v>
                </c:pt>
                <c:pt idx="30458">
                  <c:v>1.4209470359253018</c:v>
                </c:pt>
                <c:pt idx="30459">
                  <c:v>431.5756575054578</c:v>
                </c:pt>
                <c:pt idx="30460">
                  <c:v>470.20420986599299</c:v>
                </c:pt>
                <c:pt idx="30461">
                  <c:v>482.86096910264996</c:v>
                </c:pt>
                <c:pt idx="30462">
                  <c:v>271.57035936143802</c:v>
                </c:pt>
                <c:pt idx="30463">
                  <c:v>2.6771860758410071</c:v>
                </c:pt>
                <c:pt idx="30464">
                  <c:v>21.815419514972987</c:v>
                </c:pt>
                <c:pt idx="30465">
                  <c:v>21.518064100480984</c:v>
                </c:pt>
                <c:pt idx="30466">
                  <c:v>4.8647941080744026</c:v>
                </c:pt>
                <c:pt idx="30467">
                  <c:v>4.4342981635199976</c:v>
                </c:pt>
                <c:pt idx="30468">
                  <c:v>4.3266562228800467</c:v>
                </c:pt>
                <c:pt idx="30469">
                  <c:v>9.0677217949701117</c:v>
                </c:pt>
                <c:pt idx="30470">
                  <c:v>12.945520121257005</c:v>
                </c:pt>
                <c:pt idx="30471">
                  <c:v>50.126321546769987</c:v>
                </c:pt>
                <c:pt idx="30472">
                  <c:v>19.807470582479993</c:v>
                </c:pt>
                <c:pt idx="30473">
                  <c:v>0.35598999951418353</c:v>
                </c:pt>
                <c:pt idx="30474">
                  <c:v>0.31864874750742317</c:v>
                </c:pt>
                <c:pt idx="30475">
                  <c:v>0.33553438453237339</c:v>
                </c:pt>
                <c:pt idx="30476">
                  <c:v>0.31203742205168988</c:v>
                </c:pt>
                <c:pt idx="30477">
                  <c:v>0.34309680126085129</c:v>
                </c:pt>
                <c:pt idx="30478">
                  <c:v>0.27830666755864114</c:v>
                </c:pt>
                <c:pt idx="30479">
                  <c:v>0.41344814021182702</c:v>
                </c:pt>
                <c:pt idx="30480">
                  <c:v>0.48772054606792981</c:v>
                </c:pt>
                <c:pt idx="30481">
                  <c:v>0.4930957241866053</c:v>
                </c:pt>
                <c:pt idx="30482">
                  <c:v>1.3352783314540986</c:v>
                </c:pt>
                <c:pt idx="30483">
                  <c:v>152.76964916864893</c:v>
                </c:pt>
                <c:pt idx="30484">
                  <c:v>349.99955471461999</c:v>
                </c:pt>
                <c:pt idx="30485">
                  <c:v>406.1814770507799</c:v>
                </c:pt>
                <c:pt idx="30486">
                  <c:v>198.26850314670401</c:v>
                </c:pt>
                <c:pt idx="30487">
                  <c:v>7.7417580837679907</c:v>
                </c:pt>
                <c:pt idx="30488">
                  <c:v>15.755190294054001</c:v>
                </c:pt>
                <c:pt idx="30489">
                  <c:v>30.185993516707981</c:v>
                </c:pt>
                <c:pt idx="30490">
                  <c:v>37.375727945960506</c:v>
                </c:pt>
                <c:pt idx="30491">
                  <c:v>36.850166693791948</c:v>
                </c:pt>
                <c:pt idx="30492">
                  <c:v>5.9802909342539579</c:v>
                </c:pt>
                <c:pt idx="30493">
                  <c:v>29.616687418626981</c:v>
                </c:pt>
                <c:pt idx="30494">
                  <c:v>30.347290174697036</c:v>
                </c:pt>
                <c:pt idx="30495">
                  <c:v>48.294132588704031</c:v>
                </c:pt>
                <c:pt idx="30496">
                  <c:v>21.653266646448998</c:v>
                </c:pt>
                <c:pt idx="30497">
                  <c:v>0.87247228765290652</c:v>
                </c:pt>
                <c:pt idx="30498">
                  <c:v>0.62556018648162592</c:v>
                </c:pt>
                <c:pt idx="30499">
                  <c:v>0.5581729417389133</c:v>
                </c:pt>
                <c:pt idx="30500">
                  <c:v>0.60976293421997996</c:v>
                </c:pt>
                <c:pt idx="30501">
                  <c:v>0.57845336508177203</c:v>
                </c:pt>
                <c:pt idx="30502">
                  <c:v>0.46267982480321102</c:v>
                </c:pt>
                <c:pt idx="30503">
                  <c:v>0.46738503721933106</c:v>
                </c:pt>
                <c:pt idx="30504">
                  <c:v>0.46761335419740307</c:v>
                </c:pt>
                <c:pt idx="30505">
                  <c:v>0.47117838384397615</c:v>
                </c:pt>
                <c:pt idx="30506">
                  <c:v>1.84089369583526</c:v>
                </c:pt>
                <c:pt idx="30507">
                  <c:v>21.82480094061907</c:v>
                </c:pt>
                <c:pt idx="30508">
                  <c:v>15.610920817057945</c:v>
                </c:pt>
                <c:pt idx="30509">
                  <c:v>2.788266872834015</c:v>
                </c:pt>
                <c:pt idx="30510">
                  <c:v>0.75609659830001874</c:v>
                </c:pt>
                <c:pt idx="30511">
                  <c:v>5.5005006239100567</c:v>
                </c:pt>
                <c:pt idx="30512">
                  <c:v>10.668736029729075</c:v>
                </c:pt>
                <c:pt idx="30513">
                  <c:v>7.0194643825999492</c:v>
                </c:pt>
                <c:pt idx="30514">
                  <c:v>9.1777499389650075</c:v>
                </c:pt>
                <c:pt idx="30515">
                  <c:v>21.911945529511058</c:v>
                </c:pt>
                <c:pt idx="30516">
                  <c:v>9.928777618410102</c:v>
                </c:pt>
                <c:pt idx="30517">
                  <c:v>18.353057234024007</c:v>
                </c:pt>
                <c:pt idx="30518">
                  <c:v>14.054932996960133</c:v>
                </c:pt>
                <c:pt idx="30519">
                  <c:v>96.872474492389983</c:v>
                </c:pt>
                <c:pt idx="30520">
                  <c:v>15.227759308632983</c:v>
                </c:pt>
                <c:pt idx="30521">
                  <c:v>0.45024918165280603</c:v>
                </c:pt>
                <c:pt idx="30522">
                  <c:v>0.41424584656803021</c:v>
                </c:pt>
                <c:pt idx="30523">
                  <c:v>0.42012708766779938</c:v>
                </c:pt>
                <c:pt idx="30524">
                  <c:v>0.42279152934089398</c:v>
                </c:pt>
                <c:pt idx="30525">
                  <c:v>0.42713289691087503</c:v>
                </c:pt>
                <c:pt idx="30526">
                  <c:v>0.42573699387629499</c:v>
                </c:pt>
                <c:pt idx="30527">
                  <c:v>0.428858976168905</c:v>
                </c:pt>
                <c:pt idx="30528">
                  <c:v>0.4309343894102573</c:v>
                </c:pt>
                <c:pt idx="30529">
                  <c:v>0.19168651368273393</c:v>
                </c:pt>
                <c:pt idx="30530">
                  <c:v>0.6241769267373698</c:v>
                </c:pt>
                <c:pt idx="30531">
                  <c:v>21.826509094237053</c:v>
                </c:pt>
                <c:pt idx="30532">
                  <c:v>20.994919874400011</c:v>
                </c:pt>
                <c:pt idx="30533">
                  <c:v>13.653264838319956</c:v>
                </c:pt>
                <c:pt idx="30534">
                  <c:v>5.0104777696359406</c:v>
                </c:pt>
                <c:pt idx="30535">
                  <c:v>13.141385904949857</c:v>
                </c:pt>
                <c:pt idx="30536">
                  <c:v>0.50878038194400688</c:v>
                </c:pt>
                <c:pt idx="30537">
                  <c:v>28.6507156033</c:v>
                </c:pt>
                <c:pt idx="30538">
                  <c:v>15.881145697690044</c:v>
                </c:pt>
                <c:pt idx="30539">
                  <c:v>16.045712212449985</c:v>
                </c:pt>
                <c:pt idx="30540">
                  <c:v>19.613142225476963</c:v>
                </c:pt>
                <c:pt idx="30541">
                  <c:v>14.004286973740022</c:v>
                </c:pt>
                <c:pt idx="30542">
                  <c:v>16.420229017471001</c:v>
                </c:pt>
                <c:pt idx="30543">
                  <c:v>58.974524773491794</c:v>
                </c:pt>
                <c:pt idx="30544">
                  <c:v>26.434635401238978</c:v>
                </c:pt>
                <c:pt idx="30545">
                  <c:v>0.31029451936337105</c:v>
                </c:pt>
                <c:pt idx="30546">
                  <c:v>0.26327880745715598</c:v>
                </c:pt>
                <c:pt idx="30547">
                  <c:v>0.27791038512065069</c:v>
                </c:pt>
                <c:pt idx="30548">
                  <c:v>0.31613650668115323</c:v>
                </c:pt>
                <c:pt idx="30549">
                  <c:v>0.29215272552745081</c:v>
                </c:pt>
                <c:pt idx="30550">
                  <c:v>0.28299067150627177</c:v>
                </c:pt>
                <c:pt idx="30551">
                  <c:v>0.3004543093050549</c:v>
                </c:pt>
                <c:pt idx="30552">
                  <c:v>0.30020368511169671</c:v>
                </c:pt>
                <c:pt idx="30553">
                  <c:v>0.29386976287912803</c:v>
                </c:pt>
                <c:pt idx="30554">
                  <c:v>0.71356241935699671</c:v>
                </c:pt>
                <c:pt idx="30555">
                  <c:v>14.619006998270152</c:v>
                </c:pt>
                <c:pt idx="30556">
                  <c:v>15.102540724009941</c:v>
                </c:pt>
                <c:pt idx="30557">
                  <c:v>20.712891981336952</c:v>
                </c:pt>
                <c:pt idx="30558">
                  <c:v>6.0660405816000775</c:v>
                </c:pt>
                <c:pt idx="30559">
                  <c:v>10.001711968310019</c:v>
                </c:pt>
                <c:pt idx="30560">
                  <c:v>8.361602647564041</c:v>
                </c:pt>
                <c:pt idx="30561">
                  <c:v>13.020684950082966</c:v>
                </c:pt>
                <c:pt idx="30562">
                  <c:v>14.323441569002995</c:v>
                </c:pt>
                <c:pt idx="30563">
                  <c:v>9.5869243706620182</c:v>
                </c:pt>
                <c:pt idx="30564">
                  <c:v>10.956228162976913</c:v>
                </c:pt>
                <c:pt idx="30565">
                  <c:v>20.154192131889005</c:v>
                </c:pt>
                <c:pt idx="30566">
                  <c:v>28.073262549507945</c:v>
                </c:pt>
                <c:pt idx="30567">
                  <c:v>505.70456373425986</c:v>
                </c:pt>
                <c:pt idx="30568">
                  <c:v>497.22136025119897</c:v>
                </c:pt>
                <c:pt idx="30569">
                  <c:v>480.35165894964172</c:v>
                </c:pt>
                <c:pt idx="30570">
                  <c:v>480.25625653471423</c:v>
                </c:pt>
                <c:pt idx="30571">
                  <c:v>480.27204266561603</c:v>
                </c:pt>
                <c:pt idx="30572">
                  <c:v>480.27305012888701</c:v>
                </c:pt>
                <c:pt idx="30573">
                  <c:v>480.27356787914403</c:v>
                </c:pt>
                <c:pt idx="30574">
                  <c:v>480.2828593485329</c:v>
                </c:pt>
                <c:pt idx="30575">
                  <c:v>480.28046998222601</c:v>
                </c:pt>
                <c:pt idx="30576">
                  <c:v>480.284853309298</c:v>
                </c:pt>
                <c:pt idx="30577">
                  <c:v>480.28608899494299</c:v>
                </c:pt>
                <c:pt idx="30578">
                  <c:v>480.93015134240466</c:v>
                </c:pt>
                <c:pt idx="30579">
                  <c:v>457.49901164372693</c:v>
                </c:pt>
                <c:pt idx="30580">
                  <c:v>482.60101223415995</c:v>
                </c:pt>
                <c:pt idx="30581">
                  <c:v>478.41157606336014</c:v>
                </c:pt>
                <c:pt idx="30582">
                  <c:v>475.52982557507994</c:v>
                </c:pt>
                <c:pt idx="30583">
                  <c:v>470.83486531575898</c:v>
                </c:pt>
                <c:pt idx="30584">
                  <c:v>486.23770534939064</c:v>
                </c:pt>
                <c:pt idx="30585">
                  <c:v>485.69221245660003</c:v>
                </c:pt>
                <c:pt idx="30586">
                  <c:v>485.90780832926151</c:v>
                </c:pt>
                <c:pt idx="30587">
                  <c:v>509.27914686415102</c:v>
                </c:pt>
                <c:pt idx="30588">
                  <c:v>499.87424926757649</c:v>
                </c:pt>
                <c:pt idx="30589">
                  <c:v>498.30898410373999</c:v>
                </c:pt>
                <c:pt idx="30590">
                  <c:v>507.75288736978803</c:v>
                </c:pt>
                <c:pt idx="30591">
                  <c:v>514.05756997002413</c:v>
                </c:pt>
                <c:pt idx="30592">
                  <c:v>499.06594119985107</c:v>
                </c:pt>
                <c:pt idx="30593">
                  <c:v>480.26157449690271</c:v>
                </c:pt>
                <c:pt idx="30594">
                  <c:v>480.24718603650342</c:v>
                </c:pt>
                <c:pt idx="30595">
                  <c:v>480.24632691462563</c:v>
                </c:pt>
                <c:pt idx="30596">
                  <c:v>480.29026562848043</c:v>
                </c:pt>
                <c:pt idx="30597">
                  <c:v>480.26420706111577</c:v>
                </c:pt>
                <c:pt idx="30598">
                  <c:v>480.2557075188696</c:v>
                </c:pt>
                <c:pt idx="30599">
                  <c:v>480.24350189048539</c:v>
                </c:pt>
                <c:pt idx="30600">
                  <c:v>480.44125573879688</c:v>
                </c:pt>
                <c:pt idx="30601">
                  <c:v>480.34129499489336</c:v>
                </c:pt>
                <c:pt idx="30602">
                  <c:v>479.96540076116304</c:v>
                </c:pt>
                <c:pt idx="30603">
                  <c:v>458.58997204463003</c:v>
                </c:pt>
                <c:pt idx="30604">
                  <c:v>470.8311203681003</c:v>
                </c:pt>
                <c:pt idx="30605">
                  <c:v>482.08573350694508</c:v>
                </c:pt>
                <c:pt idx="30606">
                  <c:v>485.11152289495897</c:v>
                </c:pt>
                <c:pt idx="30607">
                  <c:v>490.64561211479901</c:v>
                </c:pt>
                <c:pt idx="30608">
                  <c:v>491.47709621853539</c:v>
                </c:pt>
                <c:pt idx="30609">
                  <c:v>487.58363444010229</c:v>
                </c:pt>
                <c:pt idx="30610">
                  <c:v>480.73323486328002</c:v>
                </c:pt>
                <c:pt idx="30611">
                  <c:v>498.73715806748788</c:v>
                </c:pt>
                <c:pt idx="30612">
                  <c:v>500.25579247369001</c:v>
                </c:pt>
                <c:pt idx="30613">
                  <c:v>492.75842224120993</c:v>
                </c:pt>
                <c:pt idx="30614">
                  <c:v>497.38748921712977</c:v>
                </c:pt>
                <c:pt idx="30615">
                  <c:v>506.55621977063595</c:v>
                </c:pt>
                <c:pt idx="30616">
                  <c:v>498.31523942780098</c:v>
                </c:pt>
                <c:pt idx="30617">
                  <c:v>480.32170424220038</c:v>
                </c:pt>
                <c:pt idx="30618">
                  <c:v>480.27533580681398</c:v>
                </c:pt>
                <c:pt idx="30619">
                  <c:v>480.28369396387404</c:v>
                </c:pt>
                <c:pt idx="30620">
                  <c:v>480.2907952216425</c:v>
                </c:pt>
                <c:pt idx="30621">
                  <c:v>480.29145446931932</c:v>
                </c:pt>
                <c:pt idx="30622">
                  <c:v>480.28985599882208</c:v>
                </c:pt>
                <c:pt idx="30623">
                  <c:v>480.28958121551449</c:v>
                </c:pt>
                <c:pt idx="30624">
                  <c:v>480.29346535576212</c:v>
                </c:pt>
                <c:pt idx="30625">
                  <c:v>480.29659588465273</c:v>
                </c:pt>
                <c:pt idx="30626">
                  <c:v>480.578607552557</c:v>
                </c:pt>
                <c:pt idx="30627">
                  <c:v>463.42551143858202</c:v>
                </c:pt>
                <c:pt idx="30628">
                  <c:v>237.41947041829604</c:v>
                </c:pt>
                <c:pt idx="30629">
                  <c:v>1.2072769504159737</c:v>
                </c:pt>
                <c:pt idx="30630">
                  <c:v>0.63029880099998081</c:v>
                </c:pt>
                <c:pt idx="30631">
                  <c:v>9.5752284749300998</c:v>
                </c:pt>
                <c:pt idx="30632">
                  <c:v>21.802411092124999</c:v>
                </c:pt>
                <c:pt idx="30633">
                  <c:v>27.435978461379818</c:v>
                </c:pt>
                <c:pt idx="30634">
                  <c:v>24.111209988060182</c:v>
                </c:pt>
                <c:pt idx="30635">
                  <c:v>53.391423339840003</c:v>
                </c:pt>
                <c:pt idx="30636">
                  <c:v>11.257385321729998</c:v>
                </c:pt>
                <c:pt idx="30637">
                  <c:v>16.212889336479748</c:v>
                </c:pt>
                <c:pt idx="30638">
                  <c:v>23.178494906949709</c:v>
                </c:pt>
                <c:pt idx="30639">
                  <c:v>21.369383388089773</c:v>
                </c:pt>
                <c:pt idx="30640">
                  <c:v>13.951854541638902</c:v>
                </c:pt>
                <c:pt idx="30641">
                  <c:v>0.38660205667798664</c:v>
                </c:pt>
                <c:pt idx="30642">
                  <c:v>0.30683900244900997</c:v>
                </c:pt>
                <c:pt idx="30643">
                  <c:v>480</c:v>
                </c:pt>
                <c:pt idx="30644">
                  <c:v>0.31636087906900912</c:v>
                </c:pt>
                <c:pt idx="30645">
                  <c:v>0.31405470063202756</c:v>
                </c:pt>
                <c:pt idx="30646">
                  <c:v>0.31864899264201085</c:v>
                </c:pt>
                <c:pt idx="30647">
                  <c:v>0.31559021625804462</c:v>
                </c:pt>
                <c:pt idx="30648">
                  <c:v>0.3406027330059942</c:v>
                </c:pt>
                <c:pt idx="30649">
                  <c:v>0.32856540995101113</c:v>
                </c:pt>
                <c:pt idx="30650">
                  <c:v>1.3946927453590092</c:v>
                </c:pt>
                <c:pt idx="30651">
                  <c:v>6.3034873032583505</c:v>
                </c:pt>
                <c:pt idx="30652">
                  <c:v>7.921577589240087</c:v>
                </c:pt>
                <c:pt idx="30653">
                  <c:v>12.368566758895895</c:v>
                </c:pt>
                <c:pt idx="30654">
                  <c:v>20.986510509916002</c:v>
                </c:pt>
                <c:pt idx="30655">
                  <c:v>15.446902465816947</c:v>
                </c:pt>
                <c:pt idx="30656">
                  <c:v>18.60691650390801</c:v>
                </c:pt>
                <c:pt idx="30657">
                  <c:v>4.9818575710709752</c:v>
                </c:pt>
                <c:pt idx="30658">
                  <c:v>20.643074713815054</c:v>
                </c:pt>
                <c:pt idx="30659">
                  <c:v>25.806651814779002</c:v>
                </c:pt>
                <c:pt idx="30660">
                  <c:v>26.927926788328989</c:v>
                </c:pt>
                <c:pt idx="30661">
                  <c:v>29.527135247130104</c:v>
                </c:pt>
                <c:pt idx="30662">
                  <c:v>31.251961674159929</c:v>
                </c:pt>
                <c:pt idx="30663">
                  <c:v>51.081758304172013</c:v>
                </c:pt>
                <c:pt idx="30664">
                  <c:v>12.900612080784981</c:v>
                </c:pt>
                <c:pt idx="30665">
                  <c:v>0.46184504710862201</c:v>
                </c:pt>
                <c:pt idx="30666">
                  <c:v>0.34388214424110142</c:v>
                </c:pt>
                <c:pt idx="30667">
                  <c:v>0.30547902130935728</c:v>
                </c:pt>
                <c:pt idx="30668">
                  <c:v>0.31234769876671198</c:v>
                </c:pt>
                <c:pt idx="30669">
                  <c:v>0.30416460186243</c:v>
                </c:pt>
                <c:pt idx="30670">
                  <c:v>0.31134061913652761</c:v>
                </c:pt>
                <c:pt idx="30671">
                  <c:v>0.320864580181142</c:v>
                </c:pt>
                <c:pt idx="30672">
                  <c:v>0.30907902849359498</c:v>
                </c:pt>
                <c:pt idx="30673">
                  <c:v>0.31113225198303063</c:v>
                </c:pt>
                <c:pt idx="30674">
                  <c:v>5.6027079846083012</c:v>
                </c:pt>
                <c:pt idx="30675">
                  <c:v>4.4303716399930799</c:v>
                </c:pt>
                <c:pt idx="30676">
                  <c:v>3.724914008246003</c:v>
                </c:pt>
                <c:pt idx="30677">
                  <c:v>6.430207960341022</c:v>
                </c:pt>
                <c:pt idx="30678">
                  <c:v>7.2414444308699331</c:v>
                </c:pt>
                <c:pt idx="30679">
                  <c:v>2.739451158310203</c:v>
                </c:pt>
                <c:pt idx="30680">
                  <c:v>6.9358792453399474</c:v>
                </c:pt>
                <c:pt idx="30681">
                  <c:v>15.89268581814008</c:v>
                </c:pt>
                <c:pt idx="30682">
                  <c:v>29.264571397564964</c:v>
                </c:pt>
                <c:pt idx="30683">
                  <c:v>28.414054972323015</c:v>
                </c:pt>
                <c:pt idx="30684">
                  <c:v>33.387827114521997</c:v>
                </c:pt>
                <c:pt idx="30685">
                  <c:v>38.053406134709803</c:v>
                </c:pt>
                <c:pt idx="30686">
                  <c:v>33.896086290149924</c:v>
                </c:pt>
                <c:pt idx="30687">
                  <c:v>18.246108016970084</c:v>
                </c:pt>
                <c:pt idx="30688">
                  <c:v>8.8158018365789985</c:v>
                </c:pt>
                <c:pt idx="30689">
                  <c:v>0.31633183315783897</c:v>
                </c:pt>
                <c:pt idx="30690">
                  <c:v>0.32039640924881968</c:v>
                </c:pt>
                <c:pt idx="30691">
                  <c:v>0.32035948615832416</c:v>
                </c:pt>
                <c:pt idx="30692">
                  <c:v>0.328849891619999</c:v>
                </c:pt>
                <c:pt idx="30693">
                  <c:v>0.322764430011585</c:v>
                </c:pt>
                <c:pt idx="30694">
                  <c:v>0.31151930407085338</c:v>
                </c:pt>
                <c:pt idx="30695">
                  <c:v>0.32238606398355152</c:v>
                </c:pt>
                <c:pt idx="30696">
                  <c:v>0.32607456737302998</c:v>
                </c:pt>
                <c:pt idx="30697">
                  <c:v>0.32126670214805098</c:v>
                </c:pt>
                <c:pt idx="30698">
                  <c:v>2.2761287705597937</c:v>
                </c:pt>
                <c:pt idx="30699">
                  <c:v>8.039291755899967</c:v>
                </c:pt>
                <c:pt idx="30700">
                  <c:v>9.6917231326597175</c:v>
                </c:pt>
                <c:pt idx="30701">
                  <c:v>12.441045515269934</c:v>
                </c:pt>
                <c:pt idx="30702">
                  <c:v>4.2539349026101263</c:v>
                </c:pt>
                <c:pt idx="30703">
                  <c:v>20.020934600829605</c:v>
                </c:pt>
                <c:pt idx="30704">
                  <c:v>14.599980875649635</c:v>
                </c:pt>
                <c:pt idx="30705">
                  <c:v>17.313311326759958</c:v>
                </c:pt>
                <c:pt idx="30706">
                  <c:v>17.120052659779958</c:v>
                </c:pt>
                <c:pt idx="30707">
                  <c:v>18.542161051439962</c:v>
                </c:pt>
                <c:pt idx="30708">
                  <c:v>16.789978129070278</c:v>
                </c:pt>
                <c:pt idx="30709">
                  <c:v>16.882013244630343</c:v>
                </c:pt>
                <c:pt idx="30710">
                  <c:v>11.003994513609996</c:v>
                </c:pt>
                <c:pt idx="30711">
                  <c:v>18.672487337319808</c:v>
                </c:pt>
                <c:pt idx="30712">
                  <c:v>12.406489895869981</c:v>
                </c:pt>
                <c:pt idx="30713">
                  <c:v>0.76228477367247183</c:v>
                </c:pt>
                <c:pt idx="30714">
                  <c:v>0.51124272892676814</c:v>
                </c:pt>
                <c:pt idx="30715">
                  <c:v>0.57197485531322134</c:v>
                </c:pt>
                <c:pt idx="30716">
                  <c:v>0.58721210076736774</c:v>
                </c:pt>
                <c:pt idx="30717">
                  <c:v>0.58484571064612145</c:v>
                </c:pt>
                <c:pt idx="30718">
                  <c:v>0.58345025233847092</c:v>
                </c:pt>
                <c:pt idx="30719">
                  <c:v>0.58531231435082864</c:v>
                </c:pt>
                <c:pt idx="30720">
                  <c:v>0.58567939469905217</c:v>
                </c:pt>
                <c:pt idx="30721">
                  <c:v>0.5873018905278794</c:v>
                </c:pt>
                <c:pt idx="30722">
                  <c:v>5.2593024205065007</c:v>
                </c:pt>
                <c:pt idx="30723">
                  <c:v>5.8606481115019733</c:v>
                </c:pt>
                <c:pt idx="30724">
                  <c:v>12.620289060800133</c:v>
                </c:pt>
                <c:pt idx="30725">
                  <c:v>28.718936920160104</c:v>
                </c:pt>
                <c:pt idx="30726">
                  <c:v>26.650990973575972</c:v>
                </c:pt>
                <c:pt idx="30727">
                  <c:v>11.709000651043027</c:v>
                </c:pt>
                <c:pt idx="30728">
                  <c:v>15.765303276910117</c:v>
                </c:pt>
                <c:pt idx="30729">
                  <c:v>21.523396267363012</c:v>
                </c:pt>
                <c:pt idx="30730">
                  <c:v>18.565408935544809</c:v>
                </c:pt>
                <c:pt idx="30731">
                  <c:v>17.253869154189942</c:v>
                </c:pt>
                <c:pt idx="30732">
                  <c:v>21.09457221136995</c:v>
                </c:pt>
                <c:pt idx="30733">
                  <c:v>28.189322035050054</c:v>
                </c:pt>
                <c:pt idx="30734">
                  <c:v>36.387262844510019</c:v>
                </c:pt>
                <c:pt idx="30735">
                  <c:v>122.04645166185202</c:v>
                </c:pt>
                <c:pt idx="30736">
                  <c:v>23.810625793180975</c:v>
                </c:pt>
                <c:pt idx="30737">
                  <c:v>1.2968439218924619</c:v>
                </c:pt>
                <c:pt idx="30738">
                  <c:v>0.55070555000132626</c:v>
                </c:pt>
                <c:pt idx="30739">
                  <c:v>0.55471637615368696</c:v>
                </c:pt>
                <c:pt idx="30740">
                  <c:v>0.56410123951092783</c:v>
                </c:pt>
                <c:pt idx="30741">
                  <c:v>0.55854459581994853</c:v>
                </c:pt>
                <c:pt idx="30742">
                  <c:v>0.55535140261178695</c:v>
                </c:pt>
                <c:pt idx="30743">
                  <c:v>0.57074776806453442</c:v>
                </c:pt>
                <c:pt idx="30744">
                  <c:v>0.56288370501134755</c:v>
                </c:pt>
                <c:pt idx="30745">
                  <c:v>0.5560491658845641</c:v>
                </c:pt>
                <c:pt idx="30746">
                  <c:v>2.4156653691878063</c:v>
                </c:pt>
                <c:pt idx="30747">
                  <c:v>68.222122376759017</c:v>
                </c:pt>
                <c:pt idx="30748">
                  <c:v>23.217695685490071</c:v>
                </c:pt>
                <c:pt idx="30749">
                  <c:v>18.085327317980045</c:v>
                </c:pt>
                <c:pt idx="30750">
                  <c:v>6.9902587551598572</c:v>
                </c:pt>
                <c:pt idx="30751">
                  <c:v>7.6888394504101143</c:v>
                </c:pt>
                <c:pt idx="30752">
                  <c:v>11.669765421549073</c:v>
                </c:pt>
                <c:pt idx="30753">
                  <c:v>16.711558634439825</c:v>
                </c:pt>
                <c:pt idx="30754">
                  <c:v>15.957578803169781</c:v>
                </c:pt>
                <c:pt idx="30755">
                  <c:v>15.306936374239967</c:v>
                </c:pt>
                <c:pt idx="30756">
                  <c:v>33.444927096899846</c:v>
                </c:pt>
                <c:pt idx="30757">
                  <c:v>27.124530368389969</c:v>
                </c:pt>
                <c:pt idx="30758">
                  <c:v>38.206988525389988</c:v>
                </c:pt>
                <c:pt idx="30759">
                  <c:v>150.51711960686498</c:v>
                </c:pt>
                <c:pt idx="30760">
                  <c:v>502.52694186497541</c:v>
                </c:pt>
                <c:pt idx="30761">
                  <c:v>480.41324255152563</c:v>
                </c:pt>
                <c:pt idx="30762">
                  <c:v>480.34250335251551</c:v>
                </c:pt>
                <c:pt idx="30763">
                  <c:v>480.30948004423999</c:v>
                </c:pt>
                <c:pt idx="30764">
                  <c:v>191.23882941274616</c:v>
                </c:pt>
                <c:pt idx="30765">
                  <c:v>0.31068319942947287</c:v>
                </c:pt>
                <c:pt idx="30766">
                  <c:v>0.31100982877507832</c:v>
                </c:pt>
                <c:pt idx="30767">
                  <c:v>0.30888916555648172</c:v>
                </c:pt>
                <c:pt idx="30768">
                  <c:v>0.31254892875237017</c:v>
                </c:pt>
                <c:pt idx="30769">
                  <c:v>0.30592782646593003</c:v>
                </c:pt>
                <c:pt idx="30770">
                  <c:v>14.513607879113399</c:v>
                </c:pt>
                <c:pt idx="30771">
                  <c:v>63.169572410582987</c:v>
                </c:pt>
                <c:pt idx="30772">
                  <c:v>5.0996753607898881</c:v>
                </c:pt>
                <c:pt idx="30773">
                  <c:v>20.475732896590216</c:v>
                </c:pt>
                <c:pt idx="30774">
                  <c:v>7.202643636069979</c:v>
                </c:pt>
                <c:pt idx="30775">
                  <c:v>13.844224310979001</c:v>
                </c:pt>
                <c:pt idx="30776">
                  <c:v>13.946345757380982</c:v>
                </c:pt>
                <c:pt idx="30777">
                  <c:v>16.944635145402003</c:v>
                </c:pt>
                <c:pt idx="30778">
                  <c:v>21.827415093317995</c:v>
                </c:pt>
                <c:pt idx="30779">
                  <c:v>26.544827067056985</c:v>
                </c:pt>
                <c:pt idx="30780">
                  <c:v>32.34672977023402</c:v>
                </c:pt>
                <c:pt idx="30781">
                  <c:v>40.221495632595008</c:v>
                </c:pt>
                <c:pt idx="30782">
                  <c:v>42.502020467119898</c:v>
                </c:pt>
                <c:pt idx="30783">
                  <c:v>44.839930597939897</c:v>
                </c:pt>
                <c:pt idx="30784">
                  <c:v>19.082232332935007</c:v>
                </c:pt>
                <c:pt idx="30785">
                  <c:v>0.74039922729030927</c:v>
                </c:pt>
                <c:pt idx="30786">
                  <c:v>0.68274860325373066</c:v>
                </c:pt>
                <c:pt idx="30787">
                  <c:v>0.68284735918665973</c:v>
                </c:pt>
                <c:pt idx="30788">
                  <c:v>0.68561167047670057</c:v>
                </c:pt>
                <c:pt idx="30789">
                  <c:v>0.6816856525134698</c:v>
                </c:pt>
                <c:pt idx="30790">
                  <c:v>0.69006472688376075</c:v>
                </c:pt>
                <c:pt idx="30791">
                  <c:v>0.68570658608443047</c:v>
                </c:pt>
                <c:pt idx="30792">
                  <c:v>0.70684870367041963</c:v>
                </c:pt>
                <c:pt idx="30793">
                  <c:v>0.70015981081873147</c:v>
                </c:pt>
                <c:pt idx="30794">
                  <c:v>2.5988764198926013</c:v>
                </c:pt>
                <c:pt idx="30795">
                  <c:v>3.8630533186587996</c:v>
                </c:pt>
                <c:pt idx="30796">
                  <c:v>6.4722279527450155</c:v>
                </c:pt>
                <c:pt idx="30797">
                  <c:v>20.598819376630217</c:v>
                </c:pt>
                <c:pt idx="30798">
                  <c:v>12.311885715050266</c:v>
                </c:pt>
                <c:pt idx="30799">
                  <c:v>4.1313817003101576</c:v>
                </c:pt>
                <c:pt idx="30800">
                  <c:v>28.776100124779987</c:v>
                </c:pt>
                <c:pt idx="30801">
                  <c:v>18.411022406686016</c:v>
                </c:pt>
                <c:pt idx="30802">
                  <c:v>16.732294650607002</c:v>
                </c:pt>
                <c:pt idx="30803">
                  <c:v>28.678668891059942</c:v>
                </c:pt>
                <c:pt idx="30804">
                  <c:v>29.490252821178956</c:v>
                </c:pt>
                <c:pt idx="30805">
                  <c:v>24.448381483293019</c:v>
                </c:pt>
                <c:pt idx="30806">
                  <c:v>36.667299533419964</c:v>
                </c:pt>
                <c:pt idx="30807">
                  <c:v>79.814329817031023</c:v>
                </c:pt>
                <c:pt idx="30808">
                  <c:v>33.592859589889002</c:v>
                </c:pt>
                <c:pt idx="30809">
                  <c:v>0.36555215449383183</c:v>
                </c:pt>
                <c:pt idx="30810">
                  <c:v>0.2207446917486369</c:v>
                </c:pt>
                <c:pt idx="30811">
                  <c:v>0.21791428889873901</c:v>
                </c:pt>
                <c:pt idx="30812">
                  <c:v>0.21728317501816832</c:v>
                </c:pt>
                <c:pt idx="30813">
                  <c:v>0.21928574456056782</c:v>
                </c:pt>
                <c:pt idx="30814">
                  <c:v>0.21804298258518301</c:v>
                </c:pt>
                <c:pt idx="30815">
                  <c:v>0.2206348170924684</c:v>
                </c:pt>
                <c:pt idx="30816">
                  <c:v>0.2195329848925717</c:v>
                </c:pt>
                <c:pt idx="30817">
                  <c:v>0.2379508381155914</c:v>
                </c:pt>
                <c:pt idx="30818">
                  <c:v>2.7997972265543041</c:v>
                </c:pt>
                <c:pt idx="30819">
                  <c:v>6.3205132431398852</c:v>
                </c:pt>
                <c:pt idx="30820">
                  <c:v>8.8025016275998951</c:v>
                </c:pt>
                <c:pt idx="30821">
                  <c:v>39.463353542752998</c:v>
                </c:pt>
                <c:pt idx="30822">
                  <c:v>8.4273261176209644</c:v>
                </c:pt>
                <c:pt idx="30823">
                  <c:v>17.952593858506987</c:v>
                </c:pt>
                <c:pt idx="30824">
                  <c:v>10.279654947916924</c:v>
                </c:pt>
                <c:pt idx="30825">
                  <c:v>11.837706637910301</c:v>
                </c:pt>
                <c:pt idx="30826">
                  <c:v>12.556787245007968</c:v>
                </c:pt>
                <c:pt idx="30827">
                  <c:v>19.474305962455901</c:v>
                </c:pt>
                <c:pt idx="30828">
                  <c:v>17.150650363490058</c:v>
                </c:pt>
                <c:pt idx="30829">
                  <c:v>7.9623864746099571</c:v>
                </c:pt>
                <c:pt idx="30830">
                  <c:v>27.674753621419768</c:v>
                </c:pt>
                <c:pt idx="30831">
                  <c:v>36.821347045899984</c:v>
                </c:pt>
                <c:pt idx="30832">
                  <c:v>23.3356181481184</c:v>
                </c:pt>
                <c:pt idx="30833">
                  <c:v>0.48877632530937998</c:v>
                </c:pt>
                <c:pt idx="30834">
                  <c:v>0.30258282167434003</c:v>
                </c:pt>
                <c:pt idx="30835">
                  <c:v>0.30844297974691992</c:v>
                </c:pt>
                <c:pt idx="30836">
                  <c:v>0.31752904593334996</c:v>
                </c:pt>
                <c:pt idx="30837">
                  <c:v>0.28739546747061984</c:v>
                </c:pt>
                <c:pt idx="30838">
                  <c:v>0.30282621237358009</c:v>
                </c:pt>
                <c:pt idx="30839">
                  <c:v>0.30173673231620013</c:v>
                </c:pt>
                <c:pt idx="30840">
                  <c:v>0.33033908820737001</c:v>
                </c:pt>
                <c:pt idx="30841">
                  <c:v>0.30995270266874986</c:v>
                </c:pt>
                <c:pt idx="30842">
                  <c:v>2.0959322722723037</c:v>
                </c:pt>
                <c:pt idx="30843">
                  <c:v>5.5270677616200601</c:v>
                </c:pt>
                <c:pt idx="30844">
                  <c:v>9.2160531277099835</c:v>
                </c:pt>
                <c:pt idx="30845">
                  <c:v>131.54370985243986</c:v>
                </c:pt>
                <c:pt idx="30846">
                  <c:v>173.29011027017987</c:v>
                </c:pt>
                <c:pt idx="30847">
                  <c:v>172.35496853298991</c:v>
                </c:pt>
                <c:pt idx="30848">
                  <c:v>181.1115011935799</c:v>
                </c:pt>
                <c:pt idx="30849">
                  <c:v>174.50250162760994</c:v>
                </c:pt>
                <c:pt idx="30850">
                  <c:v>172.97316107856</c:v>
                </c:pt>
                <c:pt idx="30851">
                  <c:v>183.89446194119</c:v>
                </c:pt>
                <c:pt idx="30852">
                  <c:v>180.89988837347983</c:v>
                </c:pt>
                <c:pt idx="30853">
                  <c:v>189.62359334309804</c:v>
                </c:pt>
                <c:pt idx="30854">
                  <c:v>153.30096666124018</c:v>
                </c:pt>
                <c:pt idx="30855">
                  <c:v>30.209052598740982</c:v>
                </c:pt>
                <c:pt idx="30856">
                  <c:v>27.06709890678502</c:v>
                </c:pt>
                <c:pt idx="30857">
                  <c:v>0.47018468675143987</c:v>
                </c:pt>
                <c:pt idx="30858">
                  <c:v>0.43383978434124981</c:v>
                </c:pt>
                <c:pt idx="30859">
                  <c:v>0.45482580696761987</c:v>
                </c:pt>
                <c:pt idx="30860">
                  <c:v>0.39910856553467999</c:v>
                </c:pt>
                <c:pt idx="30861">
                  <c:v>0.51114607420285019</c:v>
                </c:pt>
                <c:pt idx="30862">
                  <c:v>0.58291150160410998</c:v>
                </c:pt>
                <c:pt idx="30863">
                  <c:v>0.60874055400709004</c:v>
                </c:pt>
                <c:pt idx="30864">
                  <c:v>0.58876802561236019</c:v>
                </c:pt>
                <c:pt idx="30865">
                  <c:v>0.63858179413584004</c:v>
                </c:pt>
                <c:pt idx="30866">
                  <c:v>8.9346243750092</c:v>
                </c:pt>
                <c:pt idx="30867">
                  <c:v>3.4796955860983996</c:v>
                </c:pt>
                <c:pt idx="30868">
                  <c:v>23.205313652888432</c:v>
                </c:pt>
                <c:pt idx="30869">
                  <c:v>26.221340060768057</c:v>
                </c:pt>
                <c:pt idx="30870">
                  <c:v>16.277451036243065</c:v>
                </c:pt>
                <c:pt idx="30871">
                  <c:v>13.937011922199872</c:v>
                </c:pt>
                <c:pt idx="30872">
                  <c:v>10.501703423396066</c:v>
                </c:pt>
                <c:pt idx="30873">
                  <c:v>10.382660454641041</c:v>
                </c:pt>
                <c:pt idx="30874">
                  <c:v>5.6246817355640601</c:v>
                </c:pt>
                <c:pt idx="30875">
                  <c:v>0.96657816569899069</c:v>
                </c:pt>
                <c:pt idx="30876">
                  <c:v>11.008633761932003</c:v>
                </c:pt>
                <c:pt idx="30877">
                  <c:v>13.802706163195012</c:v>
                </c:pt>
                <c:pt idx="30878">
                  <c:v>56.287453477644988</c:v>
                </c:pt>
                <c:pt idx="30879">
                  <c:v>79.49535583495998</c:v>
                </c:pt>
                <c:pt idx="30880">
                  <c:v>37.488525626965604</c:v>
                </c:pt>
                <c:pt idx="30881">
                  <c:v>1.11593730900475</c:v>
                </c:pt>
                <c:pt idx="30882">
                  <c:v>1.0290863104186401</c:v>
                </c:pt>
                <c:pt idx="30883">
                  <c:v>0.96021971798822991</c:v>
                </c:pt>
                <c:pt idx="30884">
                  <c:v>0.94809436476282971</c:v>
                </c:pt>
                <c:pt idx="30885">
                  <c:v>0.98378528424654021</c:v>
                </c:pt>
                <c:pt idx="30886">
                  <c:v>1.0619514930435701</c:v>
                </c:pt>
                <c:pt idx="30887">
                  <c:v>0.99937843316361019</c:v>
                </c:pt>
                <c:pt idx="30888">
                  <c:v>0.9873953951779999</c:v>
                </c:pt>
                <c:pt idx="30889">
                  <c:v>0.99200079831539001</c:v>
                </c:pt>
                <c:pt idx="30890">
                  <c:v>2.0146045279100022</c:v>
                </c:pt>
                <c:pt idx="30891">
                  <c:v>12.544808361264927</c:v>
                </c:pt>
                <c:pt idx="30892">
                  <c:v>13.73576348198003</c:v>
                </c:pt>
                <c:pt idx="30893">
                  <c:v>51.06222398546015</c:v>
                </c:pt>
                <c:pt idx="30894">
                  <c:v>169.00249674479983</c:v>
                </c:pt>
                <c:pt idx="30895">
                  <c:v>101.62810845268996</c:v>
                </c:pt>
                <c:pt idx="30896">
                  <c:v>26.58522460938002</c:v>
                </c:pt>
                <c:pt idx="30897">
                  <c:v>66.643291015629984</c:v>
                </c:pt>
                <c:pt idx="30898">
                  <c:v>2.3379433864997736</c:v>
                </c:pt>
                <c:pt idx="30899">
                  <c:v>19.607813178180095</c:v>
                </c:pt>
                <c:pt idx="30900">
                  <c:v>7.0872843424499479</c:v>
                </c:pt>
                <c:pt idx="30901">
                  <c:v>12.217476535373066</c:v>
                </c:pt>
                <c:pt idx="30902">
                  <c:v>39.321338568795596</c:v>
                </c:pt>
                <c:pt idx="30903">
                  <c:v>60.413090243871011</c:v>
                </c:pt>
                <c:pt idx="30904">
                  <c:v>31.610526360138905</c:v>
                </c:pt>
                <c:pt idx="30905">
                  <c:v>0.35571178322367003</c:v>
                </c:pt>
                <c:pt idx="30906">
                  <c:v>0.36552701405572008</c:v>
                </c:pt>
                <c:pt idx="30907">
                  <c:v>0.41516752090936992</c:v>
                </c:pt>
                <c:pt idx="30908">
                  <c:v>0.33619592101427997</c:v>
                </c:pt>
                <c:pt idx="30909">
                  <c:v>0.34936281319512008</c:v>
                </c:pt>
                <c:pt idx="30910">
                  <c:v>0.35641099329841985</c:v>
                </c:pt>
                <c:pt idx="30911">
                  <c:v>0.51975790213516992</c:v>
                </c:pt>
                <c:pt idx="30912">
                  <c:v>0.54226049028596002</c:v>
                </c:pt>
                <c:pt idx="30913">
                  <c:v>0.45713222855085012</c:v>
                </c:pt>
                <c:pt idx="30914">
                  <c:v>2.3789961899178991</c:v>
                </c:pt>
                <c:pt idx="30915">
                  <c:v>2.8983995694579789</c:v>
                </c:pt>
                <c:pt idx="30916">
                  <c:v>15.862142986719846</c:v>
                </c:pt>
                <c:pt idx="30917">
                  <c:v>1.1883430650500486</c:v>
                </c:pt>
                <c:pt idx="30918">
                  <c:v>9.1741961161301333</c:v>
                </c:pt>
                <c:pt idx="30919">
                  <c:v>7.6109025743301117</c:v>
                </c:pt>
                <c:pt idx="30920">
                  <c:v>21.04808091905204</c:v>
                </c:pt>
                <c:pt idx="30921">
                  <c:v>22.976879882808021</c:v>
                </c:pt>
                <c:pt idx="30922">
                  <c:v>8.2708404540970264</c:v>
                </c:pt>
                <c:pt idx="30923">
                  <c:v>9.9395218234669755</c:v>
                </c:pt>
                <c:pt idx="30924">
                  <c:v>20.329969075520012</c:v>
                </c:pt>
                <c:pt idx="30925">
                  <c:v>51.923686319979879</c:v>
                </c:pt>
                <c:pt idx="30926">
                  <c:v>64.977492268880042</c:v>
                </c:pt>
                <c:pt idx="30927">
                  <c:v>51.829293713039988</c:v>
                </c:pt>
                <c:pt idx="30928">
                  <c:v>19.757384261289303</c:v>
                </c:pt>
                <c:pt idx="30929">
                  <c:v>0.67582759705909012</c:v>
                </c:pt>
                <c:pt idx="30930">
                  <c:v>0.81568674867777013</c:v>
                </c:pt>
                <c:pt idx="30931">
                  <c:v>0.90858290279501985</c:v>
                </c:pt>
                <c:pt idx="30932">
                  <c:v>0.73824936934530005</c:v>
                </c:pt>
                <c:pt idx="30933">
                  <c:v>0.78798491333807985</c:v>
                </c:pt>
                <c:pt idx="30934">
                  <c:v>0.76919997045599997</c:v>
                </c:pt>
                <c:pt idx="30935">
                  <c:v>0.78926943559896001</c:v>
                </c:pt>
                <c:pt idx="30936">
                  <c:v>0.84193333627873979</c:v>
                </c:pt>
                <c:pt idx="30937">
                  <c:v>0.84392490619753024</c:v>
                </c:pt>
                <c:pt idx="30938">
                  <c:v>2.7589359139421088</c:v>
                </c:pt>
                <c:pt idx="30939">
                  <c:v>8.22028552399604</c:v>
                </c:pt>
                <c:pt idx="30940">
                  <c:v>30.151320868598901</c:v>
                </c:pt>
                <c:pt idx="30941">
                  <c:v>35.872566460502512</c:v>
                </c:pt>
                <c:pt idx="30942">
                  <c:v>18.575022379550092</c:v>
                </c:pt>
                <c:pt idx="30943">
                  <c:v>24.345968695750969</c:v>
                </c:pt>
                <c:pt idx="30944">
                  <c:v>23.418270128037022</c:v>
                </c:pt>
                <c:pt idx="30945">
                  <c:v>30.413514133030276</c:v>
                </c:pt>
                <c:pt idx="30946">
                  <c:v>27.982654351129895</c:v>
                </c:pt>
                <c:pt idx="30947">
                  <c:v>23.878776991110044</c:v>
                </c:pt>
                <c:pt idx="30948">
                  <c:v>24.941313205290044</c:v>
                </c:pt>
                <c:pt idx="30949">
                  <c:v>34.220057508679929</c:v>
                </c:pt>
                <c:pt idx="30950">
                  <c:v>45.465230373799841</c:v>
                </c:pt>
                <c:pt idx="30951">
                  <c:v>27.500748307969957</c:v>
                </c:pt>
                <c:pt idx="30952">
                  <c:v>18.927325927242602</c:v>
                </c:pt>
                <c:pt idx="30953">
                  <c:v>0.50551094541478514</c:v>
                </c:pt>
                <c:pt idx="30954">
                  <c:v>0.6318926217925519</c:v>
                </c:pt>
                <c:pt idx="30955">
                  <c:v>0.67806009934398581</c:v>
                </c:pt>
                <c:pt idx="30956">
                  <c:v>0.52025525729907574</c:v>
                </c:pt>
                <c:pt idx="30957">
                  <c:v>0.63282604870915138</c:v>
                </c:pt>
                <c:pt idx="30958">
                  <c:v>0.66872538849101837</c:v>
                </c:pt>
                <c:pt idx="30959">
                  <c:v>0.73973201679609457</c:v>
                </c:pt>
                <c:pt idx="30960">
                  <c:v>0.80863211908492516</c:v>
                </c:pt>
                <c:pt idx="30961">
                  <c:v>0.69515132855362416</c:v>
                </c:pt>
                <c:pt idx="30962">
                  <c:v>3.3176697182314712</c:v>
                </c:pt>
                <c:pt idx="30963">
                  <c:v>5.4234824638897976</c:v>
                </c:pt>
                <c:pt idx="30964">
                  <c:v>24.682941928441949</c:v>
                </c:pt>
                <c:pt idx="30965">
                  <c:v>16.238674791120047</c:v>
                </c:pt>
                <c:pt idx="30966">
                  <c:v>9.0196190049899769</c:v>
                </c:pt>
                <c:pt idx="30967">
                  <c:v>6.9553034125499948</c:v>
                </c:pt>
                <c:pt idx="30968">
                  <c:v>8.6865284559460179</c:v>
                </c:pt>
                <c:pt idx="30969">
                  <c:v>13.885834011507995</c:v>
                </c:pt>
                <c:pt idx="30970">
                  <c:v>15.727593044706495</c:v>
                </c:pt>
                <c:pt idx="30971">
                  <c:v>23.891840277777987</c:v>
                </c:pt>
                <c:pt idx="30972">
                  <c:v>39.149032524957988</c:v>
                </c:pt>
                <c:pt idx="30973">
                  <c:v>42.315960489908008</c:v>
                </c:pt>
                <c:pt idx="30974">
                  <c:v>56.247485368515072</c:v>
                </c:pt>
                <c:pt idx="30975">
                  <c:v>48.354686813349872</c:v>
                </c:pt>
                <c:pt idx="30976">
                  <c:v>16.922061242845018</c:v>
                </c:pt>
                <c:pt idx="30977">
                  <c:v>0.444631751054266</c:v>
                </c:pt>
                <c:pt idx="30978">
                  <c:v>0.56240496442515386</c:v>
                </c:pt>
                <c:pt idx="30979">
                  <c:v>0.54268027494241522</c:v>
                </c:pt>
                <c:pt idx="30980">
                  <c:v>0.5130792241066624</c:v>
                </c:pt>
                <c:pt idx="30981">
                  <c:v>0.5852755160404951</c:v>
                </c:pt>
                <c:pt idx="30982">
                  <c:v>0.56506053040054316</c:v>
                </c:pt>
                <c:pt idx="30983">
                  <c:v>0.6096420381642379</c:v>
                </c:pt>
                <c:pt idx="30984">
                  <c:v>0.66099456866047046</c:v>
                </c:pt>
                <c:pt idx="30985">
                  <c:v>0.60822513309378545</c:v>
                </c:pt>
                <c:pt idx="30986">
                  <c:v>2.293445116986371</c:v>
                </c:pt>
                <c:pt idx="30987">
                  <c:v>2.3715422940259998</c:v>
                </c:pt>
                <c:pt idx="30988">
                  <c:v>17.146878255213039</c:v>
                </c:pt>
                <c:pt idx="30989">
                  <c:v>26.738335232205998</c:v>
                </c:pt>
                <c:pt idx="30990">
                  <c:v>38.07218397352699</c:v>
                </c:pt>
                <c:pt idx="30991">
                  <c:v>94.055285373257107</c:v>
                </c:pt>
                <c:pt idx="30992">
                  <c:v>5.0654934353290173</c:v>
                </c:pt>
                <c:pt idx="30993">
                  <c:v>12.26999145507898</c:v>
                </c:pt>
                <c:pt idx="30994">
                  <c:v>0.44375217013998736</c:v>
                </c:pt>
                <c:pt idx="30995">
                  <c:v>8.8983279079869817</c:v>
                </c:pt>
                <c:pt idx="30996">
                  <c:v>5.3140808105489441</c:v>
                </c:pt>
                <c:pt idx="30997">
                  <c:v>26.247207438147996</c:v>
                </c:pt>
                <c:pt idx="30998">
                  <c:v>73.221029798725993</c:v>
                </c:pt>
                <c:pt idx="30999">
                  <c:v>106.953204964534</c:v>
                </c:pt>
                <c:pt idx="31000">
                  <c:v>17.417168548516997</c:v>
                </c:pt>
                <c:pt idx="31001">
                  <c:v>0.52411341460809524</c:v>
                </c:pt>
                <c:pt idx="31002">
                  <c:v>0.37535386970062601</c:v>
                </c:pt>
                <c:pt idx="31003">
                  <c:v>0.37620539402833303</c:v>
                </c:pt>
                <c:pt idx="31004">
                  <c:v>0.37748890717219552</c:v>
                </c:pt>
                <c:pt idx="31005">
                  <c:v>0.40683696614633252</c:v>
                </c:pt>
                <c:pt idx="31006">
                  <c:v>0.5459858200399561</c:v>
                </c:pt>
                <c:pt idx="31007">
                  <c:v>0.46486644757203321</c:v>
                </c:pt>
                <c:pt idx="31008">
                  <c:v>0.47814140342227901</c:v>
                </c:pt>
                <c:pt idx="31009">
                  <c:v>0.60001689107628597</c:v>
                </c:pt>
                <c:pt idx="31010">
                  <c:v>2.3823436101504996</c:v>
                </c:pt>
                <c:pt idx="31011">
                  <c:v>3.5646122339040005</c:v>
                </c:pt>
                <c:pt idx="31012">
                  <c:v>23.206884019639006</c:v>
                </c:pt>
                <c:pt idx="31013">
                  <c:v>26.661266343860007</c:v>
                </c:pt>
                <c:pt idx="31014">
                  <c:v>2.4122585720499501</c:v>
                </c:pt>
                <c:pt idx="31015">
                  <c:v>12.751575520833057</c:v>
                </c:pt>
                <c:pt idx="31016">
                  <c:v>6.071534695101036</c:v>
                </c:pt>
                <c:pt idx="31017">
                  <c:v>5.3574898274739553</c:v>
                </c:pt>
                <c:pt idx="31018">
                  <c:v>11.120712076819018</c:v>
                </c:pt>
                <c:pt idx="31019">
                  <c:v>19.239225531688021</c:v>
                </c:pt>
                <c:pt idx="31020">
                  <c:v>20.421373562283975</c:v>
                </c:pt>
                <c:pt idx="31021">
                  <c:v>51.314376085065078</c:v>
                </c:pt>
                <c:pt idx="31022">
                  <c:v>112.98993937173987</c:v>
                </c:pt>
                <c:pt idx="31023">
                  <c:v>88.584575839569879</c:v>
                </c:pt>
                <c:pt idx="31024">
                  <c:v>25.237651661816983</c:v>
                </c:pt>
                <c:pt idx="31025">
                  <c:v>1.2545533013319989</c:v>
                </c:pt>
                <c:pt idx="31026">
                  <c:v>0.46037090189920893</c:v>
                </c:pt>
                <c:pt idx="31027">
                  <c:v>0.45648625107690588</c:v>
                </c:pt>
                <c:pt idx="31028">
                  <c:v>0.38022447073890292</c:v>
                </c:pt>
                <c:pt idx="31029">
                  <c:v>0.42502389757314479</c:v>
                </c:pt>
                <c:pt idx="31030">
                  <c:v>0.51330432088091638</c:v>
                </c:pt>
                <c:pt idx="31031">
                  <c:v>0.47010001722000089</c:v>
                </c:pt>
                <c:pt idx="31032">
                  <c:v>0.46069348770812979</c:v>
                </c:pt>
                <c:pt idx="31033">
                  <c:v>0.56740313527728015</c:v>
                </c:pt>
                <c:pt idx="31034">
                  <c:v>1.8617107902600996</c:v>
                </c:pt>
                <c:pt idx="31035">
                  <c:v>3.4270478415492107</c:v>
                </c:pt>
                <c:pt idx="31036">
                  <c:v>13.847612575953008</c:v>
                </c:pt>
                <c:pt idx="31037">
                  <c:v>28.884893934460024</c:v>
                </c:pt>
                <c:pt idx="31038">
                  <c:v>7.3553618706699808</c:v>
                </c:pt>
                <c:pt idx="31039">
                  <c:v>11.396431884764979</c:v>
                </c:pt>
                <c:pt idx="31040">
                  <c:v>8.3624089558979904</c:v>
                </c:pt>
                <c:pt idx="31041">
                  <c:v>11.297130805119878</c:v>
                </c:pt>
                <c:pt idx="31042">
                  <c:v>6.235925699878976</c:v>
                </c:pt>
                <c:pt idx="31043">
                  <c:v>12.397273356113033</c:v>
                </c:pt>
                <c:pt idx="31044">
                  <c:v>12.692339816628987</c:v>
                </c:pt>
                <c:pt idx="31045">
                  <c:v>31.656739908852501</c:v>
                </c:pt>
                <c:pt idx="31046">
                  <c:v>43.121215888134998</c:v>
                </c:pt>
                <c:pt idx="31047">
                  <c:v>61.045130242238088</c:v>
                </c:pt>
                <c:pt idx="31048">
                  <c:v>16.482346966878993</c:v>
                </c:pt>
                <c:pt idx="31049">
                  <c:v>0.25905708391800175</c:v>
                </c:pt>
                <c:pt idx="31050">
                  <c:v>0.2118965505299707</c:v>
                </c:pt>
                <c:pt idx="31051">
                  <c:v>0.32240096445607269</c:v>
                </c:pt>
                <c:pt idx="31052">
                  <c:v>0.43508778947636295</c:v>
                </c:pt>
                <c:pt idx="31053">
                  <c:v>0.37262339058875704</c:v>
                </c:pt>
                <c:pt idx="31054">
                  <c:v>0.23500578271679781</c:v>
                </c:pt>
                <c:pt idx="31055">
                  <c:v>0.32106827058729059</c:v>
                </c:pt>
                <c:pt idx="31056">
                  <c:v>0.20926221779488099</c:v>
                </c:pt>
                <c:pt idx="31057">
                  <c:v>0.21003992324022322</c:v>
                </c:pt>
                <c:pt idx="31058">
                  <c:v>1.2808283487882992</c:v>
                </c:pt>
                <c:pt idx="31059">
                  <c:v>10.721776095496402</c:v>
                </c:pt>
                <c:pt idx="31060">
                  <c:v>3.8505438910590328</c:v>
                </c:pt>
                <c:pt idx="31061">
                  <c:v>18.632353922523198</c:v>
                </c:pt>
                <c:pt idx="31062">
                  <c:v>2.8272892252500696</c:v>
                </c:pt>
                <c:pt idx="31063">
                  <c:v>3.6884035915720119</c:v>
                </c:pt>
                <c:pt idx="31064">
                  <c:v>107.239706895616</c:v>
                </c:pt>
                <c:pt idx="31065">
                  <c:v>174.13788262261301</c:v>
                </c:pt>
                <c:pt idx="31066">
                  <c:v>236.98879706487992</c:v>
                </c:pt>
                <c:pt idx="31067">
                  <c:v>152.05835001627997</c:v>
                </c:pt>
                <c:pt idx="31068">
                  <c:v>132.33577907986</c:v>
                </c:pt>
                <c:pt idx="31069">
                  <c:v>149.34641493055005</c:v>
                </c:pt>
                <c:pt idx="31070">
                  <c:v>88.352261555992015</c:v>
                </c:pt>
                <c:pt idx="31071">
                  <c:v>67.774963548449023</c:v>
                </c:pt>
                <c:pt idx="31072">
                  <c:v>31.002931283716798</c:v>
                </c:pt>
                <c:pt idx="31073">
                  <c:v>0.35799384200191203</c:v>
                </c:pt>
                <c:pt idx="31074">
                  <c:v>0.40095476943183</c:v>
                </c:pt>
                <c:pt idx="31075">
                  <c:v>0.39912893386568998</c:v>
                </c:pt>
                <c:pt idx="31076">
                  <c:v>0.40698389038868721</c:v>
                </c:pt>
                <c:pt idx="31077">
                  <c:v>0.39043772211723499</c:v>
                </c:pt>
                <c:pt idx="31078">
                  <c:v>0.35842755715270552</c:v>
                </c:pt>
                <c:pt idx="31079">
                  <c:v>0.46624359827189948</c:v>
                </c:pt>
                <c:pt idx="31080">
                  <c:v>0.56517499163139229</c:v>
                </c:pt>
                <c:pt idx="31081">
                  <c:v>0.57036181246161288</c:v>
                </c:pt>
                <c:pt idx="31082">
                  <c:v>2.1230448098773902</c:v>
                </c:pt>
                <c:pt idx="31083">
                  <c:v>82.171655495167016</c:v>
                </c:pt>
                <c:pt idx="31084">
                  <c:v>249.567286987307</c:v>
                </c:pt>
                <c:pt idx="31085">
                  <c:v>223.92529351128201</c:v>
                </c:pt>
                <c:pt idx="31086">
                  <c:v>335.47557888454696</c:v>
                </c:pt>
                <c:pt idx="31087">
                  <c:v>351.81095269097</c:v>
                </c:pt>
                <c:pt idx="31088">
                  <c:v>374.937491048178</c:v>
                </c:pt>
                <c:pt idx="31089">
                  <c:v>313.331284586587</c:v>
                </c:pt>
                <c:pt idx="31090">
                  <c:v>197.97740410699691</c:v>
                </c:pt>
                <c:pt idx="31091">
                  <c:v>100.77771077474969</c:v>
                </c:pt>
                <c:pt idx="31092">
                  <c:v>108.67914998371998</c:v>
                </c:pt>
                <c:pt idx="31093">
                  <c:v>46.095462205678018</c:v>
                </c:pt>
                <c:pt idx="31094">
                  <c:v>72.737865261501042</c:v>
                </c:pt>
                <c:pt idx="31095">
                  <c:v>61.766265801323016</c:v>
                </c:pt>
                <c:pt idx="31096">
                  <c:v>24.475912801028102</c:v>
                </c:pt>
                <c:pt idx="31097">
                  <c:v>0.32003032897647488</c:v>
                </c:pt>
                <c:pt idx="31098">
                  <c:v>0.36177222009603899</c:v>
                </c:pt>
                <c:pt idx="31099">
                  <c:v>0.36986700936860017</c:v>
                </c:pt>
                <c:pt idx="31100">
                  <c:v>0.37888017137644409</c:v>
                </c:pt>
                <c:pt idx="31101">
                  <c:v>0.31953121378854327</c:v>
                </c:pt>
                <c:pt idx="31102">
                  <c:v>0.31890021016788872</c:v>
                </c:pt>
                <c:pt idx="31103">
                  <c:v>0.30237797791221499</c:v>
                </c:pt>
                <c:pt idx="31104">
                  <c:v>0.33701970416917032</c:v>
                </c:pt>
                <c:pt idx="31105">
                  <c:v>0.3270943891151864</c:v>
                </c:pt>
                <c:pt idx="31106">
                  <c:v>1.9463750261913892</c:v>
                </c:pt>
                <c:pt idx="31107">
                  <c:v>123.585514523982</c:v>
                </c:pt>
                <c:pt idx="31108">
                  <c:v>218.39194507175193</c:v>
                </c:pt>
                <c:pt idx="31109">
                  <c:v>256.68388780382509</c:v>
                </c:pt>
                <c:pt idx="31110">
                  <c:v>356.33389078776202</c:v>
                </c:pt>
                <c:pt idx="31111">
                  <c:v>304.32459838867004</c:v>
                </c:pt>
                <c:pt idx="31112">
                  <c:v>168.45408040365203</c:v>
                </c:pt>
                <c:pt idx="31113">
                  <c:v>190.01937418619801</c:v>
                </c:pt>
                <c:pt idx="31114">
                  <c:v>175.13969089084293</c:v>
                </c:pt>
                <c:pt idx="31115">
                  <c:v>88.968605821394888</c:v>
                </c:pt>
                <c:pt idx="31116">
                  <c:v>86.966697184253007</c:v>
                </c:pt>
                <c:pt idx="31117">
                  <c:v>69.984520399309986</c:v>
                </c:pt>
                <c:pt idx="31118">
                  <c:v>65.007875366220105</c:v>
                </c:pt>
                <c:pt idx="31119">
                  <c:v>49.531491105819896</c:v>
                </c:pt>
                <c:pt idx="31120">
                  <c:v>14.243356914651002</c:v>
                </c:pt>
                <c:pt idx="31121">
                  <c:v>0.26707956414350098</c:v>
                </c:pt>
                <c:pt idx="31122">
                  <c:v>0.30923882335880309</c:v>
                </c:pt>
                <c:pt idx="31123">
                  <c:v>0.3225142466499184</c:v>
                </c:pt>
                <c:pt idx="31124">
                  <c:v>0.27603114768025988</c:v>
                </c:pt>
                <c:pt idx="31125">
                  <c:v>0.32155019388935102</c:v>
                </c:pt>
                <c:pt idx="31126">
                  <c:v>0.32518103236306661</c:v>
                </c:pt>
                <c:pt idx="31127">
                  <c:v>0.35892964561781454</c:v>
                </c:pt>
                <c:pt idx="31128">
                  <c:v>0.45068967312390851</c:v>
                </c:pt>
                <c:pt idx="31129">
                  <c:v>0.4196949113465151</c:v>
                </c:pt>
                <c:pt idx="31130">
                  <c:v>1.8031816305561001</c:v>
                </c:pt>
                <c:pt idx="31131">
                  <c:v>89.322641837597018</c:v>
                </c:pt>
                <c:pt idx="31132">
                  <c:v>5.1293082004119697</c:v>
                </c:pt>
                <c:pt idx="31133">
                  <c:v>64.958754204635966</c:v>
                </c:pt>
                <c:pt idx="31134">
                  <c:v>98.705421820749962</c:v>
                </c:pt>
                <c:pt idx="31135">
                  <c:v>112.59126614040997</c:v>
                </c:pt>
                <c:pt idx="31136">
                  <c:v>93.527515326599996</c:v>
                </c:pt>
                <c:pt idx="31137">
                  <c:v>80.808013102209998</c:v>
                </c:pt>
                <c:pt idx="31138">
                  <c:v>75.98143052843011</c:v>
                </c:pt>
                <c:pt idx="31139">
                  <c:v>83.597007107208128</c:v>
                </c:pt>
                <c:pt idx="31140">
                  <c:v>34.109319525828937</c:v>
                </c:pt>
                <c:pt idx="31141">
                  <c:v>21.502704264318936</c:v>
                </c:pt>
                <c:pt idx="31142">
                  <c:v>25.158477037220109</c:v>
                </c:pt>
                <c:pt idx="31143">
                  <c:v>78.97659749349009</c:v>
                </c:pt>
                <c:pt idx="31144">
                  <c:v>22.512440685946061</c:v>
                </c:pt>
                <c:pt idx="31145">
                  <c:v>0.35590772628040801</c:v>
                </c:pt>
                <c:pt idx="31146">
                  <c:v>0.41687295976863858</c:v>
                </c:pt>
                <c:pt idx="31147">
                  <c:v>0.39747149566245649</c:v>
                </c:pt>
                <c:pt idx="31148">
                  <c:v>0.38681730945688297</c:v>
                </c:pt>
                <c:pt idx="31149">
                  <c:v>0.33292542252050078</c:v>
                </c:pt>
                <c:pt idx="31150">
                  <c:v>0.29968334449683098</c:v>
                </c:pt>
                <c:pt idx="31151">
                  <c:v>0.31821048568327853</c:v>
                </c:pt>
                <c:pt idx="31152">
                  <c:v>0.31911830167262167</c:v>
                </c:pt>
                <c:pt idx="31153">
                  <c:v>0.38960690715099194</c:v>
                </c:pt>
                <c:pt idx="31154">
                  <c:v>2.7548257521285002</c:v>
                </c:pt>
                <c:pt idx="31155">
                  <c:v>6.8916380696830402</c:v>
                </c:pt>
                <c:pt idx="31156">
                  <c:v>9.0964664035398073</c:v>
                </c:pt>
                <c:pt idx="31157">
                  <c:v>28.735157335069971</c:v>
                </c:pt>
                <c:pt idx="31158">
                  <c:v>49.040559624570051</c:v>
                </c:pt>
                <c:pt idx="31159">
                  <c:v>14.184350450300144</c:v>
                </c:pt>
                <c:pt idx="31160">
                  <c:v>24.165879313149844</c:v>
                </c:pt>
                <c:pt idx="31161">
                  <c:v>23.065491536450054</c:v>
                </c:pt>
                <c:pt idx="31162">
                  <c:v>24.214945203990055</c:v>
                </c:pt>
                <c:pt idx="31163">
                  <c:v>29.671664225261395</c:v>
                </c:pt>
                <c:pt idx="31164">
                  <c:v>28.351498548719974</c:v>
                </c:pt>
                <c:pt idx="31165">
                  <c:v>34.680126139320009</c:v>
                </c:pt>
                <c:pt idx="31166">
                  <c:v>49.801954752600068</c:v>
                </c:pt>
                <c:pt idx="31167">
                  <c:v>111.22468005710095</c:v>
                </c:pt>
                <c:pt idx="31168">
                  <c:v>17.829613990402009</c:v>
                </c:pt>
                <c:pt idx="31169">
                  <c:v>0.62091803022308589</c:v>
                </c:pt>
                <c:pt idx="31170">
                  <c:v>0.66085431313356768</c:v>
                </c:pt>
                <c:pt idx="31171">
                  <c:v>0.67486453020943926</c:v>
                </c:pt>
                <c:pt idx="31172">
                  <c:v>0.67217347411018757</c:v>
                </c:pt>
                <c:pt idx="31173">
                  <c:v>0.62345230230690485</c:v>
                </c:pt>
                <c:pt idx="31174">
                  <c:v>0.755233942990999</c:v>
                </c:pt>
                <c:pt idx="31175">
                  <c:v>0.8416929454368518</c:v>
                </c:pt>
                <c:pt idx="31176">
                  <c:v>0.87773718447063886</c:v>
                </c:pt>
                <c:pt idx="31177">
                  <c:v>0.9126276594674021</c:v>
                </c:pt>
                <c:pt idx="31178">
                  <c:v>4.42641136188087</c:v>
                </c:pt>
                <c:pt idx="31179">
                  <c:v>75.995214270088013</c:v>
                </c:pt>
                <c:pt idx="31180">
                  <c:v>212.13081275092009</c:v>
                </c:pt>
                <c:pt idx="31181">
                  <c:v>173.6748414442221</c:v>
                </c:pt>
                <c:pt idx="31182">
                  <c:v>1.6751228841170018</c:v>
                </c:pt>
                <c:pt idx="31183">
                  <c:v>3.905750325519989</c:v>
                </c:pt>
                <c:pt idx="31184">
                  <c:v>8.3084476725230161</c:v>
                </c:pt>
                <c:pt idx="31185">
                  <c:v>5.6733144802528983</c:v>
                </c:pt>
                <c:pt idx="31186">
                  <c:v>15.780670301647035</c:v>
                </c:pt>
                <c:pt idx="31187">
                  <c:v>24.2427840169257</c:v>
                </c:pt>
                <c:pt idx="31188">
                  <c:v>28.547837727862998</c:v>
                </c:pt>
                <c:pt idx="31189">
                  <c:v>21.890009494349201</c:v>
                </c:pt>
                <c:pt idx="31190">
                  <c:v>46.126308356385948</c:v>
                </c:pt>
                <c:pt idx="31191">
                  <c:v>75.122685487528088</c:v>
                </c:pt>
                <c:pt idx="31192">
                  <c:v>13.937252863206993</c:v>
                </c:pt>
                <c:pt idx="31193">
                  <c:v>0.58672183301701597</c:v>
                </c:pt>
                <c:pt idx="31194">
                  <c:v>0.52219079394984402</c:v>
                </c:pt>
                <c:pt idx="31195">
                  <c:v>0.47704299710244702</c:v>
                </c:pt>
                <c:pt idx="31196">
                  <c:v>0.50979950195306101</c:v>
                </c:pt>
                <c:pt idx="31197">
                  <c:v>0.58125667558581939</c:v>
                </c:pt>
                <c:pt idx="31198">
                  <c:v>0.60218529405130905</c:v>
                </c:pt>
                <c:pt idx="31199">
                  <c:v>0.55737639848359866</c:v>
                </c:pt>
                <c:pt idx="31200">
                  <c:v>0.67168756684808539</c:v>
                </c:pt>
                <c:pt idx="31201">
                  <c:v>0.61616892486843011</c:v>
                </c:pt>
                <c:pt idx="31202">
                  <c:v>2.053675174805301</c:v>
                </c:pt>
                <c:pt idx="31203">
                  <c:v>38.987542490959981</c:v>
                </c:pt>
                <c:pt idx="31204">
                  <c:v>143.33991156683987</c:v>
                </c:pt>
                <c:pt idx="31205">
                  <c:v>318.18784396701108</c:v>
                </c:pt>
                <c:pt idx="31206">
                  <c:v>577.90677476670999</c:v>
                </c:pt>
                <c:pt idx="31207">
                  <c:v>696.77992987738503</c:v>
                </c:pt>
                <c:pt idx="31208">
                  <c:v>697.78506659612901</c:v>
                </c:pt>
                <c:pt idx="31209">
                  <c:v>697.92608751084799</c:v>
                </c:pt>
                <c:pt idx="31210">
                  <c:v>708.57738240559797</c:v>
                </c:pt>
                <c:pt idx="31211">
                  <c:v>700.07692226834001</c:v>
                </c:pt>
                <c:pt idx="31212">
                  <c:v>173.48756245932009</c:v>
                </c:pt>
                <c:pt idx="31213">
                  <c:v>97.551241319440123</c:v>
                </c:pt>
                <c:pt idx="31214">
                  <c:v>49.388184610999815</c:v>
                </c:pt>
                <c:pt idx="31215">
                  <c:v>30.877986594307004</c:v>
                </c:pt>
                <c:pt idx="31216">
                  <c:v>14.953779179921</c:v>
                </c:pt>
                <c:pt idx="31217">
                  <c:v>0.37044063391266002</c:v>
                </c:pt>
                <c:pt idx="31218">
                  <c:v>0.41411726212020639</c:v>
                </c:pt>
                <c:pt idx="31219">
                  <c:v>0.342918025807399</c:v>
                </c:pt>
                <c:pt idx="31220">
                  <c:v>0.31089837650413399</c:v>
                </c:pt>
                <c:pt idx="31221">
                  <c:v>0.35146166556933478</c:v>
                </c:pt>
                <c:pt idx="31222">
                  <c:v>0.51707186943848904</c:v>
                </c:pt>
                <c:pt idx="31223">
                  <c:v>0.54891499444966352</c:v>
                </c:pt>
                <c:pt idx="31224">
                  <c:v>0.58436774850198048</c:v>
                </c:pt>
                <c:pt idx="31225">
                  <c:v>0.63777730544901245</c:v>
                </c:pt>
                <c:pt idx="31226">
                  <c:v>1.6656860120554988</c:v>
                </c:pt>
                <c:pt idx="31227">
                  <c:v>10.226333480013977</c:v>
                </c:pt>
                <c:pt idx="31228">
                  <c:v>14.097995198566025</c:v>
                </c:pt>
                <c:pt idx="31229">
                  <c:v>85.688930528420315</c:v>
                </c:pt>
                <c:pt idx="31230">
                  <c:v>234.93655192058009</c:v>
                </c:pt>
                <c:pt idx="31231">
                  <c:v>281.11692857530204</c:v>
                </c:pt>
                <c:pt idx="31232">
                  <c:v>235.74760552299995</c:v>
                </c:pt>
                <c:pt idx="31233">
                  <c:v>199.29814697264987</c:v>
                </c:pt>
                <c:pt idx="31234">
                  <c:v>167.44258612738986</c:v>
                </c:pt>
                <c:pt idx="31235">
                  <c:v>87.035992024740153</c:v>
                </c:pt>
                <c:pt idx="31236">
                  <c:v>81.065638834639913</c:v>
                </c:pt>
                <c:pt idx="31237">
                  <c:v>94.675278625490137</c:v>
                </c:pt>
                <c:pt idx="31238">
                  <c:v>0.32924567328018384</c:v>
                </c:pt>
                <c:pt idx="31239">
                  <c:v>49.883109825981023</c:v>
                </c:pt>
                <c:pt idx="31240">
                  <c:v>16.003071950126959</c:v>
                </c:pt>
                <c:pt idx="31241">
                  <c:v>0.45471625025750195</c:v>
                </c:pt>
                <c:pt idx="31242">
                  <c:v>0.48286026269135135</c:v>
                </c:pt>
                <c:pt idx="31243">
                  <c:v>0.40788291609964639</c:v>
                </c:pt>
                <c:pt idx="31244">
                  <c:v>0.41901900390055541</c:v>
                </c:pt>
                <c:pt idx="31245">
                  <c:v>0.46703967232645088</c:v>
                </c:pt>
                <c:pt idx="31246">
                  <c:v>0.45800331794731142</c:v>
                </c:pt>
                <c:pt idx="31247">
                  <c:v>0.5310982081415484</c:v>
                </c:pt>
                <c:pt idx="31248">
                  <c:v>0.52170938509882359</c:v>
                </c:pt>
                <c:pt idx="31249">
                  <c:v>0.51655264824598102</c:v>
                </c:pt>
                <c:pt idx="31250">
                  <c:v>2.1103139057329994</c:v>
                </c:pt>
                <c:pt idx="31251">
                  <c:v>99.975248610178198</c:v>
                </c:pt>
                <c:pt idx="31252">
                  <c:v>290.4467897881417</c:v>
                </c:pt>
                <c:pt idx="31253">
                  <c:v>421.06426879881997</c:v>
                </c:pt>
                <c:pt idx="31254">
                  <c:v>380.09121653239026</c:v>
                </c:pt>
                <c:pt idx="31255">
                  <c:v>217.41095133463295</c:v>
                </c:pt>
                <c:pt idx="31256">
                  <c:v>258.79683044433369</c:v>
                </c:pt>
                <c:pt idx="31257">
                  <c:v>263.93002441406691</c:v>
                </c:pt>
                <c:pt idx="31258">
                  <c:v>168.60685479058998</c:v>
                </c:pt>
                <c:pt idx="31259">
                  <c:v>169.43066012912101</c:v>
                </c:pt>
                <c:pt idx="31260">
                  <c:v>61.878704460988956</c:v>
                </c:pt>
                <c:pt idx="31261">
                  <c:v>40.670366278751295</c:v>
                </c:pt>
                <c:pt idx="31262">
                  <c:v>7.4826050482839719</c:v>
                </c:pt>
                <c:pt idx="31263">
                  <c:v>48.311305465698979</c:v>
                </c:pt>
                <c:pt idx="31264">
                  <c:v>21.021382751439496</c:v>
                </c:pt>
                <c:pt idx="31265">
                  <c:v>0.32916341557810141</c:v>
                </c:pt>
                <c:pt idx="31266">
                  <c:v>0.38980553875227297</c:v>
                </c:pt>
                <c:pt idx="31267">
                  <c:v>0.39021094318239602</c:v>
                </c:pt>
                <c:pt idx="31268">
                  <c:v>0.38541818213568207</c:v>
                </c:pt>
                <c:pt idx="31269">
                  <c:v>0.35355412040887207</c:v>
                </c:pt>
                <c:pt idx="31270">
                  <c:v>0.28597968083797437</c:v>
                </c:pt>
                <c:pt idx="31271">
                  <c:v>0.261702623208944</c:v>
                </c:pt>
                <c:pt idx="31272">
                  <c:v>0.38745243622835318</c:v>
                </c:pt>
                <c:pt idx="31273">
                  <c:v>0.39361628424345491</c:v>
                </c:pt>
                <c:pt idx="31274">
                  <c:v>2.2602541572163979</c:v>
                </c:pt>
                <c:pt idx="31275">
                  <c:v>78.177649993366998</c:v>
                </c:pt>
                <c:pt idx="31276">
                  <c:v>157.12939697265097</c:v>
                </c:pt>
                <c:pt idx="31277">
                  <c:v>27.540358479810038</c:v>
                </c:pt>
                <c:pt idx="31278">
                  <c:v>25.864775797530001</c:v>
                </c:pt>
                <c:pt idx="31279">
                  <c:v>18.648054470494003</c:v>
                </c:pt>
                <c:pt idx="31280">
                  <c:v>20.062538180889987</c:v>
                </c:pt>
                <c:pt idx="31281">
                  <c:v>26.020249294709856</c:v>
                </c:pt>
                <c:pt idx="31282">
                  <c:v>35.868961554630005</c:v>
                </c:pt>
                <c:pt idx="31283">
                  <c:v>34.578828972709971</c:v>
                </c:pt>
                <c:pt idx="31284">
                  <c:v>34.614306979709909</c:v>
                </c:pt>
                <c:pt idx="31285">
                  <c:v>40.398705105249093</c:v>
                </c:pt>
                <c:pt idx="31286">
                  <c:v>65.466953260635023</c:v>
                </c:pt>
                <c:pt idx="31287">
                  <c:v>532.05701402452098</c:v>
                </c:pt>
                <c:pt idx="31288">
                  <c:v>496.81469575517929</c:v>
                </c:pt>
                <c:pt idx="31289">
                  <c:v>478.35375832779903</c:v>
                </c:pt>
                <c:pt idx="31290">
                  <c:v>478.40027911928286</c:v>
                </c:pt>
                <c:pt idx="31291">
                  <c:v>478.47110134362521</c:v>
                </c:pt>
                <c:pt idx="31292">
                  <c:v>478.53972909939642</c:v>
                </c:pt>
                <c:pt idx="31293">
                  <c:v>478.46421374505024</c:v>
                </c:pt>
                <c:pt idx="31294">
                  <c:v>478.42982364274201</c:v>
                </c:pt>
                <c:pt idx="31295">
                  <c:v>478.55740390372227</c:v>
                </c:pt>
                <c:pt idx="31296">
                  <c:v>478.4199207285339</c:v>
                </c:pt>
                <c:pt idx="31297">
                  <c:v>478.38376370705004</c:v>
                </c:pt>
                <c:pt idx="31298">
                  <c:v>479.86935287859399</c:v>
                </c:pt>
                <c:pt idx="31299">
                  <c:v>5.1046544761120458</c:v>
                </c:pt>
                <c:pt idx="31300">
                  <c:v>13.251949937610107</c:v>
                </c:pt>
                <c:pt idx="31301">
                  <c:v>136.48175699870012</c:v>
                </c:pt>
                <c:pt idx="31302">
                  <c:v>8.7296317545590227</c:v>
                </c:pt>
                <c:pt idx="31303">
                  <c:v>7.4508322482610083</c:v>
                </c:pt>
                <c:pt idx="31304">
                  <c:v>68.638441162111008</c:v>
                </c:pt>
                <c:pt idx="31305">
                  <c:v>21.426743706601087</c:v>
                </c:pt>
                <c:pt idx="31306">
                  <c:v>6.995382351342073</c:v>
                </c:pt>
                <c:pt idx="31307">
                  <c:v>18.281330566406041</c:v>
                </c:pt>
                <c:pt idx="31308">
                  <c:v>12.238191324864943</c:v>
                </c:pt>
                <c:pt idx="31309">
                  <c:v>33.729051920573994</c:v>
                </c:pt>
                <c:pt idx="31310">
                  <c:v>55.554739718966005</c:v>
                </c:pt>
                <c:pt idx="31311">
                  <c:v>69.80396255493099</c:v>
                </c:pt>
                <c:pt idx="31312">
                  <c:v>20.061387304901018</c:v>
                </c:pt>
                <c:pt idx="31313">
                  <c:v>0.90267169760259947</c:v>
                </c:pt>
                <c:pt idx="31314">
                  <c:v>0.7079647572608756</c:v>
                </c:pt>
                <c:pt idx="31315">
                  <c:v>0.70303901252865508</c:v>
                </c:pt>
                <c:pt idx="31316">
                  <c:v>0.62222798255646039</c:v>
                </c:pt>
                <c:pt idx="31317">
                  <c:v>0.69662725018190153</c:v>
                </c:pt>
                <c:pt idx="31318">
                  <c:v>0.74199730691200838</c:v>
                </c:pt>
                <c:pt idx="31319">
                  <c:v>0.72413078039334433</c:v>
                </c:pt>
                <c:pt idx="31320">
                  <c:v>0.65123647615573044</c:v>
                </c:pt>
                <c:pt idx="31321">
                  <c:v>0.79300127095569117</c:v>
                </c:pt>
                <c:pt idx="31322">
                  <c:v>1.7020494111812301</c:v>
                </c:pt>
                <c:pt idx="31323">
                  <c:v>3.3128647812209948</c:v>
                </c:pt>
                <c:pt idx="31324">
                  <c:v>18.365168796113949</c:v>
                </c:pt>
                <c:pt idx="31325">
                  <c:v>28.601918267144015</c:v>
                </c:pt>
                <c:pt idx="31326">
                  <c:v>21.702405327687984</c:v>
                </c:pt>
                <c:pt idx="31327">
                  <c:v>12.881517605249087</c:v>
                </c:pt>
                <c:pt idx="31328">
                  <c:v>0.90977108425801134</c:v>
                </c:pt>
                <c:pt idx="31329">
                  <c:v>3.3746864149360078</c:v>
                </c:pt>
                <c:pt idx="31330">
                  <c:v>0.65447007921099498</c:v>
                </c:pt>
                <c:pt idx="31331">
                  <c:v>12.025385335287901</c:v>
                </c:pt>
                <c:pt idx="31332">
                  <c:v>8.1064062499970078</c:v>
                </c:pt>
                <c:pt idx="31333">
                  <c:v>59.550117051862003</c:v>
                </c:pt>
                <c:pt idx="31334">
                  <c:v>102.43899373372199</c:v>
                </c:pt>
                <c:pt idx="31335">
                  <c:v>67.663252902560998</c:v>
                </c:pt>
                <c:pt idx="31336">
                  <c:v>27.839162275734964</c:v>
                </c:pt>
                <c:pt idx="31337">
                  <c:v>0.45437740205370147</c:v>
                </c:pt>
                <c:pt idx="31338">
                  <c:v>0.34636857792825593</c:v>
                </c:pt>
                <c:pt idx="31339">
                  <c:v>0.34505778875885884</c:v>
                </c:pt>
                <c:pt idx="31340">
                  <c:v>0.41010081362042228</c:v>
                </c:pt>
                <c:pt idx="31341">
                  <c:v>0.49463251062296498</c:v>
                </c:pt>
                <c:pt idx="31342">
                  <c:v>0.54645647916902396</c:v>
                </c:pt>
                <c:pt idx="31343">
                  <c:v>0.56590903722508501</c:v>
                </c:pt>
                <c:pt idx="31344">
                  <c:v>0.58793650744837334</c:v>
                </c:pt>
                <c:pt idx="31345">
                  <c:v>0.59565652594136742</c:v>
                </c:pt>
                <c:pt idx="31346">
                  <c:v>2.0532909015516019</c:v>
                </c:pt>
                <c:pt idx="31347">
                  <c:v>211.65629510574871</c:v>
                </c:pt>
                <c:pt idx="31348">
                  <c:v>11.07423950195016</c:v>
                </c:pt>
                <c:pt idx="31349">
                  <c:v>29.036727294922969</c:v>
                </c:pt>
                <c:pt idx="31350">
                  <c:v>32.734162597659861</c:v>
                </c:pt>
                <c:pt idx="31351">
                  <c:v>28.608967963322925</c:v>
                </c:pt>
                <c:pt idx="31352">
                  <c:v>11.654695502390041</c:v>
                </c:pt>
                <c:pt idx="31353">
                  <c:v>12.779233127180078</c:v>
                </c:pt>
                <c:pt idx="31354">
                  <c:v>7.0493230522999966</c:v>
                </c:pt>
                <c:pt idx="31355">
                  <c:v>7.0987832302500919</c:v>
                </c:pt>
                <c:pt idx="31356">
                  <c:v>2.7996653917100502</c:v>
                </c:pt>
                <c:pt idx="31357">
                  <c:v>28.401759847005906</c:v>
                </c:pt>
                <c:pt idx="31358">
                  <c:v>71.244412977430045</c:v>
                </c:pt>
                <c:pt idx="31359">
                  <c:v>56.603757926092015</c:v>
                </c:pt>
                <c:pt idx="31360">
                  <c:v>14.941543493626966</c:v>
                </c:pt>
                <c:pt idx="31361">
                  <c:v>0.43276054204910963</c:v>
                </c:pt>
                <c:pt idx="31362">
                  <c:v>0.45731569651308901</c:v>
                </c:pt>
                <c:pt idx="31363">
                  <c:v>0.4362887962136785</c:v>
                </c:pt>
                <c:pt idx="31364">
                  <c:v>0.38016912408848091</c:v>
                </c:pt>
                <c:pt idx="31365">
                  <c:v>0.27475617264435348</c:v>
                </c:pt>
                <c:pt idx="31366">
                  <c:v>0.3756269926426144</c:v>
                </c:pt>
                <c:pt idx="31367">
                  <c:v>0.50112428667503928</c:v>
                </c:pt>
                <c:pt idx="31368">
                  <c:v>0.45282147738602269</c:v>
                </c:pt>
                <c:pt idx="31369">
                  <c:v>0.50878735444130119</c:v>
                </c:pt>
                <c:pt idx="31370">
                  <c:v>1.3356513939799015</c:v>
                </c:pt>
                <c:pt idx="31371">
                  <c:v>16.485344924926196</c:v>
                </c:pt>
                <c:pt idx="31372">
                  <c:v>14.433961690267012</c:v>
                </c:pt>
                <c:pt idx="31373">
                  <c:v>3.6489272053989907</c:v>
                </c:pt>
                <c:pt idx="31374">
                  <c:v>4.1514676242400128</c:v>
                </c:pt>
                <c:pt idx="31375">
                  <c:v>13.643134223089987</c:v>
                </c:pt>
                <c:pt idx="31376">
                  <c:v>11.385267740887002</c:v>
                </c:pt>
                <c:pt idx="31377">
                  <c:v>13.699647081160947</c:v>
                </c:pt>
                <c:pt idx="31378">
                  <c:v>21.312232530385018</c:v>
                </c:pt>
                <c:pt idx="31379">
                  <c:v>19.971319580075942</c:v>
                </c:pt>
                <c:pt idx="31380">
                  <c:v>22.93349792480592</c:v>
                </c:pt>
                <c:pt idx="31381">
                  <c:v>30.811117994526001</c:v>
                </c:pt>
                <c:pt idx="31382">
                  <c:v>46.369950764973026</c:v>
                </c:pt>
                <c:pt idx="31383">
                  <c:v>134.794061228435</c:v>
                </c:pt>
                <c:pt idx="31384">
                  <c:v>14.122822720741993</c:v>
                </c:pt>
                <c:pt idx="31385">
                  <c:v>0.64115781865128074</c:v>
                </c:pt>
                <c:pt idx="31386">
                  <c:v>0.57909982093351109</c:v>
                </c:pt>
                <c:pt idx="31387">
                  <c:v>0</c:v>
                </c:pt>
                <c:pt idx="31388">
                  <c:v>0.51530209912143965</c:v>
                </c:pt>
                <c:pt idx="31389">
                  <c:v>0.52968336086526169</c:v>
                </c:pt>
                <c:pt idx="31390">
                  <c:v>0.59114602596258103</c:v>
                </c:pt>
                <c:pt idx="31391">
                  <c:v>0.46946136417843798</c:v>
                </c:pt>
                <c:pt idx="31392">
                  <c:v>0.53898063233163429</c:v>
                </c:pt>
                <c:pt idx="31393">
                  <c:v>0.55533345108639542</c:v>
                </c:pt>
                <c:pt idx="31394">
                  <c:v>1.8525863087688599</c:v>
                </c:pt>
                <c:pt idx="31395">
                  <c:v>17.853651851742939</c:v>
                </c:pt>
                <c:pt idx="31396">
                  <c:v>216.97128185695988</c:v>
                </c:pt>
                <c:pt idx="31397">
                  <c:v>17.013063388410046</c:v>
                </c:pt>
                <c:pt idx="31398">
                  <c:v>5.2324900309299665</c:v>
                </c:pt>
                <c:pt idx="31399">
                  <c:v>16.534651421440003</c:v>
                </c:pt>
                <c:pt idx="31400">
                  <c:v>13.250266791448603</c:v>
                </c:pt>
                <c:pt idx="31401">
                  <c:v>19.617079942491046</c:v>
                </c:pt>
                <c:pt idx="31402">
                  <c:v>29.443853895402015</c:v>
                </c:pt>
                <c:pt idx="31403">
                  <c:v>28.343059760195047</c:v>
                </c:pt>
                <c:pt idx="31404">
                  <c:v>11.997928466799976</c:v>
                </c:pt>
                <c:pt idx="31405">
                  <c:v>31.380476345490024</c:v>
                </c:pt>
                <c:pt idx="31406">
                  <c:v>52.533860202370306</c:v>
                </c:pt>
                <c:pt idx="31407">
                  <c:v>42.324357562599971</c:v>
                </c:pt>
                <c:pt idx="31408">
                  <c:v>12.273714525747039</c:v>
                </c:pt>
                <c:pt idx="31409">
                  <c:v>19.40318990209121</c:v>
                </c:pt>
                <c:pt idx="31410">
                  <c:v>8.7412480284093999</c:v>
                </c:pt>
                <c:pt idx="31411">
                  <c:v>0.43146397544486542</c:v>
                </c:pt>
                <c:pt idx="31412">
                  <c:v>0.61399928470421838</c:v>
                </c:pt>
                <c:pt idx="31413">
                  <c:v>0.5513412528531465</c:v>
                </c:pt>
                <c:pt idx="31414">
                  <c:v>0.53049555924065228</c:v>
                </c:pt>
                <c:pt idx="31415">
                  <c:v>0.52431383048836555</c:v>
                </c:pt>
                <c:pt idx="31416">
                  <c:v>0.53117160602275026</c:v>
                </c:pt>
                <c:pt idx="31417">
                  <c:v>0.52900265675165803</c:v>
                </c:pt>
                <c:pt idx="31418">
                  <c:v>2.03966135738</c:v>
                </c:pt>
                <c:pt idx="31419">
                  <c:v>2.7209991731569971</c:v>
                </c:pt>
                <c:pt idx="31420">
                  <c:v>2.4089434136290038</c:v>
                </c:pt>
                <c:pt idx="31421">
                  <c:v>30.622096286352019</c:v>
                </c:pt>
                <c:pt idx="31422">
                  <c:v>24.911677924260999</c:v>
                </c:pt>
                <c:pt idx="31423">
                  <c:v>21.432311740453031</c:v>
                </c:pt>
                <c:pt idx="31424">
                  <c:v>6.0975223795579723</c:v>
                </c:pt>
                <c:pt idx="31425">
                  <c:v>14.819151882591086</c:v>
                </c:pt>
                <c:pt idx="31426">
                  <c:v>23.858982747398898</c:v>
                </c:pt>
                <c:pt idx="31427">
                  <c:v>29.657273898659923</c:v>
                </c:pt>
                <c:pt idx="31428">
                  <c:v>28.477466362850009</c:v>
                </c:pt>
                <c:pt idx="31429">
                  <c:v>33.483280300560182</c:v>
                </c:pt>
                <c:pt idx="31430">
                  <c:v>45.480356241859226</c:v>
                </c:pt>
                <c:pt idx="31431">
                  <c:v>34.151242027279977</c:v>
                </c:pt>
                <c:pt idx="31432">
                  <c:v>13.956491554427004</c:v>
                </c:pt>
                <c:pt idx="31433">
                  <c:v>0.29932196171759884</c:v>
                </c:pt>
                <c:pt idx="31434">
                  <c:v>0.29831743212324557</c:v>
                </c:pt>
                <c:pt idx="31435">
                  <c:v>0.28692698509340198</c:v>
                </c:pt>
                <c:pt idx="31436">
                  <c:v>0.28817625403283698</c:v>
                </c:pt>
                <c:pt idx="31437">
                  <c:v>0.32890239476484967</c:v>
                </c:pt>
                <c:pt idx="31438">
                  <c:v>0.31400683727230538</c:v>
                </c:pt>
                <c:pt idx="31439">
                  <c:v>0.2848019615138801</c:v>
                </c:pt>
                <c:pt idx="31440">
                  <c:v>0.28390907918165237</c:v>
                </c:pt>
                <c:pt idx="31441">
                  <c:v>0.28428440876833816</c:v>
                </c:pt>
                <c:pt idx="31442">
                  <c:v>1.7501201671054005</c:v>
                </c:pt>
                <c:pt idx="31443">
                  <c:v>7.2865074862220069</c:v>
                </c:pt>
                <c:pt idx="31444">
                  <c:v>9.2028449842690634</c:v>
                </c:pt>
                <c:pt idx="31445">
                  <c:v>34.081227366129951</c:v>
                </c:pt>
                <c:pt idx="31446">
                  <c:v>4.6586755371099571</c:v>
                </c:pt>
                <c:pt idx="31447">
                  <c:v>2.8701605224500781</c:v>
                </c:pt>
                <c:pt idx="31448">
                  <c:v>1.2185746256598122</c:v>
                </c:pt>
                <c:pt idx="31449">
                  <c:v>13.40398952909004</c:v>
                </c:pt>
                <c:pt idx="31450">
                  <c:v>19.346889784060295</c:v>
                </c:pt>
                <c:pt idx="31451">
                  <c:v>2.8250393337693822</c:v>
                </c:pt>
                <c:pt idx="31452">
                  <c:v>14.225420193150057</c:v>
                </c:pt>
                <c:pt idx="31453">
                  <c:v>5.7637863498298429</c:v>
                </c:pt>
                <c:pt idx="31454">
                  <c:v>24.343900824660068</c:v>
                </c:pt>
                <c:pt idx="31455">
                  <c:v>39.384392344157959</c:v>
                </c:pt>
                <c:pt idx="31456">
                  <c:v>15.914823482831025</c:v>
                </c:pt>
                <c:pt idx="31457">
                  <c:v>0.44404976752549885</c:v>
                </c:pt>
                <c:pt idx="31458">
                  <c:v>0.43101454110599402</c:v>
                </c:pt>
                <c:pt idx="31459">
                  <c:v>0.38939715247901008</c:v>
                </c:pt>
                <c:pt idx="31460">
                  <c:v>0.34812256954288501</c:v>
                </c:pt>
                <c:pt idx="31461">
                  <c:v>0.37920602265790271</c:v>
                </c:pt>
                <c:pt idx="31462">
                  <c:v>0.39434129607820401</c:v>
                </c:pt>
                <c:pt idx="31463">
                  <c:v>0.5078345627880515</c:v>
                </c:pt>
                <c:pt idx="31464">
                  <c:v>0.56165307686765553</c:v>
                </c:pt>
                <c:pt idx="31465">
                  <c:v>0.54870496735621888</c:v>
                </c:pt>
                <c:pt idx="31466">
                  <c:v>1.5586933240613099</c:v>
                </c:pt>
                <c:pt idx="31467">
                  <c:v>1.9997825487470209</c:v>
                </c:pt>
                <c:pt idx="31468">
                  <c:v>22.095731201169656</c:v>
                </c:pt>
                <c:pt idx="31469">
                  <c:v>22.827599826389815</c:v>
                </c:pt>
                <c:pt idx="31470">
                  <c:v>18.688586154509721</c:v>
                </c:pt>
                <c:pt idx="31471">
                  <c:v>3.2999627007302479</c:v>
                </c:pt>
                <c:pt idx="31472">
                  <c:v>6.0634997558599935</c:v>
                </c:pt>
                <c:pt idx="31473">
                  <c:v>13.237141520185091</c:v>
                </c:pt>
                <c:pt idx="31474">
                  <c:v>17.103731282557987</c:v>
                </c:pt>
                <c:pt idx="31475">
                  <c:v>17.6686610243014</c:v>
                </c:pt>
                <c:pt idx="31476">
                  <c:v>21.145174018010039</c:v>
                </c:pt>
                <c:pt idx="31477">
                  <c:v>38.839773356119849</c:v>
                </c:pt>
                <c:pt idx="31478">
                  <c:v>45.848301866320071</c:v>
                </c:pt>
                <c:pt idx="31479">
                  <c:v>50.792903442383604</c:v>
                </c:pt>
                <c:pt idx="31480">
                  <c:v>13.674908228322096</c:v>
                </c:pt>
                <c:pt idx="31481">
                  <c:v>0.44957838108369313</c:v>
                </c:pt>
                <c:pt idx="31482">
                  <c:v>0.45602032264291897</c:v>
                </c:pt>
                <c:pt idx="31483">
                  <c:v>0.44217002810921618</c:v>
                </c:pt>
                <c:pt idx="31484">
                  <c:v>0.49169144679493038</c:v>
                </c:pt>
                <c:pt idx="31485">
                  <c:v>0.56202408246914204</c:v>
                </c:pt>
                <c:pt idx="31486">
                  <c:v>0.43777124907941012</c:v>
                </c:pt>
                <c:pt idx="31487">
                  <c:v>0.41156492113642973</c:v>
                </c:pt>
                <c:pt idx="31488">
                  <c:v>0.42260132770417363</c:v>
                </c:pt>
                <c:pt idx="31489">
                  <c:v>0.59900597935250166</c:v>
                </c:pt>
                <c:pt idx="31490">
                  <c:v>1.6599525029833804</c:v>
                </c:pt>
                <c:pt idx="31491">
                  <c:v>52.833135044557991</c:v>
                </c:pt>
                <c:pt idx="31492">
                  <c:v>310.70637139213306</c:v>
                </c:pt>
                <c:pt idx="31493">
                  <c:v>447.85703708224992</c:v>
                </c:pt>
                <c:pt idx="31494">
                  <c:v>50.9132626681901</c:v>
                </c:pt>
                <c:pt idx="31495">
                  <c:v>8.4801203070710045</c:v>
                </c:pt>
                <c:pt idx="31496">
                  <c:v>27.532952880850985</c:v>
                </c:pt>
                <c:pt idx="31497">
                  <c:v>13.623729519308995</c:v>
                </c:pt>
                <c:pt idx="31498">
                  <c:v>11.185144449860402</c:v>
                </c:pt>
                <c:pt idx="31499">
                  <c:v>1.7111123318099999</c:v>
                </c:pt>
                <c:pt idx="31500">
                  <c:v>25.542934705950984</c:v>
                </c:pt>
                <c:pt idx="31501">
                  <c:v>36.095520697700067</c:v>
                </c:pt>
                <c:pt idx="31502">
                  <c:v>63.255946316191967</c:v>
                </c:pt>
                <c:pt idx="31503">
                  <c:v>55.175890028213985</c:v>
                </c:pt>
                <c:pt idx="31504">
                  <c:v>16.343334298197988</c:v>
                </c:pt>
                <c:pt idx="31505">
                  <c:v>1.5272879324016309</c:v>
                </c:pt>
                <c:pt idx="31506">
                  <c:v>0.50522033854768444</c:v>
                </c:pt>
                <c:pt idx="31507">
                  <c:v>0.49819570844424632</c:v>
                </c:pt>
                <c:pt idx="31508">
                  <c:v>0.496337022516882</c:v>
                </c:pt>
                <c:pt idx="31509">
                  <c:v>0.53135364855700995</c:v>
                </c:pt>
                <c:pt idx="31510">
                  <c:v>0.53546245924856806</c:v>
                </c:pt>
                <c:pt idx="31511">
                  <c:v>0.56817208260186203</c:v>
                </c:pt>
                <c:pt idx="31512">
                  <c:v>0.59166523127800019</c:v>
                </c:pt>
                <c:pt idx="31513">
                  <c:v>1.5710540384789979</c:v>
                </c:pt>
                <c:pt idx="31514">
                  <c:v>1.7510930733338201</c:v>
                </c:pt>
                <c:pt idx="31515">
                  <c:v>13.628345636394002</c:v>
                </c:pt>
                <c:pt idx="31516">
                  <c:v>0.34354227701697937</c:v>
                </c:pt>
                <c:pt idx="31517">
                  <c:v>26.70462171766502</c:v>
                </c:pt>
                <c:pt idx="31518">
                  <c:v>0.76656819661002373</c:v>
                </c:pt>
                <c:pt idx="31519">
                  <c:v>0.86533935547095098</c:v>
                </c:pt>
                <c:pt idx="31520">
                  <c:v>2.2217944335899915</c:v>
                </c:pt>
                <c:pt idx="31521">
                  <c:v>4.5838134765659788</c:v>
                </c:pt>
                <c:pt idx="31522">
                  <c:v>24.002760145398952</c:v>
                </c:pt>
                <c:pt idx="31523">
                  <c:v>36.016847466366016</c:v>
                </c:pt>
                <c:pt idx="31524">
                  <c:v>36.951394992408041</c:v>
                </c:pt>
                <c:pt idx="31525">
                  <c:v>59.990216878252909</c:v>
                </c:pt>
                <c:pt idx="31526">
                  <c:v>59.667259928389967</c:v>
                </c:pt>
                <c:pt idx="31527">
                  <c:v>63.393348253038994</c:v>
                </c:pt>
                <c:pt idx="31528">
                  <c:v>19.682584867495208</c:v>
                </c:pt>
                <c:pt idx="31529">
                  <c:v>0.77677056041753012</c:v>
                </c:pt>
                <c:pt idx="31530">
                  <c:v>0.65206271216590039</c:v>
                </c:pt>
                <c:pt idx="31531">
                  <c:v>0.69869872700733437</c:v>
                </c:pt>
                <c:pt idx="31532">
                  <c:v>0.68593496037129709</c:v>
                </c:pt>
                <c:pt idx="31533">
                  <c:v>0.58238743030000473</c:v>
                </c:pt>
                <c:pt idx="31534">
                  <c:v>0.48010921372255866</c:v>
                </c:pt>
                <c:pt idx="31535">
                  <c:v>0.54734371015905503</c:v>
                </c:pt>
                <c:pt idx="31536">
                  <c:v>0.55674893599365716</c:v>
                </c:pt>
                <c:pt idx="31537">
                  <c:v>0.57480689313159206</c:v>
                </c:pt>
                <c:pt idx="31538">
                  <c:v>1.7695511058987097</c:v>
                </c:pt>
                <c:pt idx="31539">
                  <c:v>12.226979030229998</c:v>
                </c:pt>
                <c:pt idx="31540">
                  <c:v>14.697838541667977</c:v>
                </c:pt>
                <c:pt idx="31541">
                  <c:v>22.976280110673997</c:v>
                </c:pt>
                <c:pt idx="31542">
                  <c:v>7.5282784016930009</c:v>
                </c:pt>
                <c:pt idx="31543">
                  <c:v>7.7847557237328004</c:v>
                </c:pt>
                <c:pt idx="31544">
                  <c:v>10.319664713540938</c:v>
                </c:pt>
                <c:pt idx="31545">
                  <c:v>8.2773623318099965</c:v>
                </c:pt>
                <c:pt idx="31546">
                  <c:v>0.30499443901862011</c:v>
                </c:pt>
                <c:pt idx="31547">
                  <c:v>1.6182332017739327</c:v>
                </c:pt>
                <c:pt idx="31548">
                  <c:v>16.40372260199797</c:v>
                </c:pt>
                <c:pt idx="31549">
                  <c:v>22.568570421007962</c:v>
                </c:pt>
                <c:pt idx="31550">
                  <c:v>64.45138020833059</c:v>
                </c:pt>
                <c:pt idx="31551">
                  <c:v>62.311737946405003</c:v>
                </c:pt>
                <c:pt idx="31552">
                  <c:v>14.437505873519399</c:v>
                </c:pt>
                <c:pt idx="31553">
                  <c:v>0.65574620436075037</c:v>
                </c:pt>
                <c:pt idx="31554">
                  <c:v>0.64639688272546547</c:v>
                </c:pt>
                <c:pt idx="31555">
                  <c:v>0.73386156352624898</c:v>
                </c:pt>
                <c:pt idx="31556">
                  <c:v>0.71535330307126643</c:v>
                </c:pt>
                <c:pt idx="31557">
                  <c:v>0.71237691649649681</c:v>
                </c:pt>
                <c:pt idx="31558">
                  <c:v>0.70806701330468003</c:v>
                </c:pt>
                <c:pt idx="31559">
                  <c:v>0.71504216754705485</c:v>
                </c:pt>
                <c:pt idx="31560">
                  <c:v>9.5449907350223953</c:v>
                </c:pt>
                <c:pt idx="31561">
                  <c:v>0.78598968877508801</c:v>
                </c:pt>
                <c:pt idx="31562">
                  <c:v>1.9108963130217851</c:v>
                </c:pt>
                <c:pt idx="31563">
                  <c:v>9.8513119228680068</c:v>
                </c:pt>
                <c:pt idx="31564">
                  <c:v>3.1142597113720285</c:v>
                </c:pt>
                <c:pt idx="31565">
                  <c:v>12.24719685872401</c:v>
                </c:pt>
                <c:pt idx="31566">
                  <c:v>0.31684963649900055</c:v>
                </c:pt>
                <c:pt idx="31567">
                  <c:v>9.1442289225224016</c:v>
                </c:pt>
                <c:pt idx="31568">
                  <c:v>12.990153944222016</c:v>
                </c:pt>
                <c:pt idx="31569">
                  <c:v>6.2598782009550007</c:v>
                </c:pt>
                <c:pt idx="31570">
                  <c:v>8.5047074381540142</c:v>
                </c:pt>
                <c:pt idx="31571">
                  <c:v>6.0034261067700072</c:v>
                </c:pt>
                <c:pt idx="31572">
                  <c:v>0.76360365125600538</c:v>
                </c:pt>
                <c:pt idx="31573">
                  <c:v>18.787584364145005</c:v>
                </c:pt>
                <c:pt idx="31574">
                  <c:v>50.336567247180938</c:v>
                </c:pt>
                <c:pt idx="31575">
                  <c:v>55.848429285683793</c:v>
                </c:pt>
                <c:pt idx="31576">
                  <c:v>14.11146521197271</c:v>
                </c:pt>
                <c:pt idx="31577">
                  <c:v>0.95131496505282231</c:v>
                </c:pt>
                <c:pt idx="31578">
                  <c:v>0.97862793471830301</c:v>
                </c:pt>
                <c:pt idx="31579">
                  <c:v>0.95914427683740378</c:v>
                </c:pt>
                <c:pt idx="31580">
                  <c:v>0.89012420660422398</c:v>
                </c:pt>
                <c:pt idx="31581">
                  <c:v>0.89502183028066717</c:v>
                </c:pt>
                <c:pt idx="31582">
                  <c:v>0.86151699247538793</c:v>
                </c:pt>
                <c:pt idx="31583">
                  <c:v>0.90508160198108145</c:v>
                </c:pt>
                <c:pt idx="31584">
                  <c:v>0.94800912503090395</c:v>
                </c:pt>
                <c:pt idx="31585">
                  <c:v>0.9390752576866872</c:v>
                </c:pt>
                <c:pt idx="31586">
                  <c:v>1.9840911898522</c:v>
                </c:pt>
                <c:pt idx="31587">
                  <c:v>6.6020513040403017</c:v>
                </c:pt>
                <c:pt idx="31588">
                  <c:v>3.0545168219669847</c:v>
                </c:pt>
                <c:pt idx="31589">
                  <c:v>8.8207965766000598</c:v>
                </c:pt>
                <c:pt idx="31590">
                  <c:v>14.881287773979921</c:v>
                </c:pt>
                <c:pt idx="31591">
                  <c:v>21.193113335503028</c:v>
                </c:pt>
                <c:pt idx="31592">
                  <c:v>5.5294561089429806</c:v>
                </c:pt>
                <c:pt idx="31593">
                  <c:v>1.7391556803380013</c:v>
                </c:pt>
                <c:pt idx="31594">
                  <c:v>1.1666041395440061</c:v>
                </c:pt>
                <c:pt idx="31595">
                  <c:v>14.873638373479992</c:v>
                </c:pt>
                <c:pt idx="31596">
                  <c:v>26.804020046653022</c:v>
                </c:pt>
                <c:pt idx="31597">
                  <c:v>46.554255371091017</c:v>
                </c:pt>
                <c:pt idx="31598">
                  <c:v>40.608586425789781</c:v>
                </c:pt>
                <c:pt idx="31599">
                  <c:v>30.192149124145999</c:v>
                </c:pt>
                <c:pt idx="31600">
                  <c:v>8.3089752102900967</c:v>
                </c:pt>
                <c:pt idx="31601">
                  <c:v>0.92086822568829874</c:v>
                </c:pt>
                <c:pt idx="31602">
                  <c:v>1.0033517324391401</c:v>
                </c:pt>
                <c:pt idx="31603">
                  <c:v>0.89991535604313322</c:v>
                </c:pt>
                <c:pt idx="31604">
                  <c:v>0.90848051625559367</c:v>
                </c:pt>
                <c:pt idx="31605">
                  <c:v>0.93343254580207724</c:v>
                </c:pt>
                <c:pt idx="31606">
                  <c:v>0.91937619841681772</c:v>
                </c:pt>
                <c:pt idx="31607">
                  <c:v>0.91403574882672933</c:v>
                </c:pt>
                <c:pt idx="31608">
                  <c:v>0.9298247265348818</c:v>
                </c:pt>
                <c:pt idx="31609">
                  <c:v>0.96741528973558488</c:v>
                </c:pt>
                <c:pt idx="31610">
                  <c:v>2.1586155606076898</c:v>
                </c:pt>
                <c:pt idx="31611">
                  <c:v>12.436726088476973</c:v>
                </c:pt>
                <c:pt idx="31612">
                  <c:v>2.7083492702900003</c:v>
                </c:pt>
                <c:pt idx="31613">
                  <c:v>21.058240966798053</c:v>
                </c:pt>
                <c:pt idx="31614">
                  <c:v>25.574172770182997</c:v>
                </c:pt>
                <c:pt idx="31615">
                  <c:v>9.0053225368939991</c:v>
                </c:pt>
                <c:pt idx="31616">
                  <c:v>12.91088216144999</c:v>
                </c:pt>
                <c:pt idx="31617">
                  <c:v>0.28267510308000965</c:v>
                </c:pt>
                <c:pt idx="31618">
                  <c:v>7.5549392361099308</c:v>
                </c:pt>
                <c:pt idx="31619">
                  <c:v>17.818037380639907</c:v>
                </c:pt>
                <c:pt idx="31620">
                  <c:v>16.731496853299859</c:v>
                </c:pt>
                <c:pt idx="31621">
                  <c:v>26.283618503139905</c:v>
                </c:pt>
                <c:pt idx="31622">
                  <c:v>41.650940144859987</c:v>
                </c:pt>
                <c:pt idx="31623">
                  <c:v>36.880103316310169</c:v>
                </c:pt>
                <c:pt idx="31624">
                  <c:v>6.6212053396260018</c:v>
                </c:pt>
                <c:pt idx="31625">
                  <c:v>0.90170095240877068</c:v>
                </c:pt>
                <c:pt idx="31626">
                  <c:v>0.6567965560213469</c:v>
                </c:pt>
                <c:pt idx="31627">
                  <c:v>0.54542386407345078</c:v>
                </c:pt>
                <c:pt idx="31628">
                  <c:v>0.65316402236631266</c:v>
                </c:pt>
                <c:pt idx="31629">
                  <c:v>0.70569225391304269</c:v>
                </c:pt>
                <c:pt idx="31630">
                  <c:v>0.74659663626395834</c:v>
                </c:pt>
                <c:pt idx="31631">
                  <c:v>0.70943461999796875</c:v>
                </c:pt>
                <c:pt idx="31632">
                  <c:v>0.76370847572542366</c:v>
                </c:pt>
                <c:pt idx="31633">
                  <c:v>0.75586942650102007</c:v>
                </c:pt>
                <c:pt idx="31634">
                  <c:v>1.8327904709373111</c:v>
                </c:pt>
                <c:pt idx="31635">
                  <c:v>12.074266791427988</c:v>
                </c:pt>
                <c:pt idx="31636">
                  <c:v>5.2548158772824962</c:v>
                </c:pt>
                <c:pt idx="31637">
                  <c:v>15.161733669709974</c:v>
                </c:pt>
                <c:pt idx="31638">
                  <c:v>0.95537041559009594</c:v>
                </c:pt>
                <c:pt idx="31639">
                  <c:v>1.3651196289069958</c:v>
                </c:pt>
                <c:pt idx="31640">
                  <c:v>8.8279846191400111</c:v>
                </c:pt>
                <c:pt idx="31641">
                  <c:v>20.739383951815</c:v>
                </c:pt>
                <c:pt idx="31642">
                  <c:v>13.708306070966984</c:v>
                </c:pt>
                <c:pt idx="31643">
                  <c:v>16.08108995225507</c:v>
                </c:pt>
                <c:pt idx="31644">
                  <c:v>34.105958862306011</c:v>
                </c:pt>
                <c:pt idx="31645">
                  <c:v>28.6245680745415</c:v>
                </c:pt>
                <c:pt idx="31646">
                  <c:v>67.255739169650042</c:v>
                </c:pt>
                <c:pt idx="31647">
                  <c:v>45.248596799637994</c:v>
                </c:pt>
                <c:pt idx="31648">
                  <c:v>6.956788933493101</c:v>
                </c:pt>
                <c:pt idx="31649">
                  <c:v>1.2211970051353207</c:v>
                </c:pt>
                <c:pt idx="31650">
                  <c:v>1.1757618158804999</c:v>
                </c:pt>
                <c:pt idx="31651">
                  <c:v>1.2304300632099399</c:v>
                </c:pt>
                <c:pt idx="31652">
                  <c:v>1.2243866925139262</c:v>
                </c:pt>
                <c:pt idx="31653">
                  <c:v>1.1842661085915442</c:v>
                </c:pt>
                <c:pt idx="31654">
                  <c:v>1.2068732382581155</c:v>
                </c:pt>
                <c:pt idx="31655">
                  <c:v>1.2661548737492807</c:v>
                </c:pt>
                <c:pt idx="31656">
                  <c:v>1.2654229222842366</c:v>
                </c:pt>
                <c:pt idx="31657">
                  <c:v>1.1693441904477639</c:v>
                </c:pt>
                <c:pt idx="31658">
                  <c:v>2.2232526466204101</c:v>
                </c:pt>
                <c:pt idx="31659">
                  <c:v>9.7917508695650213</c:v>
                </c:pt>
                <c:pt idx="31660">
                  <c:v>7.9009541363199958</c:v>
                </c:pt>
                <c:pt idx="31661">
                  <c:v>23.70162848578002</c:v>
                </c:pt>
                <c:pt idx="31662">
                  <c:v>19.512845594620103</c:v>
                </c:pt>
                <c:pt idx="31663">
                  <c:v>26.571310763886999</c:v>
                </c:pt>
                <c:pt idx="31664">
                  <c:v>4.4428685167113997</c:v>
                </c:pt>
                <c:pt idx="31665">
                  <c:v>19.494422471783992</c:v>
                </c:pt>
                <c:pt idx="31666">
                  <c:v>21.145937771266972</c:v>
                </c:pt>
                <c:pt idx="31667">
                  <c:v>8.2942321777300094</c:v>
                </c:pt>
                <c:pt idx="31668">
                  <c:v>20.708650716151027</c:v>
                </c:pt>
                <c:pt idx="31669">
                  <c:v>36.635321994355991</c:v>
                </c:pt>
                <c:pt idx="31670">
                  <c:v>65.199394395619947</c:v>
                </c:pt>
                <c:pt idx="31671">
                  <c:v>53.708526220329986</c:v>
                </c:pt>
                <c:pt idx="31672">
                  <c:v>8.0906114783547025</c:v>
                </c:pt>
                <c:pt idx="31673">
                  <c:v>1.2428249989977702</c:v>
                </c:pt>
                <c:pt idx="31674">
                  <c:v>1.242057693047129</c:v>
                </c:pt>
                <c:pt idx="31675">
                  <c:v>1.2947547820804399</c:v>
                </c:pt>
                <c:pt idx="31676">
                  <c:v>1.2304987906461482</c:v>
                </c:pt>
                <c:pt idx="31677">
                  <c:v>1.2128553546596399</c:v>
                </c:pt>
                <c:pt idx="31678">
                  <c:v>1.2106918941235114</c:v>
                </c:pt>
                <c:pt idx="31679">
                  <c:v>1.2124976083240735</c:v>
                </c:pt>
                <c:pt idx="31680">
                  <c:v>1.2225146889451799</c:v>
                </c:pt>
                <c:pt idx="31681">
                  <c:v>1.2157032750468018</c:v>
                </c:pt>
                <c:pt idx="31682">
                  <c:v>1.8875285907339268</c:v>
                </c:pt>
                <c:pt idx="31683">
                  <c:v>1.6190233447790092</c:v>
                </c:pt>
                <c:pt idx="31684">
                  <c:v>16.118849622939933</c:v>
                </c:pt>
                <c:pt idx="31685">
                  <c:v>37.391603868270067</c:v>
                </c:pt>
                <c:pt idx="31686">
                  <c:v>19.589780002169846</c:v>
                </c:pt>
                <c:pt idx="31687">
                  <c:v>11.401037462020213</c:v>
                </c:pt>
                <c:pt idx="31688">
                  <c:v>2.8932585991697124</c:v>
                </c:pt>
                <c:pt idx="31689">
                  <c:v>14.984308946390001</c:v>
                </c:pt>
                <c:pt idx="31690">
                  <c:v>12.14134033203004</c:v>
                </c:pt>
                <c:pt idx="31691">
                  <c:v>10.450313449430041</c:v>
                </c:pt>
                <c:pt idx="31692">
                  <c:v>18.911693929036005</c:v>
                </c:pt>
                <c:pt idx="31693">
                  <c:v>45.107039116749092</c:v>
                </c:pt>
                <c:pt idx="31694">
                  <c:v>58.110379231774004</c:v>
                </c:pt>
                <c:pt idx="31695">
                  <c:v>44.717218835619008</c:v>
                </c:pt>
                <c:pt idx="31696">
                  <c:v>9.9855973186628209</c:v>
                </c:pt>
                <c:pt idx="31697">
                  <c:v>0.27698035315350999</c:v>
                </c:pt>
                <c:pt idx="31698">
                  <c:v>0.66070584091512596</c:v>
                </c:pt>
                <c:pt idx="31699">
                  <c:v>1.3145774831074299</c:v>
                </c:pt>
                <c:pt idx="31700">
                  <c:v>1.0252702530964914</c:v>
                </c:pt>
                <c:pt idx="31701">
                  <c:v>0.98213087047450176</c:v>
                </c:pt>
                <c:pt idx="31702">
                  <c:v>0.98014692908825551</c:v>
                </c:pt>
                <c:pt idx="31703">
                  <c:v>1.0133722312929461</c:v>
                </c:pt>
                <c:pt idx="31704">
                  <c:v>1.0488792881638545</c:v>
                </c:pt>
                <c:pt idx="31705">
                  <c:v>1.0744594095885338</c:v>
                </c:pt>
                <c:pt idx="31706">
                  <c:v>2.1697764018343508</c:v>
                </c:pt>
                <c:pt idx="31707">
                  <c:v>7.5241002281458975</c:v>
                </c:pt>
                <c:pt idx="31708">
                  <c:v>9.0915289306650493</c:v>
                </c:pt>
                <c:pt idx="31709">
                  <c:v>23.753666720927981</c:v>
                </c:pt>
                <c:pt idx="31710">
                  <c:v>16.448561062283005</c:v>
                </c:pt>
                <c:pt idx="31711">
                  <c:v>18.778397216799021</c:v>
                </c:pt>
                <c:pt idx="31712">
                  <c:v>10.800163167317805</c:v>
                </c:pt>
                <c:pt idx="31713">
                  <c:v>25.530429551868906</c:v>
                </c:pt>
                <c:pt idx="31714">
                  <c:v>36.912779269743055</c:v>
                </c:pt>
                <c:pt idx="31715">
                  <c:v>15.008445366751005</c:v>
                </c:pt>
                <c:pt idx="31716">
                  <c:v>33.391112467448977</c:v>
                </c:pt>
                <c:pt idx="31717">
                  <c:v>47.300642632377958</c:v>
                </c:pt>
                <c:pt idx="31718">
                  <c:v>76.355656738283898</c:v>
                </c:pt>
                <c:pt idx="31719">
                  <c:v>58.360509662628999</c:v>
                </c:pt>
                <c:pt idx="31720">
                  <c:v>8.9192977447762019</c:v>
                </c:pt>
                <c:pt idx="31721">
                  <c:v>1.1536449077213118</c:v>
                </c:pt>
                <c:pt idx="31722">
                  <c:v>1.17363542694857</c:v>
                </c:pt>
                <c:pt idx="31723">
                  <c:v>1.1110113843204392</c:v>
                </c:pt>
                <c:pt idx="31724">
                  <c:v>1.0731163658393048</c:v>
                </c:pt>
                <c:pt idx="31725">
                  <c:v>1.1087167618118425</c:v>
                </c:pt>
                <c:pt idx="31726">
                  <c:v>1.1362919234303306</c:v>
                </c:pt>
                <c:pt idx="31727">
                  <c:v>1.184411193992835</c:v>
                </c:pt>
                <c:pt idx="31728">
                  <c:v>1.2159613111357763</c:v>
                </c:pt>
                <c:pt idx="31729">
                  <c:v>1.1411544105043132</c:v>
                </c:pt>
                <c:pt idx="31730">
                  <c:v>2.1204278606385834</c:v>
                </c:pt>
                <c:pt idx="31731">
                  <c:v>9.8474371630120459</c:v>
                </c:pt>
                <c:pt idx="31732">
                  <c:v>3.2824007161402733</c:v>
                </c:pt>
                <c:pt idx="31733">
                  <c:v>23.224103868280054</c:v>
                </c:pt>
                <c:pt idx="31734">
                  <c:v>28.553954128689838</c:v>
                </c:pt>
                <c:pt idx="31735">
                  <c:v>23.25278279622216</c:v>
                </c:pt>
                <c:pt idx="31736">
                  <c:v>26.827189398879</c:v>
                </c:pt>
                <c:pt idx="31737">
                  <c:v>26.009373779299395</c:v>
                </c:pt>
                <c:pt idx="31738">
                  <c:v>38.970543484155996</c:v>
                </c:pt>
                <c:pt idx="31739">
                  <c:v>11.661869845920933</c:v>
                </c:pt>
                <c:pt idx="31740">
                  <c:v>30.618878038197067</c:v>
                </c:pt>
                <c:pt idx="31741">
                  <c:v>42.09695624456981</c:v>
                </c:pt>
                <c:pt idx="31742">
                  <c:v>48.370450032551148</c:v>
                </c:pt>
                <c:pt idx="31743">
                  <c:v>33.568955179850946</c:v>
                </c:pt>
                <c:pt idx="31744">
                  <c:v>6.9639673318683037</c:v>
                </c:pt>
                <c:pt idx="31745">
                  <c:v>1.2150937673443973</c:v>
                </c:pt>
                <c:pt idx="31746">
                  <c:v>1.1778536408578411</c:v>
                </c:pt>
                <c:pt idx="31747">
                  <c:v>1.1562637441444901</c:v>
                </c:pt>
                <c:pt idx="31748">
                  <c:v>1.0795727605337042</c:v>
                </c:pt>
                <c:pt idx="31749">
                  <c:v>1.1559288886011194</c:v>
                </c:pt>
                <c:pt idx="31750">
                  <c:v>1.1361995543035326</c:v>
                </c:pt>
                <c:pt idx="31751">
                  <c:v>1.0525530099811737</c:v>
                </c:pt>
                <c:pt idx="31752">
                  <c:v>1.1955906499067255</c:v>
                </c:pt>
                <c:pt idx="31753">
                  <c:v>1.3167541333774146</c:v>
                </c:pt>
                <c:pt idx="31754">
                  <c:v>2.106369771026845</c:v>
                </c:pt>
                <c:pt idx="31755">
                  <c:v>2.9588796106829705</c:v>
                </c:pt>
                <c:pt idx="31756">
                  <c:v>4.0355574713850046</c:v>
                </c:pt>
                <c:pt idx="31757">
                  <c:v>23.857922770185013</c:v>
                </c:pt>
                <c:pt idx="31758">
                  <c:v>21.671339653865303</c:v>
                </c:pt>
                <c:pt idx="31759">
                  <c:v>32.315686170790059</c:v>
                </c:pt>
                <c:pt idx="31760">
                  <c:v>31.690429280599801</c:v>
                </c:pt>
                <c:pt idx="31761">
                  <c:v>38.467485215930083</c:v>
                </c:pt>
                <c:pt idx="31762">
                  <c:v>41.084407687710154</c:v>
                </c:pt>
                <c:pt idx="31763">
                  <c:v>52.780065239800024</c:v>
                </c:pt>
                <c:pt idx="31764">
                  <c:v>42.550834554030189</c:v>
                </c:pt>
                <c:pt idx="31765">
                  <c:v>26.833672281899908</c:v>
                </c:pt>
                <c:pt idx="31766">
                  <c:v>44.528256089959996</c:v>
                </c:pt>
                <c:pt idx="31767">
                  <c:v>70.22857347064496</c:v>
                </c:pt>
                <c:pt idx="31768">
                  <c:v>4.6324859253772033</c:v>
                </c:pt>
                <c:pt idx="31769">
                  <c:v>1.437666912582799</c:v>
                </c:pt>
                <c:pt idx="31770">
                  <c:v>1.4145666938119872</c:v>
                </c:pt>
                <c:pt idx="31771">
                  <c:v>1.3498267502617007</c:v>
                </c:pt>
                <c:pt idx="31772">
                  <c:v>1.2452037349674361</c:v>
                </c:pt>
                <c:pt idx="31773">
                  <c:v>1.2534649343809265</c:v>
                </c:pt>
                <c:pt idx="31774">
                  <c:v>1.2937011475426383</c:v>
                </c:pt>
                <c:pt idx="31775">
                  <c:v>1.2030533185601222</c:v>
                </c:pt>
                <c:pt idx="31776">
                  <c:v>1.1988410244002472</c:v>
                </c:pt>
                <c:pt idx="31777">
                  <c:v>1.2683013353134545</c:v>
                </c:pt>
                <c:pt idx="31778">
                  <c:v>1.962995504676877</c:v>
                </c:pt>
                <c:pt idx="31779">
                  <c:v>4.8102165098329976</c:v>
                </c:pt>
                <c:pt idx="31780">
                  <c:v>6.786981675890047</c:v>
                </c:pt>
                <c:pt idx="31781">
                  <c:v>1.2675967746318975</c:v>
                </c:pt>
                <c:pt idx="31782">
                  <c:v>2.7381602647579939</c:v>
                </c:pt>
                <c:pt idx="31783">
                  <c:v>25.434951036241046</c:v>
                </c:pt>
                <c:pt idx="31784">
                  <c:v>13.186577690975923</c:v>
                </c:pt>
                <c:pt idx="31785">
                  <c:v>6.8172425672709664</c:v>
                </c:pt>
                <c:pt idx="31786">
                  <c:v>20.293580050998997</c:v>
                </c:pt>
                <c:pt idx="31787">
                  <c:v>27.824542846683002</c:v>
                </c:pt>
                <c:pt idx="31788">
                  <c:v>34.221234164760062</c:v>
                </c:pt>
                <c:pt idx="31789">
                  <c:v>38.224043511279888</c:v>
                </c:pt>
                <c:pt idx="31790">
                  <c:v>50.289992472330141</c:v>
                </c:pt>
                <c:pt idx="31791">
                  <c:v>56.676763356530046</c:v>
                </c:pt>
                <c:pt idx="31792">
                  <c:v>5.2818322314653017</c:v>
                </c:pt>
                <c:pt idx="31793">
                  <c:v>1.2342579460035377</c:v>
                </c:pt>
                <c:pt idx="31794">
                  <c:v>1.9480423240860281</c:v>
                </c:pt>
                <c:pt idx="31795">
                  <c:v>1.1552869210578411</c:v>
                </c:pt>
                <c:pt idx="31796">
                  <c:v>1.1258894644941473</c:v>
                </c:pt>
                <c:pt idx="31797">
                  <c:v>1.0982115233617016</c:v>
                </c:pt>
                <c:pt idx="31798">
                  <c:v>1.1128187915123986</c:v>
                </c:pt>
                <c:pt idx="31799">
                  <c:v>1.1307362762429813</c:v>
                </c:pt>
                <c:pt idx="31800">
                  <c:v>1.2506034777375541</c:v>
                </c:pt>
                <c:pt idx="31801">
                  <c:v>1.2546099144810179</c:v>
                </c:pt>
                <c:pt idx="31802">
                  <c:v>2.1653972971920497</c:v>
                </c:pt>
                <c:pt idx="31803">
                  <c:v>5.1513057485669833</c:v>
                </c:pt>
                <c:pt idx="31804">
                  <c:v>4.3895714993000183</c:v>
                </c:pt>
                <c:pt idx="31805">
                  <c:v>22.225851236979906</c:v>
                </c:pt>
                <c:pt idx="31806">
                  <c:v>4.1209318033879754</c:v>
                </c:pt>
                <c:pt idx="31807">
                  <c:v>7.073953586153948</c:v>
                </c:pt>
                <c:pt idx="31808">
                  <c:v>23.731327039928004</c:v>
                </c:pt>
                <c:pt idx="31809">
                  <c:v>23.92754462347898</c:v>
                </c:pt>
                <c:pt idx="31810">
                  <c:v>31.703923068577069</c:v>
                </c:pt>
                <c:pt idx="31811">
                  <c:v>24.370701361760098</c:v>
                </c:pt>
                <c:pt idx="31812">
                  <c:v>40.561678534609996</c:v>
                </c:pt>
                <c:pt idx="31813">
                  <c:v>43.873815002440097</c:v>
                </c:pt>
                <c:pt idx="31814">
                  <c:v>56.833255242240284</c:v>
                </c:pt>
                <c:pt idx="31815">
                  <c:v>27.675339195463039</c:v>
                </c:pt>
                <c:pt idx="31816">
                  <c:v>4.7561575924665007</c:v>
                </c:pt>
                <c:pt idx="31817">
                  <c:v>1.3085090743307002</c:v>
                </c:pt>
                <c:pt idx="31818">
                  <c:v>1.3975818913568725</c:v>
                </c:pt>
                <c:pt idx="31819">
                  <c:v>1.3879167018134959</c:v>
                </c:pt>
                <c:pt idx="31820">
                  <c:v>1.4949090756602759</c:v>
                </c:pt>
                <c:pt idx="31821">
                  <c:v>1.4188606177718293</c:v>
                </c:pt>
                <c:pt idx="31822">
                  <c:v>1.3578184439900527</c:v>
                </c:pt>
                <c:pt idx="31823">
                  <c:v>1.3838194842376976</c:v>
                </c:pt>
                <c:pt idx="31824">
                  <c:v>1.3777004361632319</c:v>
                </c:pt>
                <c:pt idx="31825">
                  <c:v>1.4242408270813816</c:v>
                </c:pt>
                <c:pt idx="31826">
                  <c:v>2.021344271811377</c:v>
                </c:pt>
                <c:pt idx="31827">
                  <c:v>2.4696556445964601</c:v>
                </c:pt>
                <c:pt idx="31828">
                  <c:v>1.1008652072498535</c:v>
                </c:pt>
                <c:pt idx="31829">
                  <c:v>24.632514784070281</c:v>
                </c:pt>
                <c:pt idx="31830">
                  <c:v>96.047752007390045</c:v>
                </c:pt>
                <c:pt idx="31831">
                  <c:v>180.37019911024601</c:v>
                </c:pt>
                <c:pt idx="31832">
                  <c:v>260.29808675129999</c:v>
                </c:pt>
                <c:pt idx="31833">
                  <c:v>493.96529486762705</c:v>
                </c:pt>
                <c:pt idx="31834">
                  <c:v>513.05613308375996</c:v>
                </c:pt>
                <c:pt idx="31835">
                  <c:v>269.45645277235008</c:v>
                </c:pt>
                <c:pt idx="31836">
                  <c:v>160.20985622829994</c:v>
                </c:pt>
                <c:pt idx="31837">
                  <c:v>51.373890719949941</c:v>
                </c:pt>
                <c:pt idx="31838">
                  <c:v>54.361987847220007</c:v>
                </c:pt>
                <c:pt idx="31839">
                  <c:v>26.677195676962597</c:v>
                </c:pt>
                <c:pt idx="31840">
                  <c:v>4.8079476162437604</c:v>
                </c:pt>
                <c:pt idx="31841">
                  <c:v>1.2421784731608398</c:v>
                </c:pt>
                <c:pt idx="31842">
                  <c:v>1.1900786796722624</c:v>
                </c:pt>
                <c:pt idx="31843">
                  <c:v>1.1766290828619248</c:v>
                </c:pt>
                <c:pt idx="31844">
                  <c:v>1.2568842240432851</c:v>
                </c:pt>
                <c:pt idx="31845">
                  <c:v>1.2841040169122939</c:v>
                </c:pt>
                <c:pt idx="31846">
                  <c:v>1.2952314249014574</c:v>
                </c:pt>
                <c:pt idx="31847">
                  <c:v>1.302746416575653</c:v>
                </c:pt>
                <c:pt idx="31848">
                  <c:v>1.2811082263062177</c:v>
                </c:pt>
                <c:pt idx="31849">
                  <c:v>1.2682907498481795</c:v>
                </c:pt>
                <c:pt idx="31850">
                  <c:v>1.5970151451983918</c:v>
                </c:pt>
                <c:pt idx="31851">
                  <c:v>14.166577783606996</c:v>
                </c:pt>
                <c:pt idx="31852">
                  <c:v>53.605261789958945</c:v>
                </c:pt>
                <c:pt idx="31853">
                  <c:v>84.840637342650098</c:v>
                </c:pt>
                <c:pt idx="31854">
                  <c:v>73.046935831710016</c:v>
                </c:pt>
                <c:pt idx="31855">
                  <c:v>70.915732693129939</c:v>
                </c:pt>
                <c:pt idx="31856">
                  <c:v>65.347613525394991</c:v>
                </c:pt>
                <c:pt idx="31857">
                  <c:v>52.591295437279996</c:v>
                </c:pt>
                <c:pt idx="31858">
                  <c:v>51.85804036458012</c:v>
                </c:pt>
                <c:pt idx="31859">
                  <c:v>43.234867485889936</c:v>
                </c:pt>
                <c:pt idx="31860">
                  <c:v>45.81518785265007</c:v>
                </c:pt>
                <c:pt idx="31861">
                  <c:v>59.584796278209978</c:v>
                </c:pt>
                <c:pt idx="31862">
                  <c:v>75.645004611547705</c:v>
                </c:pt>
                <c:pt idx="31863">
                  <c:v>36.23600387043507</c:v>
                </c:pt>
                <c:pt idx="31864">
                  <c:v>6.1602924913886525</c:v>
                </c:pt>
                <c:pt idx="31865">
                  <c:v>0.94577817278371623</c:v>
                </c:pt>
                <c:pt idx="31866">
                  <c:v>1.0288790289644183</c:v>
                </c:pt>
                <c:pt idx="31867">
                  <c:v>1.0130163213623762</c:v>
                </c:pt>
                <c:pt idx="31868">
                  <c:v>0.99734337974996179</c:v>
                </c:pt>
                <c:pt idx="31869">
                  <c:v>1.033896529764448</c:v>
                </c:pt>
                <c:pt idx="31870">
                  <c:v>1.1061455139580736</c:v>
                </c:pt>
                <c:pt idx="31871">
                  <c:v>1.0432557185431015</c:v>
                </c:pt>
                <c:pt idx="31872">
                  <c:v>1.0653866195504569</c:v>
                </c:pt>
                <c:pt idx="31873">
                  <c:v>1.0373075667453238</c:v>
                </c:pt>
                <c:pt idx="31874">
                  <c:v>1.5647127536353831</c:v>
                </c:pt>
                <c:pt idx="31875">
                  <c:v>0.84557473271206618</c:v>
                </c:pt>
                <c:pt idx="31876">
                  <c:v>45.486562093100019</c:v>
                </c:pt>
                <c:pt idx="31877">
                  <c:v>67.863898654519744</c:v>
                </c:pt>
                <c:pt idx="31878">
                  <c:v>21.908661702469999</c:v>
                </c:pt>
                <c:pt idx="31879">
                  <c:v>30.253635253899006</c:v>
                </c:pt>
                <c:pt idx="31880">
                  <c:v>56.688124050559964</c:v>
                </c:pt>
                <c:pt idx="31881">
                  <c:v>49.839125434030166</c:v>
                </c:pt>
                <c:pt idx="31882">
                  <c:v>24.523130560970003</c:v>
                </c:pt>
                <c:pt idx="31883">
                  <c:v>37.660315755219926</c:v>
                </c:pt>
                <c:pt idx="31884">
                  <c:v>45.129493306480072</c:v>
                </c:pt>
                <c:pt idx="31885">
                  <c:v>50.290215250649908</c:v>
                </c:pt>
                <c:pt idx="31886">
                  <c:v>50.565628585810373</c:v>
                </c:pt>
                <c:pt idx="31887">
                  <c:v>34.709803713691599</c:v>
                </c:pt>
                <c:pt idx="31888">
                  <c:v>6.66827840777795</c:v>
                </c:pt>
                <c:pt idx="31889">
                  <c:v>0.95935385620933067</c:v>
                </c:pt>
                <c:pt idx="31890">
                  <c:v>0.99365701336701029</c:v>
                </c:pt>
                <c:pt idx="31891">
                  <c:v>0.96394168216578213</c:v>
                </c:pt>
                <c:pt idx="31892">
                  <c:v>1.0545552459376877</c:v>
                </c:pt>
                <c:pt idx="31893">
                  <c:v>1.1176910998036924</c:v>
                </c:pt>
                <c:pt idx="31894">
                  <c:v>1.1613031943279983</c:v>
                </c:pt>
                <c:pt idx="31895">
                  <c:v>1.2643945405329176</c:v>
                </c:pt>
                <c:pt idx="31896">
                  <c:v>1.2014967681358406</c:v>
                </c:pt>
                <c:pt idx="31897">
                  <c:v>1.0196062161694679</c:v>
                </c:pt>
                <c:pt idx="31898">
                  <c:v>1.3308660692726271</c:v>
                </c:pt>
                <c:pt idx="31899">
                  <c:v>6.4760342201827967</c:v>
                </c:pt>
                <c:pt idx="31900">
                  <c:v>7.4249289618600187</c:v>
                </c:pt>
                <c:pt idx="31901">
                  <c:v>36.303001437715011</c:v>
                </c:pt>
                <c:pt idx="31902">
                  <c:v>43.49301730685994</c:v>
                </c:pt>
                <c:pt idx="31903">
                  <c:v>30.115309109159625</c:v>
                </c:pt>
                <c:pt idx="31904">
                  <c:v>43.17325764973998</c:v>
                </c:pt>
                <c:pt idx="31905">
                  <c:v>28.332090657549998</c:v>
                </c:pt>
                <c:pt idx="31906">
                  <c:v>14.300274115670959</c:v>
                </c:pt>
                <c:pt idx="31907">
                  <c:v>30.809088541670008</c:v>
                </c:pt>
                <c:pt idx="31908">
                  <c:v>32.056940239799928</c:v>
                </c:pt>
                <c:pt idx="31909">
                  <c:v>35.76673570421201</c:v>
                </c:pt>
                <c:pt idx="31910">
                  <c:v>39.956154039170087</c:v>
                </c:pt>
                <c:pt idx="31911">
                  <c:v>41.532375385496039</c:v>
                </c:pt>
                <c:pt idx="31912">
                  <c:v>6.2680987475439593</c:v>
                </c:pt>
                <c:pt idx="31913">
                  <c:v>1.1273419111946172</c:v>
                </c:pt>
                <c:pt idx="31914">
                  <c:v>1.1743298836427518</c:v>
                </c:pt>
                <c:pt idx="31915">
                  <c:v>1.1829178465671293</c:v>
                </c:pt>
                <c:pt idx="31916">
                  <c:v>1.2222893504261676</c:v>
                </c:pt>
                <c:pt idx="31917">
                  <c:v>1.2399444205703527</c:v>
                </c:pt>
                <c:pt idx="31918">
                  <c:v>1.2291593771217595</c:v>
                </c:pt>
                <c:pt idx="31919">
                  <c:v>1.2840737836795433</c:v>
                </c:pt>
                <c:pt idx="31920">
                  <c:v>1.1539913266192601</c:v>
                </c:pt>
                <c:pt idx="31921">
                  <c:v>1.1292349016630623</c:v>
                </c:pt>
                <c:pt idx="31922">
                  <c:v>1.6218045507485821</c:v>
                </c:pt>
                <c:pt idx="31923">
                  <c:v>5.671398155062974</c:v>
                </c:pt>
                <c:pt idx="31924">
                  <c:v>4.542954169379982</c:v>
                </c:pt>
                <c:pt idx="31925">
                  <c:v>32.974087185330063</c:v>
                </c:pt>
                <c:pt idx="31926">
                  <c:v>36.919413113068003</c:v>
                </c:pt>
                <c:pt idx="31927">
                  <c:v>40.030394287110994</c:v>
                </c:pt>
                <c:pt idx="31928">
                  <c:v>44.344228379995968</c:v>
                </c:pt>
                <c:pt idx="31929">
                  <c:v>33.477786187067977</c:v>
                </c:pt>
                <c:pt idx="31930">
                  <c:v>43.40991088866997</c:v>
                </c:pt>
                <c:pt idx="31931">
                  <c:v>53.531210259333989</c:v>
                </c:pt>
                <c:pt idx="31932">
                  <c:v>42.966468641491019</c:v>
                </c:pt>
                <c:pt idx="31933">
                  <c:v>62.15040540906989</c:v>
                </c:pt>
                <c:pt idx="31934">
                  <c:v>133.88069071451798</c:v>
                </c:pt>
                <c:pt idx="31935">
                  <c:v>41.998690773647013</c:v>
                </c:pt>
                <c:pt idx="31936">
                  <c:v>5.4871924738007891</c:v>
                </c:pt>
                <c:pt idx="31937">
                  <c:v>1.0401229768817641</c:v>
                </c:pt>
                <c:pt idx="31938">
                  <c:v>1.0859949976920309</c:v>
                </c:pt>
                <c:pt idx="31939">
                  <c:v>1.0470048258258264</c:v>
                </c:pt>
                <c:pt idx="31940">
                  <c:v>1.09258075755136</c:v>
                </c:pt>
                <c:pt idx="31941">
                  <c:v>1.0184088150899846</c:v>
                </c:pt>
                <c:pt idx="31942">
                  <c:v>1.0048786332340711</c:v>
                </c:pt>
                <c:pt idx="31943">
                  <c:v>1.0076938277011429</c:v>
                </c:pt>
                <c:pt idx="31944">
                  <c:v>1.0636114761238662</c:v>
                </c:pt>
                <c:pt idx="31945">
                  <c:v>1.0298298836854181</c:v>
                </c:pt>
                <c:pt idx="31946">
                  <c:v>1.6900458540586989</c:v>
                </c:pt>
                <c:pt idx="31947">
                  <c:v>0.90317687891601395</c:v>
                </c:pt>
                <c:pt idx="31948">
                  <c:v>7.4142703925227025</c:v>
                </c:pt>
                <c:pt idx="31949">
                  <c:v>30.542019788950029</c:v>
                </c:pt>
                <c:pt idx="31950">
                  <c:v>22.875448811853971</c:v>
                </c:pt>
                <c:pt idx="31951">
                  <c:v>19.380696343316004</c:v>
                </c:pt>
                <c:pt idx="31952">
                  <c:v>38.847695990664988</c:v>
                </c:pt>
                <c:pt idx="31953">
                  <c:v>42.715212809240938</c:v>
                </c:pt>
                <c:pt idx="31954">
                  <c:v>49.131333855522939</c:v>
                </c:pt>
                <c:pt idx="31955">
                  <c:v>42.094691026475971</c:v>
                </c:pt>
                <c:pt idx="31956">
                  <c:v>38.448313395176996</c:v>
                </c:pt>
                <c:pt idx="31957">
                  <c:v>52.258414306641995</c:v>
                </c:pt>
                <c:pt idx="31958">
                  <c:v>68.872807345916954</c:v>
                </c:pt>
                <c:pt idx="31959">
                  <c:v>46.406837425497002</c:v>
                </c:pt>
                <c:pt idx="31960">
                  <c:v>4.8076751136088518</c:v>
                </c:pt>
                <c:pt idx="31961">
                  <c:v>1.0067702945094219</c:v>
                </c:pt>
                <c:pt idx="31962">
                  <c:v>1.0070587899693271</c:v>
                </c:pt>
                <c:pt idx="31963">
                  <c:v>1.0915693217596258</c:v>
                </c:pt>
                <c:pt idx="31964">
                  <c:v>0.95576766763338439</c:v>
                </c:pt>
                <c:pt idx="31965">
                  <c:v>1.0043180132732958</c:v>
                </c:pt>
                <c:pt idx="31966">
                  <c:v>1.018380471611938</c:v>
                </c:pt>
                <c:pt idx="31967">
                  <c:v>1.1027872137985602</c:v>
                </c:pt>
                <c:pt idx="31968">
                  <c:v>1.1614080802045519</c:v>
                </c:pt>
                <c:pt idx="31969">
                  <c:v>0.99403228864152737</c:v>
                </c:pt>
                <c:pt idx="31970">
                  <c:v>1.5319686660179419</c:v>
                </c:pt>
                <c:pt idx="31971">
                  <c:v>43.720952555389005</c:v>
                </c:pt>
                <c:pt idx="31972">
                  <c:v>53.578291286892977</c:v>
                </c:pt>
                <c:pt idx="31973">
                  <c:v>21.897666286899948</c:v>
                </c:pt>
                <c:pt idx="31974">
                  <c:v>17.255226101344988</c:v>
                </c:pt>
                <c:pt idx="31975">
                  <c:v>101.01404293483898</c:v>
                </c:pt>
                <c:pt idx="31976">
                  <c:v>245.12916992187411</c:v>
                </c:pt>
                <c:pt idx="31977">
                  <c:v>293.48849365234429</c:v>
                </c:pt>
                <c:pt idx="31978">
                  <c:v>59.154816012905997</c:v>
                </c:pt>
                <c:pt idx="31979">
                  <c:v>29.447164984813014</c:v>
                </c:pt>
                <c:pt idx="31980">
                  <c:v>45.031541408960038</c:v>
                </c:pt>
                <c:pt idx="31981">
                  <c:v>56.238768785259936</c:v>
                </c:pt>
                <c:pt idx="31982">
                  <c:v>68.209902013139072</c:v>
                </c:pt>
                <c:pt idx="31983">
                  <c:v>44.728772344324994</c:v>
                </c:pt>
                <c:pt idx="31984">
                  <c:v>4.3860798760454429</c:v>
                </c:pt>
                <c:pt idx="31985">
                  <c:v>0.45764232985698333</c:v>
                </c:pt>
                <c:pt idx="31986">
                  <c:v>0.50117443267723283</c:v>
                </c:pt>
                <c:pt idx="31987">
                  <c:v>0.41032739442649446</c:v>
                </c:pt>
                <c:pt idx="31988">
                  <c:v>0.42618159362947583</c:v>
                </c:pt>
                <c:pt idx="31989">
                  <c:v>0.48933836367589989</c:v>
                </c:pt>
                <c:pt idx="31990">
                  <c:v>0.61815505264013171</c:v>
                </c:pt>
                <c:pt idx="31991">
                  <c:v>0.64031067785965812</c:v>
                </c:pt>
                <c:pt idx="31992">
                  <c:v>0.57864938876403571</c:v>
                </c:pt>
                <c:pt idx="31993">
                  <c:v>0.4715365826156947</c:v>
                </c:pt>
                <c:pt idx="31994">
                  <c:v>0.52651947622544715</c:v>
                </c:pt>
                <c:pt idx="31995">
                  <c:v>0.35668175876799069</c:v>
                </c:pt>
                <c:pt idx="31996">
                  <c:v>9.4294133292298739</c:v>
                </c:pt>
                <c:pt idx="31997">
                  <c:v>15.326528574619942</c:v>
                </c:pt>
                <c:pt idx="31998">
                  <c:v>13.063282741969942</c:v>
                </c:pt>
                <c:pt idx="31999">
                  <c:v>10.174526638455973</c:v>
                </c:pt>
                <c:pt idx="32000">
                  <c:v>35.222697092689941</c:v>
                </c:pt>
                <c:pt idx="32001">
                  <c:v>51.922237837050034</c:v>
                </c:pt>
                <c:pt idx="32002">
                  <c:v>42.346688385006928</c:v>
                </c:pt>
                <c:pt idx="32003">
                  <c:v>46.362961154510003</c:v>
                </c:pt>
                <c:pt idx="32004">
                  <c:v>54.441359965006995</c:v>
                </c:pt>
                <c:pt idx="32005">
                  <c:v>53.259764200841914</c:v>
                </c:pt>
                <c:pt idx="32006">
                  <c:v>40.040412428112006</c:v>
                </c:pt>
                <c:pt idx="32007">
                  <c:v>35.654784489142003</c:v>
                </c:pt>
                <c:pt idx="32008">
                  <c:v>3.4071496277558992</c:v>
                </c:pt>
                <c:pt idx="32009">
                  <c:v>0.69058255153974513</c:v>
                </c:pt>
                <c:pt idx="32010">
                  <c:v>0.67222946725686838</c:v>
                </c:pt>
                <c:pt idx="32011">
                  <c:v>0.55944231930305233</c:v>
                </c:pt>
                <c:pt idx="32012">
                  <c:v>0.64818414023460813</c:v>
                </c:pt>
                <c:pt idx="32013">
                  <c:v>0.51929950053665297</c:v>
                </c:pt>
                <c:pt idx="32014">
                  <c:v>0.69266380519653059</c:v>
                </c:pt>
                <c:pt idx="32015">
                  <c:v>0.77048739386554299</c:v>
                </c:pt>
                <c:pt idx="32016">
                  <c:v>0.76914470888419684</c:v>
                </c:pt>
                <c:pt idx="32017">
                  <c:v>0.73377971509253204</c:v>
                </c:pt>
                <c:pt idx="32018">
                  <c:v>0.78133805199197148</c:v>
                </c:pt>
                <c:pt idx="32019">
                  <c:v>1.1153766500626716E-4</c:v>
                </c:pt>
                <c:pt idx="32020">
                  <c:v>16.960297758314027</c:v>
                </c:pt>
                <c:pt idx="32021">
                  <c:v>20.994316050211069</c:v>
                </c:pt>
                <c:pt idx="32022">
                  <c:v>34.275005832245029</c:v>
                </c:pt>
                <c:pt idx="32023">
                  <c:v>45.360585937501902</c:v>
                </c:pt>
                <c:pt idx="32024">
                  <c:v>32.871527438692056</c:v>
                </c:pt>
                <c:pt idx="32025">
                  <c:v>24.799567599823945</c:v>
                </c:pt>
                <c:pt idx="32026">
                  <c:v>33.73210272894719</c:v>
                </c:pt>
                <c:pt idx="32027">
                  <c:v>37.407414143880032</c:v>
                </c:pt>
                <c:pt idx="32028">
                  <c:v>53.808000488283099</c:v>
                </c:pt>
                <c:pt idx="32029">
                  <c:v>28.45941718207996</c:v>
                </c:pt>
                <c:pt idx="32030">
                  <c:v>39.073842569989893</c:v>
                </c:pt>
                <c:pt idx="32031">
                  <c:v>29.789790860216272</c:v>
                </c:pt>
                <c:pt idx="32032">
                  <c:v>3.3426816155106303</c:v>
                </c:pt>
                <c:pt idx="32033">
                  <c:v>0.44663946164768642</c:v>
                </c:pt>
                <c:pt idx="32034">
                  <c:v>0.45633300417247979</c:v>
                </c:pt>
                <c:pt idx="32035">
                  <c:v>0.3957489887620122</c:v>
                </c:pt>
                <c:pt idx="32036">
                  <c:v>0.3481181034017849</c:v>
                </c:pt>
                <c:pt idx="32037">
                  <c:v>0.38248850627530601</c:v>
                </c:pt>
                <c:pt idx="32038">
                  <c:v>0.44152286322945772</c:v>
                </c:pt>
                <c:pt idx="32039">
                  <c:v>0.32670060225683156</c:v>
                </c:pt>
                <c:pt idx="32040">
                  <c:v>0.34941064401449701</c:v>
                </c:pt>
                <c:pt idx="32041">
                  <c:v>0.33799358883454661</c:v>
                </c:pt>
                <c:pt idx="32042">
                  <c:v>0.61681343699384295</c:v>
                </c:pt>
                <c:pt idx="32043">
                  <c:v>1.1618688887831501</c:v>
                </c:pt>
                <c:pt idx="32044">
                  <c:v>3.6043858846020385</c:v>
                </c:pt>
                <c:pt idx="32045">
                  <c:v>26.413662516279032</c:v>
                </c:pt>
                <c:pt idx="32046">
                  <c:v>25.077881062818015</c:v>
                </c:pt>
                <c:pt idx="32047">
                  <c:v>27.035091824004013</c:v>
                </c:pt>
                <c:pt idx="32048">
                  <c:v>18.466644965280011</c:v>
                </c:pt>
                <c:pt idx="32049">
                  <c:v>56.7864659288241</c:v>
                </c:pt>
                <c:pt idx="32050">
                  <c:v>37.830731167265071</c:v>
                </c:pt>
                <c:pt idx="32051">
                  <c:v>65.040086398657991</c:v>
                </c:pt>
                <c:pt idx="32052">
                  <c:v>65.581344672310024</c:v>
                </c:pt>
                <c:pt idx="32053">
                  <c:v>60.93634029812506</c:v>
                </c:pt>
                <c:pt idx="32054">
                  <c:v>67.322225273981985</c:v>
                </c:pt>
                <c:pt idx="32055">
                  <c:v>39.859361384709018</c:v>
                </c:pt>
                <c:pt idx="32056">
                  <c:v>2.4226455252654002</c:v>
                </c:pt>
                <c:pt idx="32057">
                  <c:v>0.42252107134055006</c:v>
                </c:pt>
                <c:pt idx="32058">
                  <c:v>0.37529255199980172</c:v>
                </c:pt>
                <c:pt idx="32059">
                  <c:v>0.41256695081028694</c:v>
                </c:pt>
                <c:pt idx="32060">
                  <c:v>0.58500077345604096</c:v>
                </c:pt>
                <c:pt idx="32061">
                  <c:v>0.5372601145518191</c:v>
                </c:pt>
                <c:pt idx="32062">
                  <c:v>0.60295247919823536</c:v>
                </c:pt>
                <c:pt idx="32063">
                  <c:v>0.604535958087704</c:v>
                </c:pt>
                <c:pt idx="32064">
                  <c:v>0.60009489747071476</c:v>
                </c:pt>
                <c:pt idx="32065">
                  <c:v>0.7090926283554545</c:v>
                </c:pt>
                <c:pt idx="32066">
                  <c:v>0.74515495124521114</c:v>
                </c:pt>
                <c:pt idx="32067">
                  <c:v>4.4285800979370151</c:v>
                </c:pt>
                <c:pt idx="32068">
                  <c:v>8.755514632330204</c:v>
                </c:pt>
                <c:pt idx="32069">
                  <c:v>28.979314405660034</c:v>
                </c:pt>
                <c:pt idx="32070">
                  <c:v>38.336858893489989</c:v>
                </c:pt>
                <c:pt idx="32071">
                  <c:v>151.05811937121007</c:v>
                </c:pt>
                <c:pt idx="32072">
                  <c:v>173.87644673665</c:v>
                </c:pt>
                <c:pt idx="32073">
                  <c:v>168.83442081027897</c:v>
                </c:pt>
                <c:pt idx="32074">
                  <c:v>163.21331136067602</c:v>
                </c:pt>
                <c:pt idx="32075">
                  <c:v>139.56447062173874</c:v>
                </c:pt>
                <c:pt idx="32076">
                  <c:v>103.7966011556</c:v>
                </c:pt>
                <c:pt idx="32077">
                  <c:v>38.476238267679946</c:v>
                </c:pt>
                <c:pt idx="32078">
                  <c:v>23.802299499510355</c:v>
                </c:pt>
                <c:pt idx="32079">
                  <c:v>14.22611263348</c:v>
                </c:pt>
                <c:pt idx="32080">
                  <c:v>2.5978684576757196</c:v>
                </c:pt>
                <c:pt idx="32081">
                  <c:v>0.51923366617207622</c:v>
                </c:pt>
                <c:pt idx="32082">
                  <c:v>0.73698454315379636</c:v>
                </c:pt>
                <c:pt idx="32083">
                  <c:v>0.60879351140630455</c:v>
                </c:pt>
                <c:pt idx="32084">
                  <c:v>0.60426943866246607</c:v>
                </c:pt>
                <c:pt idx="32085">
                  <c:v>0.58586494639819009</c:v>
                </c:pt>
                <c:pt idx="32086">
                  <c:v>0.53619972829143636</c:v>
                </c:pt>
                <c:pt idx="32087">
                  <c:v>0.62435801398469459</c:v>
                </c:pt>
                <c:pt idx="32088">
                  <c:v>0.58312107375739619</c:v>
                </c:pt>
                <c:pt idx="32089">
                  <c:v>0.59742899001692051</c:v>
                </c:pt>
                <c:pt idx="32090">
                  <c:v>0.68950236013851152</c:v>
                </c:pt>
                <c:pt idx="32091">
                  <c:v>5.347564749222002</c:v>
                </c:pt>
                <c:pt idx="32092">
                  <c:v>10.208539687262004</c:v>
                </c:pt>
                <c:pt idx="32093">
                  <c:v>13.881703728568027</c:v>
                </c:pt>
                <c:pt idx="32094">
                  <c:v>18.373432786729836</c:v>
                </c:pt>
                <c:pt idx="32095">
                  <c:v>9.8394003295900347</c:v>
                </c:pt>
                <c:pt idx="32096">
                  <c:v>19.821270073779942</c:v>
                </c:pt>
                <c:pt idx="32097">
                  <c:v>36.670419854050124</c:v>
                </c:pt>
                <c:pt idx="32098">
                  <c:v>46.040818956169915</c:v>
                </c:pt>
                <c:pt idx="32099">
                  <c:v>42.881185167100057</c:v>
                </c:pt>
                <c:pt idx="32100">
                  <c:v>44.96035305447981</c:v>
                </c:pt>
                <c:pt idx="32101">
                  <c:v>32.226867133239921</c:v>
                </c:pt>
                <c:pt idx="32102">
                  <c:v>25.368156636559888</c:v>
                </c:pt>
                <c:pt idx="32103">
                  <c:v>20.165529750734976</c:v>
                </c:pt>
                <c:pt idx="32104">
                  <c:v>1.4282971672773996</c:v>
                </c:pt>
                <c:pt idx="32105">
                  <c:v>0.54827295685589661</c:v>
                </c:pt>
                <c:pt idx="32106">
                  <c:v>0.49944473774009879</c:v>
                </c:pt>
                <c:pt idx="32107">
                  <c:v>0.5746117500789012</c:v>
                </c:pt>
                <c:pt idx="32108">
                  <c:v>0.45451417606629718</c:v>
                </c:pt>
                <c:pt idx="32109">
                  <c:v>0.4152477375898016</c:v>
                </c:pt>
                <c:pt idx="32110">
                  <c:v>0.53471184219649359</c:v>
                </c:pt>
                <c:pt idx="32111">
                  <c:v>0.52349226850279962</c:v>
                </c:pt>
                <c:pt idx="32112">
                  <c:v>0.58212090215560153</c:v>
                </c:pt>
                <c:pt idx="32113">
                  <c:v>0.6645513565921064</c:v>
                </c:pt>
                <c:pt idx="32114">
                  <c:v>0.6393831917629953</c:v>
                </c:pt>
                <c:pt idx="32115">
                  <c:v>2.0684097471870189</c:v>
                </c:pt>
                <c:pt idx="32116">
                  <c:v>4.7212529203629856</c:v>
                </c:pt>
                <c:pt idx="32117">
                  <c:v>16.527501339384003</c:v>
                </c:pt>
                <c:pt idx="32118">
                  <c:v>5.222451070150953</c:v>
                </c:pt>
                <c:pt idx="32119">
                  <c:v>29.984449937608019</c:v>
                </c:pt>
                <c:pt idx="32120">
                  <c:v>22.155438774951904</c:v>
                </c:pt>
                <c:pt idx="32121">
                  <c:v>40.888432820639991</c:v>
                </c:pt>
                <c:pt idx="32122">
                  <c:v>34.081053873700057</c:v>
                </c:pt>
                <c:pt idx="32123">
                  <c:v>31.399073689779925</c:v>
                </c:pt>
                <c:pt idx="32124">
                  <c:v>35.728352627229924</c:v>
                </c:pt>
                <c:pt idx="32125">
                  <c:v>35.308278469500237</c:v>
                </c:pt>
                <c:pt idx="32126">
                  <c:v>40.622784949410061</c:v>
                </c:pt>
                <c:pt idx="32127">
                  <c:v>28.552612156930991</c:v>
                </c:pt>
                <c:pt idx="32128">
                  <c:v>1.7893307310569924</c:v>
                </c:pt>
                <c:pt idx="32129">
                  <c:v>0.63309259700169207</c:v>
                </c:pt>
                <c:pt idx="32130">
                  <c:v>0.76484937182640067</c:v>
                </c:pt>
                <c:pt idx="32131">
                  <c:v>0</c:v>
                </c:pt>
                <c:pt idx="32132">
                  <c:v>0.52825873384290389</c:v>
                </c:pt>
                <c:pt idx="32133">
                  <c:v>0.49170369473959852</c:v>
                </c:pt>
                <c:pt idx="32134">
                  <c:v>0.59302604568459572</c:v>
                </c:pt>
                <c:pt idx="32135">
                  <c:v>0.64484446725869304</c:v>
                </c:pt>
                <c:pt idx="32136">
                  <c:v>0.62845464618429503</c:v>
                </c:pt>
                <c:pt idx="32137">
                  <c:v>0.67799567601720412</c:v>
                </c:pt>
                <c:pt idx="32138">
                  <c:v>0.76335906105958884</c:v>
                </c:pt>
                <c:pt idx="32139">
                  <c:v>1.6781924131820034</c:v>
                </c:pt>
                <c:pt idx="32140">
                  <c:v>5.6089168633300233</c:v>
                </c:pt>
                <c:pt idx="32141">
                  <c:v>27.808194986970193</c:v>
                </c:pt>
                <c:pt idx="32142">
                  <c:v>31.295380316845979</c:v>
                </c:pt>
                <c:pt idx="32143">
                  <c:v>30.477205810548014</c:v>
                </c:pt>
                <c:pt idx="32144">
                  <c:v>35.909343939884934</c:v>
                </c:pt>
                <c:pt idx="32145">
                  <c:v>48.219290330669992</c:v>
                </c:pt>
                <c:pt idx="32146">
                  <c:v>36.845123697919917</c:v>
                </c:pt>
                <c:pt idx="32147">
                  <c:v>46.676546630859775</c:v>
                </c:pt>
                <c:pt idx="32148">
                  <c:v>41.42179863823003</c:v>
                </c:pt>
                <c:pt idx="32149">
                  <c:v>57.138195834690123</c:v>
                </c:pt>
                <c:pt idx="32150">
                  <c:v>57.997304500999917</c:v>
                </c:pt>
                <c:pt idx="32151">
                  <c:v>39.471684694117016</c:v>
                </c:pt>
                <c:pt idx="32152">
                  <c:v>2.9551355504544006</c:v>
                </c:pt>
                <c:pt idx="32153">
                  <c:v>0.54727005012260577</c:v>
                </c:pt>
                <c:pt idx="32154">
                  <c:v>0.46670157388660982</c:v>
                </c:pt>
                <c:pt idx="32155">
                  <c:v>0.44879613155730169</c:v>
                </c:pt>
                <c:pt idx="32156">
                  <c:v>0.6241310656153285</c:v>
                </c:pt>
                <c:pt idx="32157">
                  <c:v>0.54064845845559184</c:v>
                </c:pt>
                <c:pt idx="32158">
                  <c:v>0.49601501979009771</c:v>
                </c:pt>
                <c:pt idx="32159">
                  <c:v>0.4283460102521946</c:v>
                </c:pt>
                <c:pt idx="32160">
                  <c:v>0.50482303826396602</c:v>
                </c:pt>
                <c:pt idx="32161">
                  <c:v>11.526280399301903</c:v>
                </c:pt>
                <c:pt idx="32162">
                  <c:v>25.748657656083342</c:v>
                </c:pt>
                <c:pt idx="32163">
                  <c:v>5.0677369464709727</c:v>
                </c:pt>
                <c:pt idx="32164">
                  <c:v>10.241767612029889</c:v>
                </c:pt>
                <c:pt idx="32165">
                  <c:v>23.322029351129913</c:v>
                </c:pt>
                <c:pt idx="32166">
                  <c:v>25.973533528650023</c:v>
                </c:pt>
                <c:pt idx="32167">
                  <c:v>23.217237141919895</c:v>
                </c:pt>
                <c:pt idx="32168">
                  <c:v>15.496534152566994</c:v>
                </c:pt>
                <c:pt idx="32169">
                  <c:v>23.03760796441199</c:v>
                </c:pt>
                <c:pt idx="32170">
                  <c:v>38.54923583983998</c:v>
                </c:pt>
                <c:pt idx="32171">
                  <c:v>41.02953870984993</c:v>
                </c:pt>
                <c:pt idx="32172">
                  <c:v>40.808905198840193</c:v>
                </c:pt>
                <c:pt idx="32173">
                  <c:v>56.596464979390021</c:v>
                </c:pt>
                <c:pt idx="32174">
                  <c:v>71.461155666770082</c:v>
                </c:pt>
                <c:pt idx="32175">
                  <c:v>39.554005303847021</c:v>
                </c:pt>
                <c:pt idx="32176">
                  <c:v>2.266251657301372</c:v>
                </c:pt>
                <c:pt idx="32177">
                  <c:v>0.55871959406167027</c:v>
                </c:pt>
                <c:pt idx="32178">
                  <c:v>0.35402244966991642</c:v>
                </c:pt>
                <c:pt idx="32179">
                  <c:v>0.53857000972412261</c:v>
                </c:pt>
                <c:pt idx="32180">
                  <c:v>0.54188059176089487</c:v>
                </c:pt>
                <c:pt idx="32181">
                  <c:v>0.83761242286354631</c:v>
                </c:pt>
                <c:pt idx="32182">
                  <c:v>0.91972254002260001</c:v>
                </c:pt>
                <c:pt idx="32183">
                  <c:v>0.82489343198762055</c:v>
                </c:pt>
                <c:pt idx="32184">
                  <c:v>0.85983032934435566</c:v>
                </c:pt>
                <c:pt idx="32185">
                  <c:v>0.83302664192382103</c:v>
                </c:pt>
                <c:pt idx="32186">
                  <c:v>0.89121682519420076</c:v>
                </c:pt>
                <c:pt idx="32187">
                  <c:v>2.1103544980919651</c:v>
                </c:pt>
                <c:pt idx="32188">
                  <c:v>0.90611877442006517</c:v>
                </c:pt>
                <c:pt idx="32189">
                  <c:v>26.814043240009823</c:v>
                </c:pt>
                <c:pt idx="32190">
                  <c:v>35.423790011930123</c:v>
                </c:pt>
                <c:pt idx="32191">
                  <c:v>26.77633517795401</c:v>
                </c:pt>
                <c:pt idx="32192">
                  <c:v>20.760637749565035</c:v>
                </c:pt>
                <c:pt idx="32193">
                  <c:v>20.389645724822998</c:v>
                </c:pt>
                <c:pt idx="32194">
                  <c:v>11.653054877395306</c:v>
                </c:pt>
                <c:pt idx="32195">
                  <c:v>4.8535202365420105</c:v>
                </c:pt>
                <c:pt idx="32196">
                  <c:v>9.2409829372770673</c:v>
                </c:pt>
                <c:pt idx="32197">
                  <c:v>35.820076226132983</c:v>
                </c:pt>
                <c:pt idx="32198">
                  <c:v>64.737703993054012</c:v>
                </c:pt>
                <c:pt idx="32199">
                  <c:v>26.99942087541001</c:v>
                </c:pt>
                <c:pt idx="32200">
                  <c:v>1.5507494018249872</c:v>
                </c:pt>
                <c:pt idx="32201">
                  <c:v>0.49546198153598198</c:v>
                </c:pt>
                <c:pt idx="32202">
                  <c:v>1.0186780087049954</c:v>
                </c:pt>
                <c:pt idx="32203">
                  <c:v>0.67449916569756985</c:v>
                </c:pt>
                <c:pt idx="32204">
                  <c:v>0.44012155849370127</c:v>
                </c:pt>
                <c:pt idx="32205">
                  <c:v>0.437498923376551</c:v>
                </c:pt>
                <c:pt idx="32206">
                  <c:v>0.4338379443158264</c:v>
                </c:pt>
                <c:pt idx="32207">
                  <c:v>0.41716687553932402</c:v>
                </c:pt>
                <c:pt idx="32208">
                  <c:v>0.41435803227157297</c:v>
                </c:pt>
                <c:pt idx="32209">
                  <c:v>0.4190000638230566</c:v>
                </c:pt>
                <c:pt idx="32210">
                  <c:v>0.53253139302723862</c:v>
                </c:pt>
                <c:pt idx="32211">
                  <c:v>1.3294698113810455</c:v>
                </c:pt>
                <c:pt idx="32212">
                  <c:v>4.6140612114800206</c:v>
                </c:pt>
                <c:pt idx="32213">
                  <c:v>30.597530788850008</c:v>
                </c:pt>
                <c:pt idx="32214">
                  <c:v>34.237563476560126</c:v>
                </c:pt>
                <c:pt idx="32215">
                  <c:v>19.293056504990091</c:v>
                </c:pt>
                <c:pt idx="32216">
                  <c:v>34.935119764533965</c:v>
                </c:pt>
                <c:pt idx="32217">
                  <c:v>30.924607476125061</c:v>
                </c:pt>
                <c:pt idx="32218">
                  <c:v>18.540967339410031</c:v>
                </c:pt>
                <c:pt idx="32219">
                  <c:v>15.799669935439852</c:v>
                </c:pt>
                <c:pt idx="32220">
                  <c:v>18.144237603080001</c:v>
                </c:pt>
                <c:pt idx="32221">
                  <c:v>24.87975925022397</c:v>
                </c:pt>
                <c:pt idx="32222">
                  <c:v>93.744709743921021</c:v>
                </c:pt>
                <c:pt idx="32223">
                  <c:v>35.144795683423098</c:v>
                </c:pt>
                <c:pt idx="32224">
                  <c:v>1.3963740837352399</c:v>
                </c:pt>
                <c:pt idx="32225">
                  <c:v>0.81506418026893201</c:v>
                </c:pt>
                <c:pt idx="32226">
                  <c:v>0.77935709619158178</c:v>
                </c:pt>
                <c:pt idx="32227">
                  <c:v>0.79046169913453423</c:v>
                </c:pt>
                <c:pt idx="32228">
                  <c:v>0.91736992275565399</c:v>
                </c:pt>
                <c:pt idx="32229">
                  <c:v>0.99854533610737417</c:v>
                </c:pt>
                <c:pt idx="32230">
                  <c:v>0.95516707303868065</c:v>
                </c:pt>
                <c:pt idx="32231">
                  <c:v>0.83517459371238745</c:v>
                </c:pt>
                <c:pt idx="32232">
                  <c:v>0.77980922916771467</c:v>
                </c:pt>
                <c:pt idx="32233">
                  <c:v>0.94857793985165473</c:v>
                </c:pt>
                <c:pt idx="32234">
                  <c:v>1.0915739113734795</c:v>
                </c:pt>
                <c:pt idx="32235">
                  <c:v>13.472707708314999</c:v>
                </c:pt>
                <c:pt idx="32236">
                  <c:v>21.164083802966957</c:v>
                </c:pt>
                <c:pt idx="32237">
                  <c:v>42.966876203747006</c:v>
                </c:pt>
                <c:pt idx="32238">
                  <c:v>54.087161085339972</c:v>
                </c:pt>
                <c:pt idx="32239">
                  <c:v>68.036352335613969</c:v>
                </c:pt>
                <c:pt idx="32240">
                  <c:v>75.574015435115101</c:v>
                </c:pt>
                <c:pt idx="32241">
                  <c:v>44.429838663721966</c:v>
                </c:pt>
                <c:pt idx="32242">
                  <c:v>35.497700517443946</c:v>
                </c:pt>
                <c:pt idx="32243">
                  <c:v>39.771029459639976</c:v>
                </c:pt>
                <c:pt idx="32244">
                  <c:v>44.578045383027074</c:v>
                </c:pt>
                <c:pt idx="32245">
                  <c:v>53.133495958116001</c:v>
                </c:pt>
                <c:pt idx="32246">
                  <c:v>59.922789062929951</c:v>
                </c:pt>
                <c:pt idx="32247">
                  <c:v>18.652275164807975</c:v>
                </c:pt>
                <c:pt idx="32248">
                  <c:v>0.74793502396855072</c:v>
                </c:pt>
                <c:pt idx="32249">
                  <c:v>0.64402922384976447</c:v>
                </c:pt>
                <c:pt idx="32250">
                  <c:v>0.65008667232577066</c:v>
                </c:pt>
                <c:pt idx="32251">
                  <c:v>0.63435241478226878</c:v>
                </c:pt>
                <c:pt idx="32252">
                  <c:v>0.625438109875184</c:v>
                </c:pt>
                <c:pt idx="32253">
                  <c:v>0.783917547086456</c:v>
                </c:pt>
                <c:pt idx="32254">
                  <c:v>0.78724414804368203</c:v>
                </c:pt>
                <c:pt idx="32255">
                  <c:v>0.77785414339410797</c:v>
                </c:pt>
                <c:pt idx="32256">
                  <c:v>0.67992847384131494</c:v>
                </c:pt>
                <c:pt idx="32257">
                  <c:v>0.73968467271872107</c:v>
                </c:pt>
                <c:pt idx="32258">
                  <c:v>0.81483546503559201</c:v>
                </c:pt>
                <c:pt idx="32259">
                  <c:v>5.9832725323580007</c:v>
                </c:pt>
                <c:pt idx="32260">
                  <c:v>12.031065334749883</c:v>
                </c:pt>
                <c:pt idx="32261">
                  <c:v>15.535568898520069</c:v>
                </c:pt>
                <c:pt idx="32262">
                  <c:v>19.148329128686996</c:v>
                </c:pt>
                <c:pt idx="32263">
                  <c:v>14.152035047743993</c:v>
                </c:pt>
                <c:pt idx="32264">
                  <c:v>16.402424926759977</c:v>
                </c:pt>
                <c:pt idx="32265">
                  <c:v>28.224544406470159</c:v>
                </c:pt>
                <c:pt idx="32266">
                  <c:v>31.42257961696987</c:v>
                </c:pt>
                <c:pt idx="32267">
                  <c:v>58.764182942710249</c:v>
                </c:pt>
                <c:pt idx="32268">
                  <c:v>57.569214952255038</c:v>
                </c:pt>
                <c:pt idx="32269">
                  <c:v>28.493428887260052</c:v>
                </c:pt>
                <c:pt idx="32270">
                  <c:v>35.83672553168401</c:v>
                </c:pt>
                <c:pt idx="32271">
                  <c:v>28.262887040416956</c:v>
                </c:pt>
                <c:pt idx="32272">
                  <c:v>0.593393583242801</c:v>
                </c:pt>
                <c:pt idx="32273">
                  <c:v>0.59221276490643471</c:v>
                </c:pt>
                <c:pt idx="32274">
                  <c:v>0.70335312059206478</c:v>
                </c:pt>
                <c:pt idx="32275">
                  <c:v>0.75352990312724899</c:v>
                </c:pt>
                <c:pt idx="32276">
                  <c:v>0.63425452335034638</c:v>
                </c:pt>
                <c:pt idx="32277">
                  <c:v>0.67977701593316964</c:v>
                </c:pt>
                <c:pt idx="32278">
                  <c:v>0.7319732833967364</c:v>
                </c:pt>
                <c:pt idx="32279">
                  <c:v>0.69383380222357394</c:v>
                </c:pt>
                <c:pt idx="32280">
                  <c:v>0.77480240335170536</c:v>
                </c:pt>
                <c:pt idx="32281">
                  <c:v>0.78884149901913647</c:v>
                </c:pt>
                <c:pt idx="32282">
                  <c:v>0.76415127990274201</c:v>
                </c:pt>
                <c:pt idx="32283">
                  <c:v>7.9798366356419592</c:v>
                </c:pt>
                <c:pt idx="32284">
                  <c:v>26.017860679629848</c:v>
                </c:pt>
                <c:pt idx="32285">
                  <c:v>16.79328938801973</c:v>
                </c:pt>
                <c:pt idx="32286">
                  <c:v>23.557596571180511</c:v>
                </c:pt>
                <c:pt idx="32287">
                  <c:v>30.247776692699972</c:v>
                </c:pt>
                <c:pt idx="32288">
                  <c:v>6.7775621202270031</c:v>
                </c:pt>
                <c:pt idx="32289">
                  <c:v>29.121014404288985</c:v>
                </c:pt>
                <c:pt idx="32290">
                  <c:v>43.9813972981799</c:v>
                </c:pt>
                <c:pt idx="32291">
                  <c:v>49.385356716579736</c:v>
                </c:pt>
                <c:pt idx="32292">
                  <c:v>60.66389851888016</c:v>
                </c:pt>
                <c:pt idx="32293">
                  <c:v>58.967241177040023</c:v>
                </c:pt>
                <c:pt idx="32294">
                  <c:v>58.813606126574001</c:v>
                </c:pt>
                <c:pt idx="32295">
                  <c:v>40.408049154356036</c:v>
                </c:pt>
                <c:pt idx="32296">
                  <c:v>1.9757337407261062</c:v>
                </c:pt>
                <c:pt idx="32297">
                  <c:v>0.58533247049380477</c:v>
                </c:pt>
                <c:pt idx="32298">
                  <c:v>0.62697184132929418</c:v>
                </c:pt>
                <c:pt idx="32299">
                  <c:v>0.64028269822295314</c:v>
                </c:pt>
                <c:pt idx="32300">
                  <c:v>0.67777554497122727</c:v>
                </c:pt>
                <c:pt idx="32301">
                  <c:v>0.82395247170080665</c:v>
                </c:pt>
                <c:pt idx="32302">
                  <c:v>0.83659972180819353</c:v>
                </c:pt>
                <c:pt idx="32303">
                  <c:v>0.7839171897444045</c:v>
                </c:pt>
                <c:pt idx="32304">
                  <c:v>0.72130401387293264</c:v>
                </c:pt>
                <c:pt idx="32305">
                  <c:v>0.79703453837479976</c:v>
                </c:pt>
                <c:pt idx="32306">
                  <c:v>1.4982177470189058</c:v>
                </c:pt>
                <c:pt idx="32307">
                  <c:v>0.91414605573549679</c:v>
                </c:pt>
                <c:pt idx="32308">
                  <c:v>58.41028939141006</c:v>
                </c:pt>
                <c:pt idx="32309">
                  <c:v>16.490142144099991</c:v>
                </c:pt>
                <c:pt idx="32310">
                  <c:v>27.366424967450939</c:v>
                </c:pt>
                <c:pt idx="32311">
                  <c:v>29.525158962671327</c:v>
                </c:pt>
                <c:pt idx="32312">
                  <c:v>39.104664171005993</c:v>
                </c:pt>
                <c:pt idx="32313">
                  <c:v>29.617132568364013</c:v>
                </c:pt>
                <c:pt idx="32314">
                  <c:v>24.181817084420004</c:v>
                </c:pt>
                <c:pt idx="32315">
                  <c:v>42.246275363501013</c:v>
                </c:pt>
                <c:pt idx="32316">
                  <c:v>48.80125596788298</c:v>
                </c:pt>
                <c:pt idx="32317">
                  <c:v>69.510591905378988</c:v>
                </c:pt>
                <c:pt idx="32318">
                  <c:v>99.294937405059954</c:v>
                </c:pt>
                <c:pt idx="32319">
                  <c:v>59.013546900349979</c:v>
                </c:pt>
                <c:pt idx="32320">
                  <c:v>1.2340197835069402</c:v>
                </c:pt>
                <c:pt idx="32321">
                  <c:v>0.62363021598952606</c:v>
                </c:pt>
                <c:pt idx="32322">
                  <c:v>0.56055458691635607</c:v>
                </c:pt>
                <c:pt idx="32323">
                  <c:v>0.50789787074301962</c:v>
                </c:pt>
                <c:pt idx="32324">
                  <c:v>0.52410909737318012</c:v>
                </c:pt>
                <c:pt idx="32325">
                  <c:v>0.59976526480800252</c:v>
                </c:pt>
                <c:pt idx="32326">
                  <c:v>0.62782689901634725</c:v>
                </c:pt>
                <c:pt idx="32327">
                  <c:v>0.51891932937069207</c:v>
                </c:pt>
                <c:pt idx="32328">
                  <c:v>0.59136554027234101</c:v>
                </c:pt>
                <c:pt idx="32329">
                  <c:v>0.67062386723150502</c:v>
                </c:pt>
                <c:pt idx="32330">
                  <c:v>0.65536251859098338</c:v>
                </c:pt>
                <c:pt idx="32331">
                  <c:v>2.1912253614340216</c:v>
                </c:pt>
                <c:pt idx="32332">
                  <c:v>4.9750073750799402</c:v>
                </c:pt>
                <c:pt idx="32333">
                  <c:v>13.391277940540022</c:v>
                </c:pt>
                <c:pt idx="32334">
                  <c:v>15.051537272129963</c:v>
                </c:pt>
                <c:pt idx="32335">
                  <c:v>14.317827555340955</c:v>
                </c:pt>
                <c:pt idx="32336">
                  <c:v>32.728463609480059</c:v>
                </c:pt>
                <c:pt idx="32337">
                  <c:v>5.1949282497798777</c:v>
                </c:pt>
                <c:pt idx="32338">
                  <c:v>43.960422227650042</c:v>
                </c:pt>
                <c:pt idx="32339">
                  <c:v>45.585057508680165</c:v>
                </c:pt>
                <c:pt idx="32340">
                  <c:v>53.495350884320032</c:v>
                </c:pt>
                <c:pt idx="32341">
                  <c:v>74.509879760742933</c:v>
                </c:pt>
                <c:pt idx="32342">
                  <c:v>91.893847588433005</c:v>
                </c:pt>
                <c:pt idx="32343">
                  <c:v>33.472392965847973</c:v>
                </c:pt>
                <c:pt idx="32344">
                  <c:v>0.70199825275719019</c:v>
                </c:pt>
                <c:pt idx="32345">
                  <c:v>0.7254242420896958</c:v>
                </c:pt>
                <c:pt idx="32346">
                  <c:v>0.72381358109834892</c:v>
                </c:pt>
                <c:pt idx="32347">
                  <c:v>0.76195756429325301</c:v>
                </c:pt>
                <c:pt idx="32348">
                  <c:v>0.71466178293172511</c:v>
                </c:pt>
                <c:pt idx="32349">
                  <c:v>0.71798072165823634</c:v>
                </c:pt>
                <c:pt idx="32350">
                  <c:v>0.83485734161823744</c:v>
                </c:pt>
                <c:pt idx="32351">
                  <c:v>0.82565057065806369</c:v>
                </c:pt>
                <c:pt idx="32352">
                  <c:v>0.93081698987908201</c:v>
                </c:pt>
                <c:pt idx="32353">
                  <c:v>0.9307127956971244</c:v>
                </c:pt>
                <c:pt idx="32354">
                  <c:v>1.0182120423098644</c:v>
                </c:pt>
                <c:pt idx="32355">
                  <c:v>0.73171273423901084</c:v>
                </c:pt>
                <c:pt idx="32356">
                  <c:v>8.284081047906966</c:v>
                </c:pt>
                <c:pt idx="32357">
                  <c:v>33.711834784615007</c:v>
                </c:pt>
                <c:pt idx="32358">
                  <c:v>34.106724989149996</c:v>
                </c:pt>
                <c:pt idx="32359">
                  <c:v>23.033307291666006</c:v>
                </c:pt>
                <c:pt idx="32360">
                  <c:v>33.075425618490044</c:v>
                </c:pt>
                <c:pt idx="32361">
                  <c:v>38.840274115669899</c:v>
                </c:pt>
                <c:pt idx="32362">
                  <c:v>49.199089219830057</c:v>
                </c:pt>
                <c:pt idx="32363">
                  <c:v>43.506835394960035</c:v>
                </c:pt>
                <c:pt idx="32364">
                  <c:v>51.185178222650165</c:v>
                </c:pt>
                <c:pt idx="32365">
                  <c:v>77.719693603514997</c:v>
                </c:pt>
                <c:pt idx="32366">
                  <c:v>98.373811645509932</c:v>
                </c:pt>
                <c:pt idx="32367">
                  <c:v>44.543287793789034</c:v>
                </c:pt>
                <c:pt idx="32368">
                  <c:v>0.72879890394542501</c:v>
                </c:pt>
                <c:pt idx="32369">
                  <c:v>0.63060245451688735</c:v>
                </c:pt>
                <c:pt idx="32370">
                  <c:v>0.60309759909267635</c:v>
                </c:pt>
                <c:pt idx="32371">
                  <c:v>0.51142043678912541</c:v>
                </c:pt>
                <c:pt idx="32372">
                  <c:v>0.55348035255036276</c:v>
                </c:pt>
                <c:pt idx="32373">
                  <c:v>0.66655540724449813</c:v>
                </c:pt>
                <c:pt idx="32374">
                  <c:v>0.65907363966930721</c:v>
                </c:pt>
                <c:pt idx="32375">
                  <c:v>0.73140807863864854</c:v>
                </c:pt>
                <c:pt idx="32376">
                  <c:v>0.78249728502175198</c:v>
                </c:pt>
                <c:pt idx="32377">
                  <c:v>1.2348823568793108</c:v>
                </c:pt>
                <c:pt idx="32378">
                  <c:v>23.441511133331005</c:v>
                </c:pt>
                <c:pt idx="32379">
                  <c:v>24.436312486366006</c:v>
                </c:pt>
                <c:pt idx="32380">
                  <c:v>8.2652875603598659</c:v>
                </c:pt>
                <c:pt idx="32381">
                  <c:v>40.319157850480224</c:v>
                </c:pt>
                <c:pt idx="32382">
                  <c:v>40.123859998912053</c:v>
                </c:pt>
                <c:pt idx="32383">
                  <c:v>78.24533732096495</c:v>
                </c:pt>
                <c:pt idx="32384">
                  <c:v>56.500635172524994</c:v>
                </c:pt>
                <c:pt idx="32385">
                  <c:v>49.088094075523031</c:v>
                </c:pt>
                <c:pt idx="32386">
                  <c:v>41.257290581593963</c:v>
                </c:pt>
                <c:pt idx="32387">
                  <c:v>33.991056586364039</c:v>
                </c:pt>
                <c:pt idx="32388">
                  <c:v>68.396480305989996</c:v>
                </c:pt>
                <c:pt idx="32389">
                  <c:v>77.535402967670052</c:v>
                </c:pt>
                <c:pt idx="32390">
                  <c:v>101.64591783311994</c:v>
                </c:pt>
                <c:pt idx="32391">
                  <c:v>42.138731531225972</c:v>
                </c:pt>
                <c:pt idx="32392">
                  <c:v>0.64324888081300902</c:v>
                </c:pt>
                <c:pt idx="32393">
                  <c:v>0.6778326084856553</c:v>
                </c:pt>
                <c:pt idx="32394">
                  <c:v>0.62753916917698549</c:v>
                </c:pt>
                <c:pt idx="32395">
                  <c:v>0.61937981065935788</c:v>
                </c:pt>
                <c:pt idx="32396">
                  <c:v>0.61808100599242566</c:v>
                </c:pt>
                <c:pt idx="32397">
                  <c:v>0.83878155060419612</c:v>
                </c:pt>
                <c:pt idx="32398">
                  <c:v>0.58675295030331098</c:v>
                </c:pt>
                <c:pt idx="32399">
                  <c:v>0.60937466066009727</c:v>
                </c:pt>
                <c:pt idx="32400">
                  <c:v>0.77156244753907244</c:v>
                </c:pt>
                <c:pt idx="32401">
                  <c:v>0.88080663533939285</c:v>
                </c:pt>
                <c:pt idx="32402">
                  <c:v>1.1154380819314325</c:v>
                </c:pt>
                <c:pt idx="32403">
                  <c:v>0.55123605771098028</c:v>
                </c:pt>
                <c:pt idx="32404">
                  <c:v>7.8403689066599327</c:v>
                </c:pt>
                <c:pt idx="32405">
                  <c:v>31.25308376735984</c:v>
                </c:pt>
                <c:pt idx="32406">
                  <c:v>35.232972683381035</c:v>
                </c:pt>
                <c:pt idx="32407">
                  <c:v>38.440398763024973</c:v>
                </c:pt>
                <c:pt idx="32408">
                  <c:v>37.943009711372042</c:v>
                </c:pt>
                <c:pt idx="32409">
                  <c:v>61.668699442542959</c:v>
                </c:pt>
                <c:pt idx="32410">
                  <c:v>43.146582811135033</c:v>
                </c:pt>
                <c:pt idx="32411">
                  <c:v>47.175577121309971</c:v>
                </c:pt>
                <c:pt idx="32412">
                  <c:v>56.467370876732957</c:v>
                </c:pt>
                <c:pt idx="32413">
                  <c:v>81.168389621307028</c:v>
                </c:pt>
                <c:pt idx="32414">
                  <c:v>89.91672821044699</c:v>
                </c:pt>
                <c:pt idx="32415">
                  <c:v>33.929455778891963</c:v>
                </c:pt>
                <c:pt idx="32416">
                  <c:v>0.6869610733764413</c:v>
                </c:pt>
                <c:pt idx="32417">
                  <c:v>0.70229158403348668</c:v>
                </c:pt>
                <c:pt idx="32418">
                  <c:v>0.72661979962308421</c:v>
                </c:pt>
                <c:pt idx="32419">
                  <c:v>0.75297928271747205</c:v>
                </c:pt>
                <c:pt idx="32420">
                  <c:v>0.64541029079398438</c:v>
                </c:pt>
                <c:pt idx="32421">
                  <c:v>0.75951046872778127</c:v>
                </c:pt>
                <c:pt idx="32422">
                  <c:v>0.78914885819213065</c:v>
                </c:pt>
                <c:pt idx="32423">
                  <c:v>0.80951661044282164</c:v>
                </c:pt>
                <c:pt idx="32424">
                  <c:v>0.87928125205915364</c:v>
                </c:pt>
                <c:pt idx="32425">
                  <c:v>0.99288276709255952</c:v>
                </c:pt>
                <c:pt idx="32426">
                  <c:v>0.99254402678632847</c:v>
                </c:pt>
                <c:pt idx="32427">
                  <c:v>0.52257989307099706</c:v>
                </c:pt>
                <c:pt idx="32428">
                  <c:v>5.0734686957500799</c:v>
                </c:pt>
                <c:pt idx="32429">
                  <c:v>7.5590909830702913</c:v>
                </c:pt>
                <c:pt idx="32430">
                  <c:v>29.801702473960063</c:v>
                </c:pt>
                <c:pt idx="32431">
                  <c:v>19.770568847657017</c:v>
                </c:pt>
                <c:pt idx="32432">
                  <c:v>27.566706407338074</c:v>
                </c:pt>
                <c:pt idx="32433">
                  <c:v>40.349633246525002</c:v>
                </c:pt>
                <c:pt idx="32434">
                  <c:v>52.073140597865972</c:v>
                </c:pt>
                <c:pt idx="32435">
                  <c:v>52.638223063149781</c:v>
                </c:pt>
                <c:pt idx="32436">
                  <c:v>63.306767985024976</c:v>
                </c:pt>
                <c:pt idx="32437">
                  <c:v>56.019514482285985</c:v>
                </c:pt>
                <c:pt idx="32438">
                  <c:v>59.2981566111239</c:v>
                </c:pt>
                <c:pt idx="32439">
                  <c:v>17.493052156039994</c:v>
                </c:pt>
                <c:pt idx="32440">
                  <c:v>0.67729755072603604</c:v>
                </c:pt>
                <c:pt idx="32441">
                  <c:v>0.72400171165015748</c:v>
                </c:pt>
                <c:pt idx="32442">
                  <c:v>0.81926264272881077</c:v>
                </c:pt>
                <c:pt idx="32443">
                  <c:v>0.80252894087575655</c:v>
                </c:pt>
                <c:pt idx="32444">
                  <c:v>0.82699976244890572</c:v>
                </c:pt>
                <c:pt idx="32445">
                  <c:v>0.89188566612809705</c:v>
                </c:pt>
                <c:pt idx="32446">
                  <c:v>0.79568429007487129</c:v>
                </c:pt>
                <c:pt idx="32447">
                  <c:v>0.94585946292754597</c:v>
                </c:pt>
                <c:pt idx="32448">
                  <c:v>1.0438385147145204</c:v>
                </c:pt>
                <c:pt idx="32449">
                  <c:v>1.0128018927732831</c:v>
                </c:pt>
                <c:pt idx="32450">
                  <c:v>1.0059115227560751</c:v>
                </c:pt>
                <c:pt idx="32451">
                  <c:v>1.5580133398720193</c:v>
                </c:pt>
                <c:pt idx="32452">
                  <c:v>2.9720158417999301</c:v>
                </c:pt>
                <c:pt idx="32453">
                  <c:v>21.734071095786987</c:v>
                </c:pt>
                <c:pt idx="32454">
                  <c:v>13.065767076273971</c:v>
                </c:pt>
                <c:pt idx="32455">
                  <c:v>16.105118272563914</c:v>
                </c:pt>
                <c:pt idx="32456">
                  <c:v>28.131620144314979</c:v>
                </c:pt>
                <c:pt idx="32457">
                  <c:v>42.167008463540014</c:v>
                </c:pt>
                <c:pt idx="32458">
                  <c:v>50.056943495007999</c:v>
                </c:pt>
                <c:pt idx="32459">
                  <c:v>40.265619981545001</c:v>
                </c:pt>
                <c:pt idx="32460">
                  <c:v>48.021948649090064</c:v>
                </c:pt>
                <c:pt idx="32461">
                  <c:v>61.726323038736012</c:v>
                </c:pt>
                <c:pt idx="32462">
                  <c:v>69.120728742812958</c:v>
                </c:pt>
                <c:pt idx="32463">
                  <c:v>26.766760338054993</c:v>
                </c:pt>
                <c:pt idx="32464">
                  <c:v>0.76509397574124771</c:v>
                </c:pt>
                <c:pt idx="32465">
                  <c:v>0.79079450435346199</c:v>
                </c:pt>
                <c:pt idx="32466">
                  <c:v>0.81394263365678188</c:v>
                </c:pt>
                <c:pt idx="32467">
                  <c:v>0.78645720624844273</c:v>
                </c:pt>
                <c:pt idx="32468">
                  <c:v>0.75241262053803981</c:v>
                </c:pt>
                <c:pt idx="32469">
                  <c:v>0.6766923396574912</c:v>
                </c:pt>
                <c:pt idx="32470">
                  <c:v>0.75693602192813025</c:v>
                </c:pt>
                <c:pt idx="32471">
                  <c:v>0.87760100221500603</c:v>
                </c:pt>
                <c:pt idx="32472">
                  <c:v>0.94153572834314725</c:v>
                </c:pt>
                <c:pt idx="32473">
                  <c:v>0.86230233857726446</c:v>
                </c:pt>
                <c:pt idx="32474">
                  <c:v>0.82114921434993904</c:v>
                </c:pt>
                <c:pt idx="32475">
                  <c:v>1.445713404712297</c:v>
                </c:pt>
                <c:pt idx="32476">
                  <c:v>5.5538534291570159</c:v>
                </c:pt>
                <c:pt idx="32477">
                  <c:v>30.511221788197986</c:v>
                </c:pt>
                <c:pt idx="32478">
                  <c:v>23.338678249787399</c:v>
                </c:pt>
                <c:pt idx="32479">
                  <c:v>27.750002170133939</c:v>
                </c:pt>
                <c:pt idx="32480">
                  <c:v>37.831951904300013</c:v>
                </c:pt>
                <c:pt idx="32481">
                  <c:v>41.527672526040078</c:v>
                </c:pt>
                <c:pt idx="32482">
                  <c:v>40.86496554903988</c:v>
                </c:pt>
                <c:pt idx="32483">
                  <c:v>27.60351969400017</c:v>
                </c:pt>
                <c:pt idx="32484">
                  <c:v>44.638269585509988</c:v>
                </c:pt>
                <c:pt idx="32485">
                  <c:v>49.777955457900134</c:v>
                </c:pt>
                <c:pt idx="32486">
                  <c:v>74.969951409239911</c:v>
                </c:pt>
                <c:pt idx="32487">
                  <c:v>25.599849659748301</c:v>
                </c:pt>
                <c:pt idx="32488">
                  <c:v>0.75403794487334797</c:v>
                </c:pt>
                <c:pt idx="32489">
                  <c:v>0.76265772708001167</c:v>
                </c:pt>
                <c:pt idx="32490">
                  <c:v>0.87374257523590704</c:v>
                </c:pt>
                <c:pt idx="32491">
                  <c:v>0.74120817882825296</c:v>
                </c:pt>
                <c:pt idx="32492">
                  <c:v>0.793743082331542</c:v>
                </c:pt>
                <c:pt idx="32493">
                  <c:v>0.67142912904056196</c:v>
                </c:pt>
                <c:pt idx="32494">
                  <c:v>0.75828658383425296</c:v>
                </c:pt>
                <c:pt idx="32495">
                  <c:v>0.86519233830662401</c:v>
                </c:pt>
                <c:pt idx="32496">
                  <c:v>0.91771674945560022</c:v>
                </c:pt>
                <c:pt idx="32497">
                  <c:v>0.92473851308955812</c:v>
                </c:pt>
                <c:pt idx="32498">
                  <c:v>0.88617693402750664</c:v>
                </c:pt>
                <c:pt idx="32499">
                  <c:v>0.79105383409998353</c:v>
                </c:pt>
                <c:pt idx="32500">
                  <c:v>12.909916585284009</c:v>
                </c:pt>
                <c:pt idx="32501">
                  <c:v>17.513157552086</c:v>
                </c:pt>
                <c:pt idx="32502">
                  <c:v>27.589917263455959</c:v>
                </c:pt>
                <c:pt idx="32503">
                  <c:v>26.98910807291702</c:v>
                </c:pt>
                <c:pt idx="32504">
                  <c:v>52.109276394309063</c:v>
                </c:pt>
                <c:pt idx="32505">
                  <c:v>44.581784125432002</c:v>
                </c:pt>
                <c:pt idx="32506">
                  <c:v>45.698067355682952</c:v>
                </c:pt>
                <c:pt idx="32507">
                  <c:v>50.850496961809995</c:v>
                </c:pt>
                <c:pt idx="32508">
                  <c:v>56.201587863490204</c:v>
                </c:pt>
                <c:pt idx="32509">
                  <c:v>67.121251491969815</c:v>
                </c:pt>
                <c:pt idx="32510">
                  <c:v>80.266271565760007</c:v>
                </c:pt>
                <c:pt idx="32511">
                  <c:v>23.694219618020302</c:v>
                </c:pt>
                <c:pt idx="32512">
                  <c:v>0.46069036391469903</c:v>
                </c:pt>
                <c:pt idx="32513">
                  <c:v>0.44866297780119019</c:v>
                </c:pt>
                <c:pt idx="32514">
                  <c:v>0.46274443469808202</c:v>
                </c:pt>
                <c:pt idx="32515">
                  <c:v>0.7640463580126432</c:v>
                </c:pt>
                <c:pt idx="32516">
                  <c:v>0.65983710480496505</c:v>
                </c:pt>
                <c:pt idx="32517">
                  <c:v>0.61922680892524384</c:v>
                </c:pt>
                <c:pt idx="32518">
                  <c:v>0.62397469043340215</c:v>
                </c:pt>
                <c:pt idx="32519">
                  <c:v>0.61628659139444697</c:v>
                </c:pt>
                <c:pt idx="32520">
                  <c:v>0.56242569880590354</c:v>
                </c:pt>
                <c:pt idx="32521">
                  <c:v>0.5843472841016063</c:v>
                </c:pt>
                <c:pt idx="32522">
                  <c:v>0.61381281916766361</c:v>
                </c:pt>
                <c:pt idx="32523">
                  <c:v>1.3274587969910101</c:v>
                </c:pt>
                <c:pt idx="32524">
                  <c:v>3.6747881910500837</c:v>
                </c:pt>
                <c:pt idx="32525">
                  <c:v>24.121322835289902</c:v>
                </c:pt>
                <c:pt idx="32526">
                  <c:v>15.399379611549875</c:v>
                </c:pt>
                <c:pt idx="32527">
                  <c:v>14.59669650607907</c:v>
                </c:pt>
                <c:pt idx="32528">
                  <c:v>42.17767008463909</c:v>
                </c:pt>
                <c:pt idx="32529">
                  <c:v>60.339987114798987</c:v>
                </c:pt>
                <c:pt idx="32530">
                  <c:v>37.559669189453984</c:v>
                </c:pt>
                <c:pt idx="32531">
                  <c:v>40.013471781414978</c:v>
                </c:pt>
                <c:pt idx="32532">
                  <c:v>38.573527967665996</c:v>
                </c:pt>
                <c:pt idx="32533">
                  <c:v>48.055584411624011</c:v>
                </c:pt>
                <c:pt idx="32534">
                  <c:v>51.75962961832704</c:v>
                </c:pt>
                <c:pt idx="32535">
                  <c:v>18.384722371037</c:v>
                </c:pt>
                <c:pt idx="32536">
                  <c:v>0.69446308797199896</c:v>
                </c:pt>
                <c:pt idx="32537">
                  <c:v>0.52987210721270606</c:v>
                </c:pt>
                <c:pt idx="32538">
                  <c:v>0.50691582069651986</c:v>
                </c:pt>
                <c:pt idx="32539">
                  <c:v>0.57409742947665743</c:v>
                </c:pt>
                <c:pt idx="32540">
                  <c:v>0.58431418222858589</c:v>
                </c:pt>
                <c:pt idx="32541">
                  <c:v>0.59939127878238452</c:v>
                </c:pt>
                <c:pt idx="32542">
                  <c:v>0.60472719587512302</c:v>
                </c:pt>
                <c:pt idx="32543">
                  <c:v>0.60930045092617391</c:v>
                </c:pt>
                <c:pt idx="32544">
                  <c:v>0.61088749884074711</c:v>
                </c:pt>
                <c:pt idx="32545">
                  <c:v>0.63449673902476189</c:v>
                </c:pt>
                <c:pt idx="32546">
                  <c:v>0.6025577961353773</c:v>
                </c:pt>
                <c:pt idx="32547">
                  <c:v>1.3137559657124029</c:v>
                </c:pt>
                <c:pt idx="32548">
                  <c:v>1.15824958801295</c:v>
                </c:pt>
                <c:pt idx="32549">
                  <c:v>22.778872884115003</c:v>
                </c:pt>
                <c:pt idx="32550">
                  <c:v>27.405155843098299</c:v>
                </c:pt>
                <c:pt idx="32551">
                  <c:v>14.48281087239593</c:v>
                </c:pt>
                <c:pt idx="32552">
                  <c:v>7.6091509331600378</c:v>
                </c:pt>
                <c:pt idx="32553">
                  <c:v>35.861760796437011</c:v>
                </c:pt>
                <c:pt idx="32554">
                  <c:v>43.424589301212102</c:v>
                </c:pt>
                <c:pt idx="32555">
                  <c:v>31.698451334632068</c:v>
                </c:pt>
                <c:pt idx="32556">
                  <c:v>28.515775655108996</c:v>
                </c:pt>
                <c:pt idx="32557">
                  <c:v>40.119841444226012</c:v>
                </c:pt>
                <c:pt idx="32558">
                  <c:v>50.097666948107019</c:v>
                </c:pt>
                <c:pt idx="32559">
                  <c:v>14.655913570750904</c:v>
                </c:pt>
                <c:pt idx="32560">
                  <c:v>0.58370787896242604</c:v>
                </c:pt>
                <c:pt idx="32561">
                  <c:v>0.52060291599103925</c:v>
                </c:pt>
                <c:pt idx="32562">
                  <c:v>0.49174506305564897</c:v>
                </c:pt>
                <c:pt idx="32563">
                  <c:v>0.61720431829273892</c:v>
                </c:pt>
                <c:pt idx="32564">
                  <c:v>0.64977286853691929</c:v>
                </c:pt>
                <c:pt idx="32565">
                  <c:v>0.65127920006609541</c:v>
                </c:pt>
                <c:pt idx="32566">
                  <c:v>0.65476768795235596</c:v>
                </c:pt>
                <c:pt idx="32567">
                  <c:v>0.66190389845172226</c:v>
                </c:pt>
                <c:pt idx="32568">
                  <c:v>0.64567707642765704</c:v>
                </c:pt>
                <c:pt idx="32569">
                  <c:v>0.63343888939618798</c:v>
                </c:pt>
                <c:pt idx="32570">
                  <c:v>0.66026974921303638</c:v>
                </c:pt>
                <c:pt idx="32571">
                  <c:v>0.58212317242501399</c:v>
                </c:pt>
                <c:pt idx="32572">
                  <c:v>26.889998864066001</c:v>
                </c:pt>
                <c:pt idx="32573">
                  <c:v>95.714103325735294</c:v>
                </c:pt>
                <c:pt idx="32574">
                  <c:v>19.831548529724401</c:v>
                </c:pt>
                <c:pt idx="32575">
                  <c:v>30.1715234375108</c:v>
                </c:pt>
                <c:pt idx="32576">
                  <c:v>37.015632324218984</c:v>
                </c:pt>
                <c:pt idx="32577">
                  <c:v>39.429025065106998</c:v>
                </c:pt>
                <c:pt idx="32578">
                  <c:v>34.284220241966977</c:v>
                </c:pt>
                <c:pt idx="32579">
                  <c:v>35.077710910369106</c:v>
                </c:pt>
                <c:pt idx="32580">
                  <c:v>52.945864393449938</c:v>
                </c:pt>
                <c:pt idx="32581">
                  <c:v>67.193219061960008</c:v>
                </c:pt>
                <c:pt idx="32582">
                  <c:v>82.660459594728991</c:v>
                </c:pt>
                <c:pt idx="32583">
                  <c:v>24.661075055373004</c:v>
                </c:pt>
                <c:pt idx="32584">
                  <c:v>0.59926441088231508</c:v>
                </c:pt>
                <c:pt idx="32585">
                  <c:v>0.66038535921603148</c:v>
                </c:pt>
                <c:pt idx="32586">
                  <c:v>0.70105170054341104</c:v>
                </c:pt>
                <c:pt idx="32587">
                  <c:v>0.68968067807411104</c:v>
                </c:pt>
                <c:pt idx="32588">
                  <c:v>0.69040054459215205</c:v>
                </c:pt>
                <c:pt idx="32589">
                  <c:v>0.69635268499211245</c:v>
                </c:pt>
                <c:pt idx="32590">
                  <c:v>0.70557513573404163</c:v>
                </c:pt>
                <c:pt idx="32591">
                  <c:v>0.70425572787287005</c:v>
                </c:pt>
                <c:pt idx="32592">
                  <c:v>0.69735556906428697</c:v>
                </c:pt>
                <c:pt idx="32593">
                  <c:v>0.64690135949789196</c:v>
                </c:pt>
                <c:pt idx="32594">
                  <c:v>0.66746704281482361</c:v>
                </c:pt>
                <c:pt idx="32595">
                  <c:v>0.19622969964501635</c:v>
                </c:pt>
                <c:pt idx="32596">
                  <c:v>6.6181604003929806</c:v>
                </c:pt>
                <c:pt idx="32597">
                  <c:v>25.496009419758991</c:v>
                </c:pt>
                <c:pt idx="32598">
                  <c:v>34.58543565537903</c:v>
                </c:pt>
                <c:pt idx="32599">
                  <c:v>19.320857204859976</c:v>
                </c:pt>
                <c:pt idx="32600">
                  <c:v>40.344478488496009</c:v>
                </c:pt>
                <c:pt idx="32601">
                  <c:v>44.634584960935968</c:v>
                </c:pt>
                <c:pt idx="32602">
                  <c:v>60.378595648871702</c:v>
                </c:pt>
                <c:pt idx="32603">
                  <c:v>114.03200330946015</c:v>
                </c:pt>
                <c:pt idx="32604">
                  <c:v>42.154367811418012</c:v>
                </c:pt>
                <c:pt idx="32605">
                  <c:v>82.116904025609983</c:v>
                </c:pt>
                <c:pt idx="32606">
                  <c:v>63.663062337235033</c:v>
                </c:pt>
                <c:pt idx="32607">
                  <c:v>25.50231687684601</c:v>
                </c:pt>
                <c:pt idx="32608">
                  <c:v>0.50957544279851408</c:v>
                </c:pt>
                <c:pt idx="32609">
                  <c:v>0.54739600297197877</c:v>
                </c:pt>
                <c:pt idx="32610">
                  <c:v>0.5559418269479719</c:v>
                </c:pt>
                <c:pt idx="32611">
                  <c:v>0.59777372668096229</c:v>
                </c:pt>
                <c:pt idx="32612">
                  <c:v>0.6531452993249055</c:v>
                </c:pt>
                <c:pt idx="32613">
                  <c:v>0.79055556161284646</c:v>
                </c:pt>
                <c:pt idx="32614">
                  <c:v>0.7487747701116958</c:v>
                </c:pt>
                <c:pt idx="32615">
                  <c:v>0.74046211796104466</c:v>
                </c:pt>
                <c:pt idx="32616">
                  <c:v>0.7478546925315217</c:v>
                </c:pt>
                <c:pt idx="32617">
                  <c:v>0.59949465586222495</c:v>
                </c:pt>
                <c:pt idx="32618">
                  <c:v>0.60813695888073738</c:v>
                </c:pt>
                <c:pt idx="32619">
                  <c:v>0.95178113712799473</c:v>
                </c:pt>
                <c:pt idx="32620">
                  <c:v>3.5234806145599578</c:v>
                </c:pt>
                <c:pt idx="32621">
                  <c:v>42.133969455299848</c:v>
                </c:pt>
                <c:pt idx="32622">
                  <c:v>37.843533393010148</c:v>
                </c:pt>
                <c:pt idx="32623">
                  <c:v>40.446955566399993</c:v>
                </c:pt>
                <c:pt idx="32624">
                  <c:v>34.723454589845915</c:v>
                </c:pt>
                <c:pt idx="32625">
                  <c:v>41.027355414497947</c:v>
                </c:pt>
                <c:pt idx="32626">
                  <c:v>55.100691731767995</c:v>
                </c:pt>
                <c:pt idx="32627">
                  <c:v>40.367561306426069</c:v>
                </c:pt>
                <c:pt idx="32628">
                  <c:v>47.051905924480025</c:v>
                </c:pt>
                <c:pt idx="32629">
                  <c:v>24.871908230250028</c:v>
                </c:pt>
                <c:pt idx="32630">
                  <c:v>69.22584292941599</c:v>
                </c:pt>
                <c:pt idx="32631">
                  <c:v>25.567356074212995</c:v>
                </c:pt>
                <c:pt idx="32632">
                  <c:v>0.53799665808463815</c:v>
                </c:pt>
                <c:pt idx="32633">
                  <c:v>0.60000867252192791</c:v>
                </c:pt>
                <c:pt idx="32634">
                  <c:v>0.614921295822908</c:v>
                </c:pt>
                <c:pt idx="32635">
                  <c:v>0.50387108463980324</c:v>
                </c:pt>
                <c:pt idx="32636">
                  <c:v>0.46652269603318702</c:v>
                </c:pt>
                <c:pt idx="32637">
                  <c:v>0.473881028039359</c:v>
                </c:pt>
                <c:pt idx="32638">
                  <c:v>0.48686085791049971</c:v>
                </c:pt>
                <c:pt idx="32639">
                  <c:v>0.47771342496289759</c:v>
                </c:pt>
                <c:pt idx="32640">
                  <c:v>0.554181800736809</c:v>
                </c:pt>
                <c:pt idx="32641">
                  <c:v>0.609991984256398</c:v>
                </c:pt>
                <c:pt idx="32642">
                  <c:v>0.67851093573443999</c:v>
                </c:pt>
                <c:pt idx="32643">
                  <c:v>1.3429096054319984</c:v>
                </c:pt>
                <c:pt idx="32644">
                  <c:v>11.755233501856992</c:v>
                </c:pt>
                <c:pt idx="32645">
                  <c:v>48.791980183920032</c:v>
                </c:pt>
                <c:pt idx="32646">
                  <c:v>41.778765733503008</c:v>
                </c:pt>
                <c:pt idx="32647">
                  <c:v>40.481135389534984</c:v>
                </c:pt>
                <c:pt idx="32648">
                  <c:v>51.683592800564043</c:v>
                </c:pt>
                <c:pt idx="32649">
                  <c:v>25.487375081390155</c:v>
                </c:pt>
                <c:pt idx="32650">
                  <c:v>47.777237684462989</c:v>
                </c:pt>
                <c:pt idx="32651">
                  <c:v>45.63232170953097</c:v>
                </c:pt>
                <c:pt idx="32652">
                  <c:v>54.566386311846031</c:v>
                </c:pt>
                <c:pt idx="32653">
                  <c:v>75.042476535370042</c:v>
                </c:pt>
                <c:pt idx="32654">
                  <c:v>83.854110989040009</c:v>
                </c:pt>
                <c:pt idx="32655">
                  <c:v>22.60453085402699</c:v>
                </c:pt>
                <c:pt idx="32656">
                  <c:v>0.74962096452073468</c:v>
                </c:pt>
                <c:pt idx="32657">
                  <c:v>0.77377710402266475</c:v>
                </c:pt>
                <c:pt idx="32658">
                  <c:v>0.76080109676701002</c:v>
                </c:pt>
                <c:pt idx="32659">
                  <c:v>0.86598917409603005</c:v>
                </c:pt>
                <c:pt idx="32660">
                  <c:v>0.65146020164239515</c:v>
                </c:pt>
                <c:pt idx="32661">
                  <c:v>0.73380037112408814</c:v>
                </c:pt>
                <c:pt idx="32662">
                  <c:v>0.87453968135753202</c:v>
                </c:pt>
                <c:pt idx="32663">
                  <c:v>0.9547141721606992</c:v>
                </c:pt>
                <c:pt idx="32664">
                  <c:v>0.96383042662043894</c:v>
                </c:pt>
                <c:pt idx="32665">
                  <c:v>1.0581550941319913</c:v>
                </c:pt>
                <c:pt idx="32666">
                  <c:v>0.86837791541274323</c:v>
                </c:pt>
                <c:pt idx="32667">
                  <c:v>0.58506179317450346</c:v>
                </c:pt>
                <c:pt idx="32668">
                  <c:v>13.538076044718707</c:v>
                </c:pt>
                <c:pt idx="32669">
                  <c:v>37.771267089839967</c:v>
                </c:pt>
                <c:pt idx="32670">
                  <c:v>41.137022433809875</c:v>
                </c:pt>
                <c:pt idx="32671">
                  <c:v>40.779742702909971</c:v>
                </c:pt>
                <c:pt idx="32672">
                  <c:v>43.867971733939839</c:v>
                </c:pt>
                <c:pt idx="32673">
                  <c:v>39.438187221950102</c:v>
                </c:pt>
                <c:pt idx="32674">
                  <c:v>42.748785129130056</c:v>
                </c:pt>
                <c:pt idx="32675">
                  <c:v>55.709231228310045</c:v>
                </c:pt>
                <c:pt idx="32676">
                  <c:v>66.742632921009999</c:v>
                </c:pt>
                <c:pt idx="32677">
                  <c:v>81.887179633250071</c:v>
                </c:pt>
                <c:pt idx="32678">
                  <c:v>92.875782080756949</c:v>
                </c:pt>
                <c:pt idx="32679">
                  <c:v>24.027318720975998</c:v>
                </c:pt>
                <c:pt idx="32680">
                  <c:v>0.81334746034220018</c:v>
                </c:pt>
                <c:pt idx="32681">
                  <c:v>0.78624329077032107</c:v>
                </c:pt>
                <c:pt idx="32682">
                  <c:v>0.8003831384245701</c:v>
                </c:pt>
                <c:pt idx="32683">
                  <c:v>1.0783480001076882</c:v>
                </c:pt>
                <c:pt idx="32684">
                  <c:v>0.8197480242236006</c:v>
                </c:pt>
                <c:pt idx="32685">
                  <c:v>1.1250541394109987</c:v>
                </c:pt>
                <c:pt idx="32686">
                  <c:v>0.85461029194507199</c:v>
                </c:pt>
                <c:pt idx="32687">
                  <c:v>1.0642420027593806</c:v>
                </c:pt>
                <c:pt idx="32688">
                  <c:v>0.94319346438763851</c:v>
                </c:pt>
                <c:pt idx="32689">
                  <c:v>1.0401610179634833</c:v>
                </c:pt>
                <c:pt idx="32690">
                  <c:v>0.79980504959969778</c:v>
                </c:pt>
                <c:pt idx="32691">
                  <c:v>2.2298440353605002</c:v>
                </c:pt>
                <c:pt idx="32692">
                  <c:v>12.480393049452971</c:v>
                </c:pt>
                <c:pt idx="32693">
                  <c:v>36.51296568976403</c:v>
                </c:pt>
                <c:pt idx="32694">
                  <c:v>28.836269226080049</c:v>
                </c:pt>
                <c:pt idx="32695">
                  <c:v>28.291825968419971</c:v>
                </c:pt>
                <c:pt idx="32696">
                  <c:v>43.005948520236984</c:v>
                </c:pt>
                <c:pt idx="32697">
                  <c:v>41.679007703995012</c:v>
                </c:pt>
                <c:pt idx="32698">
                  <c:v>40.709119737419996</c:v>
                </c:pt>
                <c:pt idx="32699">
                  <c:v>52.863618537050115</c:v>
                </c:pt>
                <c:pt idx="32700">
                  <c:v>61.394949544270048</c:v>
                </c:pt>
                <c:pt idx="32701">
                  <c:v>70.589698621959997</c:v>
                </c:pt>
                <c:pt idx="32702">
                  <c:v>60.150460637409878</c:v>
                </c:pt>
                <c:pt idx="32703">
                  <c:v>22.024387979015593</c:v>
                </c:pt>
                <c:pt idx="32704">
                  <c:v>0.71787918129065897</c:v>
                </c:pt>
                <c:pt idx="32705">
                  <c:v>0.80275760637519467</c:v>
                </c:pt>
                <c:pt idx="32706">
                  <c:v>0.81182331236603533</c:v>
                </c:pt>
                <c:pt idx="32707">
                  <c:v>0.82908237458243861</c:v>
                </c:pt>
                <c:pt idx="32708">
                  <c:v>0.87763131785960691</c:v>
                </c:pt>
                <c:pt idx="32709">
                  <c:v>0.87738364939003399</c:v>
                </c:pt>
                <c:pt idx="32710">
                  <c:v>0.965838901320905</c:v>
                </c:pt>
                <c:pt idx="32711">
                  <c:v>1.2690530471295201</c:v>
                </c:pt>
                <c:pt idx="32712">
                  <c:v>1.3404562111801011</c:v>
                </c:pt>
                <c:pt idx="32713">
                  <c:v>1.2648240037327869</c:v>
                </c:pt>
                <c:pt idx="32714">
                  <c:v>1.3015274318052408</c:v>
                </c:pt>
                <c:pt idx="32715">
                  <c:v>1.6839014824959992</c:v>
                </c:pt>
                <c:pt idx="32716">
                  <c:v>23.056704307134964</c:v>
                </c:pt>
                <c:pt idx="32717">
                  <c:v>30.528847995330125</c:v>
                </c:pt>
                <c:pt idx="32718">
                  <c:v>51.436307508689879</c:v>
                </c:pt>
                <c:pt idx="32719">
                  <c:v>47.512663845479892</c:v>
                </c:pt>
                <c:pt idx="32720">
                  <c:v>45.713623589413942</c:v>
                </c:pt>
                <c:pt idx="32721">
                  <c:v>46.95266601562605</c:v>
                </c:pt>
                <c:pt idx="32722">
                  <c:v>49.710262179905953</c:v>
                </c:pt>
                <c:pt idx="32723">
                  <c:v>51.679334988059964</c:v>
                </c:pt>
                <c:pt idx="32724">
                  <c:v>51.281674126529879</c:v>
                </c:pt>
                <c:pt idx="32725">
                  <c:v>69.83430189345097</c:v>
                </c:pt>
                <c:pt idx="32726">
                  <c:v>90.426788618291994</c:v>
                </c:pt>
                <c:pt idx="32727">
                  <c:v>23.467469528314012</c:v>
                </c:pt>
                <c:pt idx="32728">
                  <c:v>0.70161083710786221</c:v>
                </c:pt>
                <c:pt idx="32729">
                  <c:v>0.67220559262434521</c:v>
                </c:pt>
                <c:pt idx="32730">
                  <c:v>0.91751404744576148</c:v>
                </c:pt>
                <c:pt idx="32731">
                  <c:v>0.90577883117698799</c:v>
                </c:pt>
                <c:pt idx="32732">
                  <c:v>0.885747301560736</c:v>
                </c:pt>
                <c:pt idx="32733">
                  <c:v>0.88626523547611979</c:v>
                </c:pt>
                <c:pt idx="32734">
                  <c:v>0.92902858059128968</c:v>
                </c:pt>
                <c:pt idx="32735">
                  <c:v>0.95022774241824193</c:v>
                </c:pt>
                <c:pt idx="32736">
                  <c:v>0.92818687532267641</c:v>
                </c:pt>
                <c:pt idx="32737">
                  <c:v>0.86440541489330391</c:v>
                </c:pt>
                <c:pt idx="32738">
                  <c:v>0.84502865048309705</c:v>
                </c:pt>
                <c:pt idx="32739">
                  <c:v>10.302154230681808</c:v>
                </c:pt>
                <c:pt idx="32740">
                  <c:v>0.7612816535120146</c:v>
                </c:pt>
                <c:pt idx="32741">
                  <c:v>182.77974541558001</c:v>
                </c:pt>
                <c:pt idx="32742">
                  <c:v>241.11973971896987</c:v>
                </c:pt>
                <c:pt idx="32743">
                  <c:v>42.047903645830957</c:v>
                </c:pt>
                <c:pt idx="32744">
                  <c:v>55.228432617190037</c:v>
                </c:pt>
                <c:pt idx="32745">
                  <c:v>33.327010328500137</c:v>
                </c:pt>
                <c:pt idx="32746">
                  <c:v>36.095684882270007</c:v>
                </c:pt>
                <c:pt idx="32747">
                  <c:v>41.56586853028</c:v>
                </c:pt>
                <c:pt idx="32748">
                  <c:v>47.716473388671083</c:v>
                </c:pt>
                <c:pt idx="32749">
                  <c:v>81.038059217669002</c:v>
                </c:pt>
                <c:pt idx="32750">
                  <c:v>82.616662156846019</c:v>
                </c:pt>
                <c:pt idx="32751">
                  <c:v>20.569102240523989</c:v>
                </c:pt>
                <c:pt idx="32752">
                  <c:v>0.54857070651816053</c:v>
                </c:pt>
                <c:pt idx="32753">
                  <c:v>0.5102333436612827</c:v>
                </c:pt>
                <c:pt idx="32754">
                  <c:v>0.73035637621038596</c:v>
                </c:pt>
                <c:pt idx="32755">
                  <c:v>0.62808346318869568</c:v>
                </c:pt>
                <c:pt idx="32756">
                  <c:v>0.68954612833897988</c:v>
                </c:pt>
                <c:pt idx="32757">
                  <c:v>0.80634542916401708</c:v>
                </c:pt>
                <c:pt idx="32758">
                  <c:v>0.70579341828744646</c:v>
                </c:pt>
                <c:pt idx="32759">
                  <c:v>0.73068034615445998</c:v>
                </c:pt>
                <c:pt idx="32760">
                  <c:v>0.72887032325871037</c:v>
                </c:pt>
                <c:pt idx="32761">
                  <c:v>0.73222838801870405</c:v>
                </c:pt>
                <c:pt idx="32762">
                  <c:v>0.77203899574309709</c:v>
                </c:pt>
                <c:pt idx="32763">
                  <c:v>7.6696137485339761</c:v>
                </c:pt>
                <c:pt idx="32764">
                  <c:v>54.841559609307069</c:v>
                </c:pt>
                <c:pt idx="32765">
                  <c:v>19.450571967230985</c:v>
                </c:pt>
                <c:pt idx="32766">
                  <c:v>31.150943060979898</c:v>
                </c:pt>
                <c:pt idx="32767">
                  <c:v>35.823723280169986</c:v>
                </c:pt>
                <c:pt idx="32768">
                  <c:v>31.668873833544012</c:v>
                </c:pt>
                <c:pt idx="32769">
                  <c:v>25.732068277994017</c:v>
                </c:pt>
                <c:pt idx="32770">
                  <c:v>23.242822536890003</c:v>
                </c:pt>
                <c:pt idx="32771">
                  <c:v>53.24939900715998</c:v>
                </c:pt>
                <c:pt idx="32772">
                  <c:v>53.799238620330016</c:v>
                </c:pt>
                <c:pt idx="32773">
                  <c:v>72.965742730030115</c:v>
                </c:pt>
                <c:pt idx="32774">
                  <c:v>82.121549012927062</c:v>
                </c:pt>
                <c:pt idx="32775">
                  <c:v>12.139588314548298</c:v>
                </c:pt>
                <c:pt idx="32776">
                  <c:v>0.75237084257053954</c:v>
                </c:pt>
                <c:pt idx="32777">
                  <c:v>0.76020711854995904</c:v>
                </c:pt>
                <c:pt idx="32778">
                  <c:v>0.70485452269830895</c:v>
                </c:pt>
                <c:pt idx="32779">
                  <c:v>0.72063676256395404</c:v>
                </c:pt>
                <c:pt idx="32780">
                  <c:v>0.78786374603630593</c:v>
                </c:pt>
                <c:pt idx="32781">
                  <c:v>0.75781602011481752</c:v>
                </c:pt>
                <c:pt idx="32782">
                  <c:v>0.82487302764005177</c:v>
                </c:pt>
                <c:pt idx="32783">
                  <c:v>0.73077071039757246</c:v>
                </c:pt>
                <c:pt idx="32784">
                  <c:v>0.74314944194662103</c:v>
                </c:pt>
                <c:pt idx="32785">
                  <c:v>0.74975557924345704</c:v>
                </c:pt>
                <c:pt idx="32786">
                  <c:v>0.74654157594428361</c:v>
                </c:pt>
                <c:pt idx="32787">
                  <c:v>8.0414171373490149</c:v>
                </c:pt>
                <c:pt idx="32788">
                  <c:v>14.460098503969903</c:v>
                </c:pt>
                <c:pt idx="32789">
                  <c:v>17.077372775610002</c:v>
                </c:pt>
                <c:pt idx="32790">
                  <c:v>30.824643690312996</c:v>
                </c:pt>
                <c:pt idx="32791">
                  <c:v>32.003010932075995</c:v>
                </c:pt>
                <c:pt idx="32792">
                  <c:v>26.954886474614</c:v>
                </c:pt>
                <c:pt idx="32793">
                  <c:v>46.026004638664972</c:v>
                </c:pt>
                <c:pt idx="32794">
                  <c:v>39.113405354819008</c:v>
                </c:pt>
                <c:pt idx="32795">
                  <c:v>38.857100965713983</c:v>
                </c:pt>
                <c:pt idx="32796">
                  <c:v>13.264212103956993</c:v>
                </c:pt>
                <c:pt idx="32797">
                  <c:v>58.146847059454515</c:v>
                </c:pt>
                <c:pt idx="32798">
                  <c:v>58.890856153701975</c:v>
                </c:pt>
                <c:pt idx="32799">
                  <c:v>8.1875473099839979</c:v>
                </c:pt>
                <c:pt idx="32800">
                  <c:v>0.66966234358891075</c:v>
                </c:pt>
                <c:pt idx="32801">
                  <c:v>0.83579537014633987</c:v>
                </c:pt>
                <c:pt idx="32802">
                  <c:v>0.60596886006176576</c:v>
                </c:pt>
                <c:pt idx="32803">
                  <c:v>0.75772944477440896</c:v>
                </c:pt>
                <c:pt idx="32804">
                  <c:v>0.80566433633641044</c:v>
                </c:pt>
                <c:pt idx="32805">
                  <c:v>0.70640377832055268</c:v>
                </c:pt>
                <c:pt idx="32806">
                  <c:v>0.70081854273335686</c:v>
                </c:pt>
                <c:pt idx="32807">
                  <c:v>0.71825241170794685</c:v>
                </c:pt>
                <c:pt idx="32808">
                  <c:v>0.71657359711726398</c:v>
                </c:pt>
                <c:pt idx="32809">
                  <c:v>0.71414899184383696</c:v>
                </c:pt>
                <c:pt idx="32810">
                  <c:v>0.75551414447536602</c:v>
                </c:pt>
                <c:pt idx="32811">
                  <c:v>1.3184397363519906</c:v>
                </c:pt>
                <c:pt idx="32812">
                  <c:v>25.269981630110124</c:v>
                </c:pt>
                <c:pt idx="32813">
                  <c:v>19.376313680020075</c:v>
                </c:pt>
                <c:pt idx="32814">
                  <c:v>23.674468248150106</c:v>
                </c:pt>
                <c:pt idx="32815">
                  <c:v>26.661572197808994</c:v>
                </c:pt>
                <c:pt idx="32816">
                  <c:v>44.556550089521011</c:v>
                </c:pt>
                <c:pt idx="32817">
                  <c:v>38.638013203938044</c:v>
                </c:pt>
                <c:pt idx="32818">
                  <c:v>44.284625651045985</c:v>
                </c:pt>
                <c:pt idx="32819">
                  <c:v>33.137171952988801</c:v>
                </c:pt>
                <c:pt idx="32820">
                  <c:v>48.278654073082066</c:v>
                </c:pt>
                <c:pt idx="32821">
                  <c:v>78.653373836940034</c:v>
                </c:pt>
                <c:pt idx="32822">
                  <c:v>61.996630566914895</c:v>
                </c:pt>
                <c:pt idx="32823">
                  <c:v>14.307440444057292</c:v>
                </c:pt>
                <c:pt idx="32824">
                  <c:v>0.80839296982829723</c:v>
                </c:pt>
                <c:pt idx="32825">
                  <c:v>0.88031540756429649</c:v>
                </c:pt>
                <c:pt idx="32826">
                  <c:v>1.1197650082254</c:v>
                </c:pt>
                <c:pt idx="32827">
                  <c:v>0.75517184721510233</c:v>
                </c:pt>
                <c:pt idx="32828">
                  <c:v>0.82108994623020237</c:v>
                </c:pt>
                <c:pt idx="32829">
                  <c:v>0.84414537701340464</c:v>
                </c:pt>
                <c:pt idx="32830">
                  <c:v>0.87117091163990068</c:v>
                </c:pt>
                <c:pt idx="32831">
                  <c:v>0.97887085685609776</c:v>
                </c:pt>
                <c:pt idx="32832">
                  <c:v>0.88866749231392994</c:v>
                </c:pt>
                <c:pt idx="32833">
                  <c:v>0.90090543064328432</c:v>
                </c:pt>
                <c:pt idx="32834">
                  <c:v>0.89144365287966343</c:v>
                </c:pt>
                <c:pt idx="32835">
                  <c:v>5.4882804460686998</c:v>
                </c:pt>
                <c:pt idx="32836">
                  <c:v>2.5753222529090181</c:v>
                </c:pt>
                <c:pt idx="32837">
                  <c:v>28.901929185656968</c:v>
                </c:pt>
                <c:pt idx="32838">
                  <c:v>50.636407301157988</c:v>
                </c:pt>
                <c:pt idx="32839">
                  <c:v>45.182908935545015</c:v>
                </c:pt>
                <c:pt idx="32840">
                  <c:v>41.156328938802972</c:v>
                </c:pt>
                <c:pt idx="32841">
                  <c:v>49.475931667754992</c:v>
                </c:pt>
                <c:pt idx="32842">
                  <c:v>58.495326605906001</c:v>
                </c:pt>
                <c:pt idx="32843">
                  <c:v>45.962209743927986</c:v>
                </c:pt>
                <c:pt idx="32844">
                  <c:v>52.746463487412001</c:v>
                </c:pt>
                <c:pt idx="32845">
                  <c:v>86.644546712240071</c:v>
                </c:pt>
                <c:pt idx="32846">
                  <c:v>82.836863208346017</c:v>
                </c:pt>
                <c:pt idx="32847">
                  <c:v>17.951473701403799</c:v>
                </c:pt>
                <c:pt idx="32848">
                  <c:v>0.40403985179359014</c:v>
                </c:pt>
                <c:pt idx="32849">
                  <c:v>0.59304333962580802</c:v>
                </c:pt>
                <c:pt idx="32850">
                  <c:v>0.33488864542200147</c:v>
                </c:pt>
                <c:pt idx="32851">
                  <c:v>0</c:v>
                </c:pt>
                <c:pt idx="32852">
                  <c:v>0.85651113443155424</c:v>
                </c:pt>
                <c:pt idx="32853">
                  <c:v>1.8865817816902108E-3</c:v>
                </c:pt>
                <c:pt idx="32854">
                  <c:v>0.62860828344700082</c:v>
                </c:pt>
                <c:pt idx="32855">
                  <c:v>1.2175353603383989</c:v>
                </c:pt>
                <c:pt idx="32856">
                  <c:v>0.72500428694161634</c:v>
                </c:pt>
                <c:pt idx="32857">
                  <c:v>0.73305574550611841</c:v>
                </c:pt>
                <c:pt idx="32858">
                  <c:v>0.77655826718315168</c:v>
                </c:pt>
                <c:pt idx="32859">
                  <c:v>0.96049668719749803</c:v>
                </c:pt>
                <c:pt idx="32860">
                  <c:v>13.182128490871037</c:v>
                </c:pt>
                <c:pt idx="32861">
                  <c:v>30.405477837460012</c:v>
                </c:pt>
                <c:pt idx="32862">
                  <c:v>43.368993055551996</c:v>
                </c:pt>
                <c:pt idx="32863">
                  <c:v>35.912281901044992</c:v>
                </c:pt>
                <c:pt idx="32864">
                  <c:v>37.790325656468042</c:v>
                </c:pt>
                <c:pt idx="32865">
                  <c:v>31.315712754989931</c:v>
                </c:pt>
                <c:pt idx="32866">
                  <c:v>44.457787679039939</c:v>
                </c:pt>
                <c:pt idx="32867">
                  <c:v>54.226203884550159</c:v>
                </c:pt>
                <c:pt idx="32868">
                  <c:v>48.073708360461978</c:v>
                </c:pt>
                <c:pt idx="32869">
                  <c:v>87.674898681635</c:v>
                </c:pt>
                <c:pt idx="32870">
                  <c:v>77.15027626885194</c:v>
                </c:pt>
                <c:pt idx="32871">
                  <c:v>17.854618398072198</c:v>
                </c:pt>
                <c:pt idx="32872">
                  <c:v>0.59782703936519965</c:v>
                </c:pt>
                <c:pt idx="32873">
                  <c:v>0.60039795307706678</c:v>
                </c:pt>
                <c:pt idx="32874">
                  <c:v>0.53735585840326738</c:v>
                </c:pt>
                <c:pt idx="32875">
                  <c:v>0.62791796211673101</c:v>
                </c:pt>
                <c:pt idx="32876">
                  <c:v>0.68750856791907511</c:v>
                </c:pt>
                <c:pt idx="32877">
                  <c:v>0.71171488557153084</c:v>
                </c:pt>
                <c:pt idx="32878">
                  <c:v>0.64242398355946817</c:v>
                </c:pt>
                <c:pt idx="32879">
                  <c:v>0.7378342242009801</c:v>
                </c:pt>
                <c:pt idx="32880">
                  <c:v>0.621259755268466</c:v>
                </c:pt>
                <c:pt idx="32881">
                  <c:v>0.67788234405480097</c:v>
                </c:pt>
                <c:pt idx="32882">
                  <c:v>1.2599408865758903</c:v>
                </c:pt>
                <c:pt idx="32883">
                  <c:v>4.4782959008450121</c:v>
                </c:pt>
                <c:pt idx="32884">
                  <c:v>18.103251525031965</c:v>
                </c:pt>
                <c:pt idx="32885">
                  <c:v>30.610047539605201</c:v>
                </c:pt>
                <c:pt idx="32886">
                  <c:v>43.842400444878798</c:v>
                </c:pt>
                <c:pt idx="32887">
                  <c:v>40.72583116319197</c:v>
                </c:pt>
                <c:pt idx="32888">
                  <c:v>34.841891682943924</c:v>
                </c:pt>
                <c:pt idx="32889">
                  <c:v>47.905983344179958</c:v>
                </c:pt>
                <c:pt idx="32890">
                  <c:v>44.471401909721976</c:v>
                </c:pt>
                <c:pt idx="32891">
                  <c:v>43.136823594832009</c:v>
                </c:pt>
                <c:pt idx="32892">
                  <c:v>40.382023518879009</c:v>
                </c:pt>
                <c:pt idx="32893">
                  <c:v>83.050386420349923</c:v>
                </c:pt>
                <c:pt idx="32894">
                  <c:v>79.951037169561914</c:v>
                </c:pt>
                <c:pt idx="32895">
                  <c:v>14.931519982194899</c:v>
                </c:pt>
                <c:pt idx="32896">
                  <c:v>0.49784754425104111</c:v>
                </c:pt>
                <c:pt idx="32897">
                  <c:v>0.63265652503663672</c:v>
                </c:pt>
                <c:pt idx="32898">
                  <c:v>0.57630083012314304</c:v>
                </c:pt>
                <c:pt idx="32899">
                  <c:v>0.56997903155839713</c:v>
                </c:pt>
                <c:pt idx="32900">
                  <c:v>0.57584980301271305</c:v>
                </c:pt>
                <c:pt idx="32901">
                  <c:v>0.57676505597096972</c:v>
                </c:pt>
                <c:pt idx="32902">
                  <c:v>1.1012231721323396</c:v>
                </c:pt>
                <c:pt idx="32903">
                  <c:v>0.6957612567910495</c:v>
                </c:pt>
                <c:pt idx="32904">
                  <c:v>0.96760407595814968</c:v>
                </c:pt>
                <c:pt idx="32905">
                  <c:v>0.68553360429543075</c:v>
                </c:pt>
                <c:pt idx="32906">
                  <c:v>0.70911506645480704</c:v>
                </c:pt>
                <c:pt idx="32907">
                  <c:v>0.45027338961960339</c:v>
                </c:pt>
                <c:pt idx="32908">
                  <c:v>4.5887966579870181</c:v>
                </c:pt>
                <c:pt idx="32909">
                  <c:v>32.957201063371031</c:v>
                </c:pt>
                <c:pt idx="32910">
                  <c:v>52.611972791881016</c:v>
                </c:pt>
                <c:pt idx="32911">
                  <c:v>48.694756130636961</c:v>
                </c:pt>
                <c:pt idx="32912">
                  <c:v>56.578166097005919</c:v>
                </c:pt>
                <c:pt idx="32913">
                  <c:v>43.684428304033986</c:v>
                </c:pt>
                <c:pt idx="32914">
                  <c:v>33.248127577030118</c:v>
                </c:pt>
                <c:pt idx="32915">
                  <c:v>47.868607855899882</c:v>
                </c:pt>
                <c:pt idx="32916">
                  <c:v>71.179020724830025</c:v>
                </c:pt>
                <c:pt idx="32917">
                  <c:v>83.509599338100088</c:v>
                </c:pt>
                <c:pt idx="32918">
                  <c:v>82.573671548633001</c:v>
                </c:pt>
                <c:pt idx="32919">
                  <c:v>14.119437139092899</c:v>
                </c:pt>
                <c:pt idx="32920">
                  <c:v>0.75689555980995915</c:v>
                </c:pt>
                <c:pt idx="32921">
                  <c:v>0.63216853203616497</c:v>
                </c:pt>
                <c:pt idx="32922">
                  <c:v>0.79133431778172914</c:v>
                </c:pt>
                <c:pt idx="32923">
                  <c:v>0.67603801329080104</c:v>
                </c:pt>
                <c:pt idx="32924">
                  <c:v>0.60744143788292049</c:v>
                </c:pt>
                <c:pt idx="32925">
                  <c:v>0.59411700448891103</c:v>
                </c:pt>
                <c:pt idx="32926">
                  <c:v>0.63608536179044795</c:v>
                </c:pt>
                <c:pt idx="32927">
                  <c:v>0.62766980032649899</c:v>
                </c:pt>
                <c:pt idx="32928">
                  <c:v>0.61481645451799205</c:v>
                </c:pt>
                <c:pt idx="32929">
                  <c:v>0.69553888217061255</c:v>
                </c:pt>
                <c:pt idx="32930">
                  <c:v>0.67290584822417743</c:v>
                </c:pt>
                <c:pt idx="32931">
                  <c:v>1.8711162224866911</c:v>
                </c:pt>
                <c:pt idx="32932">
                  <c:v>13.870490875243945</c:v>
                </c:pt>
                <c:pt idx="32933">
                  <c:v>28.223000759552974</c:v>
                </c:pt>
                <c:pt idx="32934">
                  <c:v>44.984160970048009</c:v>
                </c:pt>
                <c:pt idx="32935">
                  <c:v>47.458087972009025</c:v>
                </c:pt>
                <c:pt idx="32936">
                  <c:v>47.8527187771207</c:v>
                </c:pt>
                <c:pt idx="32937">
                  <c:v>32.753731960721979</c:v>
                </c:pt>
                <c:pt idx="32938">
                  <c:v>53.110550401481987</c:v>
                </c:pt>
                <c:pt idx="32939">
                  <c:v>41.937856580945009</c:v>
                </c:pt>
                <c:pt idx="32940">
                  <c:v>53.694277615016972</c:v>
                </c:pt>
                <c:pt idx="32941">
                  <c:v>81.900053439669023</c:v>
                </c:pt>
                <c:pt idx="32942">
                  <c:v>77.419434831408068</c:v>
                </c:pt>
                <c:pt idx="32943">
                  <c:v>13.5193632456171</c:v>
                </c:pt>
                <c:pt idx="32944">
                  <c:v>0.71648346326891899</c:v>
                </c:pt>
                <c:pt idx="32945">
                  <c:v>0.95535288050715794</c:v>
                </c:pt>
                <c:pt idx="32946">
                  <c:v>0.739958933250078</c:v>
                </c:pt>
                <c:pt idx="32947">
                  <c:v>0.99612208355668797</c:v>
                </c:pt>
                <c:pt idx="32948">
                  <c:v>0.82684063533891294</c:v>
                </c:pt>
                <c:pt idx="32949">
                  <c:v>0.76757189431080297</c:v>
                </c:pt>
                <c:pt idx="32950">
                  <c:v>0.91881210782786604</c:v>
                </c:pt>
                <c:pt idx="32951">
                  <c:v>0.92340965152419763</c:v>
                </c:pt>
                <c:pt idx="32952">
                  <c:v>0.81258560361152199</c:v>
                </c:pt>
                <c:pt idx="32953">
                  <c:v>0.82142772839094946</c:v>
                </c:pt>
                <c:pt idx="32954">
                  <c:v>0.76884398545410204</c:v>
                </c:pt>
                <c:pt idx="32955">
                  <c:v>0.95626521333909409</c:v>
                </c:pt>
                <c:pt idx="32956">
                  <c:v>3.3803469000899895</c:v>
                </c:pt>
                <c:pt idx="32957">
                  <c:v>22.26327067056593</c:v>
                </c:pt>
                <c:pt idx="32958">
                  <c:v>37.785801323785023</c:v>
                </c:pt>
                <c:pt idx="32959">
                  <c:v>34.877062174477032</c:v>
                </c:pt>
                <c:pt idx="32960">
                  <c:v>33.250341762964013</c:v>
                </c:pt>
                <c:pt idx="32961">
                  <c:v>29.177375827362994</c:v>
                </c:pt>
                <c:pt idx="32962">
                  <c:v>50.659291178385047</c:v>
                </c:pt>
                <c:pt idx="32963">
                  <c:v>53.625189751519997</c:v>
                </c:pt>
                <c:pt idx="32964">
                  <c:v>45.153990885413009</c:v>
                </c:pt>
                <c:pt idx="32965">
                  <c:v>69.665303683806997</c:v>
                </c:pt>
                <c:pt idx="32966">
                  <c:v>67.50663985358301</c:v>
                </c:pt>
                <c:pt idx="32967">
                  <c:v>9.9772884468386902</c:v>
                </c:pt>
                <c:pt idx="32968">
                  <c:v>0.68868378001462505</c:v>
                </c:pt>
                <c:pt idx="32969">
                  <c:v>0.92766949514076291</c:v>
                </c:pt>
                <c:pt idx="32970">
                  <c:v>0.85434951140126481</c:v>
                </c:pt>
                <c:pt idx="32971">
                  <c:v>1.0025812808924901</c:v>
                </c:pt>
                <c:pt idx="32972">
                  <c:v>0.83798216150697913</c:v>
                </c:pt>
                <c:pt idx="32973">
                  <c:v>0.62586659993707983</c:v>
                </c:pt>
                <c:pt idx="32974">
                  <c:v>0.62445826169862528</c:v>
                </c:pt>
                <c:pt idx="32975">
                  <c:v>0.62013065934733802</c:v>
                </c:pt>
                <c:pt idx="32976">
                  <c:v>0.638077395349812</c:v>
                </c:pt>
                <c:pt idx="32977">
                  <c:v>0.66599542644068899</c:v>
                </c:pt>
                <c:pt idx="32978">
                  <c:v>0.58667878481037206</c:v>
                </c:pt>
                <c:pt idx="32979">
                  <c:v>1.033777696241998</c:v>
                </c:pt>
                <c:pt idx="32980">
                  <c:v>18.026818809510132</c:v>
                </c:pt>
                <c:pt idx="32981">
                  <c:v>13.187884114579902</c:v>
                </c:pt>
                <c:pt idx="32982">
                  <c:v>32.731200358069998</c:v>
                </c:pt>
                <c:pt idx="32983">
                  <c:v>34.261595052079883</c:v>
                </c:pt>
                <c:pt idx="32984">
                  <c:v>34.029716525599952</c:v>
                </c:pt>
                <c:pt idx="32985">
                  <c:v>42.36960557725979</c:v>
                </c:pt>
                <c:pt idx="32986">
                  <c:v>40.442044949009869</c:v>
                </c:pt>
                <c:pt idx="32987">
                  <c:v>36.211666259769004</c:v>
                </c:pt>
                <c:pt idx="32988">
                  <c:v>32.520803222649874</c:v>
                </c:pt>
                <c:pt idx="32989">
                  <c:v>45.994821573900026</c:v>
                </c:pt>
                <c:pt idx="32990">
                  <c:v>50.701185838911101</c:v>
                </c:pt>
                <c:pt idx="32991">
                  <c:v>9.7159031870530939</c:v>
                </c:pt>
                <c:pt idx="32992">
                  <c:v>0.72582055873211004</c:v>
                </c:pt>
                <c:pt idx="32993">
                  <c:v>0.75269303384922992</c:v>
                </c:pt>
                <c:pt idx="32994">
                  <c:v>0.87061459065479774</c:v>
                </c:pt>
                <c:pt idx="32995">
                  <c:v>0.76825084770253005</c:v>
                </c:pt>
                <c:pt idx="32996">
                  <c:v>0.77631738811057982</c:v>
                </c:pt>
                <c:pt idx="32997">
                  <c:v>0.80649439475330986</c:v>
                </c:pt>
                <c:pt idx="32998">
                  <c:v>1.0005313700500897</c:v>
                </c:pt>
                <c:pt idx="32999">
                  <c:v>0.82841675994399999</c:v>
                </c:pt>
                <c:pt idx="33000">
                  <c:v>0.85155709662526036</c:v>
                </c:pt>
                <c:pt idx="33001">
                  <c:v>0.84136857293340017</c:v>
                </c:pt>
                <c:pt idx="33002">
                  <c:v>0.72515127066108986</c:v>
                </c:pt>
                <c:pt idx="33003">
                  <c:v>2.7446603839967025</c:v>
                </c:pt>
                <c:pt idx="33004">
                  <c:v>24.324005605910088</c:v>
                </c:pt>
                <c:pt idx="33005">
                  <c:v>28.15571892633011</c:v>
                </c:pt>
                <c:pt idx="33006">
                  <c:v>42.098221164280972</c:v>
                </c:pt>
                <c:pt idx="33007">
                  <c:v>71.327971191400138</c:v>
                </c:pt>
                <c:pt idx="33008">
                  <c:v>40.050364040800105</c:v>
                </c:pt>
                <c:pt idx="33009">
                  <c:v>42.706183403859995</c:v>
                </c:pt>
                <c:pt idx="33010">
                  <c:v>44.645207451710121</c:v>
                </c:pt>
                <c:pt idx="33011">
                  <c:v>43.986765136719896</c:v>
                </c:pt>
                <c:pt idx="33012">
                  <c:v>41.844466213649866</c:v>
                </c:pt>
                <c:pt idx="33013">
                  <c:v>43.913211364745962</c:v>
                </c:pt>
                <c:pt idx="33014">
                  <c:v>38.333863381279997</c:v>
                </c:pt>
                <c:pt idx="33015">
                  <c:v>5.9863927811393989</c:v>
                </c:pt>
                <c:pt idx="33016">
                  <c:v>0.76949225981316349</c:v>
                </c:pt>
                <c:pt idx="33017">
                  <c:v>0.72685771581987391</c:v>
                </c:pt>
                <c:pt idx="33018">
                  <c:v>0.83806520027027886</c:v>
                </c:pt>
                <c:pt idx="33019">
                  <c:v>1.0524535095162992</c:v>
                </c:pt>
                <c:pt idx="33020">
                  <c:v>1.0726870588697999</c:v>
                </c:pt>
                <c:pt idx="33021">
                  <c:v>0.91836280184053898</c:v>
                </c:pt>
                <c:pt idx="33022">
                  <c:v>0.77019384990239992</c:v>
                </c:pt>
                <c:pt idx="33023">
                  <c:v>0.98781361108106047</c:v>
                </c:pt>
                <c:pt idx="33024">
                  <c:v>1.0258052240433502</c:v>
                </c:pt>
                <c:pt idx="33025">
                  <c:v>0.83857721561561993</c:v>
                </c:pt>
                <c:pt idx="33026">
                  <c:v>1.0247763659903</c:v>
                </c:pt>
                <c:pt idx="33027">
                  <c:v>1.608262267274398</c:v>
                </c:pt>
                <c:pt idx="33028">
                  <c:v>18.723626071083004</c:v>
                </c:pt>
                <c:pt idx="33029">
                  <c:v>32.659822964129944</c:v>
                </c:pt>
                <c:pt idx="33030">
                  <c:v>23.351964586040026</c:v>
                </c:pt>
                <c:pt idx="33031">
                  <c:v>21.517118665909948</c:v>
                </c:pt>
                <c:pt idx="33032">
                  <c:v>21.811006435819991</c:v>
                </c:pt>
                <c:pt idx="33033">
                  <c:v>28.76137003582005</c:v>
                </c:pt>
                <c:pt idx="33034">
                  <c:v>38.810584852440115</c:v>
                </c:pt>
                <c:pt idx="33035">
                  <c:v>25.644597981769948</c:v>
                </c:pt>
                <c:pt idx="33036">
                  <c:v>29.826376139323997</c:v>
                </c:pt>
                <c:pt idx="33037">
                  <c:v>48.778153143987012</c:v>
                </c:pt>
                <c:pt idx="33038">
                  <c:v>36.397368986342002</c:v>
                </c:pt>
                <c:pt idx="33039">
                  <c:v>4.5286375911640011</c:v>
                </c:pt>
                <c:pt idx="33040">
                  <c:v>0.66868143130204905</c:v>
                </c:pt>
                <c:pt idx="33041">
                  <c:v>0.80987040588690995</c:v>
                </c:pt>
                <c:pt idx="33042">
                  <c:v>0.73088901345359503</c:v>
                </c:pt>
                <c:pt idx="33043">
                  <c:v>0.94843580738387012</c:v>
                </c:pt>
                <c:pt idx="33044">
                  <c:v>0.88226238383151401</c:v>
                </c:pt>
                <c:pt idx="33045">
                  <c:v>0.97457069575534994</c:v>
                </c:pt>
                <c:pt idx="33046">
                  <c:v>1.0284691694354202</c:v>
                </c:pt>
                <c:pt idx="33047">
                  <c:v>0.97444516552500593</c:v>
                </c:pt>
                <c:pt idx="33048">
                  <c:v>0.93039741715876989</c:v>
                </c:pt>
                <c:pt idx="33049">
                  <c:v>0.89614967523922306</c:v>
                </c:pt>
                <c:pt idx="33050">
                  <c:v>0.96904438442726304</c:v>
                </c:pt>
                <c:pt idx="33051">
                  <c:v>1.6969635832969985</c:v>
                </c:pt>
                <c:pt idx="33052">
                  <c:v>16.011418122184978</c:v>
                </c:pt>
                <c:pt idx="33053">
                  <c:v>19.322105984156025</c:v>
                </c:pt>
                <c:pt idx="33054">
                  <c:v>48.9634007093631</c:v>
                </c:pt>
                <c:pt idx="33055">
                  <c:v>48.59497124566002</c:v>
                </c:pt>
                <c:pt idx="33056">
                  <c:v>50.987707655163007</c:v>
                </c:pt>
                <c:pt idx="33057">
                  <c:v>54.994889051653018</c:v>
                </c:pt>
                <c:pt idx="33058">
                  <c:v>55.560445827909007</c:v>
                </c:pt>
                <c:pt idx="33059">
                  <c:v>62.758360053165205</c:v>
                </c:pt>
                <c:pt idx="33060">
                  <c:v>58.359649658199942</c:v>
                </c:pt>
                <c:pt idx="33061">
                  <c:v>86.43601277668995</c:v>
                </c:pt>
                <c:pt idx="33062">
                  <c:v>70.499277086258076</c:v>
                </c:pt>
                <c:pt idx="33063">
                  <c:v>6.9908363102747302</c:v>
                </c:pt>
                <c:pt idx="33064">
                  <c:v>0.78233892540807293</c:v>
                </c:pt>
                <c:pt idx="33065">
                  <c:v>0.96418764445288008</c:v>
                </c:pt>
                <c:pt idx="33066">
                  <c:v>0.84604405561904095</c:v>
                </c:pt>
                <c:pt idx="33067">
                  <c:v>1.02039181575427</c:v>
                </c:pt>
                <c:pt idx="33068">
                  <c:v>0.73904916458989067</c:v>
                </c:pt>
                <c:pt idx="33069">
                  <c:v>0.92084939888570005</c:v>
                </c:pt>
                <c:pt idx="33070">
                  <c:v>1.0207441589834199</c:v>
                </c:pt>
                <c:pt idx="33071">
                  <c:v>0.88414416037817301</c:v>
                </c:pt>
                <c:pt idx="33072">
                  <c:v>0.92380403002102907</c:v>
                </c:pt>
                <c:pt idx="33073">
                  <c:v>0.95138697221181501</c:v>
                </c:pt>
                <c:pt idx="33074">
                  <c:v>0.94495995404133792</c:v>
                </c:pt>
                <c:pt idx="33075">
                  <c:v>4.2996955318860159</c:v>
                </c:pt>
                <c:pt idx="33076">
                  <c:v>0.89254643546303214</c:v>
                </c:pt>
                <c:pt idx="33077">
                  <c:v>34.565979275180098</c:v>
                </c:pt>
                <c:pt idx="33078">
                  <c:v>41.866343044712039</c:v>
                </c:pt>
                <c:pt idx="33079">
                  <c:v>42.50832031249999</c:v>
                </c:pt>
                <c:pt idx="33080">
                  <c:v>49.219728868269002</c:v>
                </c:pt>
                <c:pt idx="33081">
                  <c:v>39.769975179038966</c:v>
                </c:pt>
                <c:pt idx="33082">
                  <c:v>45.231459825303034</c:v>
                </c:pt>
                <c:pt idx="33083">
                  <c:v>42.416417100703001</c:v>
                </c:pt>
                <c:pt idx="33084">
                  <c:v>50.803453233504101</c:v>
                </c:pt>
                <c:pt idx="33085">
                  <c:v>84.154822218152049</c:v>
                </c:pt>
                <c:pt idx="33086">
                  <c:v>100.65685422367596</c:v>
                </c:pt>
                <c:pt idx="33087">
                  <c:v>11.67257607041004</c:v>
                </c:pt>
                <c:pt idx="33088">
                  <c:v>0.66134100126632822</c:v>
                </c:pt>
                <c:pt idx="33089">
                  <c:v>0.695410745309895</c:v>
                </c:pt>
                <c:pt idx="33090">
                  <c:v>0.87203966394274501</c:v>
                </c:pt>
                <c:pt idx="33091">
                  <c:v>0.9290316076203381</c:v>
                </c:pt>
                <c:pt idx="33092">
                  <c:v>0.92749511782634497</c:v>
                </c:pt>
                <c:pt idx="33093">
                  <c:v>0.92542569722442591</c:v>
                </c:pt>
                <c:pt idx="33094">
                  <c:v>0.91658188834649901</c:v>
                </c:pt>
                <c:pt idx="33095">
                  <c:v>0.94774117442032246</c:v>
                </c:pt>
                <c:pt idx="33096">
                  <c:v>0.96617873230845308</c:v>
                </c:pt>
                <c:pt idx="33097">
                  <c:v>0.93876540215923787</c:v>
                </c:pt>
                <c:pt idx="33098">
                  <c:v>0.92669705652825851</c:v>
                </c:pt>
                <c:pt idx="33099">
                  <c:v>35.051321339331999</c:v>
                </c:pt>
                <c:pt idx="33100">
                  <c:v>4.5446779081540853</c:v>
                </c:pt>
                <c:pt idx="33101">
                  <c:v>16.907244262690028</c:v>
                </c:pt>
                <c:pt idx="33102">
                  <c:v>38.45867743598501</c:v>
                </c:pt>
                <c:pt idx="33103">
                  <c:v>54.196195068361988</c:v>
                </c:pt>
                <c:pt idx="33104">
                  <c:v>54.925677761500992</c:v>
                </c:pt>
                <c:pt idx="33105">
                  <c:v>47.332858208548942</c:v>
                </c:pt>
                <c:pt idx="33106">
                  <c:v>49.365021972655029</c:v>
                </c:pt>
                <c:pt idx="33107">
                  <c:v>58.351515163853094</c:v>
                </c:pt>
                <c:pt idx="33108">
                  <c:v>60.446744520394702</c:v>
                </c:pt>
                <c:pt idx="33109">
                  <c:v>92.51286888970003</c:v>
                </c:pt>
                <c:pt idx="33110">
                  <c:v>108.76973040845598</c:v>
                </c:pt>
                <c:pt idx="33111">
                  <c:v>8.8002369710290989</c:v>
                </c:pt>
                <c:pt idx="33112">
                  <c:v>0.59964548151113872</c:v>
                </c:pt>
                <c:pt idx="33113">
                  <c:v>1.0072518892458899</c:v>
                </c:pt>
                <c:pt idx="33114">
                  <c:v>1.0479876289533041</c:v>
                </c:pt>
                <c:pt idx="33115">
                  <c:v>1.2659391886631044</c:v>
                </c:pt>
                <c:pt idx="33116">
                  <c:v>1.174072913185078</c:v>
                </c:pt>
                <c:pt idx="33117">
                  <c:v>0.88806109302678893</c:v>
                </c:pt>
                <c:pt idx="33118">
                  <c:v>1.1967713401113049</c:v>
                </c:pt>
                <c:pt idx="33119">
                  <c:v>1.255256194552659</c:v>
                </c:pt>
                <c:pt idx="33120">
                  <c:v>1.3427858986701648</c:v>
                </c:pt>
                <c:pt idx="33121">
                  <c:v>1.3946028569165849</c:v>
                </c:pt>
                <c:pt idx="33122">
                  <c:v>1.5354306213763971</c:v>
                </c:pt>
                <c:pt idx="33123">
                  <c:v>27.045190934241205</c:v>
                </c:pt>
                <c:pt idx="33124">
                  <c:v>3.0459324094980502</c:v>
                </c:pt>
                <c:pt idx="33125">
                  <c:v>7.5726890055329932</c:v>
                </c:pt>
                <c:pt idx="33126">
                  <c:v>11.241623942052996</c:v>
                </c:pt>
                <c:pt idx="33127">
                  <c:v>18.377654622396108</c:v>
                </c:pt>
                <c:pt idx="33128">
                  <c:v>23.986266208223014</c:v>
                </c:pt>
                <c:pt idx="33129">
                  <c:v>25.136374240446003</c:v>
                </c:pt>
                <c:pt idx="33130">
                  <c:v>32.170012478297963</c:v>
                </c:pt>
                <c:pt idx="33131">
                  <c:v>35.158245052760094</c:v>
                </c:pt>
                <c:pt idx="33132">
                  <c:v>38.724681701660074</c:v>
                </c:pt>
                <c:pt idx="33133">
                  <c:v>70.865467817519857</c:v>
                </c:pt>
                <c:pt idx="33134">
                  <c:v>84.764557625187024</c:v>
                </c:pt>
                <c:pt idx="33135">
                  <c:v>8.4417754862219194</c:v>
                </c:pt>
                <c:pt idx="33136">
                  <c:v>0.68414900637212694</c:v>
                </c:pt>
                <c:pt idx="33137">
                  <c:v>0.74806608765799798</c:v>
                </c:pt>
                <c:pt idx="33138">
                  <c:v>1.1255219669098</c:v>
                </c:pt>
                <c:pt idx="33139">
                  <c:v>0.94951169909970901</c:v>
                </c:pt>
                <c:pt idx="33140">
                  <c:v>1.0983552537784309</c:v>
                </c:pt>
                <c:pt idx="33141">
                  <c:v>0.93070005828424096</c:v>
                </c:pt>
                <c:pt idx="33142">
                  <c:v>0.9350365061566881</c:v>
                </c:pt>
                <c:pt idx="33143">
                  <c:v>0.86809871927954685</c:v>
                </c:pt>
                <c:pt idx="33144">
                  <c:v>0.95850066517889498</c:v>
                </c:pt>
                <c:pt idx="33145">
                  <c:v>0.89122388802464503</c:v>
                </c:pt>
                <c:pt idx="33146">
                  <c:v>0.98825671901261503</c:v>
                </c:pt>
                <c:pt idx="33147">
                  <c:v>19.89119648416569</c:v>
                </c:pt>
                <c:pt idx="33148">
                  <c:v>32.058536827299974</c:v>
                </c:pt>
                <c:pt idx="33149">
                  <c:v>12.71157326592197</c:v>
                </c:pt>
                <c:pt idx="33150">
                  <c:v>29.814041137692016</c:v>
                </c:pt>
                <c:pt idx="33151">
                  <c:v>39.729087354872945</c:v>
                </c:pt>
                <c:pt idx="33152">
                  <c:v>56.414274368285703</c:v>
                </c:pt>
                <c:pt idx="33153">
                  <c:v>42.679555596237947</c:v>
                </c:pt>
                <c:pt idx="33154">
                  <c:v>43.279999593091134</c:v>
                </c:pt>
                <c:pt idx="33155">
                  <c:v>43.978940226239956</c:v>
                </c:pt>
                <c:pt idx="33156">
                  <c:v>41.959115668400045</c:v>
                </c:pt>
                <c:pt idx="33157">
                  <c:v>53.049449937606994</c:v>
                </c:pt>
                <c:pt idx="33158">
                  <c:v>90.752360785006999</c:v>
                </c:pt>
                <c:pt idx="33159">
                  <c:v>14.598420017623321</c:v>
                </c:pt>
                <c:pt idx="33160">
                  <c:v>0.73822939726702064</c:v>
                </c:pt>
                <c:pt idx="33161">
                  <c:v>0.74577327524855908</c:v>
                </c:pt>
                <c:pt idx="33162">
                  <c:v>0.73911777738746054</c:v>
                </c:pt>
                <c:pt idx="33163">
                  <c:v>0.75000728192830102</c:v>
                </c:pt>
                <c:pt idx="33164">
                  <c:v>0.80796656138261902</c:v>
                </c:pt>
                <c:pt idx="33165">
                  <c:v>0.92580130837576768</c:v>
                </c:pt>
                <c:pt idx="33166">
                  <c:v>0.97795025532822599</c:v>
                </c:pt>
                <c:pt idx="33167">
                  <c:v>0.91407339851513802</c:v>
                </c:pt>
                <c:pt idx="33168">
                  <c:v>0.89647007804965395</c:v>
                </c:pt>
                <c:pt idx="33169">
                  <c:v>0.94285659676293965</c:v>
                </c:pt>
                <c:pt idx="33170">
                  <c:v>0.98617004068555802</c:v>
                </c:pt>
                <c:pt idx="33171">
                  <c:v>32.49721885217528</c:v>
                </c:pt>
                <c:pt idx="33172">
                  <c:v>16.203784265517015</c:v>
                </c:pt>
                <c:pt idx="33173">
                  <c:v>22.176250813804984</c:v>
                </c:pt>
                <c:pt idx="33174">
                  <c:v>42.704601915142007</c:v>
                </c:pt>
                <c:pt idx="33175">
                  <c:v>48.104594590939001</c:v>
                </c:pt>
                <c:pt idx="33176">
                  <c:v>44.221993815106501</c:v>
                </c:pt>
                <c:pt idx="33177">
                  <c:v>63.561842312280021</c:v>
                </c:pt>
                <c:pt idx="33178">
                  <c:v>43.782937147353039</c:v>
                </c:pt>
                <c:pt idx="33179">
                  <c:v>46.499737955723987</c:v>
                </c:pt>
                <c:pt idx="33180">
                  <c:v>51.567289225258037</c:v>
                </c:pt>
                <c:pt idx="33181">
                  <c:v>99.597778795032212</c:v>
                </c:pt>
                <c:pt idx="33182">
                  <c:v>105.44510255919499</c:v>
                </c:pt>
                <c:pt idx="33183">
                  <c:v>8.4427411679276219</c:v>
                </c:pt>
                <c:pt idx="33184">
                  <c:v>0.99160633733763404</c:v>
                </c:pt>
                <c:pt idx="33185">
                  <c:v>0.95315576935415092</c:v>
                </c:pt>
                <c:pt idx="33186">
                  <c:v>0.96698921425855988</c:v>
                </c:pt>
                <c:pt idx="33187">
                  <c:v>0.92081971483563907</c:v>
                </c:pt>
                <c:pt idx="33188">
                  <c:v>0.93387304760606249</c:v>
                </c:pt>
                <c:pt idx="33189">
                  <c:v>0.95266098111209707</c:v>
                </c:pt>
                <c:pt idx="33190">
                  <c:v>0.95246443533297742</c:v>
                </c:pt>
                <c:pt idx="33191">
                  <c:v>0.97145886401033998</c:v>
                </c:pt>
                <c:pt idx="33192">
                  <c:v>0.94411770928529271</c:v>
                </c:pt>
                <c:pt idx="33193">
                  <c:v>0.96896483460834015</c:v>
                </c:pt>
                <c:pt idx="33194">
                  <c:v>0.96710743051487513</c:v>
                </c:pt>
                <c:pt idx="33195">
                  <c:v>34.313203443728</c:v>
                </c:pt>
                <c:pt idx="33196">
                  <c:v>15.675265737109044</c:v>
                </c:pt>
                <c:pt idx="33197">
                  <c:v>30.441345079210009</c:v>
                </c:pt>
                <c:pt idx="33198">
                  <c:v>33.621872422959996</c:v>
                </c:pt>
                <c:pt idx="33199">
                  <c:v>47.053222113719812</c:v>
                </c:pt>
                <c:pt idx="33200">
                  <c:v>51.727040879996025</c:v>
                </c:pt>
                <c:pt idx="33201">
                  <c:v>79.49368910047599</c:v>
                </c:pt>
                <c:pt idx="33202">
                  <c:v>109.43748318142298</c:v>
                </c:pt>
                <c:pt idx="33203">
                  <c:v>101.31309773763098</c:v>
                </c:pt>
                <c:pt idx="33204">
                  <c:v>32.005979003904997</c:v>
                </c:pt>
                <c:pt idx="33205">
                  <c:v>56.448798963756019</c:v>
                </c:pt>
                <c:pt idx="33206">
                  <c:v>104.230918842091</c:v>
                </c:pt>
                <c:pt idx="33207">
                  <c:v>8.8527896473658902</c:v>
                </c:pt>
                <c:pt idx="33208">
                  <c:v>0.76564958129569638</c:v>
                </c:pt>
                <c:pt idx="33209">
                  <c:v>0.79349603628702503</c:v>
                </c:pt>
                <c:pt idx="33210">
                  <c:v>0.80511234228776485</c:v>
                </c:pt>
                <c:pt idx="33211">
                  <c:v>0.96593979295198107</c:v>
                </c:pt>
                <c:pt idx="33212">
                  <c:v>1.1184857220487709</c:v>
                </c:pt>
                <c:pt idx="33213">
                  <c:v>1.5458976286599801</c:v>
                </c:pt>
                <c:pt idx="33214">
                  <c:v>1.2879268898708103</c:v>
                </c:pt>
                <c:pt idx="33215">
                  <c:v>1.1415548983590091</c:v>
                </c:pt>
                <c:pt idx="33216">
                  <c:v>1.1768019895936179</c:v>
                </c:pt>
                <c:pt idx="33217">
                  <c:v>1.0478766776500001</c:v>
                </c:pt>
                <c:pt idx="33218">
                  <c:v>1.1548046054306669</c:v>
                </c:pt>
                <c:pt idx="33219">
                  <c:v>32.921443291420701</c:v>
                </c:pt>
                <c:pt idx="33220">
                  <c:v>8.1886214023097637</c:v>
                </c:pt>
                <c:pt idx="33221">
                  <c:v>24.104062771270037</c:v>
                </c:pt>
                <c:pt idx="33222">
                  <c:v>54.729731580950101</c:v>
                </c:pt>
                <c:pt idx="33223">
                  <c:v>48.474699028863029</c:v>
                </c:pt>
                <c:pt idx="33224">
                  <c:v>28.90739312065898</c:v>
                </c:pt>
                <c:pt idx="33225">
                  <c:v>56.509505615234957</c:v>
                </c:pt>
                <c:pt idx="33226">
                  <c:v>52.707575547962961</c:v>
                </c:pt>
                <c:pt idx="33227">
                  <c:v>71.928993733722962</c:v>
                </c:pt>
                <c:pt idx="33228">
                  <c:v>89.211348741318943</c:v>
                </c:pt>
                <c:pt idx="33229">
                  <c:v>104.31171061197301</c:v>
                </c:pt>
                <c:pt idx="33230">
                  <c:v>101.29546636316508</c:v>
                </c:pt>
                <c:pt idx="33231">
                  <c:v>7.2879434403229908</c:v>
                </c:pt>
                <c:pt idx="33232">
                  <c:v>0.84308663342699364</c:v>
                </c:pt>
                <c:pt idx="33233">
                  <c:v>0.98144966424563607</c:v>
                </c:pt>
                <c:pt idx="33234">
                  <c:v>1.07128045969893</c:v>
                </c:pt>
                <c:pt idx="33235">
                  <c:v>1.4809641760943602</c:v>
                </c:pt>
                <c:pt idx="33236">
                  <c:v>1.8056679250554499</c:v>
                </c:pt>
                <c:pt idx="33237">
                  <c:v>1.064587215870971</c:v>
                </c:pt>
                <c:pt idx="33238">
                  <c:v>1.030768992426409</c:v>
                </c:pt>
                <c:pt idx="33239">
                  <c:v>1.0657048877939952</c:v>
                </c:pt>
                <c:pt idx="33240">
                  <c:v>0.86611765999493351</c:v>
                </c:pt>
                <c:pt idx="33241">
                  <c:v>0.85917144221992603</c:v>
                </c:pt>
                <c:pt idx="33242">
                  <c:v>0.91505308307616495</c:v>
                </c:pt>
                <c:pt idx="33243">
                  <c:v>15.746180004707799</c:v>
                </c:pt>
                <c:pt idx="33244">
                  <c:v>32.00609639803497</c:v>
                </c:pt>
                <c:pt idx="33245">
                  <c:v>67.228381347650156</c:v>
                </c:pt>
                <c:pt idx="33246">
                  <c:v>100.98296698675995</c:v>
                </c:pt>
                <c:pt idx="33247">
                  <c:v>70.332952880856965</c:v>
                </c:pt>
                <c:pt idx="33248">
                  <c:v>64.510151638452001</c:v>
                </c:pt>
                <c:pt idx="33249">
                  <c:v>75.169055582687008</c:v>
                </c:pt>
                <c:pt idx="33250">
                  <c:v>81.777623697919012</c:v>
                </c:pt>
                <c:pt idx="33251">
                  <c:v>62.247361382382202</c:v>
                </c:pt>
                <c:pt idx="33252">
                  <c:v>56.071227349169021</c:v>
                </c:pt>
                <c:pt idx="33253">
                  <c:v>104.49661505805089</c:v>
                </c:pt>
                <c:pt idx="33254">
                  <c:v>99.556241855125023</c:v>
                </c:pt>
                <c:pt idx="33255">
                  <c:v>4.9761492025743976</c:v>
                </c:pt>
                <c:pt idx="33256">
                  <c:v>0.79890563017937488</c:v>
                </c:pt>
                <c:pt idx="33257">
                  <c:v>0.86017486839058765</c:v>
                </c:pt>
                <c:pt idx="33258">
                  <c:v>0.89084499863582667</c:v>
                </c:pt>
                <c:pt idx="33259">
                  <c:v>0.89641246283350828</c:v>
                </c:pt>
                <c:pt idx="33260">
                  <c:v>0.9640718937375472</c:v>
                </c:pt>
                <c:pt idx="33261">
                  <c:v>1.1466207848463972</c:v>
                </c:pt>
                <c:pt idx="33262">
                  <c:v>0.89883954884237605</c:v>
                </c:pt>
                <c:pt idx="33263">
                  <c:v>0.92961475849330011</c:v>
                </c:pt>
                <c:pt idx="33264">
                  <c:v>1.07953872488548</c:v>
                </c:pt>
                <c:pt idx="33265">
                  <c:v>0.98533916494465801</c:v>
                </c:pt>
                <c:pt idx="33266">
                  <c:v>0.85138750518478901</c:v>
                </c:pt>
                <c:pt idx="33267">
                  <c:v>15.812828826514171</c:v>
                </c:pt>
                <c:pt idx="33268">
                  <c:v>33.103455539278968</c:v>
                </c:pt>
                <c:pt idx="33269">
                  <c:v>44.083576999238971</c:v>
                </c:pt>
                <c:pt idx="33270">
                  <c:v>58.099821234809042</c:v>
                </c:pt>
                <c:pt idx="33271">
                  <c:v>135.34838690863398</c:v>
                </c:pt>
                <c:pt idx="33272">
                  <c:v>87.650801323780115</c:v>
                </c:pt>
                <c:pt idx="33273">
                  <c:v>46.873704155811993</c:v>
                </c:pt>
                <c:pt idx="33274">
                  <c:v>44.361860487202989</c:v>
                </c:pt>
                <c:pt idx="33275">
                  <c:v>48.145053168409959</c:v>
                </c:pt>
                <c:pt idx="33276">
                  <c:v>61.163455946180193</c:v>
                </c:pt>
                <c:pt idx="33277">
                  <c:v>110.93188015407986</c:v>
                </c:pt>
                <c:pt idx="33278">
                  <c:v>108.46273418130096</c:v>
                </c:pt>
                <c:pt idx="33279">
                  <c:v>5.5699279934309205</c:v>
                </c:pt>
                <c:pt idx="33280">
                  <c:v>0.89037249282727016</c:v>
                </c:pt>
                <c:pt idx="33281">
                  <c:v>0.94252825373992211</c:v>
                </c:pt>
                <c:pt idx="33282">
                  <c:v>0.89888209713239675</c:v>
                </c:pt>
                <c:pt idx="33283">
                  <c:v>0.93078007015807607</c:v>
                </c:pt>
                <c:pt idx="33284">
                  <c:v>1.0424091258046291</c:v>
                </c:pt>
                <c:pt idx="33285">
                  <c:v>0.99590800067422069</c:v>
                </c:pt>
                <c:pt idx="33286">
                  <c:v>1.4478514421572102</c:v>
                </c:pt>
                <c:pt idx="33287">
                  <c:v>1.3777146736953201</c:v>
                </c:pt>
                <c:pt idx="33288">
                  <c:v>1.0566845731938197</c:v>
                </c:pt>
                <c:pt idx="33289">
                  <c:v>0.98630208462429869</c:v>
                </c:pt>
                <c:pt idx="33290">
                  <c:v>1.0273945479150379</c:v>
                </c:pt>
                <c:pt idx="33291">
                  <c:v>22.115662006206481</c:v>
                </c:pt>
                <c:pt idx="33292">
                  <c:v>20.792305925160008</c:v>
                </c:pt>
                <c:pt idx="33293">
                  <c:v>32.190661756719919</c:v>
                </c:pt>
                <c:pt idx="33294">
                  <c:v>46.113349202478958</c:v>
                </c:pt>
                <c:pt idx="33295">
                  <c:v>33.946760525178092</c:v>
                </c:pt>
                <c:pt idx="33296">
                  <c:v>30.695281711155985</c:v>
                </c:pt>
                <c:pt idx="33297">
                  <c:v>25.095378146702956</c:v>
                </c:pt>
                <c:pt idx="33298">
                  <c:v>19.041431070967008</c:v>
                </c:pt>
                <c:pt idx="33299">
                  <c:v>32.235035942928988</c:v>
                </c:pt>
                <c:pt idx="33300">
                  <c:v>43.640548773870208</c:v>
                </c:pt>
                <c:pt idx="33301">
                  <c:v>106.1838878038179</c:v>
                </c:pt>
                <c:pt idx="33302">
                  <c:v>109.10450308217798</c:v>
                </c:pt>
                <c:pt idx="33303">
                  <c:v>5.5023082296500503</c:v>
                </c:pt>
                <c:pt idx="33304">
                  <c:v>0.85392818277990701</c:v>
                </c:pt>
                <c:pt idx="33305">
                  <c:v>0.8029220530519281</c:v>
                </c:pt>
                <c:pt idx="33306">
                  <c:v>0.8864616576318235</c:v>
                </c:pt>
                <c:pt idx="33307">
                  <c:v>0.92927177384854776</c:v>
                </c:pt>
                <c:pt idx="33308">
                  <c:v>1.32174740462025</c:v>
                </c:pt>
                <c:pt idx="33309">
                  <c:v>1.5490629524293564</c:v>
                </c:pt>
                <c:pt idx="33310">
                  <c:v>1.6571486935952147</c:v>
                </c:pt>
                <c:pt idx="33311">
                  <c:v>1.2651355014942638</c:v>
                </c:pt>
                <c:pt idx="33312">
                  <c:v>1.0148329853386251</c:v>
                </c:pt>
                <c:pt idx="33313">
                  <c:v>0.96857497567598005</c:v>
                </c:pt>
                <c:pt idx="33314">
                  <c:v>0.88519210898323797</c:v>
                </c:pt>
                <c:pt idx="33315">
                  <c:v>19.862398871539597</c:v>
                </c:pt>
                <c:pt idx="33316">
                  <c:v>6.5312889332250279</c:v>
                </c:pt>
                <c:pt idx="33317">
                  <c:v>19.9399026150205</c:v>
                </c:pt>
                <c:pt idx="33318">
                  <c:v>36.190563964840067</c:v>
                </c:pt>
                <c:pt idx="33319">
                  <c:v>26.154377644850229</c:v>
                </c:pt>
                <c:pt idx="33320">
                  <c:v>32.270131157770038</c:v>
                </c:pt>
                <c:pt idx="33321">
                  <c:v>49.811374274359878</c:v>
                </c:pt>
                <c:pt idx="33322">
                  <c:v>53.333535698779997</c:v>
                </c:pt>
                <c:pt idx="33323">
                  <c:v>58.27816623264016</c:v>
                </c:pt>
                <c:pt idx="33324">
                  <c:v>76.008363376200123</c:v>
                </c:pt>
                <c:pt idx="33325">
                  <c:v>118.26693915473095</c:v>
                </c:pt>
                <c:pt idx="33326">
                  <c:v>102.78834481032303</c:v>
                </c:pt>
                <c:pt idx="33327">
                  <c:v>4.7356079323767588</c:v>
                </c:pt>
                <c:pt idx="33328">
                  <c:v>0.78949533289507545</c:v>
                </c:pt>
                <c:pt idx="33329">
                  <c:v>1.0092711828690726</c:v>
                </c:pt>
                <c:pt idx="33330">
                  <c:v>1.1230358533161671</c:v>
                </c:pt>
                <c:pt idx="33331">
                  <c:v>0.69897605706347499</c:v>
                </c:pt>
                <c:pt idx="33332">
                  <c:v>0.68083301617944147</c:v>
                </c:pt>
                <c:pt idx="33333">
                  <c:v>0.6760930789968147</c:v>
                </c:pt>
                <c:pt idx="33334">
                  <c:v>0.67801109556986594</c:v>
                </c:pt>
                <c:pt idx="33335">
                  <c:v>0.71360913146045002</c:v>
                </c:pt>
                <c:pt idx="33336">
                  <c:v>0.70689286713591859</c:v>
                </c:pt>
                <c:pt idx="33337">
                  <c:v>0.75380332291126162</c:v>
                </c:pt>
                <c:pt idx="33338">
                  <c:v>0.72533539728985597</c:v>
                </c:pt>
                <c:pt idx="33339">
                  <c:v>34.312054890562798</c:v>
                </c:pt>
                <c:pt idx="33340">
                  <c:v>38.501870433487966</c:v>
                </c:pt>
                <c:pt idx="33341">
                  <c:v>23.831754421659753</c:v>
                </c:pt>
                <c:pt idx="33342">
                  <c:v>59.57887329101959</c:v>
                </c:pt>
                <c:pt idx="33343">
                  <c:v>46.946750895180003</c:v>
                </c:pt>
                <c:pt idx="33344">
                  <c:v>48.557497829853105</c:v>
                </c:pt>
                <c:pt idx="33345">
                  <c:v>49.052774522569962</c:v>
                </c:pt>
                <c:pt idx="33346">
                  <c:v>73.09273464626699</c:v>
                </c:pt>
                <c:pt idx="33347">
                  <c:v>67.224711642781017</c:v>
                </c:pt>
                <c:pt idx="33348">
                  <c:v>73.880628119576016</c:v>
                </c:pt>
                <c:pt idx="33349">
                  <c:v>114.9096660698771</c:v>
                </c:pt>
                <c:pt idx="33350">
                  <c:v>89.826131630539194</c:v>
                </c:pt>
                <c:pt idx="33351">
                  <c:v>3.4747744464046866</c:v>
                </c:pt>
                <c:pt idx="33352">
                  <c:v>0.67649666972041134</c:v>
                </c:pt>
                <c:pt idx="33353">
                  <c:v>0.5845831612387512</c:v>
                </c:pt>
                <c:pt idx="33354">
                  <c:v>0.78248059750694687</c:v>
                </c:pt>
                <c:pt idx="33355">
                  <c:v>0.90211750173450089</c:v>
                </c:pt>
                <c:pt idx="33356">
                  <c:v>0.88623426398347638</c:v>
                </c:pt>
                <c:pt idx="33357">
                  <c:v>0.89319914195497174</c:v>
                </c:pt>
                <c:pt idx="33358">
                  <c:v>0.95006712611607624</c:v>
                </c:pt>
                <c:pt idx="33359">
                  <c:v>1.0052204269742016</c:v>
                </c:pt>
                <c:pt idx="33360">
                  <c:v>0.89557470171570097</c:v>
                </c:pt>
                <c:pt idx="33361">
                  <c:v>0.86231104739264597</c:v>
                </c:pt>
                <c:pt idx="33362">
                  <c:v>0.88665942634365269</c:v>
                </c:pt>
                <c:pt idx="33363">
                  <c:v>21.45414710001582</c:v>
                </c:pt>
                <c:pt idx="33364">
                  <c:v>26.650661119884973</c:v>
                </c:pt>
                <c:pt idx="33365">
                  <c:v>91.683673570423608</c:v>
                </c:pt>
                <c:pt idx="33366">
                  <c:v>152.47855414497099</c:v>
                </c:pt>
                <c:pt idx="33367">
                  <c:v>55.907751464840999</c:v>
                </c:pt>
                <c:pt idx="33368">
                  <c:v>36.767358940968052</c:v>
                </c:pt>
                <c:pt idx="33369">
                  <c:v>39.125419921879001</c:v>
                </c:pt>
                <c:pt idx="33370">
                  <c:v>44.900785997179014</c:v>
                </c:pt>
                <c:pt idx="33371">
                  <c:v>49.558667805991206</c:v>
                </c:pt>
                <c:pt idx="33372">
                  <c:v>59.71978841144599</c:v>
                </c:pt>
                <c:pt idx="33373">
                  <c:v>90.496059502496195</c:v>
                </c:pt>
                <c:pt idx="33374">
                  <c:v>60.054721994731118</c:v>
                </c:pt>
                <c:pt idx="33375">
                  <c:v>2.7891821345426342</c:v>
                </c:pt>
                <c:pt idx="33376">
                  <c:v>0.75758414419547904</c:v>
                </c:pt>
                <c:pt idx="33377">
                  <c:v>0.91256407813990204</c:v>
                </c:pt>
                <c:pt idx="33378">
                  <c:v>0.87399775150984915</c:v>
                </c:pt>
                <c:pt idx="33379">
                  <c:v>0.80259592869211804</c:v>
                </c:pt>
                <c:pt idx="33380">
                  <c:v>0.71451853842877</c:v>
                </c:pt>
                <c:pt idx="33381">
                  <c:v>0.90348336739972301</c:v>
                </c:pt>
                <c:pt idx="33382">
                  <c:v>0.76531854529675203</c:v>
                </c:pt>
                <c:pt idx="33383">
                  <c:v>0.73792219192467656</c:v>
                </c:pt>
                <c:pt idx="33384">
                  <c:v>0.74152703402874232</c:v>
                </c:pt>
                <c:pt idx="33385">
                  <c:v>0.88289864904548399</c:v>
                </c:pt>
                <c:pt idx="33386">
                  <c:v>0.91795736959533691</c:v>
                </c:pt>
                <c:pt idx="33387">
                  <c:v>2.4719614175938993</c:v>
                </c:pt>
                <c:pt idx="33388">
                  <c:v>6.8010491953955992</c:v>
                </c:pt>
                <c:pt idx="33389">
                  <c:v>3.1921209038630423</c:v>
                </c:pt>
                <c:pt idx="33390">
                  <c:v>20.546957261819898</c:v>
                </c:pt>
                <c:pt idx="33391">
                  <c:v>31.958933105465974</c:v>
                </c:pt>
                <c:pt idx="33392">
                  <c:v>57.988612670900011</c:v>
                </c:pt>
                <c:pt idx="33393">
                  <c:v>34.797975735139971</c:v>
                </c:pt>
                <c:pt idx="33394">
                  <c:v>37.708099365229828</c:v>
                </c:pt>
                <c:pt idx="33395">
                  <c:v>40.894446207689953</c:v>
                </c:pt>
                <c:pt idx="33396">
                  <c:v>35.374520128040103</c:v>
                </c:pt>
                <c:pt idx="33397">
                  <c:v>48.899911499019936</c:v>
                </c:pt>
                <c:pt idx="33398">
                  <c:v>21.991866981005955</c:v>
                </c:pt>
                <c:pt idx="33399">
                  <c:v>0.72397413784474496</c:v>
                </c:pt>
                <c:pt idx="33400">
                  <c:v>0.64136365701064502</c:v>
                </c:pt>
                <c:pt idx="33401">
                  <c:v>0.64212962295505882</c:v>
                </c:pt>
                <c:pt idx="33402">
                  <c:v>0.66400925542889988</c:v>
                </c:pt>
                <c:pt idx="33403">
                  <c:v>0.79889439304859711</c:v>
                </c:pt>
                <c:pt idx="33404">
                  <c:v>0.71519184858398188</c:v>
                </c:pt>
                <c:pt idx="33405">
                  <c:v>0.68850609520575523</c:v>
                </c:pt>
                <c:pt idx="33406">
                  <c:v>0.88398207006265372</c:v>
                </c:pt>
                <c:pt idx="33407">
                  <c:v>0.89833357051642992</c:v>
                </c:pt>
                <c:pt idx="33408">
                  <c:v>0.93166304783242315</c:v>
                </c:pt>
                <c:pt idx="33409">
                  <c:v>1.0099962197994559</c:v>
                </c:pt>
                <c:pt idx="33410">
                  <c:v>1.00936172126073</c:v>
                </c:pt>
                <c:pt idx="33411">
                  <c:v>3.976175581943199</c:v>
                </c:pt>
                <c:pt idx="33412">
                  <c:v>2.5331270350790192</c:v>
                </c:pt>
                <c:pt idx="33413">
                  <c:v>5.6073400200698416</c:v>
                </c:pt>
                <c:pt idx="33414">
                  <c:v>10.577933349609793</c:v>
                </c:pt>
                <c:pt idx="33415">
                  <c:v>1.2676026407903009</c:v>
                </c:pt>
                <c:pt idx="33416">
                  <c:v>20.49114349365027</c:v>
                </c:pt>
                <c:pt idx="33417">
                  <c:v>42.261810370549938</c:v>
                </c:pt>
                <c:pt idx="33418">
                  <c:v>38.217567087810039</c:v>
                </c:pt>
                <c:pt idx="33419">
                  <c:v>40.381989610460096</c:v>
                </c:pt>
                <c:pt idx="33420">
                  <c:v>32.783429044089871</c:v>
                </c:pt>
                <c:pt idx="33421">
                  <c:v>49.736419914296988</c:v>
                </c:pt>
                <c:pt idx="33422">
                  <c:v>39.585226285912995</c:v>
                </c:pt>
                <c:pt idx="33423">
                  <c:v>2.2859677432742398</c:v>
                </c:pt>
                <c:pt idx="33424">
                  <c:v>0.61412527548107099</c:v>
                </c:pt>
                <c:pt idx="33425">
                  <c:v>0.6403734379628454</c:v>
                </c:pt>
                <c:pt idx="33426">
                  <c:v>0.93785046019775997</c:v>
                </c:pt>
                <c:pt idx="33427">
                  <c:v>0.76999523733351893</c:v>
                </c:pt>
                <c:pt idx="33428">
                  <c:v>0.70224528709302747</c:v>
                </c:pt>
                <c:pt idx="33429">
                  <c:v>0.90602517244667302</c:v>
                </c:pt>
                <c:pt idx="33430">
                  <c:v>0.79449312760632007</c:v>
                </c:pt>
                <c:pt idx="33431">
                  <c:v>0.66813986660123958</c:v>
                </c:pt>
                <c:pt idx="33432">
                  <c:v>0.814392706580509</c:v>
                </c:pt>
                <c:pt idx="33433">
                  <c:v>0.69850618256124297</c:v>
                </c:pt>
                <c:pt idx="33434">
                  <c:v>0.67941942247845077</c:v>
                </c:pt>
                <c:pt idx="33435">
                  <c:v>1.7510280227329993</c:v>
                </c:pt>
                <c:pt idx="33436">
                  <c:v>3.7005308502349976</c:v>
                </c:pt>
                <c:pt idx="33437">
                  <c:v>9.9403582424597516</c:v>
                </c:pt>
                <c:pt idx="33438">
                  <c:v>24.819668748649747</c:v>
                </c:pt>
                <c:pt idx="33439">
                  <c:v>41.580647650820083</c:v>
                </c:pt>
                <c:pt idx="33440">
                  <c:v>45.646425509979963</c:v>
                </c:pt>
                <c:pt idx="33441">
                  <c:v>49.803108588320129</c:v>
                </c:pt>
                <c:pt idx="33442">
                  <c:v>68.980060560438005</c:v>
                </c:pt>
                <c:pt idx="33443">
                  <c:v>82.552524346247026</c:v>
                </c:pt>
                <c:pt idx="33444">
                  <c:v>60.611579657660059</c:v>
                </c:pt>
                <c:pt idx="33445">
                  <c:v>60.881244489881055</c:v>
                </c:pt>
                <c:pt idx="33446">
                  <c:v>40.736024424499803</c:v>
                </c:pt>
                <c:pt idx="33447">
                  <c:v>2.2760504266994106</c:v>
                </c:pt>
                <c:pt idx="33448">
                  <c:v>0.80718405460025999</c:v>
                </c:pt>
                <c:pt idx="33449">
                  <c:v>0.93244861227821796</c:v>
                </c:pt>
                <c:pt idx="33450">
                  <c:v>1.1162921991361228</c:v>
                </c:pt>
                <c:pt idx="33451">
                  <c:v>0.99914411568285022</c:v>
                </c:pt>
                <c:pt idx="33452">
                  <c:v>0.89998312437674022</c:v>
                </c:pt>
                <c:pt idx="33453">
                  <c:v>0.79073836992984603</c:v>
                </c:pt>
                <c:pt idx="33454">
                  <c:v>0.87283612719141201</c:v>
                </c:pt>
                <c:pt idx="33455">
                  <c:v>0.77648915568516552</c:v>
                </c:pt>
                <c:pt idx="33456">
                  <c:v>0.73947729616314728</c:v>
                </c:pt>
                <c:pt idx="33457">
                  <c:v>0.82730838163265119</c:v>
                </c:pt>
                <c:pt idx="33458">
                  <c:v>0.77560929050065897</c:v>
                </c:pt>
                <c:pt idx="33459">
                  <c:v>3.1477434654687002</c:v>
                </c:pt>
                <c:pt idx="33460">
                  <c:v>4.1741595000701182</c:v>
                </c:pt>
                <c:pt idx="33461">
                  <c:v>19.386032070579859</c:v>
                </c:pt>
                <c:pt idx="33462">
                  <c:v>31.246346978080055</c:v>
                </c:pt>
                <c:pt idx="33463">
                  <c:v>36.545056016710078</c:v>
                </c:pt>
                <c:pt idx="33464">
                  <c:v>34.235424329959869</c:v>
                </c:pt>
                <c:pt idx="33465">
                  <c:v>40.67230482313569</c:v>
                </c:pt>
                <c:pt idx="33466">
                  <c:v>42.757510308157975</c:v>
                </c:pt>
                <c:pt idx="33467">
                  <c:v>53.258777262376952</c:v>
                </c:pt>
                <c:pt idx="33468">
                  <c:v>58.285619845919996</c:v>
                </c:pt>
                <c:pt idx="33469">
                  <c:v>89.342368028429064</c:v>
                </c:pt>
                <c:pt idx="33470">
                  <c:v>56.770527142130007</c:v>
                </c:pt>
                <c:pt idx="33471">
                  <c:v>1.8903460567352508</c:v>
                </c:pt>
                <c:pt idx="33472">
                  <c:v>0.60123584491847093</c:v>
                </c:pt>
                <c:pt idx="33473">
                  <c:v>0.6333791520365325</c:v>
                </c:pt>
                <c:pt idx="33474">
                  <c:v>0.85290967180815991</c:v>
                </c:pt>
                <c:pt idx="33475">
                  <c:v>1.09746924633834</c:v>
                </c:pt>
                <c:pt idx="33476">
                  <c:v>0.96515392560132973</c:v>
                </c:pt>
                <c:pt idx="33477">
                  <c:v>0.94288969772903686</c:v>
                </c:pt>
                <c:pt idx="33478">
                  <c:v>0.75262406109796598</c:v>
                </c:pt>
                <c:pt idx="33479">
                  <c:v>0.93706506807021106</c:v>
                </c:pt>
                <c:pt idx="33480">
                  <c:v>0.88815788966295595</c:v>
                </c:pt>
                <c:pt idx="33481">
                  <c:v>1.0340916829165951</c:v>
                </c:pt>
                <c:pt idx="33482">
                  <c:v>0.756172179169039</c:v>
                </c:pt>
                <c:pt idx="33483">
                  <c:v>3.2616364157148023</c:v>
                </c:pt>
                <c:pt idx="33484">
                  <c:v>1.7214650819869348</c:v>
                </c:pt>
                <c:pt idx="33485">
                  <c:v>21.341406334769772</c:v>
                </c:pt>
                <c:pt idx="33486">
                  <c:v>32.749924011230178</c:v>
                </c:pt>
                <c:pt idx="33487">
                  <c:v>33.814720187710918</c:v>
                </c:pt>
                <c:pt idx="33488">
                  <c:v>33.406319173177053</c:v>
                </c:pt>
                <c:pt idx="33489">
                  <c:v>42.349141167535095</c:v>
                </c:pt>
                <c:pt idx="33490">
                  <c:v>45.019812282985981</c:v>
                </c:pt>
                <c:pt idx="33491">
                  <c:v>69.576918674050034</c:v>
                </c:pt>
                <c:pt idx="33492">
                  <c:v>66.060326063364982</c:v>
                </c:pt>
                <c:pt idx="33493">
                  <c:v>88.988672688801955</c:v>
                </c:pt>
                <c:pt idx="33494">
                  <c:v>56.527690087184965</c:v>
                </c:pt>
                <c:pt idx="33495">
                  <c:v>1.5283898421784199</c:v>
                </c:pt>
                <c:pt idx="33496">
                  <c:v>0.85733151679410491</c:v>
                </c:pt>
                <c:pt idx="33497">
                  <c:v>0.68388851955321095</c:v>
                </c:pt>
                <c:pt idx="33498">
                  <c:v>0.77097907489870232</c:v>
                </c:pt>
                <c:pt idx="33499">
                  <c:v>0.67665077835818965</c:v>
                </c:pt>
                <c:pt idx="33500">
                  <c:v>0.68067125286196295</c:v>
                </c:pt>
                <c:pt idx="33501">
                  <c:v>0.66445818065163498</c:v>
                </c:pt>
                <c:pt idx="33502">
                  <c:v>0.9582969383486899</c:v>
                </c:pt>
                <c:pt idx="33503">
                  <c:v>0.92802413794668392</c:v>
                </c:pt>
                <c:pt idx="33504">
                  <c:v>0.855874112011764</c:v>
                </c:pt>
                <c:pt idx="33505">
                  <c:v>0.62748027868229284</c:v>
                </c:pt>
                <c:pt idx="33506">
                  <c:v>0.61472281172971788</c:v>
                </c:pt>
                <c:pt idx="33507">
                  <c:v>2.7940098588933897</c:v>
                </c:pt>
                <c:pt idx="33508">
                  <c:v>6.4914600146489931</c:v>
                </c:pt>
                <c:pt idx="33509">
                  <c:v>22.937636159259995</c:v>
                </c:pt>
                <c:pt idx="33510">
                  <c:v>36.097685580790085</c:v>
                </c:pt>
                <c:pt idx="33511">
                  <c:v>20.972914632169932</c:v>
                </c:pt>
                <c:pt idx="33512">
                  <c:v>28.548167995880021</c:v>
                </c:pt>
                <c:pt idx="33513">
                  <c:v>36.515482991538022</c:v>
                </c:pt>
                <c:pt idx="33514">
                  <c:v>38.344758436418999</c:v>
                </c:pt>
                <c:pt idx="33515">
                  <c:v>36.973148735891982</c:v>
                </c:pt>
                <c:pt idx="33516">
                  <c:v>24.372500271266972</c:v>
                </c:pt>
                <c:pt idx="33517">
                  <c:v>58.359295179579931</c:v>
                </c:pt>
                <c:pt idx="33518">
                  <c:v>54.547455092172072</c:v>
                </c:pt>
                <c:pt idx="33519">
                  <c:v>1.665141656852658</c:v>
                </c:pt>
                <c:pt idx="33520">
                  <c:v>0.86953824002828595</c:v>
                </c:pt>
                <c:pt idx="33521">
                  <c:v>0.88023481703819084</c:v>
                </c:pt>
                <c:pt idx="33522">
                  <c:v>0.9561276157245211</c:v>
                </c:pt>
                <c:pt idx="33523">
                  <c:v>0.76070412001124699</c:v>
                </c:pt>
                <c:pt idx="33524">
                  <c:v>0.80253838014355594</c:v>
                </c:pt>
                <c:pt idx="33525">
                  <c:v>0.79943991479920951</c:v>
                </c:pt>
                <c:pt idx="33526">
                  <c:v>0.83781138888384388</c:v>
                </c:pt>
                <c:pt idx="33527">
                  <c:v>0.68998029294727703</c:v>
                </c:pt>
                <c:pt idx="33528">
                  <c:v>0.78269435935960896</c:v>
                </c:pt>
                <c:pt idx="33529">
                  <c:v>0.70279928508571965</c:v>
                </c:pt>
                <c:pt idx="33530">
                  <c:v>0.61238732537428997</c:v>
                </c:pt>
                <c:pt idx="33531">
                  <c:v>3.0875619040856996</c:v>
                </c:pt>
                <c:pt idx="33532">
                  <c:v>25.741792392469961</c:v>
                </c:pt>
                <c:pt idx="33533">
                  <c:v>10.09812886556</c:v>
                </c:pt>
                <c:pt idx="33534">
                  <c:v>26.905514187280005</c:v>
                </c:pt>
                <c:pt idx="33535">
                  <c:v>32.38032389323007</c:v>
                </c:pt>
                <c:pt idx="33536">
                  <c:v>37.293144666879925</c:v>
                </c:pt>
                <c:pt idx="33537">
                  <c:v>24.54573147244102</c:v>
                </c:pt>
                <c:pt idx="33538">
                  <c:v>29.338926730688968</c:v>
                </c:pt>
                <c:pt idx="33539">
                  <c:v>38.363079698348997</c:v>
                </c:pt>
                <c:pt idx="33540">
                  <c:v>46.584878607856304</c:v>
                </c:pt>
                <c:pt idx="33541">
                  <c:v>88.893921101887997</c:v>
                </c:pt>
                <c:pt idx="33542">
                  <c:v>58.871080408576006</c:v>
                </c:pt>
                <c:pt idx="33543">
                  <c:v>4.120584971071966</c:v>
                </c:pt>
                <c:pt idx="33544">
                  <c:v>0.936559584161619</c:v>
                </c:pt>
                <c:pt idx="33545">
                  <c:v>0.86055179774356427</c:v>
                </c:pt>
                <c:pt idx="33546">
                  <c:v>0.88442435689544863</c:v>
                </c:pt>
                <c:pt idx="33547">
                  <c:v>0.96326450447952461</c:v>
                </c:pt>
                <c:pt idx="33548">
                  <c:v>0.98032864159773769</c:v>
                </c:pt>
                <c:pt idx="33549">
                  <c:v>0.94352744269743372</c:v>
                </c:pt>
                <c:pt idx="33550">
                  <c:v>1.0163418219458658</c:v>
                </c:pt>
                <c:pt idx="33551">
                  <c:v>0.96200780009262288</c:v>
                </c:pt>
                <c:pt idx="33552">
                  <c:v>1.0713584359041708</c:v>
                </c:pt>
                <c:pt idx="33553">
                  <c:v>0.95357382658921508</c:v>
                </c:pt>
                <c:pt idx="33554">
                  <c:v>0.97723018801070982</c:v>
                </c:pt>
                <c:pt idx="33555">
                  <c:v>3.2413125162596801</c:v>
                </c:pt>
                <c:pt idx="33556">
                  <c:v>21.622773331801</c:v>
                </c:pt>
                <c:pt idx="33557">
                  <c:v>3.4924325222398238</c:v>
                </c:pt>
                <c:pt idx="33558">
                  <c:v>37.50595147027002</c:v>
                </c:pt>
                <c:pt idx="33559">
                  <c:v>40.936489393454963</c:v>
                </c:pt>
                <c:pt idx="33560">
                  <c:v>36.283812527120062</c:v>
                </c:pt>
                <c:pt idx="33561">
                  <c:v>34.761243218320033</c:v>
                </c:pt>
                <c:pt idx="33562">
                  <c:v>34.758415798612987</c:v>
                </c:pt>
                <c:pt idx="33563">
                  <c:v>38.61185601128409</c:v>
                </c:pt>
                <c:pt idx="33564">
                  <c:v>49.701091037322044</c:v>
                </c:pt>
                <c:pt idx="33565">
                  <c:v>93.272049492730957</c:v>
                </c:pt>
                <c:pt idx="33566">
                  <c:v>38.87856158339099</c:v>
                </c:pt>
                <c:pt idx="33567">
                  <c:v>206.1882276448338</c:v>
                </c:pt>
                <c:pt idx="33568">
                  <c:v>209.50916577419321</c:v>
                </c:pt>
                <c:pt idx="33569">
                  <c:v>97.28014606715017</c:v>
                </c:pt>
                <c:pt idx="33570">
                  <c:v>0.71895144983138937</c:v>
                </c:pt>
                <c:pt idx="33571">
                  <c:v>0.74458918026006882</c:v>
                </c:pt>
                <c:pt idx="33572">
                  <c:v>0.68884735352704429</c:v>
                </c:pt>
                <c:pt idx="33573">
                  <c:v>0.59961781634542088</c:v>
                </c:pt>
                <c:pt idx="33574">
                  <c:v>0.77844522316470754</c:v>
                </c:pt>
                <c:pt idx="33575">
                  <c:v>0.576483692110762</c:v>
                </c:pt>
                <c:pt idx="33576">
                  <c:v>0.60520658759037238</c:v>
                </c:pt>
                <c:pt idx="33577">
                  <c:v>0.64958608144984897</c:v>
                </c:pt>
                <c:pt idx="33578">
                  <c:v>0.71480046777731299</c:v>
                </c:pt>
                <c:pt idx="33579">
                  <c:v>3.0058485745855297</c:v>
                </c:pt>
                <c:pt idx="33580">
                  <c:v>20.925488668416051</c:v>
                </c:pt>
                <c:pt idx="33581">
                  <c:v>2.1233715142100209</c:v>
                </c:pt>
                <c:pt idx="33582">
                  <c:v>38.448920627168036</c:v>
                </c:pt>
                <c:pt idx="33583">
                  <c:v>40.774701199002948</c:v>
                </c:pt>
                <c:pt idx="33584">
                  <c:v>39.264222547742975</c:v>
                </c:pt>
                <c:pt idx="33585">
                  <c:v>35.458664822049968</c:v>
                </c:pt>
                <c:pt idx="33586">
                  <c:v>36.497691379120965</c:v>
                </c:pt>
                <c:pt idx="33587">
                  <c:v>38.032479519307984</c:v>
                </c:pt>
                <c:pt idx="33588">
                  <c:v>49.978523491747012</c:v>
                </c:pt>
                <c:pt idx="33589">
                  <c:v>89.490862325033788</c:v>
                </c:pt>
                <c:pt idx="33590">
                  <c:v>52.089606180388998</c:v>
                </c:pt>
                <c:pt idx="33591">
                  <c:v>1.392188590405486</c:v>
                </c:pt>
                <c:pt idx="33592">
                  <c:v>0.80161150714511586</c:v>
                </c:pt>
                <c:pt idx="33593">
                  <c:v>0.74328127721668924</c:v>
                </c:pt>
                <c:pt idx="33594">
                  <c:v>0.62521055935240921</c:v>
                </c:pt>
                <c:pt idx="33595">
                  <c:v>0</c:v>
                </c:pt>
                <c:pt idx="33596">
                  <c:v>1.0435722218614079</c:v>
                </c:pt>
                <c:pt idx="33597">
                  <c:v>1.0122431228058524</c:v>
                </c:pt>
                <c:pt idx="33598">
                  <c:v>1.015876942279089</c:v>
                </c:pt>
                <c:pt idx="33599">
                  <c:v>0.95802109934438062</c:v>
                </c:pt>
                <c:pt idx="33600">
                  <c:v>1.0027912446077301</c:v>
                </c:pt>
                <c:pt idx="33601">
                  <c:v>0.98698389817226129</c:v>
                </c:pt>
                <c:pt idx="33602">
                  <c:v>1.0965621366365732</c:v>
                </c:pt>
                <c:pt idx="33603">
                  <c:v>2.8284953760840992</c:v>
                </c:pt>
                <c:pt idx="33604">
                  <c:v>0.40700383616001545</c:v>
                </c:pt>
                <c:pt idx="33605">
                  <c:v>5.2843421257880152</c:v>
                </c:pt>
                <c:pt idx="33606">
                  <c:v>22.858508775500013</c:v>
                </c:pt>
                <c:pt idx="33607">
                  <c:v>34.528574388288007</c:v>
                </c:pt>
                <c:pt idx="33608">
                  <c:v>41.117086317273902</c:v>
                </c:pt>
                <c:pt idx="33609">
                  <c:v>31.405512695310108</c:v>
                </c:pt>
                <c:pt idx="33610">
                  <c:v>35.442737087670025</c:v>
                </c:pt>
                <c:pt idx="33611">
                  <c:v>34.489840766058023</c:v>
                </c:pt>
                <c:pt idx="33612">
                  <c:v>50.988984103736982</c:v>
                </c:pt>
                <c:pt idx="33613">
                  <c:v>60.588652920192999</c:v>
                </c:pt>
                <c:pt idx="33614">
                  <c:v>40.723037107196902</c:v>
                </c:pt>
                <c:pt idx="33615">
                  <c:v>1.0159083240489499</c:v>
                </c:pt>
                <c:pt idx="33616">
                  <c:v>0.4980186279127915</c:v>
                </c:pt>
                <c:pt idx="33617">
                  <c:v>0.4724537152411189</c:v>
                </c:pt>
                <c:pt idx="33618">
                  <c:v>0.57817562547993528</c:v>
                </c:pt>
                <c:pt idx="33619">
                  <c:v>0.71991057303676642</c:v>
                </c:pt>
                <c:pt idx="33620">
                  <c:v>0.62431293220671558</c:v>
                </c:pt>
                <c:pt idx="33621">
                  <c:v>3.4307666041487801</c:v>
                </c:pt>
                <c:pt idx="33622">
                  <c:v>0.91788332417552321</c:v>
                </c:pt>
                <c:pt idx="33623">
                  <c:v>0.91129426930536273</c:v>
                </c:pt>
                <c:pt idx="33624">
                  <c:v>0.97988851332929128</c:v>
                </c:pt>
                <c:pt idx="33625">
                  <c:v>0.89809866494970403</c:v>
                </c:pt>
                <c:pt idx="33626">
                  <c:v>3.1555233179826101</c:v>
                </c:pt>
                <c:pt idx="33627">
                  <c:v>16.608979406488999</c:v>
                </c:pt>
                <c:pt idx="33628">
                  <c:v>5.0910607231959943</c:v>
                </c:pt>
                <c:pt idx="33629">
                  <c:v>33.644782714844041</c:v>
                </c:pt>
                <c:pt idx="33630">
                  <c:v>36.536431070966046</c:v>
                </c:pt>
                <c:pt idx="33631">
                  <c:v>33.317939995657014</c:v>
                </c:pt>
                <c:pt idx="33632">
                  <c:v>31.686783175995004</c:v>
                </c:pt>
                <c:pt idx="33633">
                  <c:v>33.058025716149203</c:v>
                </c:pt>
                <c:pt idx="33634">
                  <c:v>32.059328884551974</c:v>
                </c:pt>
                <c:pt idx="33635">
                  <c:v>39.925628797748004</c:v>
                </c:pt>
                <c:pt idx="33636">
                  <c:v>89.452894897454939</c:v>
                </c:pt>
                <c:pt idx="33637">
                  <c:v>48.923935851514997</c:v>
                </c:pt>
                <c:pt idx="33638">
                  <c:v>1.1362932790682581</c:v>
                </c:pt>
                <c:pt idx="33639">
                  <c:v>0.98591612090738934</c:v>
                </c:pt>
                <c:pt idx="33640">
                  <c:v>1.2141442476892019</c:v>
                </c:pt>
                <c:pt idx="33641">
                  <c:v>1.3880243756206501</c:v>
                </c:pt>
                <c:pt idx="33642">
                  <c:v>1.3154082262934668</c:v>
                </c:pt>
                <c:pt idx="33643">
                  <c:v>1.4663523572041537</c:v>
                </c:pt>
                <c:pt idx="33644">
                  <c:v>1.4187886279833648</c:v>
                </c:pt>
                <c:pt idx="33645">
                  <c:v>1.5748471911780411</c:v>
                </c:pt>
                <c:pt idx="33646">
                  <c:v>1.3889590436685411</c:v>
                </c:pt>
                <c:pt idx="33647">
                  <c:v>1.2179399514501794</c:v>
                </c:pt>
                <c:pt idx="33648">
                  <c:v>1.0378552764983058</c:v>
                </c:pt>
                <c:pt idx="33649">
                  <c:v>0.96224190957932365</c:v>
                </c:pt>
                <c:pt idx="33650">
                  <c:v>3.3129967226034558</c:v>
                </c:pt>
                <c:pt idx="33651">
                  <c:v>20.873645630611009</c:v>
                </c:pt>
                <c:pt idx="33652">
                  <c:v>2.5153859456399914</c:v>
                </c:pt>
                <c:pt idx="33653">
                  <c:v>28.901538492841951</c:v>
                </c:pt>
                <c:pt idx="33654">
                  <c:v>34.546702745220955</c:v>
                </c:pt>
                <c:pt idx="33655">
                  <c:v>32.49362711588401</c:v>
                </c:pt>
                <c:pt idx="33656">
                  <c:v>29.806904568139998</c:v>
                </c:pt>
                <c:pt idx="33657">
                  <c:v>29.742341037326923</c:v>
                </c:pt>
                <c:pt idx="33658">
                  <c:v>32.626496039490917</c:v>
                </c:pt>
                <c:pt idx="33659">
                  <c:v>44.10823594834801</c:v>
                </c:pt>
                <c:pt idx="33660">
                  <c:v>80.843944295250026</c:v>
                </c:pt>
                <c:pt idx="33661">
                  <c:v>45.809922695142973</c:v>
                </c:pt>
                <c:pt idx="33662">
                  <c:v>1.4735463660227002</c:v>
                </c:pt>
                <c:pt idx="33663">
                  <c:v>1.35184662754561</c:v>
                </c:pt>
                <c:pt idx="33664">
                  <c:v>1.392008821969879</c:v>
                </c:pt>
                <c:pt idx="33665">
                  <c:v>1.53684781002312</c:v>
                </c:pt>
                <c:pt idx="33666">
                  <c:v>1.2605725243916308</c:v>
                </c:pt>
                <c:pt idx="33667">
                  <c:v>1.3760120057227176</c:v>
                </c:pt>
                <c:pt idx="33668">
                  <c:v>1.5792977134524231</c:v>
                </c:pt>
                <c:pt idx="33669">
                  <c:v>1.3987238321352473</c:v>
                </c:pt>
                <c:pt idx="33670">
                  <c:v>1.1950651683463824</c:v>
                </c:pt>
                <c:pt idx="33671">
                  <c:v>1.143543656904058</c:v>
                </c:pt>
                <c:pt idx="33672">
                  <c:v>1.3766836475493101</c:v>
                </c:pt>
                <c:pt idx="33673">
                  <c:v>1.2842099974914321</c:v>
                </c:pt>
                <c:pt idx="33674">
                  <c:v>3.3872429235437798</c:v>
                </c:pt>
                <c:pt idx="33675">
                  <c:v>19.493371387719009</c:v>
                </c:pt>
                <c:pt idx="33676">
                  <c:v>10.062370876737987</c:v>
                </c:pt>
                <c:pt idx="33677">
                  <c:v>15.975914171001989</c:v>
                </c:pt>
                <c:pt idx="33678">
                  <c:v>18.441382242840007</c:v>
                </c:pt>
                <c:pt idx="33679">
                  <c:v>9.5102571614520457</c:v>
                </c:pt>
                <c:pt idx="33680">
                  <c:v>7.8817048814599957</c:v>
                </c:pt>
                <c:pt idx="33681">
                  <c:v>6.7231339518259574</c:v>
                </c:pt>
                <c:pt idx="33682">
                  <c:v>17.066435784228929</c:v>
                </c:pt>
                <c:pt idx="33683">
                  <c:v>34.406594509550018</c:v>
                </c:pt>
                <c:pt idx="33684">
                  <c:v>74.731747979057104</c:v>
                </c:pt>
                <c:pt idx="33685">
                  <c:v>43.135064178368403</c:v>
                </c:pt>
                <c:pt idx="33686">
                  <c:v>1.3162193976248178</c:v>
                </c:pt>
                <c:pt idx="33687">
                  <c:v>1.288060743643163</c:v>
                </c:pt>
                <c:pt idx="33688">
                  <c:v>1.7316891740806091</c:v>
                </c:pt>
                <c:pt idx="33689">
                  <c:v>1.9873505779360932</c:v>
                </c:pt>
                <c:pt idx="33690">
                  <c:v>1.8735651138392926</c:v>
                </c:pt>
                <c:pt idx="33691">
                  <c:v>1.7120759194755566</c:v>
                </c:pt>
                <c:pt idx="33692">
                  <c:v>1.3101200602493304</c:v>
                </c:pt>
                <c:pt idx="33693">
                  <c:v>1.3160548530044596</c:v>
                </c:pt>
                <c:pt idx="33694">
                  <c:v>1.274770333918029</c:v>
                </c:pt>
                <c:pt idx="33695">
                  <c:v>1.2698130990139667</c:v>
                </c:pt>
                <c:pt idx="33696">
                  <c:v>1.3014117456593361</c:v>
                </c:pt>
                <c:pt idx="33697">
                  <c:v>1.1700251642505697</c:v>
                </c:pt>
                <c:pt idx="33698">
                  <c:v>2.5361663262763399</c:v>
                </c:pt>
                <c:pt idx="33699">
                  <c:v>25.618133838673998</c:v>
                </c:pt>
                <c:pt idx="33700">
                  <c:v>21.910717841260066</c:v>
                </c:pt>
                <c:pt idx="33701">
                  <c:v>3.7850976562501728</c:v>
                </c:pt>
                <c:pt idx="33702">
                  <c:v>11.204913465709978</c:v>
                </c:pt>
                <c:pt idx="33703">
                  <c:v>11.165351155600092</c:v>
                </c:pt>
                <c:pt idx="33704">
                  <c:v>25.046543782550089</c:v>
                </c:pt>
                <c:pt idx="33705">
                  <c:v>29.113975151904015</c:v>
                </c:pt>
                <c:pt idx="33706">
                  <c:v>30.914611545132971</c:v>
                </c:pt>
                <c:pt idx="33707">
                  <c:v>43.089011637369026</c:v>
                </c:pt>
                <c:pt idx="33708">
                  <c:v>84.102781846788048</c:v>
                </c:pt>
                <c:pt idx="33709">
                  <c:v>58.743795791448008</c:v>
                </c:pt>
                <c:pt idx="33710">
                  <c:v>1.5802755321071507</c:v>
                </c:pt>
                <c:pt idx="33711">
                  <c:v>0.81805891926845775</c:v>
                </c:pt>
                <c:pt idx="33712">
                  <c:v>0.74823406451528829</c:v>
                </c:pt>
                <c:pt idx="33713">
                  <c:v>0.77257452453627196</c:v>
                </c:pt>
                <c:pt idx="33714">
                  <c:v>0.89168105331508196</c:v>
                </c:pt>
                <c:pt idx="33715">
                  <c:v>0.92091371381739995</c:v>
                </c:pt>
                <c:pt idx="33716">
                  <c:v>21.1737822038363</c:v>
                </c:pt>
                <c:pt idx="33717">
                  <c:v>21.560693415485808</c:v>
                </c:pt>
                <c:pt idx="33718">
                  <c:v>21.404882992902088</c:v>
                </c:pt>
                <c:pt idx="33719">
                  <c:v>21.39045162883048</c:v>
                </c:pt>
                <c:pt idx="33720">
                  <c:v>21.3317379786203</c:v>
                </c:pt>
                <c:pt idx="33721">
                  <c:v>21.337066097670728</c:v>
                </c:pt>
                <c:pt idx="33722">
                  <c:v>23.344410299962771</c:v>
                </c:pt>
                <c:pt idx="33723">
                  <c:v>1.5031502316301157</c:v>
                </c:pt>
                <c:pt idx="33724">
                  <c:v>11.595639851879696</c:v>
                </c:pt>
                <c:pt idx="33725">
                  <c:v>52.137803683810034</c:v>
                </c:pt>
                <c:pt idx="33726">
                  <c:v>47.697585720489997</c:v>
                </c:pt>
                <c:pt idx="33727">
                  <c:v>46.199699028858049</c:v>
                </c:pt>
                <c:pt idx="33728">
                  <c:v>52.635786946616008</c:v>
                </c:pt>
                <c:pt idx="33729">
                  <c:v>44.253234727646031</c:v>
                </c:pt>
                <c:pt idx="33730">
                  <c:v>49.920681423619953</c:v>
                </c:pt>
                <c:pt idx="33731">
                  <c:v>65.711228773330049</c:v>
                </c:pt>
                <c:pt idx="33732">
                  <c:v>98.909705742732058</c:v>
                </c:pt>
                <c:pt idx="33733">
                  <c:v>56.278152586187893</c:v>
                </c:pt>
                <c:pt idx="33734">
                  <c:v>21.545067565681041</c:v>
                </c:pt>
                <c:pt idx="33735">
                  <c:v>21.950783511258194</c:v>
                </c:pt>
                <c:pt idx="33736">
                  <c:v>21.744449875601852</c:v>
                </c:pt>
                <c:pt idx="33737">
                  <c:v>22.107891933419126</c:v>
                </c:pt>
                <c:pt idx="33738">
                  <c:v>21.841746701590889</c:v>
                </c:pt>
                <c:pt idx="33739">
                  <c:v>21.645081242808047</c:v>
                </c:pt>
                <c:pt idx="33740">
                  <c:v>21.425160201132748</c:v>
                </c:pt>
                <c:pt idx="33741">
                  <c:v>21.249184249326635</c:v>
                </c:pt>
                <c:pt idx="33742">
                  <c:v>21.377337270906065</c:v>
                </c:pt>
                <c:pt idx="33743">
                  <c:v>21.220050571799977</c:v>
                </c:pt>
                <c:pt idx="33744">
                  <c:v>21.331532319650574</c:v>
                </c:pt>
                <c:pt idx="33745">
                  <c:v>21.467522205779943</c:v>
                </c:pt>
                <c:pt idx="33746">
                  <c:v>23.24398907275058</c:v>
                </c:pt>
                <c:pt idx="33747">
                  <c:v>3.7547586460080424</c:v>
                </c:pt>
                <c:pt idx="33748">
                  <c:v>11.667228257923966</c:v>
                </c:pt>
                <c:pt idx="33749">
                  <c:v>46.020743543842059</c:v>
                </c:pt>
                <c:pt idx="33750">
                  <c:v>50.056903449174001</c:v>
                </c:pt>
                <c:pt idx="33751">
                  <c:v>50.692235955128012</c:v>
                </c:pt>
                <c:pt idx="33752">
                  <c:v>43.35046851263499</c:v>
                </c:pt>
                <c:pt idx="33753">
                  <c:v>44.330091010204399</c:v>
                </c:pt>
                <c:pt idx="33754">
                  <c:v>47.712130533850996</c:v>
                </c:pt>
                <c:pt idx="33755">
                  <c:v>62.946388041178011</c:v>
                </c:pt>
                <c:pt idx="33756">
                  <c:v>100.87083204481303</c:v>
                </c:pt>
                <c:pt idx="33757">
                  <c:v>56.835972697365499</c:v>
                </c:pt>
                <c:pt idx="33758">
                  <c:v>21.978980732103707</c:v>
                </c:pt>
                <c:pt idx="33759">
                  <c:v>21.358863934636332</c:v>
                </c:pt>
                <c:pt idx="33760">
                  <c:v>21.354143197466772</c:v>
                </c:pt>
                <c:pt idx="33761">
                  <c:v>21.441954718368731</c:v>
                </c:pt>
                <c:pt idx="33762">
                  <c:v>21.454131761240859</c:v>
                </c:pt>
                <c:pt idx="33763">
                  <c:v>21.487657156206399</c:v>
                </c:pt>
                <c:pt idx="33764">
                  <c:v>21.599771134392189</c:v>
                </c:pt>
                <c:pt idx="33765">
                  <c:v>21.567766864584801</c:v>
                </c:pt>
                <c:pt idx="33766">
                  <c:v>21.651167137809558</c:v>
                </c:pt>
                <c:pt idx="33767">
                  <c:v>21.689750150395881</c:v>
                </c:pt>
                <c:pt idx="33768">
                  <c:v>21.555806566804947</c:v>
                </c:pt>
                <c:pt idx="33769">
                  <c:v>21.634981073022065</c:v>
                </c:pt>
                <c:pt idx="33770">
                  <c:v>23.004216265958259</c:v>
                </c:pt>
                <c:pt idx="33771">
                  <c:v>1.9550454819799938</c:v>
                </c:pt>
                <c:pt idx="33772">
                  <c:v>8.1340542263499174</c:v>
                </c:pt>
                <c:pt idx="33773">
                  <c:v>48.193877360022952</c:v>
                </c:pt>
                <c:pt idx="33774">
                  <c:v>41.40018880209022</c:v>
                </c:pt>
                <c:pt idx="33775">
                  <c:v>48.397371419276055</c:v>
                </c:pt>
                <c:pt idx="33776">
                  <c:v>48.90021179198402</c:v>
                </c:pt>
                <c:pt idx="33777">
                  <c:v>51.333585679793032</c:v>
                </c:pt>
                <c:pt idx="33778">
                  <c:v>52.868963216140997</c:v>
                </c:pt>
                <c:pt idx="33779">
                  <c:v>63.53086229112121</c:v>
                </c:pt>
                <c:pt idx="33780">
                  <c:v>101.44818817138702</c:v>
                </c:pt>
                <c:pt idx="33781">
                  <c:v>58.775148929299192</c:v>
                </c:pt>
                <c:pt idx="33782">
                  <c:v>21.807633372115809</c:v>
                </c:pt>
                <c:pt idx="33783">
                  <c:v>21.991356669747944</c:v>
                </c:pt>
                <c:pt idx="33784">
                  <c:v>21.803296811001168</c:v>
                </c:pt>
                <c:pt idx="33785">
                  <c:v>21.821031010791263</c:v>
                </c:pt>
                <c:pt idx="33786">
                  <c:v>21.812140934703809</c:v>
                </c:pt>
                <c:pt idx="33787">
                  <c:v>22.164652928895126</c:v>
                </c:pt>
                <c:pt idx="33788">
                  <c:v>22.0396158754684</c:v>
                </c:pt>
                <c:pt idx="33789">
                  <c:v>21.972290726030863</c:v>
                </c:pt>
                <c:pt idx="33790">
                  <c:v>22.098817113419919</c:v>
                </c:pt>
                <c:pt idx="33791">
                  <c:v>21.939877223969059</c:v>
                </c:pt>
                <c:pt idx="33792">
                  <c:v>21.751736061550108</c:v>
                </c:pt>
                <c:pt idx="33793">
                  <c:v>21.648883690443821</c:v>
                </c:pt>
                <c:pt idx="33794">
                  <c:v>23.159624443116609</c:v>
                </c:pt>
                <c:pt idx="33795">
                  <c:v>0.30166867535130848</c:v>
                </c:pt>
                <c:pt idx="33796">
                  <c:v>8.7282559543199341</c:v>
                </c:pt>
                <c:pt idx="33797">
                  <c:v>37.81990953233003</c:v>
                </c:pt>
                <c:pt idx="33798">
                  <c:v>28.809707031247001</c:v>
                </c:pt>
                <c:pt idx="33799">
                  <c:v>24.768331977000301</c:v>
                </c:pt>
                <c:pt idx="33800">
                  <c:v>23.083888210719898</c:v>
                </c:pt>
                <c:pt idx="33801">
                  <c:v>24.229342176651642</c:v>
                </c:pt>
                <c:pt idx="33802">
                  <c:v>25.915606689453</c:v>
                </c:pt>
                <c:pt idx="33803">
                  <c:v>41.647430419925001</c:v>
                </c:pt>
                <c:pt idx="33804">
                  <c:v>82.321407674151999</c:v>
                </c:pt>
                <c:pt idx="33805">
                  <c:v>37.760585163223297</c:v>
                </c:pt>
                <c:pt idx="33806">
                  <c:v>0.89389956804684334</c:v>
                </c:pt>
                <c:pt idx="33807">
                  <c:v>0.652772948334851</c:v>
                </c:pt>
                <c:pt idx="33808">
                  <c:v>0.61587256976452598</c:v>
                </c:pt>
                <c:pt idx="33809">
                  <c:v>0.72451531050518159</c:v>
                </c:pt>
                <c:pt idx="33810">
                  <c:v>0.90847643874310302</c:v>
                </c:pt>
                <c:pt idx="33811">
                  <c:v>0.96954455814815843</c:v>
                </c:pt>
                <c:pt idx="33812">
                  <c:v>1.0698623945493135</c:v>
                </c:pt>
                <c:pt idx="33813">
                  <c:v>0.91588353349654217</c:v>
                </c:pt>
                <c:pt idx="33814">
                  <c:v>0.68703115449803809</c:v>
                </c:pt>
                <c:pt idx="33815">
                  <c:v>0.82394226386455072</c:v>
                </c:pt>
                <c:pt idx="33816">
                  <c:v>0.9317385075615956</c:v>
                </c:pt>
                <c:pt idx="33817">
                  <c:v>1.098995091657301</c:v>
                </c:pt>
                <c:pt idx="33818">
                  <c:v>3.8165175228120196</c:v>
                </c:pt>
                <c:pt idx="33819">
                  <c:v>25.70940737405499</c:v>
                </c:pt>
                <c:pt idx="33820">
                  <c:v>24.145326741541993</c:v>
                </c:pt>
                <c:pt idx="33821">
                  <c:v>23.429290127219929</c:v>
                </c:pt>
                <c:pt idx="33822">
                  <c:v>27.528429361979988</c:v>
                </c:pt>
                <c:pt idx="33823">
                  <c:v>25.032690972220053</c:v>
                </c:pt>
                <c:pt idx="33824">
                  <c:v>21.3567869737401</c:v>
                </c:pt>
                <c:pt idx="33825">
                  <c:v>21.154931776265926</c:v>
                </c:pt>
                <c:pt idx="33826">
                  <c:v>22.743658989802043</c:v>
                </c:pt>
                <c:pt idx="33827">
                  <c:v>40.439682617187032</c:v>
                </c:pt>
                <c:pt idx="33828">
                  <c:v>88.054186401365087</c:v>
                </c:pt>
                <c:pt idx="33829">
                  <c:v>40.187535396923309</c:v>
                </c:pt>
                <c:pt idx="33830">
                  <c:v>1.2795978635965821</c:v>
                </c:pt>
                <c:pt idx="33831">
                  <c:v>1.3815720946796561</c:v>
                </c:pt>
                <c:pt idx="33832">
                  <c:v>1.123893005947463</c:v>
                </c:pt>
                <c:pt idx="33833">
                  <c:v>1.1263170970153622</c:v>
                </c:pt>
                <c:pt idx="33834">
                  <c:v>1.2314462804790058</c:v>
                </c:pt>
                <c:pt idx="33835">
                  <c:v>1.0347165928014599</c:v>
                </c:pt>
                <c:pt idx="33836">
                  <c:v>1.2558038418152799</c:v>
                </c:pt>
                <c:pt idx="33837">
                  <c:v>1.30800558594434</c:v>
                </c:pt>
                <c:pt idx="33838">
                  <c:v>1.2679968630735201</c:v>
                </c:pt>
                <c:pt idx="33839">
                  <c:v>1.2881346653573398</c:v>
                </c:pt>
                <c:pt idx="33840">
                  <c:v>1.2148769461731903</c:v>
                </c:pt>
                <c:pt idx="33841">
                  <c:v>1.1480191495886598</c:v>
                </c:pt>
                <c:pt idx="33842">
                  <c:v>3.76575427342814</c:v>
                </c:pt>
                <c:pt idx="33843">
                  <c:v>44.955047158155992</c:v>
                </c:pt>
                <c:pt idx="33844">
                  <c:v>205.20988206650986</c:v>
                </c:pt>
                <c:pt idx="33845">
                  <c:v>159.49707621257403</c:v>
                </c:pt>
                <c:pt idx="33846">
                  <c:v>28.817051595048042</c:v>
                </c:pt>
                <c:pt idx="33847">
                  <c:v>24.794263543029956</c:v>
                </c:pt>
                <c:pt idx="33848">
                  <c:v>43.763799167209015</c:v>
                </c:pt>
                <c:pt idx="33849">
                  <c:v>26.28688066270449</c:v>
                </c:pt>
                <c:pt idx="33850">
                  <c:v>27.678717108829005</c:v>
                </c:pt>
                <c:pt idx="33851">
                  <c:v>43.083118862581607</c:v>
                </c:pt>
                <c:pt idx="33852">
                  <c:v>80.901349385579977</c:v>
                </c:pt>
                <c:pt idx="33853">
                  <c:v>38.182539986465905</c:v>
                </c:pt>
                <c:pt idx="33854">
                  <c:v>2.3016617021673751</c:v>
                </c:pt>
                <c:pt idx="33855">
                  <c:v>2.0946782326109661</c:v>
                </c:pt>
                <c:pt idx="33856">
                  <c:v>2.275681028905526</c:v>
                </c:pt>
                <c:pt idx="33857">
                  <c:v>2.2235887810296182</c:v>
                </c:pt>
                <c:pt idx="33858">
                  <c:v>2.124431692106278</c:v>
                </c:pt>
                <c:pt idx="33859">
                  <c:v>2.0701993455977457</c:v>
                </c:pt>
                <c:pt idx="33860">
                  <c:v>2.0871973315860228</c:v>
                </c:pt>
                <c:pt idx="33861">
                  <c:v>2.0398038985199407</c:v>
                </c:pt>
                <c:pt idx="33862">
                  <c:v>2.0886973557964628</c:v>
                </c:pt>
                <c:pt idx="33863">
                  <c:v>2.1483487971089517</c:v>
                </c:pt>
                <c:pt idx="33864">
                  <c:v>1.1244307279887167</c:v>
                </c:pt>
                <c:pt idx="33865">
                  <c:v>0.91559725134865877</c:v>
                </c:pt>
                <c:pt idx="33866">
                  <c:v>2.5415039670495903</c:v>
                </c:pt>
                <c:pt idx="33867">
                  <c:v>23.236077046470996</c:v>
                </c:pt>
                <c:pt idx="33868">
                  <c:v>78.44397223579017</c:v>
                </c:pt>
                <c:pt idx="33869">
                  <c:v>82.096371663410082</c:v>
                </c:pt>
                <c:pt idx="33870">
                  <c:v>138.0246672905721</c:v>
                </c:pt>
                <c:pt idx="33871">
                  <c:v>158.62144259983319</c:v>
                </c:pt>
                <c:pt idx="33872">
                  <c:v>163.87474711100003</c:v>
                </c:pt>
                <c:pt idx="33873">
                  <c:v>11.689617784287066</c:v>
                </c:pt>
                <c:pt idx="33874">
                  <c:v>30.100037163622005</c:v>
                </c:pt>
                <c:pt idx="33875">
                  <c:v>62.639123942059086</c:v>
                </c:pt>
                <c:pt idx="33876">
                  <c:v>80.539995320636024</c:v>
                </c:pt>
                <c:pt idx="33877">
                  <c:v>39.1795643746172</c:v>
                </c:pt>
                <c:pt idx="33878">
                  <c:v>0.22411695906530005</c:v>
                </c:pt>
                <c:pt idx="33879">
                  <c:v>1.0934633298655445</c:v>
                </c:pt>
                <c:pt idx="33880">
                  <c:v>1.0337270989263037</c:v>
                </c:pt>
                <c:pt idx="33881">
                  <c:v>1.2278903141443915</c:v>
                </c:pt>
                <c:pt idx="33882">
                  <c:v>1.2858816648381501</c:v>
                </c:pt>
                <c:pt idx="33883">
                  <c:v>1.208772963902331</c:v>
                </c:pt>
                <c:pt idx="33884">
                  <c:v>1.2620460938149627</c:v>
                </c:pt>
                <c:pt idx="33885">
                  <c:v>1.2981311360509236</c:v>
                </c:pt>
                <c:pt idx="33886">
                  <c:v>1.1654079392917096</c:v>
                </c:pt>
                <c:pt idx="33887">
                  <c:v>1.1760610755250862</c:v>
                </c:pt>
                <c:pt idx="33888">
                  <c:v>1.1957305781674659</c:v>
                </c:pt>
                <c:pt idx="33889">
                  <c:v>1.257845250930824</c:v>
                </c:pt>
                <c:pt idx="33890">
                  <c:v>3.1775764198228305</c:v>
                </c:pt>
                <c:pt idx="33891">
                  <c:v>18.913512455421994</c:v>
                </c:pt>
                <c:pt idx="33892">
                  <c:v>14.300837741429859</c:v>
                </c:pt>
                <c:pt idx="33893">
                  <c:v>9.8497726779496588</c:v>
                </c:pt>
                <c:pt idx="33894">
                  <c:v>31.042257486989911</c:v>
                </c:pt>
                <c:pt idx="33895">
                  <c:v>26.980084872780026</c:v>
                </c:pt>
                <c:pt idx="33896">
                  <c:v>27.267569986979993</c:v>
                </c:pt>
                <c:pt idx="33897">
                  <c:v>28.230144178603979</c:v>
                </c:pt>
                <c:pt idx="33898">
                  <c:v>24.388761800132016</c:v>
                </c:pt>
                <c:pt idx="33899">
                  <c:v>33.869463840062963</c:v>
                </c:pt>
                <c:pt idx="33900">
                  <c:v>73.17288038465901</c:v>
                </c:pt>
                <c:pt idx="33901">
                  <c:v>31.482373621488392</c:v>
                </c:pt>
                <c:pt idx="33902">
                  <c:v>1.1750145205002274</c:v>
                </c:pt>
                <c:pt idx="33903">
                  <c:v>1.2059342152298234</c:v>
                </c:pt>
                <c:pt idx="33904">
                  <c:v>1.4455470811626019</c:v>
                </c:pt>
                <c:pt idx="33905">
                  <c:v>1.4349994787059905</c:v>
                </c:pt>
                <c:pt idx="33906">
                  <c:v>1.2276354636874804</c:v>
                </c:pt>
                <c:pt idx="33907">
                  <c:v>1.2161363848732871</c:v>
                </c:pt>
                <c:pt idx="33908">
                  <c:v>1.102074052129139</c:v>
                </c:pt>
                <c:pt idx="33909">
                  <c:v>1.1547594530508933</c:v>
                </c:pt>
                <c:pt idx="33910">
                  <c:v>1.1781928150376748</c:v>
                </c:pt>
                <c:pt idx="33911">
                  <c:v>1.2123126450547757</c:v>
                </c:pt>
                <c:pt idx="33912">
                  <c:v>1.1672096121588895</c:v>
                </c:pt>
                <c:pt idx="33913">
                  <c:v>1.2094750686778128</c:v>
                </c:pt>
                <c:pt idx="33914">
                  <c:v>2.5063454259977096</c:v>
                </c:pt>
                <c:pt idx="33915">
                  <c:v>52.850911546588051</c:v>
                </c:pt>
                <c:pt idx="33916">
                  <c:v>125.35170783148999</c:v>
                </c:pt>
                <c:pt idx="33917">
                  <c:v>22.722489284944004</c:v>
                </c:pt>
                <c:pt idx="33918">
                  <c:v>28.733891465930128</c:v>
                </c:pt>
                <c:pt idx="33919">
                  <c:v>22.741998833549815</c:v>
                </c:pt>
                <c:pt idx="33920">
                  <c:v>21.025708279073967</c:v>
                </c:pt>
                <c:pt idx="33921">
                  <c:v>23.060997178821697</c:v>
                </c:pt>
                <c:pt idx="33922">
                  <c:v>25.095835367836003</c:v>
                </c:pt>
                <c:pt idx="33923">
                  <c:v>42.316100531679012</c:v>
                </c:pt>
                <c:pt idx="33924">
                  <c:v>75.52685926649599</c:v>
                </c:pt>
                <c:pt idx="33925">
                  <c:v>31.602551035790501</c:v>
                </c:pt>
                <c:pt idx="33926">
                  <c:v>1.4046596012996699</c:v>
                </c:pt>
                <c:pt idx="33927">
                  <c:v>1.4875214063524718</c:v>
                </c:pt>
                <c:pt idx="33928">
                  <c:v>1.308548051227564</c:v>
                </c:pt>
                <c:pt idx="33929">
                  <c:v>1.68679011065977</c:v>
                </c:pt>
                <c:pt idx="33930">
                  <c:v>1.3845358410577868</c:v>
                </c:pt>
                <c:pt idx="33931">
                  <c:v>1.2587752314249114</c:v>
                </c:pt>
                <c:pt idx="33932">
                  <c:v>1.1859040656950499</c:v>
                </c:pt>
                <c:pt idx="33933">
                  <c:v>1.2674576880414394</c:v>
                </c:pt>
                <c:pt idx="33934">
                  <c:v>1.3649267439627366</c:v>
                </c:pt>
                <c:pt idx="33935">
                  <c:v>1.3093011901298766</c:v>
                </c:pt>
                <c:pt idx="33936">
                  <c:v>1.30394641369596</c:v>
                </c:pt>
                <c:pt idx="33937">
                  <c:v>1.32022354414344</c:v>
                </c:pt>
                <c:pt idx="33938">
                  <c:v>2.1504614405925202</c:v>
                </c:pt>
                <c:pt idx="33939">
                  <c:v>16.838732915928105</c:v>
                </c:pt>
                <c:pt idx="33940">
                  <c:v>18.159026896160981</c:v>
                </c:pt>
                <c:pt idx="33941">
                  <c:v>18.570021837030026</c:v>
                </c:pt>
                <c:pt idx="33942">
                  <c:v>73.460156792530938</c:v>
                </c:pt>
                <c:pt idx="33943">
                  <c:v>65.394869520398004</c:v>
                </c:pt>
                <c:pt idx="33944">
                  <c:v>64.037739698629608</c:v>
                </c:pt>
                <c:pt idx="33945">
                  <c:v>50.869552137587959</c:v>
                </c:pt>
                <c:pt idx="33946">
                  <c:v>48.239751654728011</c:v>
                </c:pt>
                <c:pt idx="33947">
                  <c:v>82.22976304795516</c:v>
                </c:pt>
                <c:pt idx="33948">
                  <c:v>87.322617662213787</c:v>
                </c:pt>
                <c:pt idx="33949">
                  <c:v>30.109816296483551</c:v>
                </c:pt>
                <c:pt idx="33950">
                  <c:v>1.0749367686561822</c:v>
                </c:pt>
                <c:pt idx="33951">
                  <c:v>0.97139320899172477</c:v>
                </c:pt>
                <c:pt idx="33952">
                  <c:v>0.99966623643412211</c:v>
                </c:pt>
                <c:pt idx="33953">
                  <c:v>0.89232886015095825</c:v>
                </c:pt>
                <c:pt idx="33954">
                  <c:v>0.92798996022135649</c:v>
                </c:pt>
                <c:pt idx="33955">
                  <c:v>0.90669378563150815</c:v>
                </c:pt>
                <c:pt idx="33956">
                  <c:v>0.94537149714596569</c:v>
                </c:pt>
                <c:pt idx="33957">
                  <c:v>0.89879566293353741</c:v>
                </c:pt>
                <c:pt idx="33958">
                  <c:v>0.92911966996190154</c:v>
                </c:pt>
                <c:pt idx="33959">
                  <c:v>0.92682007487374829</c:v>
                </c:pt>
                <c:pt idx="33960">
                  <c:v>0.92454082553588612</c:v>
                </c:pt>
                <c:pt idx="33961">
                  <c:v>0.84653382013339473</c:v>
                </c:pt>
                <c:pt idx="33962">
                  <c:v>1.6883285023410401</c:v>
                </c:pt>
                <c:pt idx="33963">
                  <c:v>5.4343740087130072</c:v>
                </c:pt>
                <c:pt idx="33964">
                  <c:v>22.915494215219951</c:v>
                </c:pt>
                <c:pt idx="33965">
                  <c:v>64.620729166669889</c:v>
                </c:pt>
                <c:pt idx="33966">
                  <c:v>54.466569417319988</c:v>
                </c:pt>
                <c:pt idx="33967">
                  <c:v>67.26680718315697</c:v>
                </c:pt>
                <c:pt idx="33968">
                  <c:v>64.755558268230061</c:v>
                </c:pt>
                <c:pt idx="33969">
                  <c:v>56.876067843965075</c:v>
                </c:pt>
                <c:pt idx="33970">
                  <c:v>59.704193386504016</c:v>
                </c:pt>
                <c:pt idx="33971">
                  <c:v>76.206893174908998</c:v>
                </c:pt>
                <c:pt idx="33972">
                  <c:v>80.214895629883017</c:v>
                </c:pt>
                <c:pt idx="33973">
                  <c:v>24.480042504099998</c:v>
                </c:pt>
                <c:pt idx="33974">
                  <c:v>1.02879899851096</c:v>
                </c:pt>
                <c:pt idx="33975">
                  <c:v>1.1007448155366837</c:v>
                </c:pt>
                <c:pt idx="33976">
                  <c:v>0.93540844962257697</c:v>
                </c:pt>
                <c:pt idx="33977">
                  <c:v>1.04731162742253</c:v>
                </c:pt>
                <c:pt idx="33978">
                  <c:v>0.92305946765982028</c:v>
                </c:pt>
                <c:pt idx="33979">
                  <c:v>1.0610490049732253</c:v>
                </c:pt>
                <c:pt idx="33980">
                  <c:v>1.1690246577738783</c:v>
                </c:pt>
                <c:pt idx="33981">
                  <c:v>1.161602455976543</c:v>
                </c:pt>
                <c:pt idx="33982">
                  <c:v>1.2438724104509962</c:v>
                </c:pt>
                <c:pt idx="33983">
                  <c:v>1.2765980312420897</c:v>
                </c:pt>
                <c:pt idx="33984">
                  <c:v>1.3506112771617356</c:v>
                </c:pt>
                <c:pt idx="33985">
                  <c:v>1.4986056190214925</c:v>
                </c:pt>
                <c:pt idx="33986">
                  <c:v>2.2674266580640605</c:v>
                </c:pt>
                <c:pt idx="33987">
                  <c:v>4.286708435366009</c:v>
                </c:pt>
                <c:pt idx="33988">
                  <c:v>14.310203382710142</c:v>
                </c:pt>
                <c:pt idx="33989">
                  <c:v>32.266914605040029</c:v>
                </c:pt>
                <c:pt idx="33990">
                  <c:v>35.941925048829944</c:v>
                </c:pt>
                <c:pt idx="33991">
                  <c:v>42.43453152126699</c:v>
                </c:pt>
                <c:pt idx="33992">
                  <c:v>39.203070746531012</c:v>
                </c:pt>
                <c:pt idx="33993">
                  <c:v>46.922305636936926</c:v>
                </c:pt>
                <c:pt idx="33994">
                  <c:v>71.351734076604998</c:v>
                </c:pt>
                <c:pt idx="33995">
                  <c:v>61.5597793239981</c:v>
                </c:pt>
                <c:pt idx="33996">
                  <c:v>65.710776875812996</c:v>
                </c:pt>
                <c:pt idx="33997">
                  <c:v>28.00288079005632</c:v>
                </c:pt>
                <c:pt idx="33998">
                  <c:v>1.1205019045491078</c:v>
                </c:pt>
                <c:pt idx="33999">
                  <c:v>1.0311868398288302</c:v>
                </c:pt>
                <c:pt idx="34000">
                  <c:v>1.184823926534764</c:v>
                </c:pt>
                <c:pt idx="34001">
                  <c:v>0.98599063753275895</c:v>
                </c:pt>
                <c:pt idx="34002">
                  <c:v>0.99027393368631489</c:v>
                </c:pt>
                <c:pt idx="34003">
                  <c:v>0.98219917580407701</c:v>
                </c:pt>
                <c:pt idx="34004">
                  <c:v>1.010798941805082</c:v>
                </c:pt>
                <c:pt idx="34005">
                  <c:v>0.932875939260841</c:v>
                </c:pt>
                <c:pt idx="34006">
                  <c:v>0.93399358357084505</c:v>
                </c:pt>
                <c:pt idx="34007">
                  <c:v>0.99619312231218304</c:v>
                </c:pt>
                <c:pt idx="34008">
                  <c:v>0.90893747561122895</c:v>
                </c:pt>
                <c:pt idx="34009">
                  <c:v>1.0027545746403543</c:v>
                </c:pt>
                <c:pt idx="34010">
                  <c:v>1.8132036709932002</c:v>
                </c:pt>
                <c:pt idx="34011">
                  <c:v>2.0287417840669946</c:v>
                </c:pt>
                <c:pt idx="34012">
                  <c:v>13.05951789007986</c:v>
                </c:pt>
                <c:pt idx="34013">
                  <c:v>60.156447889550236</c:v>
                </c:pt>
                <c:pt idx="34014">
                  <c:v>57.868724772129099</c:v>
                </c:pt>
                <c:pt idx="34015">
                  <c:v>90.853234456382694</c:v>
                </c:pt>
                <c:pt idx="34016">
                  <c:v>36.136536729602035</c:v>
                </c:pt>
                <c:pt idx="34017">
                  <c:v>64.270064561634968</c:v>
                </c:pt>
                <c:pt idx="34018">
                  <c:v>56.294993421768027</c:v>
                </c:pt>
                <c:pt idx="34019">
                  <c:v>76.157457750110098</c:v>
                </c:pt>
                <c:pt idx="34020">
                  <c:v>60.748653157550052</c:v>
                </c:pt>
                <c:pt idx="34021">
                  <c:v>14.528271658302998</c:v>
                </c:pt>
                <c:pt idx="34022">
                  <c:v>1.303801109743975</c:v>
                </c:pt>
                <c:pt idx="34023">
                  <c:v>1.008491983299211</c:v>
                </c:pt>
                <c:pt idx="34024">
                  <c:v>1.0397441565139589</c:v>
                </c:pt>
                <c:pt idx="34025">
                  <c:v>0.93412952953466988</c:v>
                </c:pt>
                <c:pt idx="34026">
                  <c:v>1.3390115131513998</c:v>
                </c:pt>
                <c:pt idx="34027">
                  <c:v>1.3430647547239207</c:v>
                </c:pt>
                <c:pt idx="34028">
                  <c:v>1.0418080890574866</c:v>
                </c:pt>
                <c:pt idx="34029">
                  <c:v>0.98659008025043671</c:v>
                </c:pt>
                <c:pt idx="34030">
                  <c:v>0.99268581803415901</c:v>
                </c:pt>
                <c:pt idx="34031">
                  <c:v>1.0381927960151276</c:v>
                </c:pt>
                <c:pt idx="34032">
                  <c:v>1.0635489430715119</c:v>
                </c:pt>
                <c:pt idx="34033">
                  <c:v>1.0962103178881977</c:v>
                </c:pt>
                <c:pt idx="34034">
                  <c:v>1.6798499993244049</c:v>
                </c:pt>
                <c:pt idx="34035">
                  <c:v>4.4584651558880068</c:v>
                </c:pt>
                <c:pt idx="34036">
                  <c:v>18.792566172279749</c:v>
                </c:pt>
                <c:pt idx="34037">
                  <c:v>98.380433044429992</c:v>
                </c:pt>
                <c:pt idx="34038">
                  <c:v>103.192348429361</c:v>
                </c:pt>
                <c:pt idx="34039">
                  <c:v>166.26461914062671</c:v>
                </c:pt>
                <c:pt idx="34040">
                  <c:v>72.382953355580014</c:v>
                </c:pt>
                <c:pt idx="34041">
                  <c:v>91.146299641927953</c:v>
                </c:pt>
                <c:pt idx="34042">
                  <c:v>96.169405415854982</c:v>
                </c:pt>
                <c:pt idx="34043">
                  <c:v>77.622695787219982</c:v>
                </c:pt>
                <c:pt idx="34044">
                  <c:v>58.365441979300158</c:v>
                </c:pt>
                <c:pt idx="34045">
                  <c:v>12.137065915843195</c:v>
                </c:pt>
                <c:pt idx="34046">
                  <c:v>1.0772615386977697</c:v>
                </c:pt>
                <c:pt idx="34047">
                  <c:v>0.84207099349959447</c:v>
                </c:pt>
                <c:pt idx="34048">
                  <c:v>0.91232874873875902</c:v>
                </c:pt>
                <c:pt idx="34049">
                  <c:v>1.0665705983346507</c:v>
                </c:pt>
                <c:pt idx="34050">
                  <c:v>1.1281604449857054</c:v>
                </c:pt>
                <c:pt idx="34051">
                  <c:v>1.1287410877655299</c:v>
                </c:pt>
                <c:pt idx="34052">
                  <c:v>1.12534695781051</c:v>
                </c:pt>
                <c:pt idx="34053">
                  <c:v>1.1654614733559601</c:v>
                </c:pt>
                <c:pt idx="34054">
                  <c:v>1.1713591665081999</c:v>
                </c:pt>
                <c:pt idx="34055">
                  <c:v>1.0847939514632228</c:v>
                </c:pt>
                <c:pt idx="34056">
                  <c:v>1.01634194982406</c:v>
                </c:pt>
                <c:pt idx="34057">
                  <c:v>0.96877672915623403</c:v>
                </c:pt>
                <c:pt idx="34058">
                  <c:v>1.5169931892054329</c:v>
                </c:pt>
                <c:pt idx="34059">
                  <c:v>0.30751433897299307</c:v>
                </c:pt>
                <c:pt idx="34060">
                  <c:v>6.0355466842650003</c:v>
                </c:pt>
                <c:pt idx="34061">
                  <c:v>25.876543824939972</c:v>
                </c:pt>
                <c:pt idx="34062">
                  <c:v>36.548879767530025</c:v>
                </c:pt>
                <c:pt idx="34063">
                  <c:v>17.341241217719926</c:v>
                </c:pt>
                <c:pt idx="34064">
                  <c:v>1.1091604953301157</c:v>
                </c:pt>
                <c:pt idx="34065">
                  <c:v>14.02957482232199</c:v>
                </c:pt>
                <c:pt idx="34066">
                  <c:v>23.803102518719925</c:v>
                </c:pt>
                <c:pt idx="34067">
                  <c:v>31.787349120244983</c:v>
                </c:pt>
                <c:pt idx="34068">
                  <c:v>38.547568713294027</c:v>
                </c:pt>
                <c:pt idx="34069">
                  <c:v>19.753895563442406</c:v>
                </c:pt>
                <c:pt idx="34070">
                  <c:v>1.3300532078244962</c:v>
                </c:pt>
                <c:pt idx="34071">
                  <c:v>1.2331457966689523</c:v>
                </c:pt>
                <c:pt idx="34072">
                  <c:v>1.1870986555126386</c:v>
                </c:pt>
                <c:pt idx="34073">
                  <c:v>1.0944395182084823</c:v>
                </c:pt>
                <c:pt idx="34074">
                  <c:v>0.94951912881606004</c:v>
                </c:pt>
                <c:pt idx="34075">
                  <c:v>0.95840084628115996</c:v>
                </c:pt>
                <c:pt idx="34076">
                  <c:v>0.97109427389162695</c:v>
                </c:pt>
                <c:pt idx="34077">
                  <c:v>0.97334371234219041</c:v>
                </c:pt>
                <c:pt idx="34078">
                  <c:v>0.96480135331441197</c:v>
                </c:pt>
                <c:pt idx="34079">
                  <c:v>1.0022375300983799</c:v>
                </c:pt>
                <c:pt idx="34080">
                  <c:v>1.2309124593610106</c:v>
                </c:pt>
                <c:pt idx="34081">
                  <c:v>1.2551294114317266</c:v>
                </c:pt>
                <c:pt idx="34082">
                  <c:v>1.518238396690105</c:v>
                </c:pt>
                <c:pt idx="34083">
                  <c:v>7.9976453672680066</c:v>
                </c:pt>
                <c:pt idx="34084">
                  <c:v>30.769080081513806</c:v>
                </c:pt>
                <c:pt idx="34085">
                  <c:v>6.9903624131969764</c:v>
                </c:pt>
                <c:pt idx="34086">
                  <c:v>10.398091905378919</c:v>
                </c:pt>
                <c:pt idx="34087">
                  <c:v>19.491803419324981</c:v>
                </c:pt>
                <c:pt idx="34088">
                  <c:v>21.437878960500029</c:v>
                </c:pt>
                <c:pt idx="34089">
                  <c:v>20.562510308160199</c:v>
                </c:pt>
                <c:pt idx="34090">
                  <c:v>30.285320773650255</c:v>
                </c:pt>
                <c:pt idx="34091">
                  <c:v>35.852740614140203</c:v>
                </c:pt>
                <c:pt idx="34092">
                  <c:v>71.537592603899839</c:v>
                </c:pt>
                <c:pt idx="34093">
                  <c:v>31.337370298642014</c:v>
                </c:pt>
                <c:pt idx="34094">
                  <c:v>0.77397540512409968</c:v>
                </c:pt>
                <c:pt idx="34095">
                  <c:v>0.58805377557269978</c:v>
                </c:pt>
                <c:pt idx="34096">
                  <c:v>0.68127427427839926</c:v>
                </c:pt>
                <c:pt idx="34097">
                  <c:v>0.78475898816483003</c:v>
                </c:pt>
                <c:pt idx="34098">
                  <c:v>0.70347490139334679</c:v>
                </c:pt>
                <c:pt idx="34099">
                  <c:v>0.76676188706553727</c:v>
                </c:pt>
                <c:pt idx="34100">
                  <c:v>0.72553140078237877</c:v>
                </c:pt>
                <c:pt idx="34101">
                  <c:v>0.74270876068334213</c:v>
                </c:pt>
                <c:pt idx="34102">
                  <c:v>0.71931749283594726</c:v>
                </c:pt>
                <c:pt idx="34103">
                  <c:v>0.73001691907062194</c:v>
                </c:pt>
                <c:pt idx="34104">
                  <c:v>0.66918441313947796</c:v>
                </c:pt>
                <c:pt idx="34105">
                  <c:v>0.61489551064545356</c:v>
                </c:pt>
                <c:pt idx="34106">
                  <c:v>1.0481761081439096</c:v>
                </c:pt>
                <c:pt idx="34107">
                  <c:v>11.555679055469994</c:v>
                </c:pt>
                <c:pt idx="34108">
                  <c:v>29.960228339300102</c:v>
                </c:pt>
                <c:pt idx="34109">
                  <c:v>0.97346842447996096</c:v>
                </c:pt>
                <c:pt idx="34110">
                  <c:v>17.923795030380006</c:v>
                </c:pt>
                <c:pt idx="34111">
                  <c:v>20.072925347230012</c:v>
                </c:pt>
                <c:pt idx="34112">
                  <c:v>21.773084852429974</c:v>
                </c:pt>
                <c:pt idx="34113">
                  <c:v>24.809116889109873</c:v>
                </c:pt>
                <c:pt idx="34114">
                  <c:v>20.895530598960022</c:v>
                </c:pt>
                <c:pt idx="34115">
                  <c:v>42.169785427519855</c:v>
                </c:pt>
                <c:pt idx="34116">
                  <c:v>57.383743421769054</c:v>
                </c:pt>
                <c:pt idx="34117">
                  <c:v>20.607665488174995</c:v>
                </c:pt>
                <c:pt idx="34118">
                  <c:v>1.071776226640144</c:v>
                </c:pt>
                <c:pt idx="34119">
                  <c:v>0.79282443502959898</c:v>
                </c:pt>
                <c:pt idx="34120">
                  <c:v>0.65905956613711503</c:v>
                </c:pt>
                <c:pt idx="34121">
                  <c:v>0.81393692805302442</c:v>
                </c:pt>
                <c:pt idx="34122">
                  <c:v>0.81754703232707571</c:v>
                </c:pt>
                <c:pt idx="34123">
                  <c:v>0.85827422207370085</c:v>
                </c:pt>
                <c:pt idx="34124">
                  <c:v>0.80410879309551098</c:v>
                </c:pt>
                <c:pt idx="34125">
                  <c:v>0.83231137422555335</c:v>
                </c:pt>
                <c:pt idx="34126">
                  <c:v>0.85770230165113526</c:v>
                </c:pt>
                <c:pt idx="34127">
                  <c:v>0.82998816800520403</c:v>
                </c:pt>
                <c:pt idx="34128">
                  <c:v>0.83479290294952402</c:v>
                </c:pt>
                <c:pt idx="34129">
                  <c:v>0.76489505958652626</c:v>
                </c:pt>
                <c:pt idx="34130">
                  <c:v>1.53676207678008</c:v>
                </c:pt>
                <c:pt idx="34131">
                  <c:v>7.4754190907399902</c:v>
                </c:pt>
                <c:pt idx="34132">
                  <c:v>13.720001788670061</c:v>
                </c:pt>
                <c:pt idx="34133">
                  <c:v>17.253657836919956</c:v>
                </c:pt>
                <c:pt idx="34134">
                  <c:v>20.062125278045016</c:v>
                </c:pt>
                <c:pt idx="34135">
                  <c:v>18.767393425839828</c:v>
                </c:pt>
                <c:pt idx="34136">
                  <c:v>29.28028923882016</c:v>
                </c:pt>
                <c:pt idx="34137">
                  <c:v>19.136657104495043</c:v>
                </c:pt>
                <c:pt idx="34138">
                  <c:v>24.094922485352072</c:v>
                </c:pt>
                <c:pt idx="34139">
                  <c:v>29.16151234944698</c:v>
                </c:pt>
                <c:pt idx="34140">
                  <c:v>51.068990364075034</c:v>
                </c:pt>
                <c:pt idx="34141">
                  <c:v>20.24519106134932</c:v>
                </c:pt>
                <c:pt idx="34142">
                  <c:v>0.71920014595383253</c:v>
                </c:pt>
                <c:pt idx="34143">
                  <c:v>0.89343693107880329</c:v>
                </c:pt>
                <c:pt idx="34144">
                  <c:v>1.1247720344932124</c:v>
                </c:pt>
                <c:pt idx="34145">
                  <c:v>1.0715737750039365</c:v>
                </c:pt>
                <c:pt idx="34146">
                  <c:v>1.0168009207792779</c:v>
                </c:pt>
                <c:pt idx="34147">
                  <c:v>1.0058005824907483</c:v>
                </c:pt>
                <c:pt idx="34148">
                  <c:v>1.0292984632330127</c:v>
                </c:pt>
                <c:pt idx="34149">
                  <c:v>1.0862556105675865</c:v>
                </c:pt>
                <c:pt idx="34150">
                  <c:v>1.0554303912836791</c:v>
                </c:pt>
                <c:pt idx="34151">
                  <c:v>1.0085655661428949</c:v>
                </c:pt>
                <c:pt idx="34152">
                  <c:v>1.0138779924968369</c:v>
                </c:pt>
                <c:pt idx="34153">
                  <c:v>0.98161803371812573</c:v>
                </c:pt>
                <c:pt idx="34154">
                  <c:v>1.2328167997919302</c:v>
                </c:pt>
                <c:pt idx="34155">
                  <c:v>6.5550212814100064</c:v>
                </c:pt>
                <c:pt idx="34156">
                  <c:v>4.2084991942499528</c:v>
                </c:pt>
                <c:pt idx="34157">
                  <c:v>17.868569878469998</c:v>
                </c:pt>
                <c:pt idx="34158">
                  <c:v>28.245841437443005</c:v>
                </c:pt>
                <c:pt idx="34159">
                  <c:v>29.892893541120202</c:v>
                </c:pt>
                <c:pt idx="34160">
                  <c:v>35.279158664279976</c:v>
                </c:pt>
                <c:pt idx="34161">
                  <c:v>20.251616685654994</c:v>
                </c:pt>
                <c:pt idx="34162">
                  <c:v>26.046290622288097</c:v>
                </c:pt>
                <c:pt idx="34163">
                  <c:v>52.161534152560698</c:v>
                </c:pt>
                <c:pt idx="34164">
                  <c:v>84.480325249565965</c:v>
                </c:pt>
                <c:pt idx="34165">
                  <c:v>35.475825565047003</c:v>
                </c:pt>
                <c:pt idx="34166">
                  <c:v>1.1271973645758451</c:v>
                </c:pt>
                <c:pt idx="34167">
                  <c:v>0.87303338034995004</c:v>
                </c:pt>
                <c:pt idx="34168">
                  <c:v>0.96454662854152584</c:v>
                </c:pt>
                <c:pt idx="34169">
                  <c:v>1.11007967502551</c:v>
                </c:pt>
                <c:pt idx="34170">
                  <c:v>1.1747924244500201</c:v>
                </c:pt>
                <c:pt idx="34171">
                  <c:v>1.186874706388201</c:v>
                </c:pt>
                <c:pt idx="34172">
                  <c:v>1.1356124688350948</c:v>
                </c:pt>
                <c:pt idx="34173">
                  <c:v>1.1771672103490889</c:v>
                </c:pt>
                <c:pt idx="34174">
                  <c:v>1.06848001889732</c:v>
                </c:pt>
                <c:pt idx="34175">
                  <c:v>1.1830402095196348</c:v>
                </c:pt>
                <c:pt idx="34176">
                  <c:v>1.2085790078514587</c:v>
                </c:pt>
                <c:pt idx="34177">
                  <c:v>1.263014977979585</c:v>
                </c:pt>
                <c:pt idx="34178">
                  <c:v>4.4573726420155095</c:v>
                </c:pt>
                <c:pt idx="34179">
                  <c:v>13.417435594116995</c:v>
                </c:pt>
                <c:pt idx="34180">
                  <c:v>1.9455564032630264</c:v>
                </c:pt>
                <c:pt idx="34181">
                  <c:v>38.690191650389011</c:v>
                </c:pt>
                <c:pt idx="34182">
                  <c:v>23.143720974392011</c:v>
                </c:pt>
                <c:pt idx="34183">
                  <c:v>24.830020616322095</c:v>
                </c:pt>
                <c:pt idx="34184">
                  <c:v>14.853085598420989</c:v>
                </c:pt>
                <c:pt idx="34185">
                  <c:v>12.956575792096999</c:v>
                </c:pt>
                <c:pt idx="34186">
                  <c:v>17.109318576385988</c:v>
                </c:pt>
                <c:pt idx="34187">
                  <c:v>44.855104709200987</c:v>
                </c:pt>
                <c:pt idx="34188">
                  <c:v>76.377741563583982</c:v>
                </c:pt>
                <c:pt idx="34189">
                  <c:v>38.942250565441981</c:v>
                </c:pt>
                <c:pt idx="34190">
                  <c:v>1.1640344414556121</c:v>
                </c:pt>
                <c:pt idx="34191">
                  <c:v>1.3089792363975057</c:v>
                </c:pt>
                <c:pt idx="34192">
                  <c:v>1.356309002673955</c:v>
                </c:pt>
                <c:pt idx="34193">
                  <c:v>1.338316440586077</c:v>
                </c:pt>
                <c:pt idx="34194">
                  <c:v>1.3592602010150745</c:v>
                </c:pt>
                <c:pt idx="34195">
                  <c:v>1.1104881856126514</c:v>
                </c:pt>
                <c:pt idx="34196">
                  <c:v>1.1171875541854499</c:v>
                </c:pt>
                <c:pt idx="34197">
                  <c:v>1.1502292485022607</c:v>
                </c:pt>
                <c:pt idx="34198">
                  <c:v>1.1122269033940124</c:v>
                </c:pt>
                <c:pt idx="34199">
                  <c:v>1.156400139811453</c:v>
                </c:pt>
                <c:pt idx="34200">
                  <c:v>1.0297457962895193</c:v>
                </c:pt>
                <c:pt idx="34201">
                  <c:v>0.92790804902330637</c:v>
                </c:pt>
                <c:pt idx="34202">
                  <c:v>1.2435222734441789</c:v>
                </c:pt>
                <c:pt idx="34203">
                  <c:v>11.853602997773976</c:v>
                </c:pt>
                <c:pt idx="34204">
                  <c:v>29.972215304902988</c:v>
                </c:pt>
                <c:pt idx="34205">
                  <c:v>7.0742438422309988</c:v>
                </c:pt>
                <c:pt idx="34206">
                  <c:v>14.561910942920122</c:v>
                </c:pt>
                <c:pt idx="34207">
                  <c:v>15.848479410810114</c:v>
                </c:pt>
                <c:pt idx="34208">
                  <c:v>15.099975314668086</c:v>
                </c:pt>
                <c:pt idx="34209">
                  <c:v>18.345755072699831</c:v>
                </c:pt>
                <c:pt idx="34210">
                  <c:v>26.88884358723999</c:v>
                </c:pt>
                <c:pt idx="34211">
                  <c:v>44.797759331602947</c:v>
                </c:pt>
                <c:pt idx="34212">
                  <c:v>72.637612033420709</c:v>
                </c:pt>
                <c:pt idx="34213">
                  <c:v>31.322264433208197</c:v>
                </c:pt>
                <c:pt idx="34214">
                  <c:v>0.85333779344955252</c:v>
                </c:pt>
                <c:pt idx="34215">
                  <c:v>0.8132754727882433</c:v>
                </c:pt>
                <c:pt idx="34216">
                  <c:v>0.86752478908523045</c:v>
                </c:pt>
                <c:pt idx="34217">
                  <c:v>0.90210584688658413</c:v>
                </c:pt>
                <c:pt idx="34218">
                  <c:v>0.86471301097700903</c:v>
                </c:pt>
                <c:pt idx="34219">
                  <c:v>0.90088199925138424</c:v>
                </c:pt>
                <c:pt idx="34220">
                  <c:v>1.1842698197746797</c:v>
                </c:pt>
                <c:pt idx="34221">
                  <c:v>1.090303562114235</c:v>
                </c:pt>
                <c:pt idx="34222">
                  <c:v>1.0904177929131589</c:v>
                </c:pt>
                <c:pt idx="34223">
                  <c:v>1.1432644865633281</c:v>
                </c:pt>
                <c:pt idx="34224">
                  <c:v>1.26994573787791</c:v>
                </c:pt>
                <c:pt idx="34225">
                  <c:v>1.3026164286293098</c:v>
                </c:pt>
                <c:pt idx="34226">
                  <c:v>1.4549681995970443</c:v>
                </c:pt>
                <c:pt idx="34227">
                  <c:v>2.5372835920200032</c:v>
                </c:pt>
                <c:pt idx="34228">
                  <c:v>14.006270751952002</c:v>
                </c:pt>
                <c:pt idx="34229">
                  <c:v>17.52336127387386</c:v>
                </c:pt>
                <c:pt idx="34230">
                  <c:v>19.167727864590006</c:v>
                </c:pt>
                <c:pt idx="34231">
                  <c:v>23.15343234592001</c:v>
                </c:pt>
                <c:pt idx="34232">
                  <c:v>23.607887641059961</c:v>
                </c:pt>
                <c:pt idx="34233">
                  <c:v>23.633015407989888</c:v>
                </c:pt>
                <c:pt idx="34234">
                  <c:v>27.118286132820003</c:v>
                </c:pt>
                <c:pt idx="34235">
                  <c:v>42.297562527139917</c:v>
                </c:pt>
                <c:pt idx="34236">
                  <c:v>66.332097617254504</c:v>
                </c:pt>
                <c:pt idx="34237">
                  <c:v>9.4260011653669835</c:v>
                </c:pt>
                <c:pt idx="34238">
                  <c:v>16.238832279632007</c:v>
                </c:pt>
                <c:pt idx="34239">
                  <c:v>16.191976477585953</c:v>
                </c:pt>
                <c:pt idx="34240">
                  <c:v>15.201337955079918</c:v>
                </c:pt>
                <c:pt idx="34241">
                  <c:v>1.2234608248535315</c:v>
                </c:pt>
                <c:pt idx="34242">
                  <c:v>1.0315454525886381</c:v>
                </c:pt>
                <c:pt idx="34243">
                  <c:v>0.92807238536219561</c:v>
                </c:pt>
                <c:pt idx="34244">
                  <c:v>0.92224567403519597</c:v>
                </c:pt>
                <c:pt idx="34245">
                  <c:v>1.0623081036447044</c:v>
                </c:pt>
                <c:pt idx="34246">
                  <c:v>1.1681458110285099</c:v>
                </c:pt>
                <c:pt idx="34247">
                  <c:v>1.2168320322628301</c:v>
                </c:pt>
                <c:pt idx="34248">
                  <c:v>1.3046184772685374</c:v>
                </c:pt>
                <c:pt idx="34249">
                  <c:v>1.5135364512232632</c:v>
                </c:pt>
                <c:pt idx="34250">
                  <c:v>1.8652210213632621</c:v>
                </c:pt>
                <c:pt idx="34251">
                  <c:v>1.1513746167100294</c:v>
                </c:pt>
                <c:pt idx="34252">
                  <c:v>11.077985604600144</c:v>
                </c:pt>
                <c:pt idx="34253">
                  <c:v>11.107343665220014</c:v>
                </c:pt>
                <c:pt idx="34254">
                  <c:v>12.681077287465001</c:v>
                </c:pt>
                <c:pt idx="34255">
                  <c:v>21.63753949482998</c:v>
                </c:pt>
                <c:pt idx="34256">
                  <c:v>16.154379713266962</c:v>
                </c:pt>
                <c:pt idx="34257">
                  <c:v>25.387081095377994</c:v>
                </c:pt>
                <c:pt idx="34258">
                  <c:v>30.866489461269794</c:v>
                </c:pt>
                <c:pt idx="34259">
                  <c:v>26.649008814490116</c:v>
                </c:pt>
                <c:pt idx="34260">
                  <c:v>32.619102431400052</c:v>
                </c:pt>
                <c:pt idx="34261">
                  <c:v>15.994175373166996</c:v>
                </c:pt>
                <c:pt idx="34262">
                  <c:v>1.165652231801642</c:v>
                </c:pt>
                <c:pt idx="34263">
                  <c:v>1.2953203545219232</c:v>
                </c:pt>
                <c:pt idx="34264">
                  <c:v>1.1611985018887365</c:v>
                </c:pt>
                <c:pt idx="34265">
                  <c:v>1.2469666808590059</c:v>
                </c:pt>
                <c:pt idx="34266">
                  <c:v>1.3520206714241108</c:v>
                </c:pt>
                <c:pt idx="34267">
                  <c:v>1.4390549526488534</c:v>
                </c:pt>
                <c:pt idx="34268">
                  <c:v>1.2751879109313311</c:v>
                </c:pt>
                <c:pt idx="34269">
                  <c:v>1.1894456224735748</c:v>
                </c:pt>
                <c:pt idx="34270">
                  <c:v>1.1298565257703841</c:v>
                </c:pt>
                <c:pt idx="34271">
                  <c:v>1.0817094212046101</c:v>
                </c:pt>
                <c:pt idx="34272">
                  <c:v>1.196577378322808</c:v>
                </c:pt>
                <c:pt idx="34273">
                  <c:v>1.3024262347597451</c:v>
                </c:pt>
                <c:pt idx="34274">
                  <c:v>1.1932876783032806</c:v>
                </c:pt>
                <c:pt idx="34275">
                  <c:v>4.7612937953459777</c:v>
                </c:pt>
                <c:pt idx="34276">
                  <c:v>2.4220470958290434</c:v>
                </c:pt>
                <c:pt idx="34277">
                  <c:v>19.40172524346201</c:v>
                </c:pt>
                <c:pt idx="34278">
                  <c:v>18.718804253472968</c:v>
                </c:pt>
                <c:pt idx="34279">
                  <c:v>23.049272528755068</c:v>
                </c:pt>
                <c:pt idx="34280">
                  <c:v>21.441516248914013</c:v>
                </c:pt>
                <c:pt idx="34281">
                  <c:v>24.716111111109058</c:v>
                </c:pt>
                <c:pt idx="34282">
                  <c:v>28.036340874566918</c:v>
                </c:pt>
                <c:pt idx="34283">
                  <c:v>38.981661580404079</c:v>
                </c:pt>
                <c:pt idx="34284">
                  <c:v>54.177168494331305</c:v>
                </c:pt>
                <c:pt idx="34285">
                  <c:v>22.9152230051616</c:v>
                </c:pt>
                <c:pt idx="34286">
                  <c:v>1.052836956713288</c:v>
                </c:pt>
                <c:pt idx="34287">
                  <c:v>1.4061423991045001</c:v>
                </c:pt>
                <c:pt idx="34288">
                  <c:v>1.1808309977050238</c:v>
                </c:pt>
                <c:pt idx="34289">
                  <c:v>1.167311415216147</c:v>
                </c:pt>
                <c:pt idx="34290">
                  <c:v>1.0776617599346197</c:v>
                </c:pt>
                <c:pt idx="34291">
                  <c:v>1.2172434351360459</c:v>
                </c:pt>
                <c:pt idx="34292">
                  <c:v>1.1690637551617835</c:v>
                </c:pt>
                <c:pt idx="34293">
                  <c:v>1.1904009378095068</c:v>
                </c:pt>
                <c:pt idx="34294">
                  <c:v>1.0580228947776891</c:v>
                </c:pt>
                <c:pt idx="34295">
                  <c:v>0.87786531541712798</c:v>
                </c:pt>
                <c:pt idx="34296">
                  <c:v>0.75147472522844883</c:v>
                </c:pt>
                <c:pt idx="34297">
                  <c:v>0.75635292393492048</c:v>
                </c:pt>
                <c:pt idx="34298">
                  <c:v>0.80576813476412301</c:v>
                </c:pt>
                <c:pt idx="34299">
                  <c:v>0.72750048801503908</c:v>
                </c:pt>
                <c:pt idx="34300">
                  <c:v>7.2801297251389769</c:v>
                </c:pt>
                <c:pt idx="34301">
                  <c:v>1.6641907925076396</c:v>
                </c:pt>
                <c:pt idx="34302">
                  <c:v>7.7303399997299493</c:v>
                </c:pt>
                <c:pt idx="34303">
                  <c:v>12.181284857849732</c:v>
                </c:pt>
                <c:pt idx="34304">
                  <c:v>15.568283352320123</c:v>
                </c:pt>
                <c:pt idx="34305">
                  <c:v>17.411009657119848</c:v>
                </c:pt>
                <c:pt idx="34306">
                  <c:v>28.787590535470144</c:v>
                </c:pt>
                <c:pt idx="34307">
                  <c:v>24.051012251110023</c:v>
                </c:pt>
                <c:pt idx="34308">
                  <c:v>19.189467260569927</c:v>
                </c:pt>
                <c:pt idx="34309">
                  <c:v>8.0902523103600004</c:v>
                </c:pt>
                <c:pt idx="34310">
                  <c:v>1.0422975775969212</c:v>
                </c:pt>
                <c:pt idx="34311">
                  <c:v>1.2556382974324001</c:v>
                </c:pt>
                <c:pt idx="34312">
                  <c:v>1.2446823808579357</c:v>
                </c:pt>
                <c:pt idx="34313">
                  <c:v>1.26662062045353</c:v>
                </c:pt>
                <c:pt idx="34314">
                  <c:v>1.3448004822650299</c:v>
                </c:pt>
                <c:pt idx="34315">
                  <c:v>0</c:v>
                </c:pt>
                <c:pt idx="34316">
                  <c:v>1.2648183620157281</c:v>
                </c:pt>
                <c:pt idx="34317">
                  <c:v>1.3303201458710912</c:v>
                </c:pt>
                <c:pt idx="34318">
                  <c:v>1.2417906081594539</c:v>
                </c:pt>
                <c:pt idx="34319">
                  <c:v>1.1110614462424042</c:v>
                </c:pt>
                <c:pt idx="34320">
                  <c:v>0.99615659795726108</c:v>
                </c:pt>
                <c:pt idx="34321">
                  <c:v>1.0789381704863814</c:v>
                </c:pt>
                <c:pt idx="34322">
                  <c:v>0.88406991979209115</c:v>
                </c:pt>
                <c:pt idx="34323">
                  <c:v>8.105480765228009</c:v>
                </c:pt>
                <c:pt idx="34324">
                  <c:v>8.3568512513902</c:v>
                </c:pt>
                <c:pt idx="34325">
                  <c:v>21.720403408472976</c:v>
                </c:pt>
                <c:pt idx="34326">
                  <c:v>21.839183146160053</c:v>
                </c:pt>
                <c:pt idx="34327">
                  <c:v>20.268540852870046</c:v>
                </c:pt>
                <c:pt idx="34328">
                  <c:v>22.677833319770116</c:v>
                </c:pt>
                <c:pt idx="34329">
                  <c:v>20.857672458220122</c:v>
                </c:pt>
                <c:pt idx="34330">
                  <c:v>26.421257900661999</c:v>
                </c:pt>
                <c:pt idx="34331">
                  <c:v>35.24726535373199</c:v>
                </c:pt>
                <c:pt idx="34332">
                  <c:v>48.850403141445895</c:v>
                </c:pt>
                <c:pt idx="34333">
                  <c:v>28.50559609582772</c:v>
                </c:pt>
                <c:pt idx="34334">
                  <c:v>0.65052849010181113</c:v>
                </c:pt>
                <c:pt idx="34335">
                  <c:v>0.74641598889796101</c:v>
                </c:pt>
                <c:pt idx="34336">
                  <c:v>0.74783408067247159</c:v>
                </c:pt>
                <c:pt idx="34337">
                  <c:v>0.86104101786120923</c:v>
                </c:pt>
                <c:pt idx="34338">
                  <c:v>0.76409993277220112</c:v>
                </c:pt>
                <c:pt idx="34339">
                  <c:v>0.823984486175104</c:v>
                </c:pt>
                <c:pt idx="34340">
                  <c:v>0.85709575566244911</c:v>
                </c:pt>
                <c:pt idx="34341">
                  <c:v>0.85329199596751104</c:v>
                </c:pt>
                <c:pt idx="34342">
                  <c:v>0.84264922336156201</c:v>
                </c:pt>
                <c:pt idx="34343">
                  <c:v>0.84509811446048833</c:v>
                </c:pt>
                <c:pt idx="34344">
                  <c:v>0.78867645549004595</c:v>
                </c:pt>
                <c:pt idx="34345">
                  <c:v>0.87041021241011973</c:v>
                </c:pt>
                <c:pt idx="34346">
                  <c:v>0.71985614300549006</c:v>
                </c:pt>
                <c:pt idx="34347">
                  <c:v>11.355901394033992</c:v>
                </c:pt>
                <c:pt idx="34348">
                  <c:v>34.156136372879928</c:v>
                </c:pt>
                <c:pt idx="34349">
                  <c:v>9.4569322374297826</c:v>
                </c:pt>
                <c:pt idx="34350">
                  <c:v>17.959564073349952</c:v>
                </c:pt>
                <c:pt idx="34351">
                  <c:v>20.17514970567197</c:v>
                </c:pt>
                <c:pt idx="34352">
                  <c:v>15.415592990452012</c:v>
                </c:pt>
                <c:pt idx="34353">
                  <c:v>17.189902750648002</c:v>
                </c:pt>
                <c:pt idx="34354">
                  <c:v>21.765464952248067</c:v>
                </c:pt>
                <c:pt idx="34355">
                  <c:v>30.788332112631906</c:v>
                </c:pt>
                <c:pt idx="34356">
                  <c:v>59.831924268934017</c:v>
                </c:pt>
                <c:pt idx="34357">
                  <c:v>26.440015262979109</c:v>
                </c:pt>
                <c:pt idx="34358">
                  <c:v>1.32153466018945</c:v>
                </c:pt>
                <c:pt idx="34359">
                  <c:v>1.543397727513028</c:v>
                </c:pt>
                <c:pt idx="34360">
                  <c:v>1.1186594559414189</c:v>
                </c:pt>
                <c:pt idx="34361">
                  <c:v>1.3950354608146531</c:v>
                </c:pt>
                <c:pt idx="34362">
                  <c:v>1.1385556454113628</c:v>
                </c:pt>
                <c:pt idx="34363">
                  <c:v>1.0371965846527573</c:v>
                </c:pt>
                <c:pt idx="34364">
                  <c:v>1.0045545899901402</c:v>
                </c:pt>
                <c:pt idx="34365">
                  <c:v>1.0079625579154949</c:v>
                </c:pt>
                <c:pt idx="34366">
                  <c:v>1.1716172549490311</c:v>
                </c:pt>
                <c:pt idx="34367">
                  <c:v>0.96044692475222559</c:v>
                </c:pt>
                <c:pt idx="34368">
                  <c:v>0.94078373052231556</c:v>
                </c:pt>
                <c:pt idx="34369">
                  <c:v>0.99862942837927648</c:v>
                </c:pt>
                <c:pt idx="34370">
                  <c:v>1.0923359213418797</c:v>
                </c:pt>
                <c:pt idx="34371">
                  <c:v>4.4807763615340264</c:v>
                </c:pt>
                <c:pt idx="34372">
                  <c:v>14.768479893999938</c:v>
                </c:pt>
                <c:pt idx="34373">
                  <c:v>6.6694274224200853</c:v>
                </c:pt>
                <c:pt idx="34374">
                  <c:v>17.229528605139876</c:v>
                </c:pt>
                <c:pt idx="34375">
                  <c:v>22.453980984160353</c:v>
                </c:pt>
                <c:pt idx="34376">
                  <c:v>18.734381578230114</c:v>
                </c:pt>
                <c:pt idx="34377">
                  <c:v>24.325917222760381</c:v>
                </c:pt>
                <c:pt idx="34378">
                  <c:v>19.418895874020109</c:v>
                </c:pt>
                <c:pt idx="34379">
                  <c:v>25.133978542749901</c:v>
                </c:pt>
                <c:pt idx="34380">
                  <c:v>39.624366427529822</c:v>
                </c:pt>
                <c:pt idx="34381">
                  <c:v>16.272674116940976</c:v>
                </c:pt>
                <c:pt idx="34382">
                  <c:v>1.0693090636679092</c:v>
                </c:pt>
                <c:pt idx="34383">
                  <c:v>1.1408036608467695</c:v>
                </c:pt>
                <c:pt idx="34384">
                  <c:v>1.3399343529800332</c:v>
                </c:pt>
                <c:pt idx="34385">
                  <c:v>1.0520425172517844</c:v>
                </c:pt>
                <c:pt idx="34386">
                  <c:v>1.0676136646987524</c:v>
                </c:pt>
                <c:pt idx="34387">
                  <c:v>1.05995374896076</c:v>
                </c:pt>
                <c:pt idx="34388">
                  <c:v>1.0355400146457714</c:v>
                </c:pt>
                <c:pt idx="34389">
                  <c:v>1.0983051644088999</c:v>
                </c:pt>
                <c:pt idx="34390">
                  <c:v>1.1090434797229787</c:v>
                </c:pt>
                <c:pt idx="34391">
                  <c:v>1.0566336754987744</c:v>
                </c:pt>
                <c:pt idx="34392">
                  <c:v>1.0455109017538735</c:v>
                </c:pt>
                <c:pt idx="34393">
                  <c:v>1.0605628096973074</c:v>
                </c:pt>
                <c:pt idx="34394">
                  <c:v>1.4657093232240765</c:v>
                </c:pt>
                <c:pt idx="34395">
                  <c:v>6.3824391255769797</c:v>
                </c:pt>
                <c:pt idx="34396">
                  <c:v>13.030906467180102</c:v>
                </c:pt>
                <c:pt idx="34397">
                  <c:v>7.830379948080008</c:v>
                </c:pt>
                <c:pt idx="34398">
                  <c:v>8.0322690497499707</c:v>
                </c:pt>
                <c:pt idx="34399">
                  <c:v>13.783997158473994</c:v>
                </c:pt>
                <c:pt idx="34400">
                  <c:v>6.5262182617190092</c:v>
                </c:pt>
                <c:pt idx="34401">
                  <c:v>30.184709065749985</c:v>
                </c:pt>
                <c:pt idx="34402">
                  <c:v>35.5237408447299</c:v>
                </c:pt>
                <c:pt idx="34403">
                  <c:v>37.396235283740225</c:v>
                </c:pt>
                <c:pt idx="34404">
                  <c:v>35.711332592439703</c:v>
                </c:pt>
                <c:pt idx="34405">
                  <c:v>10.131859626665005</c:v>
                </c:pt>
                <c:pt idx="34406">
                  <c:v>0.75244381209549971</c:v>
                </c:pt>
                <c:pt idx="34407">
                  <c:v>0.77432169694162445</c:v>
                </c:pt>
                <c:pt idx="34408">
                  <c:v>0.94537644617742145</c:v>
                </c:pt>
                <c:pt idx="34409">
                  <c:v>0.78657721607601394</c:v>
                </c:pt>
                <c:pt idx="34410">
                  <c:v>0.68703725334395849</c:v>
                </c:pt>
                <c:pt idx="34411">
                  <c:v>0.71476337612503038</c:v>
                </c:pt>
                <c:pt idx="34412">
                  <c:v>0.64654290570764217</c:v>
                </c:pt>
                <c:pt idx="34413">
                  <c:v>0.6511111410184881</c:v>
                </c:pt>
                <c:pt idx="34414">
                  <c:v>0.67726867827325277</c:v>
                </c:pt>
                <c:pt idx="34415">
                  <c:v>0.69096366682217514</c:v>
                </c:pt>
                <c:pt idx="34416">
                  <c:v>0.69866628862352331</c:v>
                </c:pt>
                <c:pt idx="34417">
                  <c:v>0.73146111452650009</c:v>
                </c:pt>
                <c:pt idx="34418">
                  <c:v>0.84471196179675923</c:v>
                </c:pt>
                <c:pt idx="34419">
                  <c:v>1.1312315041220984</c:v>
                </c:pt>
                <c:pt idx="34420">
                  <c:v>15.013339784409027</c:v>
                </c:pt>
                <c:pt idx="34421">
                  <c:v>12.405151909719734</c:v>
                </c:pt>
                <c:pt idx="34422">
                  <c:v>4.6348647054101093</c:v>
                </c:pt>
                <c:pt idx="34423">
                  <c:v>19.365019259979817</c:v>
                </c:pt>
                <c:pt idx="34424">
                  <c:v>11.179700656460227</c:v>
                </c:pt>
                <c:pt idx="34425">
                  <c:v>9.0390346950898675</c:v>
                </c:pt>
                <c:pt idx="34426">
                  <c:v>45.569039391360093</c:v>
                </c:pt>
                <c:pt idx="34427">
                  <c:v>19.31347713894047</c:v>
                </c:pt>
                <c:pt idx="34428">
                  <c:v>45.044146758179977</c:v>
                </c:pt>
                <c:pt idx="34429">
                  <c:v>20.232944284993977</c:v>
                </c:pt>
                <c:pt idx="34430">
                  <c:v>0.82169475153853067</c:v>
                </c:pt>
                <c:pt idx="34431">
                  <c:v>0.75033363712575618</c:v>
                </c:pt>
                <c:pt idx="34432">
                  <c:v>0.73219320401117594</c:v>
                </c:pt>
                <c:pt idx="34433">
                  <c:v>0.78016648698130053</c:v>
                </c:pt>
                <c:pt idx="34434">
                  <c:v>0.71986443679276912</c:v>
                </c:pt>
                <c:pt idx="34435">
                  <c:v>0.72016273669655162</c:v>
                </c:pt>
                <c:pt idx="34436">
                  <c:v>0.73672488233684019</c:v>
                </c:pt>
                <c:pt idx="34437">
                  <c:v>0.77565432807367329</c:v>
                </c:pt>
                <c:pt idx="34438">
                  <c:v>0.82877082801403701</c:v>
                </c:pt>
                <c:pt idx="34439">
                  <c:v>0.84281093547719887</c:v>
                </c:pt>
                <c:pt idx="34440">
                  <c:v>0.83218934804597866</c:v>
                </c:pt>
                <c:pt idx="34441">
                  <c:v>0.79267810622880897</c:v>
                </c:pt>
                <c:pt idx="34442">
                  <c:v>0.72350528862466401</c:v>
                </c:pt>
                <c:pt idx="34443">
                  <c:v>2.5113206985170109</c:v>
                </c:pt>
                <c:pt idx="34444">
                  <c:v>16.79621719360091</c:v>
                </c:pt>
                <c:pt idx="34445">
                  <c:v>16.509129367399964</c:v>
                </c:pt>
                <c:pt idx="34446">
                  <c:v>32.889391411679981</c:v>
                </c:pt>
                <c:pt idx="34447">
                  <c:v>21.0436036512599</c:v>
                </c:pt>
                <c:pt idx="34448">
                  <c:v>23.460529785160361</c:v>
                </c:pt>
                <c:pt idx="34449">
                  <c:v>6.0828767903699372</c:v>
                </c:pt>
                <c:pt idx="34450">
                  <c:v>16.980611436629943</c:v>
                </c:pt>
                <c:pt idx="34451">
                  <c:v>35.520470784499821</c:v>
                </c:pt>
                <c:pt idx="34452">
                  <c:v>71.331319715709014</c:v>
                </c:pt>
                <c:pt idx="34453">
                  <c:v>30.294267373525397</c:v>
                </c:pt>
                <c:pt idx="34454">
                  <c:v>0.62520831879609096</c:v>
                </c:pt>
                <c:pt idx="34455">
                  <c:v>0.74952439658081615</c:v>
                </c:pt>
                <c:pt idx="34456">
                  <c:v>0.91511183337799318</c:v>
                </c:pt>
                <c:pt idx="34457">
                  <c:v>0.84186620665783685</c:v>
                </c:pt>
                <c:pt idx="34458">
                  <c:v>0.82746725178347091</c:v>
                </c:pt>
                <c:pt idx="34459">
                  <c:v>0.69728863565602406</c:v>
                </c:pt>
                <c:pt idx="34460">
                  <c:v>0.65866370116192297</c:v>
                </c:pt>
                <c:pt idx="34461">
                  <c:v>0.69788890563540662</c:v>
                </c:pt>
                <c:pt idx="34462">
                  <c:v>0.77946799835449598</c:v>
                </c:pt>
                <c:pt idx="34463">
                  <c:v>0.85974550937515803</c:v>
                </c:pt>
                <c:pt idx="34464">
                  <c:v>0.72901958519624599</c:v>
                </c:pt>
                <c:pt idx="34465">
                  <c:v>0.7056315748507358</c:v>
                </c:pt>
                <c:pt idx="34466">
                  <c:v>0.80712072147393898</c:v>
                </c:pt>
                <c:pt idx="34467">
                  <c:v>0.97120925255399015</c:v>
                </c:pt>
                <c:pt idx="34468">
                  <c:v>11.39616139729992</c:v>
                </c:pt>
                <c:pt idx="34469">
                  <c:v>13.188163994680053</c:v>
                </c:pt>
                <c:pt idx="34470">
                  <c:v>25.463432481559948</c:v>
                </c:pt>
                <c:pt idx="34471">
                  <c:v>24.851114230679968</c:v>
                </c:pt>
                <c:pt idx="34472">
                  <c:v>32.841817898220143</c:v>
                </c:pt>
                <c:pt idx="34473">
                  <c:v>25.767061428490024</c:v>
                </c:pt>
                <c:pt idx="34474">
                  <c:v>24.098441569009992</c:v>
                </c:pt>
                <c:pt idx="34475">
                  <c:v>44.725997721353991</c:v>
                </c:pt>
                <c:pt idx="34476">
                  <c:v>67.928495517307695</c:v>
                </c:pt>
                <c:pt idx="34477">
                  <c:v>30.3977672749694</c:v>
                </c:pt>
                <c:pt idx="34478">
                  <c:v>0.68724826790076998</c:v>
                </c:pt>
                <c:pt idx="34479">
                  <c:v>0.66905599624854906</c:v>
                </c:pt>
                <c:pt idx="34480">
                  <c:v>0.6875501142116579</c:v>
                </c:pt>
                <c:pt idx="34481">
                  <c:v>0.79947430731562885</c:v>
                </c:pt>
                <c:pt idx="34482">
                  <c:v>0.67732011526191616</c:v>
                </c:pt>
                <c:pt idx="34483">
                  <c:v>0.67618376219243348</c:v>
                </c:pt>
                <c:pt idx="34484">
                  <c:v>0.69200408696465343</c:v>
                </c:pt>
                <c:pt idx="34485">
                  <c:v>0.69667766067601999</c:v>
                </c:pt>
                <c:pt idx="34486">
                  <c:v>0.704200241274473</c:v>
                </c:pt>
                <c:pt idx="34487">
                  <c:v>0.70459542569848599</c:v>
                </c:pt>
                <c:pt idx="34488">
                  <c:v>0.70010250810628305</c:v>
                </c:pt>
                <c:pt idx="34489">
                  <c:v>0.70092808726969624</c:v>
                </c:pt>
                <c:pt idx="34490">
                  <c:v>0.80493316766750156</c:v>
                </c:pt>
                <c:pt idx="34491">
                  <c:v>9.9679909605800106</c:v>
                </c:pt>
                <c:pt idx="34492">
                  <c:v>34.430016886389694</c:v>
                </c:pt>
                <c:pt idx="34493">
                  <c:v>15.525521918400045</c:v>
                </c:pt>
                <c:pt idx="34494">
                  <c:v>33.28145548502016</c:v>
                </c:pt>
                <c:pt idx="34495">
                  <c:v>32.323731553819925</c:v>
                </c:pt>
                <c:pt idx="34496">
                  <c:v>30.702772488069968</c:v>
                </c:pt>
                <c:pt idx="34497">
                  <c:v>29.044366590715072</c:v>
                </c:pt>
                <c:pt idx="34498">
                  <c:v>31.345457899300072</c:v>
                </c:pt>
                <c:pt idx="34499">
                  <c:v>45.757937147358007</c:v>
                </c:pt>
                <c:pt idx="34500">
                  <c:v>90.728552822538063</c:v>
                </c:pt>
                <c:pt idx="34501">
                  <c:v>34.414853438374102</c:v>
                </c:pt>
                <c:pt idx="34502">
                  <c:v>0.83611115149567983</c:v>
                </c:pt>
                <c:pt idx="34503">
                  <c:v>0.79369440578417316</c:v>
                </c:pt>
                <c:pt idx="34504">
                  <c:v>1.2773085384783849</c:v>
                </c:pt>
                <c:pt idx="34505">
                  <c:v>1.274750327951395</c:v>
                </c:pt>
                <c:pt idx="34506">
                  <c:v>1.0605014381860181</c:v>
                </c:pt>
                <c:pt idx="34507">
                  <c:v>0.96774304925225596</c:v>
                </c:pt>
                <c:pt idx="34508">
                  <c:v>0.97257826291436844</c:v>
                </c:pt>
                <c:pt idx="34509">
                  <c:v>0.8287985346853779</c:v>
                </c:pt>
                <c:pt idx="34510">
                  <c:v>0.85419469944500603</c:v>
                </c:pt>
                <c:pt idx="34511">
                  <c:v>0.73976606608976381</c:v>
                </c:pt>
                <c:pt idx="34512">
                  <c:v>0.92919984895736696</c:v>
                </c:pt>
                <c:pt idx="34513">
                  <c:v>1.0081442381366281</c:v>
                </c:pt>
                <c:pt idx="34514">
                  <c:v>0.89564233534302407</c:v>
                </c:pt>
                <c:pt idx="34515">
                  <c:v>8.7737932054971992</c:v>
                </c:pt>
                <c:pt idx="34516">
                  <c:v>26.799997973973973</c:v>
                </c:pt>
                <c:pt idx="34517">
                  <c:v>25.586195339622975</c:v>
                </c:pt>
                <c:pt idx="34518">
                  <c:v>33.309024658199974</c:v>
                </c:pt>
                <c:pt idx="34519">
                  <c:v>37.764432373041927</c:v>
                </c:pt>
                <c:pt idx="34520">
                  <c:v>37.011518419054994</c:v>
                </c:pt>
                <c:pt idx="34521">
                  <c:v>31.099418402777019</c:v>
                </c:pt>
                <c:pt idx="34522">
                  <c:v>71.845350748691942</c:v>
                </c:pt>
                <c:pt idx="34523">
                  <c:v>60.381021999772031</c:v>
                </c:pt>
                <c:pt idx="34524">
                  <c:v>83.942944810654211</c:v>
                </c:pt>
                <c:pt idx="34525">
                  <c:v>32.874100396779951</c:v>
                </c:pt>
                <c:pt idx="34526">
                  <c:v>0.75559816162840021</c:v>
                </c:pt>
                <c:pt idx="34527">
                  <c:v>3.8189956250127852</c:v>
                </c:pt>
                <c:pt idx="34528">
                  <c:v>0.83065083535077566</c:v>
                </c:pt>
                <c:pt idx="34529">
                  <c:v>0.83059550549616612</c:v>
                </c:pt>
                <c:pt idx="34530">
                  <c:v>0.78769949459580713</c:v>
                </c:pt>
                <c:pt idx="34531">
                  <c:v>0.81261970064547018</c:v>
                </c:pt>
                <c:pt idx="34532">
                  <c:v>0.803241496521231</c:v>
                </c:pt>
                <c:pt idx="34533">
                  <c:v>0.68332427352447223</c:v>
                </c:pt>
                <c:pt idx="34534">
                  <c:v>0.65437796714220264</c:v>
                </c:pt>
                <c:pt idx="34535">
                  <c:v>0.60837492851242114</c:v>
                </c:pt>
                <c:pt idx="34536">
                  <c:v>0.6837323011178581</c:v>
                </c:pt>
                <c:pt idx="34537">
                  <c:v>1.1604254798584812</c:v>
                </c:pt>
                <c:pt idx="34538">
                  <c:v>0.6933268806329026</c:v>
                </c:pt>
                <c:pt idx="34539">
                  <c:v>7.080077776554198</c:v>
                </c:pt>
                <c:pt idx="34540">
                  <c:v>14.608884150179961</c:v>
                </c:pt>
                <c:pt idx="34541">
                  <c:v>35.224769422744032</c:v>
                </c:pt>
                <c:pt idx="34542">
                  <c:v>65.906051296653004</c:v>
                </c:pt>
                <c:pt idx="34543">
                  <c:v>42.568688422310061</c:v>
                </c:pt>
                <c:pt idx="34544">
                  <c:v>43.456542968746987</c:v>
                </c:pt>
                <c:pt idx="34545">
                  <c:v>38.629934760200058</c:v>
                </c:pt>
                <c:pt idx="34546">
                  <c:v>38.796254475910018</c:v>
                </c:pt>
                <c:pt idx="34547">
                  <c:v>57.459906141492013</c:v>
                </c:pt>
                <c:pt idx="34548">
                  <c:v>63.414319390189007</c:v>
                </c:pt>
                <c:pt idx="34549">
                  <c:v>27.638950196179792</c:v>
                </c:pt>
                <c:pt idx="34550">
                  <c:v>0.792620956962515</c:v>
                </c:pt>
                <c:pt idx="34551">
                  <c:v>0.72016917718530715</c:v>
                </c:pt>
                <c:pt idx="34552">
                  <c:v>0.75057178364342103</c:v>
                </c:pt>
                <c:pt idx="34553">
                  <c:v>76.013688227249659</c:v>
                </c:pt>
                <c:pt idx="34554">
                  <c:v>74.180905922332784</c:v>
                </c:pt>
                <c:pt idx="34555">
                  <c:v>19.527080973826912</c:v>
                </c:pt>
                <c:pt idx="34556">
                  <c:v>0.70624210169496737</c:v>
                </c:pt>
                <c:pt idx="34557">
                  <c:v>0.66125308851075937</c:v>
                </c:pt>
                <c:pt idx="34558">
                  <c:v>0.77193221326103256</c:v>
                </c:pt>
                <c:pt idx="34559">
                  <c:v>0.85220790476604458</c:v>
                </c:pt>
                <c:pt idx="34560">
                  <c:v>0.86157942670700605</c:v>
                </c:pt>
                <c:pt idx="34561">
                  <c:v>1.1192434696323079</c:v>
                </c:pt>
                <c:pt idx="34562">
                  <c:v>1.5408437442613441</c:v>
                </c:pt>
                <c:pt idx="34563">
                  <c:v>9.607227664751699</c:v>
                </c:pt>
                <c:pt idx="34564">
                  <c:v>25.216890394421057</c:v>
                </c:pt>
                <c:pt idx="34565">
                  <c:v>8.7570605468719975</c:v>
                </c:pt>
                <c:pt idx="34566">
                  <c:v>31.277263319232588</c:v>
                </c:pt>
                <c:pt idx="34567">
                  <c:v>33.216673177084999</c:v>
                </c:pt>
                <c:pt idx="34568">
                  <c:v>30.028036702471979</c:v>
                </c:pt>
                <c:pt idx="34569">
                  <c:v>29.757867296007092</c:v>
                </c:pt>
                <c:pt idx="34570">
                  <c:v>31.760936414933013</c:v>
                </c:pt>
                <c:pt idx="34571">
                  <c:v>47.4964443630628</c:v>
                </c:pt>
                <c:pt idx="34572">
                  <c:v>74.458572421605027</c:v>
                </c:pt>
                <c:pt idx="34573">
                  <c:v>30.171754127582503</c:v>
                </c:pt>
                <c:pt idx="34574">
                  <c:v>1.1591293492394665</c:v>
                </c:pt>
                <c:pt idx="34575">
                  <c:v>1.3861857360474072</c:v>
                </c:pt>
                <c:pt idx="34576">
                  <c:v>1.1482654149786276</c:v>
                </c:pt>
                <c:pt idx="34577">
                  <c:v>1.1238933404137226</c:v>
                </c:pt>
                <c:pt idx="34578">
                  <c:v>1.1136342237817274</c:v>
                </c:pt>
                <c:pt idx="34579">
                  <c:v>1.3181648894638505</c:v>
                </c:pt>
                <c:pt idx="34580">
                  <c:v>1.1032250916403172</c:v>
                </c:pt>
                <c:pt idx="34581">
                  <c:v>0.90721319261946198</c:v>
                </c:pt>
                <c:pt idx="34582">
                  <c:v>1.0307468876387855</c:v>
                </c:pt>
                <c:pt idx="34583">
                  <c:v>3.9083709264449387</c:v>
                </c:pt>
                <c:pt idx="34584">
                  <c:v>0.79467856972745265</c:v>
                </c:pt>
                <c:pt idx="34585">
                  <c:v>0.81334853681543684</c:v>
                </c:pt>
                <c:pt idx="34586">
                  <c:v>0.64805019855670631</c:v>
                </c:pt>
                <c:pt idx="34587">
                  <c:v>1.1021447700230169</c:v>
                </c:pt>
                <c:pt idx="34588">
                  <c:v>3.3942349751800975</c:v>
                </c:pt>
                <c:pt idx="34589">
                  <c:v>26.962714284260073</c:v>
                </c:pt>
                <c:pt idx="34590">
                  <c:v>29.34164957683015</c:v>
                </c:pt>
                <c:pt idx="34591">
                  <c:v>39.557262641057036</c:v>
                </c:pt>
                <c:pt idx="34592">
                  <c:v>35.456445312499</c:v>
                </c:pt>
                <c:pt idx="34593">
                  <c:v>33.711045871313956</c:v>
                </c:pt>
                <c:pt idx="34594">
                  <c:v>26.283399115665986</c:v>
                </c:pt>
                <c:pt idx="34595">
                  <c:v>45.885433078346978</c:v>
                </c:pt>
                <c:pt idx="34596">
                  <c:v>64.751122368707001</c:v>
                </c:pt>
                <c:pt idx="34597">
                  <c:v>27.300899396344299</c:v>
                </c:pt>
                <c:pt idx="34598">
                  <c:v>0.56708991861548086</c:v>
                </c:pt>
                <c:pt idx="34599">
                  <c:v>0.59176184878653004</c:v>
                </c:pt>
                <c:pt idx="34600">
                  <c:v>0.56924920060421191</c:v>
                </c:pt>
                <c:pt idx="34601">
                  <c:v>0.57789371478395735</c:v>
                </c:pt>
                <c:pt idx="34602">
                  <c:v>0.61160447429102693</c:v>
                </c:pt>
                <c:pt idx="34603">
                  <c:v>0.60453168575870153</c:v>
                </c:pt>
                <c:pt idx="34604">
                  <c:v>0.61079245034585794</c:v>
                </c:pt>
                <c:pt idx="34605">
                  <c:v>0.6099273404851957</c:v>
                </c:pt>
                <c:pt idx="34606">
                  <c:v>0.59375299934583092</c:v>
                </c:pt>
                <c:pt idx="34607">
                  <c:v>0.60071999814193167</c:v>
                </c:pt>
                <c:pt idx="34608">
                  <c:v>0.6046922972792439</c:v>
                </c:pt>
                <c:pt idx="34609">
                  <c:v>0.63485915184550101</c:v>
                </c:pt>
                <c:pt idx="34610">
                  <c:v>0.6102311464616732</c:v>
                </c:pt>
                <c:pt idx="34611">
                  <c:v>2.7220687356149966</c:v>
                </c:pt>
                <c:pt idx="34612">
                  <c:v>1.1984143914120011</c:v>
                </c:pt>
                <c:pt idx="34613">
                  <c:v>18.759164937335015</c:v>
                </c:pt>
                <c:pt idx="34614">
                  <c:v>25.399943033855948</c:v>
                </c:pt>
                <c:pt idx="34615">
                  <c:v>17.066074625651027</c:v>
                </c:pt>
                <c:pt idx="34616">
                  <c:v>16.869201795791014</c:v>
                </c:pt>
                <c:pt idx="34617">
                  <c:v>24.849075113932496</c:v>
                </c:pt>
                <c:pt idx="34618">
                  <c:v>17.298547905818964</c:v>
                </c:pt>
                <c:pt idx="34619">
                  <c:v>26.656136474610094</c:v>
                </c:pt>
                <c:pt idx="34620">
                  <c:v>45.984643029108952</c:v>
                </c:pt>
                <c:pt idx="34621">
                  <c:v>21.892953617745</c:v>
                </c:pt>
                <c:pt idx="34622">
                  <c:v>1.4318075817380289</c:v>
                </c:pt>
                <c:pt idx="34623">
                  <c:v>1.2056768738142076</c:v>
                </c:pt>
                <c:pt idx="34624">
                  <c:v>1.3274414791781926</c:v>
                </c:pt>
                <c:pt idx="34625">
                  <c:v>1.3890260875457989</c:v>
                </c:pt>
                <c:pt idx="34626">
                  <c:v>1.3936665766013401</c:v>
                </c:pt>
                <c:pt idx="34627">
                  <c:v>1.2120045608964469</c:v>
                </c:pt>
                <c:pt idx="34628">
                  <c:v>1.1494700633619781</c:v>
                </c:pt>
                <c:pt idx="34629">
                  <c:v>1.0727186760237715</c:v>
                </c:pt>
                <c:pt idx="34630">
                  <c:v>1.1678352903606661</c:v>
                </c:pt>
                <c:pt idx="34631">
                  <c:v>1.1044218000619976</c:v>
                </c:pt>
                <c:pt idx="34632">
                  <c:v>1.1138928039853218</c:v>
                </c:pt>
                <c:pt idx="34633">
                  <c:v>0.98839623741556604</c:v>
                </c:pt>
                <c:pt idx="34634">
                  <c:v>0.91204550400424833</c:v>
                </c:pt>
                <c:pt idx="34635">
                  <c:v>2.8405299355289912</c:v>
                </c:pt>
                <c:pt idx="34636">
                  <c:v>4.2563634896298481</c:v>
                </c:pt>
                <c:pt idx="34637">
                  <c:v>3.8853948126898104</c:v>
                </c:pt>
                <c:pt idx="34638">
                  <c:v>10.555175984699872</c:v>
                </c:pt>
                <c:pt idx="34639">
                  <c:v>39.556340738934978</c:v>
                </c:pt>
                <c:pt idx="34640">
                  <c:v>9.786177775069973</c:v>
                </c:pt>
                <c:pt idx="34641">
                  <c:v>25.225207790799914</c:v>
                </c:pt>
                <c:pt idx="34642">
                  <c:v>16.537156711160151</c:v>
                </c:pt>
                <c:pt idx="34643">
                  <c:v>0.24414065891005521</c:v>
                </c:pt>
                <c:pt idx="34644">
                  <c:v>38.631695353189798</c:v>
                </c:pt>
                <c:pt idx="34645">
                  <c:v>14.170338976089994</c:v>
                </c:pt>
                <c:pt idx="34646">
                  <c:v>0.73390389399678102</c:v>
                </c:pt>
                <c:pt idx="34647">
                  <c:v>0.83304021810805029</c:v>
                </c:pt>
                <c:pt idx="34648">
                  <c:v>0.70914115803460009</c:v>
                </c:pt>
                <c:pt idx="34649">
                  <c:v>0.70404700331452985</c:v>
                </c:pt>
                <c:pt idx="34650">
                  <c:v>0.72577034837109</c:v>
                </c:pt>
                <c:pt idx="34651">
                  <c:v>0.65837393045282955</c:v>
                </c:pt>
                <c:pt idx="34652">
                  <c:v>0.75493401746789957</c:v>
                </c:pt>
                <c:pt idx="34653">
                  <c:v>0.6951673759850987</c:v>
                </c:pt>
                <c:pt idx="34654">
                  <c:v>0.69841722128299999</c:v>
                </c:pt>
                <c:pt idx="34655">
                  <c:v>0.67767927870150046</c:v>
                </c:pt>
                <c:pt idx="34656">
                  <c:v>0.65886509318372966</c:v>
                </c:pt>
                <c:pt idx="34657">
                  <c:v>0.71529053849482604</c:v>
                </c:pt>
                <c:pt idx="34658">
                  <c:v>0.7983390700057621</c:v>
                </c:pt>
                <c:pt idx="34659">
                  <c:v>4.8005588738769802</c:v>
                </c:pt>
                <c:pt idx="34660">
                  <c:v>24.15093783484599</c:v>
                </c:pt>
                <c:pt idx="34661">
                  <c:v>0.53332504272498227</c:v>
                </c:pt>
                <c:pt idx="34662">
                  <c:v>10.215915527343995</c:v>
                </c:pt>
                <c:pt idx="34663">
                  <c:v>11.081282619903959</c:v>
                </c:pt>
                <c:pt idx="34664">
                  <c:v>18.617912326383021</c:v>
                </c:pt>
                <c:pt idx="34665">
                  <c:v>18.846787109382035</c:v>
                </c:pt>
                <c:pt idx="34666">
                  <c:v>20.311848076714966</c:v>
                </c:pt>
                <c:pt idx="34667">
                  <c:v>33.033307156033004</c:v>
                </c:pt>
                <c:pt idx="34668">
                  <c:v>44.334359953139938</c:v>
                </c:pt>
                <c:pt idx="34669">
                  <c:v>13.26996830048202</c:v>
                </c:pt>
                <c:pt idx="34670">
                  <c:v>1.2710410717329539</c:v>
                </c:pt>
                <c:pt idx="34671">
                  <c:v>1.1908057468108799</c:v>
                </c:pt>
                <c:pt idx="34672">
                  <c:v>1.2172035013131191</c:v>
                </c:pt>
                <c:pt idx="34673">
                  <c:v>1.1525487372698877</c:v>
                </c:pt>
                <c:pt idx="34674">
                  <c:v>1.0465063736841353</c:v>
                </c:pt>
                <c:pt idx="34675">
                  <c:v>1.1051924013757197</c:v>
                </c:pt>
                <c:pt idx="34676">
                  <c:v>0.94203410690278</c:v>
                </c:pt>
                <c:pt idx="34677">
                  <c:v>0.9445011605674084</c:v>
                </c:pt>
                <c:pt idx="34678">
                  <c:v>0.85235798118895323</c:v>
                </c:pt>
                <c:pt idx="34679">
                  <c:v>0.92085242284513324</c:v>
                </c:pt>
                <c:pt idx="34680">
                  <c:v>0.90054376673616299</c:v>
                </c:pt>
                <c:pt idx="34681">
                  <c:v>0.99451423295599251</c:v>
                </c:pt>
                <c:pt idx="34682">
                  <c:v>1.1473827952000326</c:v>
                </c:pt>
                <c:pt idx="34683">
                  <c:v>2.2209120126109951</c:v>
                </c:pt>
                <c:pt idx="34684">
                  <c:v>3.9779625140299686</c:v>
                </c:pt>
                <c:pt idx="34685">
                  <c:v>9.4662688869884999</c:v>
                </c:pt>
                <c:pt idx="34686">
                  <c:v>18.321370985242503</c:v>
                </c:pt>
                <c:pt idx="34687">
                  <c:v>27.065481024847031</c:v>
                </c:pt>
                <c:pt idx="34688">
                  <c:v>9.2162925211620177</c:v>
                </c:pt>
                <c:pt idx="34689">
                  <c:v>4.0221476575998167</c:v>
                </c:pt>
                <c:pt idx="34690">
                  <c:v>14.729103630920008</c:v>
                </c:pt>
                <c:pt idx="34691">
                  <c:v>18.02538395351803</c:v>
                </c:pt>
                <c:pt idx="34692">
                  <c:v>34.584524576398991</c:v>
                </c:pt>
                <c:pt idx="34693">
                  <c:v>21.523269114410994</c:v>
                </c:pt>
                <c:pt idx="34694">
                  <c:v>1.0339511456702806</c:v>
                </c:pt>
                <c:pt idx="34695">
                  <c:v>1.1952244516816815</c:v>
                </c:pt>
                <c:pt idx="34696">
                  <c:v>1.12819913454856</c:v>
                </c:pt>
                <c:pt idx="34697">
                  <c:v>1.0778234821796286</c:v>
                </c:pt>
                <c:pt idx="34698">
                  <c:v>1.0505365976841687</c:v>
                </c:pt>
                <c:pt idx="34699">
                  <c:v>0.98554043819722992</c:v>
                </c:pt>
                <c:pt idx="34700">
                  <c:v>0.965842172129043</c:v>
                </c:pt>
                <c:pt idx="34701">
                  <c:v>0.96575207599496349</c:v>
                </c:pt>
                <c:pt idx="34702">
                  <c:v>0.98020620740278019</c:v>
                </c:pt>
                <c:pt idx="34703">
                  <c:v>0.93393933677373031</c:v>
                </c:pt>
                <c:pt idx="34704">
                  <c:v>0.95367748363318638</c:v>
                </c:pt>
                <c:pt idx="34705">
                  <c:v>1.0204175609451822</c:v>
                </c:pt>
                <c:pt idx="34706">
                  <c:v>0.95584638461900695</c:v>
                </c:pt>
                <c:pt idx="34707">
                  <c:v>4.6070016591678922</c:v>
                </c:pt>
                <c:pt idx="34708">
                  <c:v>3.1020633294850199</c:v>
                </c:pt>
                <c:pt idx="34709">
                  <c:v>7.5068289354131039</c:v>
                </c:pt>
                <c:pt idx="34710">
                  <c:v>9.3805305820042051</c:v>
                </c:pt>
                <c:pt idx="34711">
                  <c:v>11.23222954644001</c:v>
                </c:pt>
                <c:pt idx="34712">
                  <c:v>11.936137559679999</c:v>
                </c:pt>
                <c:pt idx="34713">
                  <c:v>11.909537082245095</c:v>
                </c:pt>
                <c:pt idx="34714">
                  <c:v>14.954304250081009</c:v>
                </c:pt>
                <c:pt idx="34715">
                  <c:v>18.887815721300967</c:v>
                </c:pt>
                <c:pt idx="34716">
                  <c:v>37.57202305264002</c:v>
                </c:pt>
                <c:pt idx="34717">
                  <c:v>24.900306657136511</c:v>
                </c:pt>
                <c:pt idx="34718">
                  <c:v>0.87585611987632317</c:v>
                </c:pt>
                <c:pt idx="34719">
                  <c:v>0.81768705245971196</c:v>
                </c:pt>
                <c:pt idx="34720">
                  <c:v>0.85450916698440504</c:v>
                </c:pt>
                <c:pt idx="34721">
                  <c:v>0.94995541408411377</c:v>
                </c:pt>
                <c:pt idx="34722">
                  <c:v>1.0120518570108199</c:v>
                </c:pt>
                <c:pt idx="34723">
                  <c:v>0.87514045226476322</c:v>
                </c:pt>
                <c:pt idx="34724">
                  <c:v>0.86456055695873724</c:v>
                </c:pt>
                <c:pt idx="34725">
                  <c:v>0.91971387818810202</c:v>
                </c:pt>
                <c:pt idx="34726">
                  <c:v>1.12832230623949</c:v>
                </c:pt>
                <c:pt idx="34727">
                  <c:v>0.98970129671030727</c:v>
                </c:pt>
                <c:pt idx="34728">
                  <c:v>0.94332880110232498</c:v>
                </c:pt>
                <c:pt idx="34729">
                  <c:v>0.89871054261647954</c:v>
                </c:pt>
                <c:pt idx="34730">
                  <c:v>0.76522669011951683</c:v>
                </c:pt>
                <c:pt idx="34731">
                  <c:v>1.0566230961937997</c:v>
                </c:pt>
                <c:pt idx="34732">
                  <c:v>19.057180133393956</c:v>
                </c:pt>
                <c:pt idx="34733">
                  <c:v>5.5379791937930065</c:v>
                </c:pt>
                <c:pt idx="34734">
                  <c:v>41.280645480689032</c:v>
                </c:pt>
                <c:pt idx="34735">
                  <c:v>6.6402330186599556</c:v>
                </c:pt>
                <c:pt idx="34736">
                  <c:v>2.7959950086810181</c:v>
                </c:pt>
                <c:pt idx="34737">
                  <c:v>0.18708591037000133</c:v>
                </c:pt>
                <c:pt idx="34738">
                  <c:v>6.7034826660200224</c:v>
                </c:pt>
                <c:pt idx="34739">
                  <c:v>5.9502788628450389</c:v>
                </c:pt>
                <c:pt idx="34740">
                  <c:v>62.100950656467809</c:v>
                </c:pt>
                <c:pt idx="34741">
                  <c:v>26.214248471286595</c:v>
                </c:pt>
                <c:pt idx="34742">
                  <c:v>0.87521421902383967</c:v>
                </c:pt>
                <c:pt idx="34743">
                  <c:v>0.9249288711166197</c:v>
                </c:pt>
                <c:pt idx="34744">
                  <c:v>0.90116447317225035</c:v>
                </c:pt>
                <c:pt idx="34745">
                  <c:v>0.85600287149830967</c:v>
                </c:pt>
                <c:pt idx="34746">
                  <c:v>0.89691421775765967</c:v>
                </c:pt>
                <c:pt idx="34747">
                  <c:v>0.97447209516005007</c:v>
                </c:pt>
                <c:pt idx="34748">
                  <c:v>0.75831166016705298</c:v>
                </c:pt>
                <c:pt idx="34749">
                  <c:v>0.76224568867795983</c:v>
                </c:pt>
                <c:pt idx="34750">
                  <c:v>0.87506431233346804</c:v>
                </c:pt>
                <c:pt idx="34751">
                  <c:v>0.75370077551405534</c:v>
                </c:pt>
                <c:pt idx="34752">
                  <c:v>0.75224496154584264</c:v>
                </c:pt>
                <c:pt idx="34753">
                  <c:v>0.7976255679678943</c:v>
                </c:pt>
                <c:pt idx="34754">
                  <c:v>0.71261739083659492</c:v>
                </c:pt>
                <c:pt idx="34755">
                  <c:v>7.8516339632044989</c:v>
                </c:pt>
                <c:pt idx="34756">
                  <c:v>105.11750056372699</c:v>
                </c:pt>
                <c:pt idx="34757">
                  <c:v>79.324439426000026</c:v>
                </c:pt>
                <c:pt idx="34758">
                  <c:v>115.89360073514001</c:v>
                </c:pt>
                <c:pt idx="34759">
                  <c:v>44.891363389756975</c:v>
                </c:pt>
                <c:pt idx="34760">
                  <c:v>83.279426812063036</c:v>
                </c:pt>
                <c:pt idx="34761">
                  <c:v>54.421383192276039</c:v>
                </c:pt>
                <c:pt idx="34762">
                  <c:v>75.954711507160027</c:v>
                </c:pt>
                <c:pt idx="34763">
                  <c:v>31.958279249403972</c:v>
                </c:pt>
                <c:pt idx="34764">
                  <c:v>4.7567763604039897</c:v>
                </c:pt>
                <c:pt idx="34765">
                  <c:v>31.359627283322013</c:v>
                </c:pt>
                <c:pt idx="34766">
                  <c:v>0.86646370165099507</c:v>
                </c:pt>
                <c:pt idx="34767">
                  <c:v>0.81027123308981364</c:v>
                </c:pt>
                <c:pt idx="34768">
                  <c:v>0.80576112587696114</c:v>
                </c:pt>
                <c:pt idx="34769">
                  <c:v>0.82248064772999596</c:v>
                </c:pt>
                <c:pt idx="34770">
                  <c:v>0.79667192808294196</c:v>
                </c:pt>
                <c:pt idx="34771">
                  <c:v>0.8190386545601035</c:v>
                </c:pt>
                <c:pt idx="34772">
                  <c:v>0.83806132386320509</c:v>
                </c:pt>
                <c:pt idx="34773">
                  <c:v>0.81748284363885537</c:v>
                </c:pt>
                <c:pt idx="34774">
                  <c:v>0.76010961271388067</c:v>
                </c:pt>
                <c:pt idx="34775">
                  <c:v>0.83710826788120196</c:v>
                </c:pt>
                <c:pt idx="34776">
                  <c:v>0.8172586357252396</c:v>
                </c:pt>
                <c:pt idx="34777">
                  <c:v>0.87780050562962653</c:v>
                </c:pt>
                <c:pt idx="34778">
                  <c:v>0.89069148769892326</c:v>
                </c:pt>
                <c:pt idx="34779">
                  <c:v>0.8030762965919962</c:v>
                </c:pt>
                <c:pt idx="34780">
                  <c:v>33.649636874729936</c:v>
                </c:pt>
                <c:pt idx="34781">
                  <c:v>20.777616780591075</c:v>
                </c:pt>
                <c:pt idx="34782">
                  <c:v>4.8117152235199683</c:v>
                </c:pt>
                <c:pt idx="34783">
                  <c:v>12.108555772580075</c:v>
                </c:pt>
                <c:pt idx="34784">
                  <c:v>15.307350531686041</c:v>
                </c:pt>
                <c:pt idx="34785">
                  <c:v>65.142485215921596</c:v>
                </c:pt>
                <c:pt idx="34786">
                  <c:v>32.496946478951003</c:v>
                </c:pt>
                <c:pt idx="34787">
                  <c:v>29.647114664712035</c:v>
                </c:pt>
                <c:pt idx="34788">
                  <c:v>40.62579264322801</c:v>
                </c:pt>
                <c:pt idx="34789">
                  <c:v>27.075555138639903</c:v>
                </c:pt>
                <c:pt idx="34790">
                  <c:v>0.8569918858418154</c:v>
                </c:pt>
                <c:pt idx="34791">
                  <c:v>0.83805487536382939</c:v>
                </c:pt>
                <c:pt idx="34792">
                  <c:v>0.85491680241441292</c:v>
                </c:pt>
                <c:pt idx="34793">
                  <c:v>0.79390451927613592</c:v>
                </c:pt>
                <c:pt idx="34794">
                  <c:v>0.74935566006535625</c:v>
                </c:pt>
                <c:pt idx="34795">
                  <c:v>0.7303738954765463</c:v>
                </c:pt>
                <c:pt idx="34796">
                  <c:v>0.75863281987031206</c:v>
                </c:pt>
                <c:pt idx="34797">
                  <c:v>0.75806237148495625</c:v>
                </c:pt>
                <c:pt idx="34798">
                  <c:v>0.7522795875917484</c:v>
                </c:pt>
                <c:pt idx="34799">
                  <c:v>0.83686289085798826</c:v>
                </c:pt>
                <c:pt idx="34800">
                  <c:v>0.8508689894636372</c:v>
                </c:pt>
                <c:pt idx="34801">
                  <c:v>0.84974465715430436</c:v>
                </c:pt>
                <c:pt idx="34802">
                  <c:v>0.99130883325259955</c:v>
                </c:pt>
                <c:pt idx="34803">
                  <c:v>4.5308973359039113</c:v>
                </c:pt>
                <c:pt idx="34804">
                  <c:v>25.088589350383018</c:v>
                </c:pt>
                <c:pt idx="34805">
                  <c:v>80.101764729809929</c:v>
                </c:pt>
                <c:pt idx="34806">
                  <c:v>1.579775661891972</c:v>
                </c:pt>
                <c:pt idx="34807">
                  <c:v>0.95557657877600377</c:v>
                </c:pt>
                <c:pt idx="34808">
                  <c:v>1.6924762641069719</c:v>
                </c:pt>
                <c:pt idx="34809">
                  <c:v>3.9933445909300644</c:v>
                </c:pt>
                <c:pt idx="34810">
                  <c:v>9.3608199056000103</c:v>
                </c:pt>
                <c:pt idx="34811">
                  <c:v>12.485093315970062</c:v>
                </c:pt>
                <c:pt idx="34812">
                  <c:v>40.627744038901028</c:v>
                </c:pt>
                <c:pt idx="34813">
                  <c:v>21.917909415414016</c:v>
                </c:pt>
                <c:pt idx="34814">
                  <c:v>0.92643927871692</c:v>
                </c:pt>
                <c:pt idx="34815">
                  <c:v>0.75096746386508939</c:v>
                </c:pt>
                <c:pt idx="34816">
                  <c:v>0.74316860588774314</c:v>
                </c:pt>
                <c:pt idx="34817">
                  <c:v>0.69709343781066868</c:v>
                </c:pt>
                <c:pt idx="34818">
                  <c:v>0.64943691952698901</c:v>
                </c:pt>
                <c:pt idx="34819">
                  <c:v>0.74598702944280004</c:v>
                </c:pt>
                <c:pt idx="34820">
                  <c:v>0.82803565511664812</c:v>
                </c:pt>
                <c:pt idx="34821">
                  <c:v>0.66991718389127797</c:v>
                </c:pt>
                <c:pt idx="34822">
                  <c:v>0.63488205021030608</c:v>
                </c:pt>
                <c:pt idx="34823">
                  <c:v>0.68942403383081285</c:v>
                </c:pt>
                <c:pt idx="34824">
                  <c:v>0.77534831207221278</c:v>
                </c:pt>
                <c:pt idx="34825">
                  <c:v>0.86099128152377924</c:v>
                </c:pt>
                <c:pt idx="34826">
                  <c:v>0.7455597680421846</c:v>
                </c:pt>
                <c:pt idx="34827">
                  <c:v>2.6839867107030102</c:v>
                </c:pt>
                <c:pt idx="34828">
                  <c:v>22.029668867323039</c:v>
                </c:pt>
                <c:pt idx="34829">
                  <c:v>31.885595431856927</c:v>
                </c:pt>
                <c:pt idx="34830">
                  <c:v>21.045734592008955</c:v>
                </c:pt>
                <c:pt idx="34831">
                  <c:v>42.452412787544972</c:v>
                </c:pt>
                <c:pt idx="34832">
                  <c:v>24.143935004339937</c:v>
                </c:pt>
                <c:pt idx="34833">
                  <c:v>7.8499628363802003</c:v>
                </c:pt>
                <c:pt idx="34834">
                  <c:v>3.9003420681440275</c:v>
                </c:pt>
                <c:pt idx="34835">
                  <c:v>9.0086257595470443</c:v>
                </c:pt>
                <c:pt idx="34836">
                  <c:v>48.971629469129994</c:v>
                </c:pt>
                <c:pt idx="34837">
                  <c:v>29.142277329029</c:v>
                </c:pt>
                <c:pt idx="34838">
                  <c:v>0.92320375130793075</c:v>
                </c:pt>
                <c:pt idx="34839">
                  <c:v>1.1311669293105724</c:v>
                </c:pt>
                <c:pt idx="34840">
                  <c:v>1.0367756096374947</c:v>
                </c:pt>
                <c:pt idx="34841">
                  <c:v>1.0573512274809005</c:v>
                </c:pt>
                <c:pt idx="34842">
                  <c:v>0.96543652708239924</c:v>
                </c:pt>
                <c:pt idx="34843">
                  <c:v>0.73426701428446239</c:v>
                </c:pt>
                <c:pt idx="34844">
                  <c:v>0.75294604297858092</c:v>
                </c:pt>
                <c:pt idx="34845">
                  <c:v>0.91522351142247549</c:v>
                </c:pt>
                <c:pt idx="34846">
                  <c:v>0.84253285756750118</c:v>
                </c:pt>
                <c:pt idx="34847">
                  <c:v>0.75006992231527292</c:v>
                </c:pt>
                <c:pt idx="34848">
                  <c:v>0.77710641911625167</c:v>
                </c:pt>
                <c:pt idx="34849">
                  <c:v>0.77960820501127748</c:v>
                </c:pt>
                <c:pt idx="34850">
                  <c:v>0.78082556072179099</c:v>
                </c:pt>
                <c:pt idx="34851">
                  <c:v>2.6556051901328885</c:v>
                </c:pt>
                <c:pt idx="34852">
                  <c:v>27.506721144782986</c:v>
                </c:pt>
                <c:pt idx="34853">
                  <c:v>33.050053304030371</c:v>
                </c:pt>
                <c:pt idx="34854">
                  <c:v>44.677447102859787</c:v>
                </c:pt>
                <c:pt idx="34855">
                  <c:v>34.922641194660173</c:v>
                </c:pt>
                <c:pt idx="34856">
                  <c:v>0.41492892795008629</c:v>
                </c:pt>
                <c:pt idx="34857">
                  <c:v>18.98517781575697</c:v>
                </c:pt>
                <c:pt idx="34858">
                  <c:v>2.190970187710036</c:v>
                </c:pt>
                <c:pt idx="34859">
                  <c:v>2.4456598578599369</c:v>
                </c:pt>
                <c:pt idx="34860">
                  <c:v>45.751277194550084</c:v>
                </c:pt>
                <c:pt idx="34861">
                  <c:v>27.184032690145401</c:v>
                </c:pt>
                <c:pt idx="34862">
                  <c:v>0.67597103678254411</c:v>
                </c:pt>
                <c:pt idx="34863">
                  <c:v>0.70823553568487851</c:v>
                </c:pt>
                <c:pt idx="34864">
                  <c:v>0.75079116403118717</c:v>
                </c:pt>
                <c:pt idx="34865">
                  <c:v>1.0237588073761681</c:v>
                </c:pt>
                <c:pt idx="34866">
                  <c:v>0.75269610431308775</c:v>
                </c:pt>
                <c:pt idx="34867">
                  <c:v>0.83255516057892986</c:v>
                </c:pt>
                <c:pt idx="34868">
                  <c:v>11.600966660029071</c:v>
                </c:pt>
                <c:pt idx="34869">
                  <c:v>10.082951265867312</c:v>
                </c:pt>
                <c:pt idx="34870">
                  <c:v>13.40232667324841</c:v>
                </c:pt>
                <c:pt idx="34871">
                  <c:v>14.861869734486589</c:v>
                </c:pt>
                <c:pt idx="34872">
                  <c:v>13.755636289491729</c:v>
                </c:pt>
                <c:pt idx="34873">
                  <c:v>8.7017234759331998</c:v>
                </c:pt>
                <c:pt idx="34874">
                  <c:v>0.62612074242932236</c:v>
                </c:pt>
                <c:pt idx="34875">
                  <c:v>3.3989445063860018</c:v>
                </c:pt>
                <c:pt idx="34876">
                  <c:v>7.7284089321599367</c:v>
                </c:pt>
                <c:pt idx="34877">
                  <c:v>21.455745747879973</c:v>
                </c:pt>
                <c:pt idx="34878">
                  <c:v>50.45391099717699</c:v>
                </c:pt>
                <c:pt idx="34879">
                  <c:v>46.196966010199958</c:v>
                </c:pt>
                <c:pt idx="34880">
                  <c:v>52.779125569669986</c:v>
                </c:pt>
                <c:pt idx="34881">
                  <c:v>28.816474880640044</c:v>
                </c:pt>
                <c:pt idx="34882">
                  <c:v>30.318782145179739</c:v>
                </c:pt>
                <c:pt idx="34883">
                  <c:v>3.7148955620720017</c:v>
                </c:pt>
                <c:pt idx="34884">
                  <c:v>38.768870713974991</c:v>
                </c:pt>
                <c:pt idx="34885">
                  <c:v>23.006502058480308</c:v>
                </c:pt>
                <c:pt idx="34886">
                  <c:v>0.84178351196452295</c:v>
                </c:pt>
                <c:pt idx="34887">
                  <c:v>0.78869264944773376</c:v>
                </c:pt>
                <c:pt idx="34888">
                  <c:v>0.82744913233570938</c:v>
                </c:pt>
                <c:pt idx="34889">
                  <c:v>0.85516672233452673</c:v>
                </c:pt>
                <c:pt idx="34890">
                  <c:v>0.79768661876176128</c:v>
                </c:pt>
                <c:pt idx="34891">
                  <c:v>0.75522482901075927</c:v>
                </c:pt>
                <c:pt idx="34892">
                  <c:v>0.78117693447342917</c:v>
                </c:pt>
                <c:pt idx="34893">
                  <c:v>0.94716684267839646</c:v>
                </c:pt>
                <c:pt idx="34894">
                  <c:v>0.83606040263397541</c:v>
                </c:pt>
                <c:pt idx="34895">
                  <c:v>6.7072184484026183</c:v>
                </c:pt>
                <c:pt idx="34896">
                  <c:v>11.23846417662196</c:v>
                </c:pt>
                <c:pt idx="34897">
                  <c:v>0.62830579059987501</c:v>
                </c:pt>
                <c:pt idx="34898">
                  <c:v>0.64917851680618699</c:v>
                </c:pt>
                <c:pt idx="34899">
                  <c:v>2.7189051612189985</c:v>
                </c:pt>
                <c:pt idx="34900">
                  <c:v>16.598609428399868</c:v>
                </c:pt>
                <c:pt idx="34901">
                  <c:v>16.285239868160261</c:v>
                </c:pt>
                <c:pt idx="34902">
                  <c:v>17.914330376519956</c:v>
                </c:pt>
                <c:pt idx="34903">
                  <c:v>19.21686075846992</c:v>
                </c:pt>
                <c:pt idx="34904">
                  <c:v>11.055189887149936</c:v>
                </c:pt>
                <c:pt idx="34905">
                  <c:v>6.4477832031300295</c:v>
                </c:pt>
                <c:pt idx="34906">
                  <c:v>0.48744561089006311</c:v>
                </c:pt>
                <c:pt idx="34907">
                  <c:v>1.1814146592880661</c:v>
                </c:pt>
                <c:pt idx="34908">
                  <c:v>45.222015482582975</c:v>
                </c:pt>
                <c:pt idx="34909">
                  <c:v>23.19799035003129</c:v>
                </c:pt>
                <c:pt idx="34910">
                  <c:v>0.73315018728578263</c:v>
                </c:pt>
                <c:pt idx="34911">
                  <c:v>0.64533506594221512</c:v>
                </c:pt>
                <c:pt idx="34912">
                  <c:v>0.62295840168241623</c:v>
                </c:pt>
                <c:pt idx="34913">
                  <c:v>0.65918490160055909</c:v>
                </c:pt>
                <c:pt idx="34914">
                  <c:v>0.59374348651912001</c:v>
                </c:pt>
                <c:pt idx="34915">
                  <c:v>0.63926997997861501</c:v>
                </c:pt>
                <c:pt idx="34916">
                  <c:v>0.59904104689957505</c:v>
                </c:pt>
                <c:pt idx="34917">
                  <c:v>0.58940465372717898</c:v>
                </c:pt>
                <c:pt idx="34918">
                  <c:v>0.70296276082410092</c:v>
                </c:pt>
                <c:pt idx="34919">
                  <c:v>0.6911381413641029</c:v>
                </c:pt>
                <c:pt idx="34920">
                  <c:v>0.58094679180974107</c:v>
                </c:pt>
                <c:pt idx="34921">
                  <c:v>0.69791970612452903</c:v>
                </c:pt>
                <c:pt idx="34922">
                  <c:v>0.66614505740579499</c:v>
                </c:pt>
                <c:pt idx="34923">
                  <c:v>0.50978002301547853</c:v>
                </c:pt>
                <c:pt idx="34924">
                  <c:v>27.419114665985006</c:v>
                </c:pt>
                <c:pt idx="34925">
                  <c:v>21.926570705839026</c:v>
                </c:pt>
                <c:pt idx="34926">
                  <c:v>13.725070258241999</c:v>
                </c:pt>
                <c:pt idx="34927">
                  <c:v>6.5361747233069991</c:v>
                </c:pt>
                <c:pt idx="34928">
                  <c:v>4.414150933156975</c:v>
                </c:pt>
                <c:pt idx="34929">
                  <c:v>1.6667253960509925</c:v>
                </c:pt>
                <c:pt idx="34930">
                  <c:v>2.1615873209630081</c:v>
                </c:pt>
                <c:pt idx="34931">
                  <c:v>8.5959703233500022</c:v>
                </c:pt>
                <c:pt idx="34932">
                  <c:v>47.606631232369978</c:v>
                </c:pt>
                <c:pt idx="34933">
                  <c:v>28.149274347753007</c:v>
                </c:pt>
                <c:pt idx="34934">
                  <c:v>0.83297813834626</c:v>
                </c:pt>
                <c:pt idx="34935">
                  <c:v>0.68362216928964059</c:v>
                </c:pt>
                <c:pt idx="34936">
                  <c:v>0.64532542056157483</c:v>
                </c:pt>
                <c:pt idx="34937">
                  <c:v>0.68515117915889623</c:v>
                </c:pt>
                <c:pt idx="34938">
                  <c:v>0.65877115996105784</c:v>
                </c:pt>
                <c:pt idx="34939">
                  <c:v>0.59654646873112471</c:v>
                </c:pt>
                <c:pt idx="34940">
                  <c:v>0.64510147038145438</c:v>
                </c:pt>
                <c:pt idx="34941">
                  <c:v>0.72097245504626817</c:v>
                </c:pt>
                <c:pt idx="34942">
                  <c:v>0.62469666902207033</c:v>
                </c:pt>
                <c:pt idx="34943">
                  <c:v>0.54768551639551299</c:v>
                </c:pt>
                <c:pt idx="34944">
                  <c:v>0.67062775211573999</c:v>
                </c:pt>
                <c:pt idx="34945">
                  <c:v>0.62665234457650931</c:v>
                </c:pt>
                <c:pt idx="34946">
                  <c:v>0.66945031754907802</c:v>
                </c:pt>
                <c:pt idx="34947">
                  <c:v>2.1558263685968058</c:v>
                </c:pt>
                <c:pt idx="34948">
                  <c:v>25.083806368510011</c:v>
                </c:pt>
                <c:pt idx="34949">
                  <c:v>19.890586344400006</c:v>
                </c:pt>
                <c:pt idx="34950">
                  <c:v>14.168315565319006</c:v>
                </c:pt>
                <c:pt idx="34951">
                  <c:v>22.043456488714014</c:v>
                </c:pt>
                <c:pt idx="34952">
                  <c:v>21.792727322049814</c:v>
                </c:pt>
                <c:pt idx="34953">
                  <c:v>10.975272623699993</c:v>
                </c:pt>
                <c:pt idx="34954">
                  <c:v>12.417892930770904</c:v>
                </c:pt>
                <c:pt idx="34955">
                  <c:v>7.8596931966129659</c:v>
                </c:pt>
                <c:pt idx="34956">
                  <c:v>23.401395941839837</c:v>
                </c:pt>
                <c:pt idx="34957">
                  <c:v>22.723832689977499</c:v>
                </c:pt>
                <c:pt idx="34958">
                  <c:v>0.78013397828295794</c:v>
                </c:pt>
                <c:pt idx="34959">
                  <c:v>0.80512544582050516</c:v>
                </c:pt>
                <c:pt idx="34960">
                  <c:v>0.83779520339491964</c:v>
                </c:pt>
                <c:pt idx="34961">
                  <c:v>0.78162657123071977</c:v>
                </c:pt>
                <c:pt idx="34962">
                  <c:v>0.79757902634697886</c:v>
                </c:pt>
                <c:pt idx="34963">
                  <c:v>0.70715733823582327</c:v>
                </c:pt>
                <c:pt idx="34964">
                  <c:v>0.778920785240516</c:v>
                </c:pt>
                <c:pt idx="34965">
                  <c:v>0.77776182492118462</c:v>
                </c:pt>
                <c:pt idx="34966">
                  <c:v>0.74698316626855399</c:v>
                </c:pt>
                <c:pt idx="34967">
                  <c:v>0.69863738305026002</c:v>
                </c:pt>
                <c:pt idx="34968">
                  <c:v>0.66946350953147205</c:v>
                </c:pt>
                <c:pt idx="34969">
                  <c:v>0.74169281684236898</c:v>
                </c:pt>
                <c:pt idx="34970">
                  <c:v>0.76150700962312401</c:v>
                </c:pt>
                <c:pt idx="34971">
                  <c:v>0.69892581820399968</c:v>
                </c:pt>
                <c:pt idx="34972">
                  <c:v>26.325345048905035</c:v>
                </c:pt>
                <c:pt idx="34973">
                  <c:v>214.72833902994989</c:v>
                </c:pt>
                <c:pt idx="34974">
                  <c:v>265.96549872504198</c:v>
                </c:pt>
                <c:pt idx="34975">
                  <c:v>266.66885538736813</c:v>
                </c:pt>
                <c:pt idx="34976">
                  <c:v>101.51949503580499</c:v>
                </c:pt>
                <c:pt idx="34977">
                  <c:v>15.129830186649997</c:v>
                </c:pt>
                <c:pt idx="34978">
                  <c:v>14.69049614800042</c:v>
                </c:pt>
                <c:pt idx="34979">
                  <c:v>34.195029975041052</c:v>
                </c:pt>
                <c:pt idx="34980">
                  <c:v>22.187973598906069</c:v>
                </c:pt>
                <c:pt idx="34981">
                  <c:v>21.179506272961007</c:v>
                </c:pt>
                <c:pt idx="34982">
                  <c:v>1.04178928620856</c:v>
                </c:pt>
                <c:pt idx="34983">
                  <c:v>0.87746181627788777</c:v>
                </c:pt>
                <c:pt idx="34984">
                  <c:v>0.9122489291113256</c:v>
                </c:pt>
                <c:pt idx="34985">
                  <c:v>0.75867507456145311</c:v>
                </c:pt>
                <c:pt idx="34986">
                  <c:v>7.935661043256049</c:v>
                </c:pt>
                <c:pt idx="34987">
                  <c:v>14.092909881185465</c:v>
                </c:pt>
                <c:pt idx="34988">
                  <c:v>11.221342891727689</c:v>
                </c:pt>
                <c:pt idx="34989">
                  <c:v>7.7846761517655167</c:v>
                </c:pt>
                <c:pt idx="34990">
                  <c:v>0.65500494138859855</c:v>
                </c:pt>
                <c:pt idx="34991">
                  <c:v>0.82697990620820006</c:v>
                </c:pt>
                <c:pt idx="34992">
                  <c:v>0.75581515347355444</c:v>
                </c:pt>
                <c:pt idx="34993">
                  <c:v>0.78541432879252138</c:v>
                </c:pt>
                <c:pt idx="34994">
                  <c:v>0.86805725696091629</c:v>
                </c:pt>
                <c:pt idx="34995">
                  <c:v>0.98995915290591086</c:v>
                </c:pt>
                <c:pt idx="34996">
                  <c:v>13.282166308290016</c:v>
                </c:pt>
                <c:pt idx="34997">
                  <c:v>15.738417739870101</c:v>
                </c:pt>
                <c:pt idx="34998">
                  <c:v>7.0062376234200201</c:v>
                </c:pt>
                <c:pt idx="34999">
                  <c:v>6.4382501898899136</c:v>
                </c:pt>
                <c:pt idx="35000">
                  <c:v>1.1367077636700742</c:v>
                </c:pt>
                <c:pt idx="35001">
                  <c:v>1.9512774319100572</c:v>
                </c:pt>
                <c:pt idx="35002">
                  <c:v>3.5880053710902757</c:v>
                </c:pt>
                <c:pt idx="35003">
                  <c:v>3.7530142211901421</c:v>
                </c:pt>
                <c:pt idx="35004">
                  <c:v>15.225196855333024</c:v>
                </c:pt>
                <c:pt idx="35005">
                  <c:v>11.234504542878994</c:v>
                </c:pt>
                <c:pt idx="35006">
                  <c:v>0.78280501670538571</c:v>
                </c:pt>
                <c:pt idx="35007">
                  <c:v>0.70459704930528644</c:v>
                </c:pt>
                <c:pt idx="35008">
                  <c:v>0.65932330886109813</c:v>
                </c:pt>
                <c:pt idx="35009">
                  <c:v>0.6191484248368776</c:v>
                </c:pt>
                <c:pt idx="35010">
                  <c:v>0.64836245156467176</c:v>
                </c:pt>
                <c:pt idx="35011">
                  <c:v>0.6756342322666139</c:v>
                </c:pt>
                <c:pt idx="35012">
                  <c:v>0.72562548330827892</c:v>
                </c:pt>
                <c:pt idx="35013">
                  <c:v>0.68910488265372261</c:v>
                </c:pt>
                <c:pt idx="35014">
                  <c:v>0.66251076041229195</c:v>
                </c:pt>
                <c:pt idx="35015">
                  <c:v>0.65474241784808906</c:v>
                </c:pt>
                <c:pt idx="35016">
                  <c:v>0.89110041962692532</c:v>
                </c:pt>
                <c:pt idx="35017">
                  <c:v>0.76580776172227627</c:v>
                </c:pt>
                <c:pt idx="35018">
                  <c:v>0.64689500835756475</c:v>
                </c:pt>
                <c:pt idx="35019">
                  <c:v>4.792178077494512</c:v>
                </c:pt>
                <c:pt idx="35020">
                  <c:v>30.046238627961998</c:v>
                </c:pt>
                <c:pt idx="35021">
                  <c:v>32.807994588208999</c:v>
                </c:pt>
                <c:pt idx="35022">
                  <c:v>1.9972989908889076</c:v>
                </c:pt>
                <c:pt idx="35023">
                  <c:v>1.623242458765958</c:v>
                </c:pt>
                <c:pt idx="35024">
                  <c:v>2.2599126519089623</c:v>
                </c:pt>
                <c:pt idx="35025">
                  <c:v>0.95240464952496495</c:v>
                </c:pt>
                <c:pt idx="35026">
                  <c:v>2.6292076280290075</c:v>
                </c:pt>
                <c:pt idx="35027">
                  <c:v>15.368004692922</c:v>
                </c:pt>
                <c:pt idx="35028">
                  <c:v>61.539144354920154</c:v>
                </c:pt>
                <c:pt idx="35029">
                  <c:v>29.561386614400988</c:v>
                </c:pt>
                <c:pt idx="35030">
                  <c:v>0.86722557169324221</c:v>
                </c:pt>
                <c:pt idx="35031">
                  <c:v>0.7072722475419414</c:v>
                </c:pt>
                <c:pt idx="35032">
                  <c:v>0.70074509729744916</c:v>
                </c:pt>
                <c:pt idx="35033">
                  <c:v>0.75230169596567942</c:v>
                </c:pt>
                <c:pt idx="35034">
                  <c:v>0.72994322315652005</c:v>
                </c:pt>
                <c:pt idx="35035">
                  <c:v>0.6934800021452997</c:v>
                </c:pt>
                <c:pt idx="35036">
                  <c:v>0.71059023099810337</c:v>
                </c:pt>
                <c:pt idx="35037">
                  <c:v>0.73055863210555227</c:v>
                </c:pt>
                <c:pt idx="35038">
                  <c:v>0.71663957670241718</c:v>
                </c:pt>
                <c:pt idx="35039">
                  <c:v>0.74046812272581997</c:v>
                </c:pt>
                <c:pt idx="35040">
                  <c:v>0.77143409599851498</c:v>
                </c:pt>
                <c:pt idx="35041">
                  <c:v>0.76864694886221374</c:v>
                </c:pt>
                <c:pt idx="35042">
                  <c:v>0.71740430874602268</c:v>
                </c:pt>
                <c:pt idx="35043">
                  <c:v>21.503583775624008</c:v>
                </c:pt>
                <c:pt idx="35044">
                  <c:v>135.88483547634996</c:v>
                </c:pt>
                <c:pt idx="35045">
                  <c:v>30.126025933160008</c:v>
                </c:pt>
                <c:pt idx="35046">
                  <c:v>330.67974731444906</c:v>
                </c:pt>
                <c:pt idx="35047">
                  <c:v>254.49749606661902</c:v>
                </c:pt>
                <c:pt idx="35048">
                  <c:v>60.010492214630801</c:v>
                </c:pt>
                <c:pt idx="35049">
                  <c:v>73.657510715061051</c:v>
                </c:pt>
                <c:pt idx="35050">
                  <c:v>136.640552435979</c:v>
                </c:pt>
                <c:pt idx="35051">
                  <c:v>12.897632378472991</c:v>
                </c:pt>
                <c:pt idx="35052">
                  <c:v>59.437757975260013</c:v>
                </c:pt>
                <c:pt idx="35053">
                  <c:v>29.972881151150702</c:v>
                </c:pt>
                <c:pt idx="35054">
                  <c:v>0.86058753599662474</c:v>
                </c:pt>
                <c:pt idx="35055">
                  <c:v>0.6540522007564985</c:v>
                </c:pt>
                <c:pt idx="35056">
                  <c:v>0.63036583367155974</c:v>
                </c:pt>
                <c:pt idx="35057">
                  <c:v>0.54852990866134266</c:v>
                </c:pt>
                <c:pt idx="35058">
                  <c:v>0.552928179723844</c:v>
                </c:pt>
                <c:pt idx="35059">
                  <c:v>0</c:v>
                </c:pt>
                <c:pt idx="35060">
                  <c:v>0.5635537682365197</c:v>
                </c:pt>
                <c:pt idx="35061">
                  <c:v>0.58601964741625656</c:v>
                </c:pt>
                <c:pt idx="35062">
                  <c:v>0.63258430468087223</c:v>
                </c:pt>
                <c:pt idx="35063">
                  <c:v>0.57904388216947267</c:v>
                </c:pt>
                <c:pt idx="35064">
                  <c:v>0.62073633465335576</c:v>
                </c:pt>
                <c:pt idx="35065">
                  <c:v>0.6185034088817698</c:v>
                </c:pt>
                <c:pt idx="35066">
                  <c:v>0.64002343477404799</c:v>
                </c:pt>
                <c:pt idx="35067">
                  <c:v>8.898699566071997</c:v>
                </c:pt>
                <c:pt idx="35068">
                  <c:v>64.024935633339965</c:v>
                </c:pt>
                <c:pt idx="35069">
                  <c:v>13.306526184082031</c:v>
                </c:pt>
                <c:pt idx="35070">
                  <c:v>8.4414627414379311</c:v>
                </c:pt>
                <c:pt idx="35071">
                  <c:v>6.3740216742620532</c:v>
                </c:pt>
                <c:pt idx="35072">
                  <c:v>36.936238878038978</c:v>
                </c:pt>
                <c:pt idx="35073">
                  <c:v>3.2843206787149484</c:v>
                </c:pt>
                <c:pt idx="35074">
                  <c:v>4.2419671630880202</c:v>
                </c:pt>
                <c:pt idx="35075">
                  <c:v>8.4356178453199391</c:v>
                </c:pt>
                <c:pt idx="35076">
                  <c:v>11.486696353490061</c:v>
                </c:pt>
                <c:pt idx="35077">
                  <c:v>24.51281159463899</c:v>
                </c:pt>
                <c:pt idx="35078">
                  <c:v>1.0103531261439698</c:v>
                </c:pt>
                <c:pt idx="35079">
                  <c:v>0.70015912413652082</c:v>
                </c:pt>
                <c:pt idx="35080">
                  <c:v>0.67985862492777716</c:v>
                </c:pt>
                <c:pt idx="35081">
                  <c:v>0.7348694326548536</c:v>
                </c:pt>
                <c:pt idx="35082">
                  <c:v>0.75521741133516784</c:v>
                </c:pt>
                <c:pt idx="35083">
                  <c:v>0.71721562676002282</c:v>
                </c:pt>
                <c:pt idx="35084">
                  <c:v>0.70460594874596039</c:v>
                </c:pt>
                <c:pt idx="35085">
                  <c:v>0.69289802135014966</c:v>
                </c:pt>
                <c:pt idx="35086">
                  <c:v>0.97703673287102299</c:v>
                </c:pt>
                <c:pt idx="35087">
                  <c:v>0.79354650840857288</c:v>
                </c:pt>
                <c:pt idx="35088">
                  <c:v>0.71490700506921312</c:v>
                </c:pt>
                <c:pt idx="35089">
                  <c:v>0.93672690687048288</c:v>
                </c:pt>
                <c:pt idx="35090">
                  <c:v>0.85496000438803965</c:v>
                </c:pt>
                <c:pt idx="35091">
                  <c:v>6.1902518741847103</c:v>
                </c:pt>
                <c:pt idx="35092">
                  <c:v>45.559083739390189</c:v>
                </c:pt>
                <c:pt idx="35093">
                  <c:v>48.262631022129881</c:v>
                </c:pt>
                <c:pt idx="35094">
                  <c:v>65.333955078120198</c:v>
                </c:pt>
                <c:pt idx="35095">
                  <c:v>12.692815483940592</c:v>
                </c:pt>
                <c:pt idx="35096">
                  <c:v>17.508226860893018</c:v>
                </c:pt>
                <c:pt idx="35097">
                  <c:v>36.311153293187104</c:v>
                </c:pt>
                <c:pt idx="35098">
                  <c:v>42.468480902782005</c:v>
                </c:pt>
                <c:pt idx="35099">
                  <c:v>115.93070787218002</c:v>
                </c:pt>
                <c:pt idx="35100">
                  <c:v>105.5738707139769</c:v>
                </c:pt>
                <c:pt idx="35101">
                  <c:v>34.440844542134805</c:v>
                </c:pt>
                <c:pt idx="35102">
                  <c:v>0.91150695069010645</c:v>
                </c:pt>
                <c:pt idx="35103">
                  <c:v>0.72403844922329796</c:v>
                </c:pt>
                <c:pt idx="35104">
                  <c:v>0.76300354577739538</c:v>
                </c:pt>
                <c:pt idx="35105">
                  <c:v>0.7567048652262337</c:v>
                </c:pt>
                <c:pt idx="35106">
                  <c:v>0.74105423064651732</c:v>
                </c:pt>
                <c:pt idx="35107">
                  <c:v>0.73505590243238883</c:v>
                </c:pt>
                <c:pt idx="35108">
                  <c:v>0.63080360678655989</c:v>
                </c:pt>
                <c:pt idx="35109">
                  <c:v>0.60123744011792013</c:v>
                </c:pt>
                <c:pt idx="35110">
                  <c:v>0.6269516595950102</c:v>
                </c:pt>
                <c:pt idx="35111">
                  <c:v>0.60957607858297758</c:v>
                </c:pt>
                <c:pt idx="35112">
                  <c:v>0.65947184393393499</c:v>
                </c:pt>
                <c:pt idx="35113">
                  <c:v>0.6220869241071435</c:v>
                </c:pt>
                <c:pt idx="35114">
                  <c:v>0.62472213645640107</c:v>
                </c:pt>
                <c:pt idx="35115">
                  <c:v>2.7039772995208207</c:v>
                </c:pt>
                <c:pt idx="35116">
                  <c:v>39.871107037864022</c:v>
                </c:pt>
                <c:pt idx="35117">
                  <c:v>11.00320624456981</c:v>
                </c:pt>
                <c:pt idx="35118">
                  <c:v>6.2478930664099153</c:v>
                </c:pt>
                <c:pt idx="35119">
                  <c:v>6.518559434679986</c:v>
                </c:pt>
                <c:pt idx="35120">
                  <c:v>3.548433295344978</c:v>
                </c:pt>
                <c:pt idx="35121">
                  <c:v>0.65588717990299017</c:v>
                </c:pt>
                <c:pt idx="35122">
                  <c:v>4.5156389702709703</c:v>
                </c:pt>
                <c:pt idx="35123">
                  <c:v>17.466073133680993</c:v>
                </c:pt>
                <c:pt idx="35124">
                  <c:v>53.776323377820404</c:v>
                </c:pt>
                <c:pt idx="35125">
                  <c:v>37.37479222418839</c:v>
                </c:pt>
                <c:pt idx="35126">
                  <c:v>0.79561874022514478</c:v>
                </c:pt>
                <c:pt idx="35127">
                  <c:v>0.57427925214000619</c:v>
                </c:pt>
                <c:pt idx="35128">
                  <c:v>0.52836580895213181</c:v>
                </c:pt>
                <c:pt idx="35129">
                  <c:v>0.45185173064281792</c:v>
                </c:pt>
                <c:pt idx="35130">
                  <c:v>0.50901133999129689</c:v>
                </c:pt>
                <c:pt idx="35131">
                  <c:v>0.53701757326321231</c:v>
                </c:pt>
                <c:pt idx="35132">
                  <c:v>0.54951612943509742</c:v>
                </c:pt>
                <c:pt idx="35133">
                  <c:v>0.5733736758663589</c:v>
                </c:pt>
                <c:pt idx="35134">
                  <c:v>0.46628576301250008</c:v>
                </c:pt>
                <c:pt idx="35135">
                  <c:v>0.44175560218738674</c:v>
                </c:pt>
                <c:pt idx="35136">
                  <c:v>0.59776240440615391</c:v>
                </c:pt>
                <c:pt idx="35137">
                  <c:v>0.57938816007796201</c:v>
                </c:pt>
                <c:pt idx="35138">
                  <c:v>0.62202923597935533</c:v>
                </c:pt>
                <c:pt idx="35139">
                  <c:v>1.1149054934955025</c:v>
                </c:pt>
                <c:pt idx="35140">
                  <c:v>32.717558687000064</c:v>
                </c:pt>
                <c:pt idx="35141">
                  <c:v>184.85836161295992</c:v>
                </c:pt>
                <c:pt idx="35142">
                  <c:v>3.8816024441200625</c:v>
                </c:pt>
                <c:pt idx="35143">
                  <c:v>28.566558091900106</c:v>
                </c:pt>
                <c:pt idx="35144">
                  <c:v>75.889871554904062</c:v>
                </c:pt>
                <c:pt idx="35145">
                  <c:v>2.4404391818609383</c:v>
                </c:pt>
                <c:pt idx="35146">
                  <c:v>6.0338613552489733</c:v>
                </c:pt>
                <c:pt idx="35147">
                  <c:v>2.7128534613690078</c:v>
                </c:pt>
                <c:pt idx="35148">
                  <c:v>29.414444698756995</c:v>
                </c:pt>
                <c:pt idx="35149">
                  <c:v>11.694123218828992</c:v>
                </c:pt>
                <c:pt idx="35150">
                  <c:v>1.6739930000973942</c:v>
                </c:pt>
                <c:pt idx="35151">
                  <c:v>1.165930335832428</c:v>
                </c:pt>
                <c:pt idx="35152">
                  <c:v>1.0621740306638294</c:v>
                </c:pt>
                <c:pt idx="35153">
                  <c:v>0.89845888056443801</c:v>
                </c:pt>
                <c:pt idx="35154">
                  <c:v>0.96736506755968243</c:v>
                </c:pt>
                <c:pt idx="35155">
                  <c:v>1.0283175801107221</c:v>
                </c:pt>
                <c:pt idx="35156">
                  <c:v>0.95923374706368314</c:v>
                </c:pt>
                <c:pt idx="35157">
                  <c:v>0.92033669569122079</c:v>
                </c:pt>
                <c:pt idx="35158">
                  <c:v>1.0044998742391287</c:v>
                </c:pt>
                <c:pt idx="35159">
                  <c:v>1.0589233726205065</c:v>
                </c:pt>
                <c:pt idx="35160">
                  <c:v>0.99914746611430194</c:v>
                </c:pt>
                <c:pt idx="35161">
                  <c:v>1.0469460853188677</c:v>
                </c:pt>
                <c:pt idx="35162">
                  <c:v>1.133826634464276</c:v>
                </c:pt>
                <c:pt idx="35163">
                  <c:v>0.26999295346928998</c:v>
                </c:pt>
                <c:pt idx="35164">
                  <c:v>25.958066096836006</c:v>
                </c:pt>
                <c:pt idx="35165">
                  <c:v>20.499771999784549</c:v>
                </c:pt>
                <c:pt idx="35166">
                  <c:v>10.249576687282001</c:v>
                </c:pt>
                <c:pt idx="35167">
                  <c:v>1.6564061143620279</c:v>
                </c:pt>
                <c:pt idx="35168">
                  <c:v>11.18431586372003</c:v>
                </c:pt>
                <c:pt idx="35169">
                  <c:v>7.9760944281699722</c:v>
                </c:pt>
                <c:pt idx="35170">
                  <c:v>6.8671941460499966</c:v>
                </c:pt>
                <c:pt idx="35171">
                  <c:v>9.0658918592679925</c:v>
                </c:pt>
                <c:pt idx="35172">
                  <c:v>24.490861273869996</c:v>
                </c:pt>
                <c:pt idx="35173">
                  <c:v>22.328728733764024</c:v>
                </c:pt>
                <c:pt idx="35174">
                  <c:v>0.688352707675012</c:v>
                </c:pt>
                <c:pt idx="35175">
                  <c:v>0.60912173190969199</c:v>
                </c:pt>
                <c:pt idx="35176">
                  <c:v>0.68973575921612917</c:v>
                </c:pt>
                <c:pt idx="35177">
                  <c:v>0.7423275524718026</c:v>
                </c:pt>
                <c:pt idx="35178">
                  <c:v>0.72587500579745834</c:v>
                </c:pt>
                <c:pt idx="35179">
                  <c:v>0.76895472737740755</c:v>
                </c:pt>
                <c:pt idx="35180">
                  <c:v>0.82748973656122571</c:v>
                </c:pt>
                <c:pt idx="35181">
                  <c:v>0.68953236577502164</c:v>
                </c:pt>
                <c:pt idx="35182">
                  <c:v>0.81805897409807971</c:v>
                </c:pt>
                <c:pt idx="35183">
                  <c:v>0.86566046641195005</c:v>
                </c:pt>
                <c:pt idx="35184">
                  <c:v>0.92814578173151896</c:v>
                </c:pt>
                <c:pt idx="35185">
                  <c:v>0.89867020353765636</c:v>
                </c:pt>
                <c:pt idx="35186">
                  <c:v>0.75838424987353881</c:v>
                </c:pt>
                <c:pt idx="35187">
                  <c:v>0.29151454600810212</c:v>
                </c:pt>
                <c:pt idx="35188">
                  <c:v>27.197290640939855</c:v>
                </c:pt>
                <c:pt idx="35189">
                  <c:v>61.148329196509053</c:v>
                </c:pt>
                <c:pt idx="35190">
                  <c:v>11.680600043409868</c:v>
                </c:pt>
                <c:pt idx="35191">
                  <c:v>11.15460530598989</c:v>
                </c:pt>
                <c:pt idx="35192">
                  <c:v>3.8036054144910167</c:v>
                </c:pt>
                <c:pt idx="35193">
                  <c:v>1.8536402723519814</c:v>
                </c:pt>
                <c:pt idx="35194">
                  <c:v>2.637441134985977</c:v>
                </c:pt>
                <c:pt idx="35195">
                  <c:v>12.39136379665797</c:v>
                </c:pt>
                <c:pt idx="35196">
                  <c:v>48.346815592448991</c:v>
                </c:pt>
                <c:pt idx="35197">
                  <c:v>32.097555456468001</c:v>
                </c:pt>
                <c:pt idx="35198">
                  <c:v>0.88775003100285987</c:v>
                </c:pt>
                <c:pt idx="35199">
                  <c:v>0.613234659107326</c:v>
                </c:pt>
                <c:pt idx="35200">
                  <c:v>0.64811300122201843</c:v>
                </c:pt>
                <c:pt idx="35201">
                  <c:v>0.69826529754087663</c:v>
                </c:pt>
                <c:pt idx="35202">
                  <c:v>0.66658378477910307</c:v>
                </c:pt>
                <c:pt idx="35203">
                  <c:v>0.81404324077939871</c:v>
                </c:pt>
                <c:pt idx="35204">
                  <c:v>0.84732890960519713</c:v>
                </c:pt>
                <c:pt idx="35205">
                  <c:v>0.68100114025135638</c:v>
                </c:pt>
                <c:pt idx="35206">
                  <c:v>0.65521161523090776</c:v>
                </c:pt>
                <c:pt idx="35207">
                  <c:v>0.6671755380099339</c:v>
                </c:pt>
                <c:pt idx="35208">
                  <c:v>0.6704783390297212</c:v>
                </c:pt>
                <c:pt idx="35209">
                  <c:v>0.69211039541034747</c:v>
                </c:pt>
                <c:pt idx="35210">
                  <c:v>0.71769955638602401</c:v>
                </c:pt>
                <c:pt idx="35211">
                  <c:v>4.140404690246001</c:v>
                </c:pt>
                <c:pt idx="35212">
                  <c:v>30.590721607209048</c:v>
                </c:pt>
                <c:pt idx="35213">
                  <c:v>18.840644293891046</c:v>
                </c:pt>
                <c:pt idx="35214">
                  <c:v>19.184338582354997</c:v>
                </c:pt>
                <c:pt idx="35215">
                  <c:v>23.8044911024299</c:v>
                </c:pt>
                <c:pt idx="35216">
                  <c:v>30.575683865019016</c:v>
                </c:pt>
                <c:pt idx="35217">
                  <c:v>23.58727620442005</c:v>
                </c:pt>
                <c:pt idx="35218">
                  <c:v>13.107901746960124</c:v>
                </c:pt>
                <c:pt idx="35219">
                  <c:v>28.380934448239714</c:v>
                </c:pt>
                <c:pt idx="35220">
                  <c:v>16.91975694445</c:v>
                </c:pt>
                <c:pt idx="35221">
                  <c:v>14.494035215137956</c:v>
                </c:pt>
                <c:pt idx="35222">
                  <c:v>0.646030787723189</c:v>
                </c:pt>
                <c:pt idx="35223">
                  <c:v>0.56042553810117812</c:v>
                </c:pt>
                <c:pt idx="35224">
                  <c:v>0.56894682339572233</c:v>
                </c:pt>
                <c:pt idx="35225">
                  <c:v>0.592661197964229</c:v>
                </c:pt>
                <c:pt idx="35226">
                  <c:v>0.61822416366980881</c:v>
                </c:pt>
                <c:pt idx="35227">
                  <c:v>0.5883676259845233</c:v>
                </c:pt>
                <c:pt idx="35228">
                  <c:v>0.582938105417527</c:v>
                </c:pt>
                <c:pt idx="35229">
                  <c:v>0.69381972888839005</c:v>
                </c:pt>
                <c:pt idx="35230">
                  <c:v>0.61960333188921479</c:v>
                </c:pt>
                <c:pt idx="35231">
                  <c:v>0.62671238130377482</c:v>
                </c:pt>
                <c:pt idx="35232">
                  <c:v>0.6424771455345839</c:v>
                </c:pt>
                <c:pt idx="35233">
                  <c:v>0.60403533405548637</c:v>
                </c:pt>
                <c:pt idx="35234">
                  <c:v>0.71291681385348005</c:v>
                </c:pt>
                <c:pt idx="35235">
                  <c:v>2.1314844236433004</c:v>
                </c:pt>
                <c:pt idx="35236">
                  <c:v>13.588253880606999</c:v>
                </c:pt>
                <c:pt idx="35237">
                  <c:v>16.110846150710131</c:v>
                </c:pt>
                <c:pt idx="35238">
                  <c:v>19.07063422309011</c:v>
                </c:pt>
                <c:pt idx="35239">
                  <c:v>6.2940736219597966</c:v>
                </c:pt>
                <c:pt idx="35240">
                  <c:v>7.1703069390100609</c:v>
                </c:pt>
                <c:pt idx="35241">
                  <c:v>7.414559733079841</c:v>
                </c:pt>
                <c:pt idx="35242">
                  <c:v>15.073066440160119</c:v>
                </c:pt>
                <c:pt idx="35243">
                  <c:v>24.263736843530296</c:v>
                </c:pt>
                <c:pt idx="35244">
                  <c:v>48.355188666449976</c:v>
                </c:pt>
                <c:pt idx="35245">
                  <c:v>43.843367095754985</c:v>
                </c:pt>
                <c:pt idx="35246">
                  <c:v>1.5549578710596961</c:v>
                </c:pt>
                <c:pt idx="35247">
                  <c:v>0.68446503682828763</c:v>
                </c:pt>
                <c:pt idx="35248">
                  <c:v>0.73566148001141551</c:v>
                </c:pt>
                <c:pt idx="35249">
                  <c:v>0.75241571661716311</c:v>
                </c:pt>
                <c:pt idx="35250">
                  <c:v>0</c:v>
                </c:pt>
                <c:pt idx="35251">
                  <c:v>0.69411024077594741</c:v>
                </c:pt>
                <c:pt idx="35252">
                  <c:v>0.70761573718811988</c:v>
                </c:pt>
                <c:pt idx="35253">
                  <c:v>0.72074254663300108</c:v>
                </c:pt>
                <c:pt idx="35254">
                  <c:v>0.71098871916664641</c:v>
                </c:pt>
                <c:pt idx="35255">
                  <c:v>0.71441157526094878</c:v>
                </c:pt>
                <c:pt idx="35256">
                  <c:v>0.71356854207961684</c:v>
                </c:pt>
                <c:pt idx="35257">
                  <c:v>0.72284956122127175</c:v>
                </c:pt>
                <c:pt idx="35258">
                  <c:v>0.7334886131692514</c:v>
                </c:pt>
                <c:pt idx="35259">
                  <c:v>2.133958353831801</c:v>
                </c:pt>
                <c:pt idx="35260">
                  <c:v>9.0942722818499533</c:v>
                </c:pt>
                <c:pt idx="35261">
                  <c:v>7.8337210083000173</c:v>
                </c:pt>
                <c:pt idx="35262">
                  <c:v>0.85701354980983524</c:v>
                </c:pt>
                <c:pt idx="35263">
                  <c:v>13.851379191079559</c:v>
                </c:pt>
                <c:pt idx="35264">
                  <c:v>20.176285468210153</c:v>
                </c:pt>
                <c:pt idx="35265">
                  <c:v>24.663393622510057</c:v>
                </c:pt>
                <c:pt idx="35266">
                  <c:v>19.384489610459923</c:v>
                </c:pt>
                <c:pt idx="35267">
                  <c:v>31.391006266276008</c:v>
                </c:pt>
                <c:pt idx="35268">
                  <c:v>35.353597191710037</c:v>
                </c:pt>
                <c:pt idx="35269">
                  <c:v>40.494026254116989</c:v>
                </c:pt>
                <c:pt idx="35270">
                  <c:v>1.802799635550792</c:v>
                </c:pt>
                <c:pt idx="35271">
                  <c:v>0.87785992107370325</c:v>
                </c:pt>
                <c:pt idx="35272">
                  <c:v>0.89116285577249532</c:v>
                </c:pt>
                <c:pt idx="35273">
                  <c:v>19.210864755423813</c:v>
                </c:pt>
                <c:pt idx="35274">
                  <c:v>26.392013658819309</c:v>
                </c:pt>
                <c:pt idx="35275">
                  <c:v>15.124640210813975</c:v>
                </c:pt>
                <c:pt idx="35276">
                  <c:v>0.74777407430575804</c:v>
                </c:pt>
                <c:pt idx="35277">
                  <c:v>5.5572778798916405</c:v>
                </c:pt>
                <c:pt idx="35278">
                  <c:v>0.73410969105883239</c:v>
                </c:pt>
                <c:pt idx="35279">
                  <c:v>0.72561776958727342</c:v>
                </c:pt>
                <c:pt idx="35280">
                  <c:v>0.87619740586991779</c:v>
                </c:pt>
                <c:pt idx="35281">
                  <c:v>0.70453502815564473</c:v>
                </c:pt>
                <c:pt idx="35282">
                  <c:v>0.71949042697068311</c:v>
                </c:pt>
                <c:pt idx="35283">
                  <c:v>0.13583609079261993</c:v>
                </c:pt>
                <c:pt idx="35284">
                  <c:v>17.34038418240101</c:v>
                </c:pt>
                <c:pt idx="35285">
                  <c:v>8.1725667317620037</c:v>
                </c:pt>
                <c:pt idx="35286">
                  <c:v>14.956907009549013</c:v>
                </c:pt>
                <c:pt idx="35287">
                  <c:v>102.56765136718604</c:v>
                </c:pt>
                <c:pt idx="35288">
                  <c:v>104.76896850585399</c:v>
                </c:pt>
                <c:pt idx="35289">
                  <c:v>123.73563069661371</c:v>
                </c:pt>
                <c:pt idx="35290">
                  <c:v>94.91155381944202</c:v>
                </c:pt>
                <c:pt idx="35291">
                  <c:v>96.258410373258926</c:v>
                </c:pt>
                <c:pt idx="35292">
                  <c:v>74.90990837945202</c:v>
                </c:pt>
                <c:pt idx="35293">
                  <c:v>45.130183553232087</c:v>
                </c:pt>
                <c:pt idx="35294">
                  <c:v>2.0225116773762983</c:v>
                </c:pt>
                <c:pt idx="35295">
                  <c:v>0.9380528199228878</c:v>
                </c:pt>
                <c:pt idx="35296">
                  <c:v>0.97641061840963606</c:v>
                </c:pt>
                <c:pt idx="35297">
                  <c:v>0.96729500844230987</c:v>
                </c:pt>
                <c:pt idx="35298">
                  <c:v>0.98670636677368095</c:v>
                </c:pt>
                <c:pt idx="35299">
                  <c:v>0.90541876212776939</c:v>
                </c:pt>
                <c:pt idx="35300">
                  <c:v>0.88021617718214784</c:v>
                </c:pt>
                <c:pt idx="35301">
                  <c:v>0.89817751088941011</c:v>
                </c:pt>
                <c:pt idx="35302">
                  <c:v>0.91219727970988684</c:v>
                </c:pt>
                <c:pt idx="35303">
                  <c:v>0.81708820084170997</c:v>
                </c:pt>
                <c:pt idx="35304">
                  <c:v>0.80385438481236005</c:v>
                </c:pt>
                <c:pt idx="35305">
                  <c:v>0.81052879650678</c:v>
                </c:pt>
                <c:pt idx="35306">
                  <c:v>0.84581536936132351</c:v>
                </c:pt>
                <c:pt idx="35307">
                  <c:v>0.60206180649200292</c:v>
                </c:pt>
                <c:pt idx="35308">
                  <c:v>33.843464991251949</c:v>
                </c:pt>
                <c:pt idx="35309">
                  <c:v>10.75322075737904</c:v>
                </c:pt>
                <c:pt idx="35310">
                  <c:v>8.7307320149780026</c:v>
                </c:pt>
                <c:pt idx="35311">
                  <c:v>15.428016899956987</c:v>
                </c:pt>
                <c:pt idx="35312">
                  <c:v>15.530272352428995</c:v>
                </c:pt>
                <c:pt idx="35313">
                  <c:v>16.616524251297989</c:v>
                </c:pt>
                <c:pt idx="35314">
                  <c:v>23.776385904952008</c:v>
                </c:pt>
                <c:pt idx="35315">
                  <c:v>26.15309692381993</c:v>
                </c:pt>
                <c:pt idx="35316">
                  <c:v>47.482587941490237</c:v>
                </c:pt>
                <c:pt idx="35317">
                  <c:v>33.110587059120917</c:v>
                </c:pt>
                <c:pt idx="35318">
                  <c:v>1.6560729264176088</c:v>
                </c:pt>
                <c:pt idx="35319">
                  <c:v>0.64929056374261584</c:v>
                </c:pt>
                <c:pt idx="35320">
                  <c:v>0.7793380105198261</c:v>
                </c:pt>
                <c:pt idx="35321">
                  <c:v>0.76675588750980905</c:v>
                </c:pt>
                <c:pt idx="35322">
                  <c:v>0.68161784979231244</c:v>
                </c:pt>
                <c:pt idx="35323">
                  <c:v>0.83336502559881065</c:v>
                </c:pt>
                <c:pt idx="35324">
                  <c:v>0.72060528167516802</c:v>
                </c:pt>
                <c:pt idx="35325">
                  <c:v>0.66686727738005036</c:v>
                </c:pt>
                <c:pt idx="35326">
                  <c:v>0.69217136533465007</c:v>
                </c:pt>
                <c:pt idx="35327">
                  <c:v>0.70832417479683618</c:v>
                </c:pt>
                <c:pt idx="35328">
                  <c:v>0.70828386016172507</c:v>
                </c:pt>
                <c:pt idx="35329">
                  <c:v>0.65455941511237825</c:v>
                </c:pt>
                <c:pt idx="35330">
                  <c:v>0.65319809633150294</c:v>
                </c:pt>
                <c:pt idx="35331">
                  <c:v>1.2603743915681198</c:v>
                </c:pt>
                <c:pt idx="35332">
                  <c:v>31.138879286446979</c:v>
                </c:pt>
                <c:pt idx="35333">
                  <c:v>16.95447306314901</c:v>
                </c:pt>
                <c:pt idx="35334">
                  <c:v>13.892579006616984</c:v>
                </c:pt>
                <c:pt idx="35335">
                  <c:v>7.1210388861760521</c:v>
                </c:pt>
                <c:pt idx="35336">
                  <c:v>5.6197493489599992</c:v>
                </c:pt>
                <c:pt idx="35337">
                  <c:v>1.2900596788199437</c:v>
                </c:pt>
                <c:pt idx="35338">
                  <c:v>18.466116400825001</c:v>
                </c:pt>
                <c:pt idx="35339">
                  <c:v>8.7194875759560091</c:v>
                </c:pt>
                <c:pt idx="35340">
                  <c:v>24.717003478999686</c:v>
                </c:pt>
                <c:pt idx="35341">
                  <c:v>20.811136816774024</c:v>
                </c:pt>
                <c:pt idx="35342">
                  <c:v>1.02618454558143</c:v>
                </c:pt>
                <c:pt idx="35343">
                  <c:v>0.60366745377168152</c:v>
                </c:pt>
                <c:pt idx="35344">
                  <c:v>0.5956637690005866</c:v>
                </c:pt>
                <c:pt idx="35345">
                  <c:v>0.60674934306982309</c:v>
                </c:pt>
                <c:pt idx="35346">
                  <c:v>0.60999752412362274</c:v>
                </c:pt>
                <c:pt idx="35347">
                  <c:v>0.61118872084401465</c:v>
                </c:pt>
                <c:pt idx="35348">
                  <c:v>0.61918350668386302</c:v>
                </c:pt>
                <c:pt idx="35349">
                  <c:v>0.63336992957780458</c:v>
                </c:pt>
                <c:pt idx="35350">
                  <c:v>0.62826785688387266</c:v>
                </c:pt>
                <c:pt idx="35351">
                  <c:v>0.63067777946001946</c:v>
                </c:pt>
                <c:pt idx="35352">
                  <c:v>0.63443534069684926</c:v>
                </c:pt>
                <c:pt idx="35353">
                  <c:v>0.6332924675226399</c:v>
                </c:pt>
                <c:pt idx="35354">
                  <c:v>0.6469257747781425</c:v>
                </c:pt>
                <c:pt idx="35355">
                  <c:v>1.9727916100019911</c:v>
                </c:pt>
                <c:pt idx="35356">
                  <c:v>8.9994289599503645</c:v>
                </c:pt>
                <c:pt idx="35357">
                  <c:v>15.938293389220235</c:v>
                </c:pt>
                <c:pt idx="35358">
                  <c:v>25.089858940969862</c:v>
                </c:pt>
                <c:pt idx="35359">
                  <c:v>47.422833116319907</c:v>
                </c:pt>
                <c:pt idx="35360">
                  <c:v>79.722416992190119</c:v>
                </c:pt>
                <c:pt idx="35361">
                  <c:v>82.875573323570052</c:v>
                </c:pt>
                <c:pt idx="35362">
                  <c:v>128.9900981987858</c:v>
                </c:pt>
                <c:pt idx="35363">
                  <c:v>107.78556043836801</c:v>
                </c:pt>
                <c:pt idx="35364">
                  <c:v>94.660484720865014</c:v>
                </c:pt>
                <c:pt idx="35365">
                  <c:v>3.5161276053959796</c:v>
                </c:pt>
                <c:pt idx="35366">
                  <c:v>2.3187599370132803</c:v>
                </c:pt>
                <c:pt idx="35367">
                  <c:v>0.86416710955120479</c:v>
                </c:pt>
                <c:pt idx="35368">
                  <c:v>0.8443905054236589</c:v>
                </c:pt>
                <c:pt idx="35369">
                  <c:v>0.82983974806148464</c:v>
                </c:pt>
                <c:pt idx="35370">
                  <c:v>0.84770677785617099</c:v>
                </c:pt>
                <c:pt idx="35371">
                  <c:v>0.89945121901871605</c:v>
                </c:pt>
                <c:pt idx="35372">
                  <c:v>0.860556122148325</c:v>
                </c:pt>
                <c:pt idx="35373">
                  <c:v>0.82976037639786004</c:v>
                </c:pt>
                <c:pt idx="35374">
                  <c:v>0.82952375013735813</c:v>
                </c:pt>
                <c:pt idx="35375">
                  <c:v>0.83349470638892698</c:v>
                </c:pt>
                <c:pt idx="35376">
                  <c:v>0.83617928395866847</c:v>
                </c:pt>
                <c:pt idx="35377">
                  <c:v>0.95384374805356142</c:v>
                </c:pt>
                <c:pt idx="35378">
                  <c:v>0.85054263117332518</c:v>
                </c:pt>
                <c:pt idx="35379">
                  <c:v>2.9844457664903032</c:v>
                </c:pt>
                <c:pt idx="35380">
                  <c:v>71.021450375451707</c:v>
                </c:pt>
                <c:pt idx="35381">
                  <c:v>149.94145345051504</c:v>
                </c:pt>
                <c:pt idx="35382">
                  <c:v>125.1504713270397</c:v>
                </c:pt>
                <c:pt idx="35383">
                  <c:v>138.90040242512299</c:v>
                </c:pt>
                <c:pt idx="35384">
                  <c:v>124.10983954535101</c:v>
                </c:pt>
                <c:pt idx="35385">
                  <c:v>127.43024020724599</c:v>
                </c:pt>
                <c:pt idx="35386">
                  <c:v>137.03369683159701</c:v>
                </c:pt>
                <c:pt idx="35387">
                  <c:v>132.10671522352709</c:v>
                </c:pt>
                <c:pt idx="35388">
                  <c:v>72.113318549261692</c:v>
                </c:pt>
                <c:pt idx="35389">
                  <c:v>0.76052501839097886</c:v>
                </c:pt>
                <c:pt idx="35390">
                  <c:v>2.5186118816132996</c:v>
                </c:pt>
                <c:pt idx="35391">
                  <c:v>0.6027470306583993</c:v>
                </c:pt>
                <c:pt idx="35392">
                  <c:v>0.61212275566639995</c:v>
                </c:pt>
                <c:pt idx="35393">
                  <c:v>0.62179405081209893</c:v>
                </c:pt>
                <c:pt idx="35394">
                  <c:v>0.63941925434529878</c:v>
                </c:pt>
                <c:pt idx="35395">
                  <c:v>0.62119816265269989</c:v>
                </c:pt>
                <c:pt idx="35396">
                  <c:v>0.64705126074260022</c:v>
                </c:pt>
                <c:pt idx="35397">
                  <c:v>0.64744141504739972</c:v>
                </c:pt>
                <c:pt idx="35398">
                  <c:v>0.62145183745819921</c:v>
                </c:pt>
                <c:pt idx="35399">
                  <c:v>0.64233823664499923</c:v>
                </c:pt>
                <c:pt idx="35400">
                  <c:v>0.67136486444023014</c:v>
                </c:pt>
                <c:pt idx="35401">
                  <c:v>0.63895261536128956</c:v>
                </c:pt>
                <c:pt idx="35402">
                  <c:v>0.65034617792736504</c:v>
                </c:pt>
                <c:pt idx="35403">
                  <c:v>6.0845673838585981</c:v>
                </c:pt>
                <c:pt idx="35404">
                  <c:v>79.120057697300012</c:v>
                </c:pt>
                <c:pt idx="35405">
                  <c:v>135.39386854383974</c:v>
                </c:pt>
                <c:pt idx="35406">
                  <c:v>128.03024047851</c:v>
                </c:pt>
                <c:pt idx="35407">
                  <c:v>126.961241726342</c:v>
                </c:pt>
                <c:pt idx="35408">
                  <c:v>140.00884996202899</c:v>
                </c:pt>
                <c:pt idx="35409">
                  <c:v>155.34193101671497</c:v>
                </c:pt>
                <c:pt idx="35410">
                  <c:v>162.66799777560595</c:v>
                </c:pt>
                <c:pt idx="35411">
                  <c:v>144.13144978841194</c:v>
                </c:pt>
                <c:pt idx="35412">
                  <c:v>95.589131537540993</c:v>
                </c:pt>
                <c:pt idx="35413">
                  <c:v>3.0759337057759808</c:v>
                </c:pt>
                <c:pt idx="35414">
                  <c:v>2.4746820889661647</c:v>
                </c:pt>
                <c:pt idx="35415">
                  <c:v>0.57813994952929126</c:v>
                </c:pt>
                <c:pt idx="35416">
                  <c:v>0.58289450233115814</c:v>
                </c:pt>
                <c:pt idx="35417">
                  <c:v>0.58103389867242605</c:v>
                </c:pt>
                <c:pt idx="35418">
                  <c:v>0.62752417798425786</c:v>
                </c:pt>
                <c:pt idx="35419">
                  <c:v>0.60887705962410477</c:v>
                </c:pt>
                <c:pt idx="35420">
                  <c:v>0.61052649716097185</c:v>
                </c:pt>
                <c:pt idx="35421">
                  <c:v>0.6206625066822733</c:v>
                </c:pt>
                <c:pt idx="35422">
                  <c:v>0.61170582403155627</c:v>
                </c:pt>
                <c:pt idx="35423">
                  <c:v>0.60930199906770888</c:v>
                </c:pt>
                <c:pt idx="35424">
                  <c:v>0.67133028900093428</c:v>
                </c:pt>
                <c:pt idx="35425">
                  <c:v>0.67770877704159171</c:v>
                </c:pt>
                <c:pt idx="35426">
                  <c:v>0.62211766537474467</c:v>
                </c:pt>
                <c:pt idx="35427">
                  <c:v>4.1472165045117038</c:v>
                </c:pt>
                <c:pt idx="35428">
                  <c:v>53.782363933989927</c:v>
                </c:pt>
                <c:pt idx="35429">
                  <c:v>74.102752143014982</c:v>
                </c:pt>
                <c:pt idx="35430">
                  <c:v>128.2490920681484</c:v>
                </c:pt>
                <c:pt idx="35431">
                  <c:v>81.021181504987013</c:v>
                </c:pt>
                <c:pt idx="35432">
                  <c:v>112.97530056424088</c:v>
                </c:pt>
                <c:pt idx="35433">
                  <c:v>89.197775743268281</c:v>
                </c:pt>
                <c:pt idx="35434">
                  <c:v>93.761650526269989</c:v>
                </c:pt>
                <c:pt idx="35435">
                  <c:v>100.517881401913</c:v>
                </c:pt>
                <c:pt idx="35436">
                  <c:v>58.800470581048984</c:v>
                </c:pt>
                <c:pt idx="35437">
                  <c:v>6.665083966760001</c:v>
                </c:pt>
                <c:pt idx="35438">
                  <c:v>2.6043670213360959</c:v>
                </c:pt>
                <c:pt idx="35439">
                  <c:v>0.68411420479050389</c:v>
                </c:pt>
                <c:pt idx="35440">
                  <c:v>0.6812523259818285</c:v>
                </c:pt>
                <c:pt idx="35441">
                  <c:v>0.69438586772371602</c:v>
                </c:pt>
                <c:pt idx="35442">
                  <c:v>0.68455245128551279</c:v>
                </c:pt>
                <c:pt idx="35443">
                  <c:v>0.70220549175862246</c:v>
                </c:pt>
                <c:pt idx="35444">
                  <c:v>0.7067730304268659</c:v>
                </c:pt>
                <c:pt idx="35445">
                  <c:v>0.68893145454265903</c:v>
                </c:pt>
                <c:pt idx="35446">
                  <c:v>0.69898062187552235</c:v>
                </c:pt>
                <c:pt idx="35447">
                  <c:v>0.71754249536991888</c:v>
                </c:pt>
                <c:pt idx="35448">
                  <c:v>0.72199511723023913</c:v>
                </c:pt>
                <c:pt idx="35449">
                  <c:v>0.67293195812923867</c:v>
                </c:pt>
                <c:pt idx="35450">
                  <c:v>0.66280423037744596</c:v>
                </c:pt>
                <c:pt idx="35451">
                  <c:v>2.4203884921967003</c:v>
                </c:pt>
                <c:pt idx="35452">
                  <c:v>76.957142167355983</c:v>
                </c:pt>
                <c:pt idx="35453">
                  <c:v>144.2475234307166</c:v>
                </c:pt>
                <c:pt idx="35454">
                  <c:v>147.87984673393305</c:v>
                </c:pt>
                <c:pt idx="35455">
                  <c:v>132.78938774956009</c:v>
                </c:pt>
                <c:pt idx="35456">
                  <c:v>123.31501152886995</c:v>
                </c:pt>
                <c:pt idx="35457">
                  <c:v>129.6771969943602</c:v>
                </c:pt>
                <c:pt idx="35458">
                  <c:v>139.19174316405804</c:v>
                </c:pt>
                <c:pt idx="35459">
                  <c:v>206.16483452691</c:v>
                </c:pt>
                <c:pt idx="35460">
                  <c:v>102.16283548990987</c:v>
                </c:pt>
                <c:pt idx="35461">
                  <c:v>7.4799282446920188</c:v>
                </c:pt>
                <c:pt idx="35462">
                  <c:v>2.6854013115779569</c:v>
                </c:pt>
                <c:pt idx="35463">
                  <c:v>0.85232503584276598</c:v>
                </c:pt>
                <c:pt idx="35464">
                  <c:v>0.83718684006757205</c:v>
                </c:pt>
                <c:pt idx="35465">
                  <c:v>0.71154407808335196</c:v>
                </c:pt>
                <c:pt idx="35466">
                  <c:v>0.63942118273522397</c:v>
                </c:pt>
                <c:pt idx="35467">
                  <c:v>0.63124739029890553</c:v>
                </c:pt>
                <c:pt idx="35468">
                  <c:v>0.64421483841504734</c:v>
                </c:pt>
                <c:pt idx="35469">
                  <c:v>0.61864700862761901</c:v>
                </c:pt>
                <c:pt idx="35470">
                  <c:v>0.60392098477836198</c:v>
                </c:pt>
                <c:pt idx="35471">
                  <c:v>0.69748168388037168</c:v>
                </c:pt>
                <c:pt idx="35472">
                  <c:v>0.58120612835228203</c:v>
                </c:pt>
                <c:pt idx="35473">
                  <c:v>0.57190018083393701</c:v>
                </c:pt>
                <c:pt idx="35474">
                  <c:v>0.58516170224533703</c:v>
                </c:pt>
                <c:pt idx="35475">
                  <c:v>5.6603472419878198</c:v>
                </c:pt>
                <c:pt idx="35476">
                  <c:v>86.448425085278998</c:v>
                </c:pt>
                <c:pt idx="35477">
                  <c:v>186.83462673611405</c:v>
                </c:pt>
                <c:pt idx="35478">
                  <c:v>135.44421712239597</c:v>
                </c:pt>
                <c:pt idx="35479">
                  <c:v>134.89276136609578</c:v>
                </c:pt>
                <c:pt idx="35480">
                  <c:v>124.2095699055964</c:v>
                </c:pt>
                <c:pt idx="35481">
                  <c:v>129.46168185764</c:v>
                </c:pt>
                <c:pt idx="35482">
                  <c:v>131.66157701280497</c:v>
                </c:pt>
                <c:pt idx="35483">
                  <c:v>152.0897835286487</c:v>
                </c:pt>
                <c:pt idx="35484">
                  <c:v>85.761356065537001</c:v>
                </c:pt>
                <c:pt idx="35485">
                  <c:v>8.5525195168784904</c:v>
                </c:pt>
                <c:pt idx="35486">
                  <c:v>2.7011786705398952</c:v>
                </c:pt>
                <c:pt idx="35487">
                  <c:v>0.61862783761817375</c:v>
                </c:pt>
                <c:pt idx="35488">
                  <c:v>0.65050488978248566</c:v>
                </c:pt>
                <c:pt idx="35489">
                  <c:v>0.65348068701489537</c:v>
                </c:pt>
                <c:pt idx="35490">
                  <c:v>0.62951548143395064</c:v>
                </c:pt>
                <c:pt idx="35491">
                  <c:v>0.65658975746446802</c:v>
                </c:pt>
                <c:pt idx="35492">
                  <c:v>0.62340018109318307</c:v>
                </c:pt>
                <c:pt idx="35493">
                  <c:v>0.63214365152023499</c:v>
                </c:pt>
                <c:pt idx="35494">
                  <c:v>0.65011912095208713</c:v>
                </c:pt>
                <c:pt idx="35495">
                  <c:v>0.65597369070921319</c:v>
                </c:pt>
                <c:pt idx="35496">
                  <c:v>0.64030147574212126</c:v>
                </c:pt>
                <c:pt idx="35497">
                  <c:v>0.64906370932241997</c:v>
                </c:pt>
                <c:pt idx="35498">
                  <c:v>0.63779352660997701</c:v>
                </c:pt>
                <c:pt idx="35499">
                  <c:v>5.9547685887868056</c:v>
                </c:pt>
                <c:pt idx="35500">
                  <c:v>101.500505396525</c:v>
                </c:pt>
                <c:pt idx="35501">
                  <c:v>168.90077379013997</c:v>
                </c:pt>
                <c:pt idx="35502">
                  <c:v>157.02211344401007</c:v>
                </c:pt>
                <c:pt idx="35503">
                  <c:v>157.85994357638094</c:v>
                </c:pt>
                <c:pt idx="35504">
                  <c:v>142.44110148112298</c:v>
                </c:pt>
                <c:pt idx="35505">
                  <c:v>138.22493394639599</c:v>
                </c:pt>
                <c:pt idx="35506">
                  <c:v>137.72190334743919</c:v>
                </c:pt>
                <c:pt idx="35507">
                  <c:v>138.40637844509172</c:v>
                </c:pt>
                <c:pt idx="35508">
                  <c:v>8.0229623074009737</c:v>
                </c:pt>
                <c:pt idx="35509">
                  <c:v>9.1494453956590291</c:v>
                </c:pt>
                <c:pt idx="35510">
                  <c:v>2.3098070067570911</c:v>
                </c:pt>
                <c:pt idx="35511">
                  <c:v>0.58756752694914738</c:v>
                </c:pt>
                <c:pt idx="35512">
                  <c:v>0.59145900728651968</c:v>
                </c:pt>
                <c:pt idx="35513">
                  <c:v>0.6085547413173733</c:v>
                </c:pt>
                <c:pt idx="35514">
                  <c:v>0.6035879995854937</c:v>
                </c:pt>
                <c:pt idx="35515">
                  <c:v>0.5893633959131751</c:v>
                </c:pt>
                <c:pt idx="35516">
                  <c:v>0.60242802932150341</c:v>
                </c:pt>
                <c:pt idx="35517">
                  <c:v>0.63148072527838495</c:v>
                </c:pt>
                <c:pt idx="35518">
                  <c:v>0.68532061698700952</c:v>
                </c:pt>
                <c:pt idx="35519">
                  <c:v>0.80935224352455393</c:v>
                </c:pt>
                <c:pt idx="35520">
                  <c:v>0.88983518496269898</c:v>
                </c:pt>
                <c:pt idx="35521">
                  <c:v>0.74217305162868807</c:v>
                </c:pt>
                <c:pt idx="35522">
                  <c:v>0.64581173035738904</c:v>
                </c:pt>
                <c:pt idx="35523">
                  <c:v>3.2222716404899927</c:v>
                </c:pt>
                <c:pt idx="35524">
                  <c:v>82.256282721630214</c:v>
                </c:pt>
                <c:pt idx="35525">
                  <c:v>156.79070526122996</c:v>
                </c:pt>
                <c:pt idx="35526">
                  <c:v>141.06675211588004</c:v>
                </c:pt>
                <c:pt idx="35527">
                  <c:v>128.52458014594004</c:v>
                </c:pt>
                <c:pt idx="35528">
                  <c:v>131.22615383572293</c:v>
                </c:pt>
                <c:pt idx="35529">
                  <c:v>136.58069430881329</c:v>
                </c:pt>
                <c:pt idx="35530">
                  <c:v>133.40635701496296</c:v>
                </c:pt>
                <c:pt idx="35531">
                  <c:v>116.59968929715001</c:v>
                </c:pt>
                <c:pt idx="35532">
                  <c:v>104.96025421142986</c:v>
                </c:pt>
                <c:pt idx="35533">
                  <c:v>22.569339032009694</c:v>
                </c:pt>
                <c:pt idx="35534">
                  <c:v>2.129558298737976</c:v>
                </c:pt>
                <c:pt idx="35535">
                  <c:v>1.1892529724884966</c:v>
                </c:pt>
                <c:pt idx="35536">
                  <c:v>0.77559291717673895</c:v>
                </c:pt>
                <c:pt idx="35537">
                  <c:v>0.75183203835931445</c:v>
                </c:pt>
                <c:pt idx="35538">
                  <c:v>0.78206882031427871</c:v>
                </c:pt>
                <c:pt idx="35539">
                  <c:v>0.84171343718975467</c:v>
                </c:pt>
                <c:pt idx="35540">
                  <c:v>0.76639586856788344</c:v>
                </c:pt>
                <c:pt idx="35541">
                  <c:v>0.7623429980173223</c:v>
                </c:pt>
                <c:pt idx="35542">
                  <c:v>0.78874981084529616</c:v>
                </c:pt>
                <c:pt idx="35543">
                  <c:v>0.73813934782814172</c:v>
                </c:pt>
                <c:pt idx="35544">
                  <c:v>0.74748936184414139</c:v>
                </c:pt>
                <c:pt idx="35545">
                  <c:v>0.7414939910539633</c:v>
                </c:pt>
                <c:pt idx="35546">
                  <c:v>0.72915759682422232</c:v>
                </c:pt>
                <c:pt idx="35547">
                  <c:v>3.0596124043996866</c:v>
                </c:pt>
                <c:pt idx="35548">
                  <c:v>58.840097266302962</c:v>
                </c:pt>
                <c:pt idx="35549">
                  <c:v>137.37003682454738</c:v>
                </c:pt>
                <c:pt idx="35550">
                  <c:v>148.40315002441008</c:v>
                </c:pt>
                <c:pt idx="35551">
                  <c:v>155.06032572428495</c:v>
                </c:pt>
                <c:pt idx="35552">
                  <c:v>152.27060065375395</c:v>
                </c:pt>
                <c:pt idx="35553">
                  <c:v>157.74087904188991</c:v>
                </c:pt>
                <c:pt idx="35554">
                  <c:v>160.83304755318022</c:v>
                </c:pt>
                <c:pt idx="35555">
                  <c:v>156.40275404187992</c:v>
                </c:pt>
                <c:pt idx="35556">
                  <c:v>120.67463066948994</c:v>
                </c:pt>
                <c:pt idx="35557">
                  <c:v>27.136172738372977</c:v>
                </c:pt>
                <c:pt idx="35558">
                  <c:v>2.9047922656562002</c:v>
                </c:pt>
                <c:pt idx="35559">
                  <c:v>0.7669428478384761</c:v>
                </c:pt>
                <c:pt idx="35560">
                  <c:v>0.75249489345799581</c:v>
                </c:pt>
                <c:pt idx="35561">
                  <c:v>0.73355050678393197</c:v>
                </c:pt>
                <c:pt idx="35562">
                  <c:v>0.76247085353983612</c:v>
                </c:pt>
                <c:pt idx="35563">
                  <c:v>0.76054144264902501</c:v>
                </c:pt>
                <c:pt idx="35564">
                  <c:v>0.75366300801579988</c:v>
                </c:pt>
                <c:pt idx="35565">
                  <c:v>0.76944203628142982</c:v>
                </c:pt>
                <c:pt idx="35566">
                  <c:v>0.77164282614589941</c:v>
                </c:pt>
                <c:pt idx="35567">
                  <c:v>0.76550235818131229</c:v>
                </c:pt>
                <c:pt idx="35568">
                  <c:v>0.74479922362387352</c:v>
                </c:pt>
                <c:pt idx="35569">
                  <c:v>0.745408161980045</c:v>
                </c:pt>
                <c:pt idx="35570">
                  <c:v>0.74419183006907796</c:v>
                </c:pt>
                <c:pt idx="35571">
                  <c:v>2.1580602853462096</c:v>
                </c:pt>
                <c:pt idx="35572">
                  <c:v>66.722465816069871</c:v>
                </c:pt>
                <c:pt idx="35573">
                  <c:v>90.845951673720265</c:v>
                </c:pt>
                <c:pt idx="35574">
                  <c:v>135.9232954915401</c:v>
                </c:pt>
                <c:pt idx="35575">
                  <c:v>158.27490125868007</c:v>
                </c:pt>
                <c:pt idx="35576">
                  <c:v>118.98337117513006</c:v>
                </c:pt>
                <c:pt idx="35577">
                  <c:v>106.40713582357012</c:v>
                </c:pt>
                <c:pt idx="35578">
                  <c:v>119.9317517089803</c:v>
                </c:pt>
                <c:pt idx="35579">
                  <c:v>78.488384806310023</c:v>
                </c:pt>
                <c:pt idx="35580">
                  <c:v>24.069572923450323</c:v>
                </c:pt>
                <c:pt idx="35581">
                  <c:v>0.96806058441597997</c:v>
                </c:pt>
                <c:pt idx="35582">
                  <c:v>1.9921775730253697</c:v>
                </c:pt>
                <c:pt idx="35583">
                  <c:v>0.70212640950285821</c:v>
                </c:pt>
                <c:pt idx="35584">
                  <c:v>0.69199104589114169</c:v>
                </c:pt>
                <c:pt idx="35585">
                  <c:v>0.85925820559832367</c:v>
                </c:pt>
                <c:pt idx="35586">
                  <c:v>0.77437381747594247</c:v>
                </c:pt>
                <c:pt idx="35587">
                  <c:v>0.88310927123416594</c:v>
                </c:pt>
                <c:pt idx="35588">
                  <c:v>0.91336472713797578</c:v>
                </c:pt>
                <c:pt idx="35589">
                  <c:v>0.78062334983202675</c:v>
                </c:pt>
                <c:pt idx="35590">
                  <c:v>0.69942069853485989</c:v>
                </c:pt>
                <c:pt idx="35591">
                  <c:v>0.70559467703579948</c:v>
                </c:pt>
                <c:pt idx="35592">
                  <c:v>0.84264022963870033</c:v>
                </c:pt>
                <c:pt idx="35593">
                  <c:v>0.84445077303320026</c:v>
                </c:pt>
                <c:pt idx="35594">
                  <c:v>0.69731738749986827</c:v>
                </c:pt>
                <c:pt idx="35595">
                  <c:v>1.6356253587292002</c:v>
                </c:pt>
                <c:pt idx="35596">
                  <c:v>1.8140703287379552</c:v>
                </c:pt>
                <c:pt idx="35597">
                  <c:v>28.067351434496004</c:v>
                </c:pt>
                <c:pt idx="35598">
                  <c:v>34.922970470852079</c:v>
                </c:pt>
                <c:pt idx="35599">
                  <c:v>60.127125345867</c:v>
                </c:pt>
                <c:pt idx="35600">
                  <c:v>81.924873623318007</c:v>
                </c:pt>
                <c:pt idx="35601">
                  <c:v>75.221561143661972</c:v>
                </c:pt>
                <c:pt idx="35602">
                  <c:v>54.079004499646004</c:v>
                </c:pt>
                <c:pt idx="35603">
                  <c:v>32.943110006121003</c:v>
                </c:pt>
                <c:pt idx="35604">
                  <c:v>4.9927686670090452</c:v>
                </c:pt>
                <c:pt idx="35605">
                  <c:v>11.371406211123997</c:v>
                </c:pt>
                <c:pt idx="35606">
                  <c:v>1.94666120318159</c:v>
                </c:pt>
                <c:pt idx="35607">
                  <c:v>0.99961079142053011</c:v>
                </c:pt>
                <c:pt idx="35608">
                  <c:v>1.041222999203</c:v>
                </c:pt>
                <c:pt idx="35609">
                  <c:v>0.91571927017100996</c:v>
                </c:pt>
                <c:pt idx="35610">
                  <c:v>0.89945448038746001</c:v>
                </c:pt>
                <c:pt idx="35611">
                  <c:v>0.88914144987653998</c:v>
                </c:pt>
                <c:pt idx="35612">
                  <c:v>0.89554254841538006</c:v>
                </c:pt>
                <c:pt idx="35613">
                  <c:v>0.88591062004532972</c:v>
                </c:pt>
                <c:pt idx="35614">
                  <c:v>0.94802976568964992</c:v>
                </c:pt>
                <c:pt idx="35615">
                  <c:v>0.95157161417559988</c:v>
                </c:pt>
                <c:pt idx="35616">
                  <c:v>0.97878918938442305</c:v>
                </c:pt>
                <c:pt idx="35617">
                  <c:v>1.0004274500498802</c:v>
                </c:pt>
                <c:pt idx="35618">
                  <c:v>0.97075059997183</c:v>
                </c:pt>
                <c:pt idx="35619">
                  <c:v>2.8057017307451986</c:v>
                </c:pt>
                <c:pt idx="35620">
                  <c:v>5.2027232116789719</c:v>
                </c:pt>
                <c:pt idx="35621">
                  <c:v>7.6003378762139846</c:v>
                </c:pt>
                <c:pt idx="35622">
                  <c:v>17.294188503688019</c:v>
                </c:pt>
                <c:pt idx="35623">
                  <c:v>30.683643739488048</c:v>
                </c:pt>
                <c:pt idx="35624">
                  <c:v>29.337266930475948</c:v>
                </c:pt>
                <c:pt idx="35625">
                  <c:v>20.354454650879006</c:v>
                </c:pt>
                <c:pt idx="35626">
                  <c:v>15.244309082032032</c:v>
                </c:pt>
                <c:pt idx="35627">
                  <c:v>8.2833971320249873</c:v>
                </c:pt>
                <c:pt idx="35628">
                  <c:v>2.7319328435264012</c:v>
                </c:pt>
                <c:pt idx="35629">
                  <c:v>14.355509638984699</c:v>
                </c:pt>
                <c:pt idx="35630">
                  <c:v>1.5638511728871016</c:v>
                </c:pt>
                <c:pt idx="35631">
                  <c:v>1.1800957625046991</c:v>
                </c:pt>
                <c:pt idx="35632">
                  <c:v>1.1840060893782498</c:v>
                </c:pt>
                <c:pt idx="35633">
                  <c:v>0.89725037588803602</c:v>
                </c:pt>
                <c:pt idx="35634">
                  <c:v>0.75075661630059265</c:v>
                </c:pt>
                <c:pt idx="35635">
                  <c:v>0.72277808892357764</c:v>
                </c:pt>
                <c:pt idx="35636">
                  <c:v>0.71785101833666753</c:v>
                </c:pt>
                <c:pt idx="35637">
                  <c:v>0.71419605534413766</c:v>
                </c:pt>
                <c:pt idx="35638">
                  <c:v>0.72080358536560007</c:v>
                </c:pt>
                <c:pt idx="35639">
                  <c:v>0.73546301917221391</c:v>
                </c:pt>
                <c:pt idx="35640">
                  <c:v>0.68638031445931869</c:v>
                </c:pt>
                <c:pt idx="35641">
                  <c:v>0.65172928962689503</c:v>
                </c:pt>
                <c:pt idx="35642">
                  <c:v>0.82955853241042588</c:v>
                </c:pt>
                <c:pt idx="35643">
                  <c:v>2.7036328948125998</c:v>
                </c:pt>
                <c:pt idx="35644">
                  <c:v>19.633949934641805</c:v>
                </c:pt>
                <c:pt idx="35645">
                  <c:v>40.835903828939593</c:v>
                </c:pt>
                <c:pt idx="35646">
                  <c:v>43.944473605688984</c:v>
                </c:pt>
                <c:pt idx="35647">
                  <c:v>42.194154052735001</c:v>
                </c:pt>
                <c:pt idx="35648">
                  <c:v>54.805236138239934</c:v>
                </c:pt>
                <c:pt idx="35649">
                  <c:v>42.517950100369944</c:v>
                </c:pt>
                <c:pt idx="35650">
                  <c:v>36.826619398329967</c:v>
                </c:pt>
                <c:pt idx="35651">
                  <c:v>55.456988932290187</c:v>
                </c:pt>
                <c:pt idx="35652">
                  <c:v>58.909629753960417</c:v>
                </c:pt>
                <c:pt idx="35653">
                  <c:v>25.443850571048984</c:v>
                </c:pt>
                <c:pt idx="35654">
                  <c:v>4.0073877576296972</c:v>
                </c:pt>
                <c:pt idx="35655">
                  <c:v>0.92232615907349924</c:v>
                </c:pt>
                <c:pt idx="35656">
                  <c:v>1.0475608643178695</c:v>
                </c:pt>
                <c:pt idx="35657">
                  <c:v>0.78394021738270059</c:v>
                </c:pt>
                <c:pt idx="35658">
                  <c:v>0.62522138112342951</c:v>
                </c:pt>
                <c:pt idx="35659">
                  <c:v>0.71949646522917021</c:v>
                </c:pt>
                <c:pt idx="35660">
                  <c:v>0.78999293933615888</c:v>
                </c:pt>
                <c:pt idx="35661">
                  <c:v>0.77026405125416986</c:v>
                </c:pt>
                <c:pt idx="35662">
                  <c:v>0.64597704845319903</c:v>
                </c:pt>
                <c:pt idx="35663">
                  <c:v>0.65667830939240091</c:v>
                </c:pt>
                <c:pt idx="35664">
                  <c:v>0.64312482303700236</c:v>
                </c:pt>
                <c:pt idx="35665">
                  <c:v>0.73041230643257116</c:v>
                </c:pt>
                <c:pt idx="35666">
                  <c:v>0.87645322971780004</c:v>
                </c:pt>
                <c:pt idx="35667">
                  <c:v>0.70650271502729822</c:v>
                </c:pt>
                <c:pt idx="35668">
                  <c:v>87.902770148382956</c:v>
                </c:pt>
                <c:pt idx="35669">
                  <c:v>173.68980061848899</c:v>
                </c:pt>
                <c:pt idx="35670">
                  <c:v>258.58510362413017</c:v>
                </c:pt>
                <c:pt idx="35671">
                  <c:v>334.12720221625978</c:v>
                </c:pt>
                <c:pt idx="35672">
                  <c:v>281.24965766058995</c:v>
                </c:pt>
                <c:pt idx="35673">
                  <c:v>278.73606011284028</c:v>
                </c:pt>
                <c:pt idx="35674">
                  <c:v>228.00665337457031</c:v>
                </c:pt>
                <c:pt idx="35675">
                  <c:v>218.00747748479989</c:v>
                </c:pt>
                <c:pt idx="35676">
                  <c:v>149.76399576822996</c:v>
                </c:pt>
                <c:pt idx="35677">
                  <c:v>31.867930296262102</c:v>
                </c:pt>
                <c:pt idx="35678">
                  <c:v>5.0142323807543079</c:v>
                </c:pt>
                <c:pt idx="35679">
                  <c:v>0.76403881824271291</c:v>
                </c:pt>
                <c:pt idx="35680">
                  <c:v>0.72401381391783326</c:v>
                </c:pt>
                <c:pt idx="35681">
                  <c:v>0.71614048226171501</c:v>
                </c:pt>
                <c:pt idx="35682">
                  <c:v>0.72232814023257497</c:v>
                </c:pt>
                <c:pt idx="35683">
                  <c:v>0.72851735382536398</c:v>
                </c:pt>
                <c:pt idx="35684">
                  <c:v>0.72574338268166005</c:v>
                </c:pt>
                <c:pt idx="35685">
                  <c:v>0.73378884908575037</c:v>
                </c:pt>
                <c:pt idx="35686">
                  <c:v>0.73461550940180342</c:v>
                </c:pt>
                <c:pt idx="35687">
                  <c:v>0.7302394259928161</c:v>
                </c:pt>
                <c:pt idx="35688">
                  <c:v>0.76268223887349784</c:v>
                </c:pt>
                <c:pt idx="35689">
                  <c:v>0.80471998202519057</c:v>
                </c:pt>
                <c:pt idx="35690">
                  <c:v>0.75156142608433152</c:v>
                </c:pt>
                <c:pt idx="35691">
                  <c:v>7.3870263002060028</c:v>
                </c:pt>
                <c:pt idx="35692">
                  <c:v>42.708901846147</c:v>
                </c:pt>
                <c:pt idx="35693">
                  <c:v>47.190752461749071</c:v>
                </c:pt>
                <c:pt idx="35694">
                  <c:v>77.110791829430127</c:v>
                </c:pt>
                <c:pt idx="35695">
                  <c:v>172.10365180121016</c:v>
                </c:pt>
                <c:pt idx="35696">
                  <c:v>160.45335286458021</c:v>
                </c:pt>
                <c:pt idx="35697">
                  <c:v>158.63690687390999</c:v>
                </c:pt>
                <c:pt idx="35698">
                  <c:v>160.62891330294997</c:v>
                </c:pt>
                <c:pt idx="35699">
                  <c:v>176.12697713216107</c:v>
                </c:pt>
                <c:pt idx="35700">
                  <c:v>157.20410522460895</c:v>
                </c:pt>
                <c:pt idx="35701">
                  <c:v>41.294228651257981</c:v>
                </c:pt>
                <c:pt idx="35702">
                  <c:v>5.3109136099025989</c:v>
                </c:pt>
                <c:pt idx="35703">
                  <c:v>0.72858592476425765</c:v>
                </c:pt>
                <c:pt idx="35704">
                  <c:v>0.76349104113217103</c:v>
                </c:pt>
                <c:pt idx="35705">
                  <c:v>0.7093522230136633</c:v>
                </c:pt>
                <c:pt idx="35706">
                  <c:v>0.696322544620123</c:v>
                </c:pt>
                <c:pt idx="35707">
                  <c:v>0.68123705535970225</c:v>
                </c:pt>
                <c:pt idx="35708">
                  <c:v>0.68926190491942796</c:v>
                </c:pt>
                <c:pt idx="35709">
                  <c:v>0.6924982137964405</c:v>
                </c:pt>
                <c:pt idx="35710">
                  <c:v>0.70409898034095142</c:v>
                </c:pt>
                <c:pt idx="35711">
                  <c:v>0.69180703339889615</c:v>
                </c:pt>
                <c:pt idx="35712">
                  <c:v>0.76600281649923596</c:v>
                </c:pt>
                <c:pt idx="35713">
                  <c:v>0.81582865348836675</c:v>
                </c:pt>
                <c:pt idx="35714">
                  <c:v>0.74827219987397575</c:v>
                </c:pt>
                <c:pt idx="35715">
                  <c:v>4.8447968444639855</c:v>
                </c:pt>
                <c:pt idx="35716">
                  <c:v>88.688360222709889</c:v>
                </c:pt>
                <c:pt idx="35717">
                  <c:v>145.3361648220507</c:v>
                </c:pt>
                <c:pt idx="35718">
                  <c:v>170.94805636935962</c:v>
                </c:pt>
                <c:pt idx="35719">
                  <c:v>177.19763617621993</c:v>
                </c:pt>
                <c:pt idx="35720">
                  <c:v>162.66444593641972</c:v>
                </c:pt>
                <c:pt idx="35721">
                  <c:v>151.30873684353992</c:v>
                </c:pt>
                <c:pt idx="35722">
                  <c:v>152.42822889541003</c:v>
                </c:pt>
                <c:pt idx="35723">
                  <c:v>181.81173312717965</c:v>
                </c:pt>
                <c:pt idx="35724">
                  <c:v>85.937655300570214</c:v>
                </c:pt>
                <c:pt idx="35725">
                  <c:v>5.1838296371039974</c:v>
                </c:pt>
                <c:pt idx="35726">
                  <c:v>3.8877105551303988</c:v>
                </c:pt>
                <c:pt idx="35727">
                  <c:v>0.81128929343111666</c:v>
                </c:pt>
                <c:pt idx="35728">
                  <c:v>0.8067399806429113</c:v>
                </c:pt>
                <c:pt idx="35729">
                  <c:v>0.88065144993357003</c:v>
                </c:pt>
                <c:pt idx="35730">
                  <c:v>1.1152311210280601</c:v>
                </c:pt>
                <c:pt idx="35731">
                  <c:v>1.0383877630584399</c:v>
                </c:pt>
                <c:pt idx="35732">
                  <c:v>0.85363894052730704</c:v>
                </c:pt>
                <c:pt idx="35733">
                  <c:v>0.82649686735492001</c:v>
                </c:pt>
                <c:pt idx="35734">
                  <c:v>0.83813689158754001</c:v>
                </c:pt>
                <c:pt idx="35735">
                  <c:v>0.82009059072274249</c:v>
                </c:pt>
                <c:pt idx="35736">
                  <c:v>0.79033113656410303</c:v>
                </c:pt>
                <c:pt idx="35737">
                  <c:v>0.84865540359901992</c:v>
                </c:pt>
                <c:pt idx="35738">
                  <c:v>0.85417058368575238</c:v>
                </c:pt>
                <c:pt idx="35739">
                  <c:v>5.992816870857709</c:v>
                </c:pt>
                <c:pt idx="35740">
                  <c:v>95.277035692000027</c:v>
                </c:pt>
                <c:pt idx="35741">
                  <c:v>148.72807617187982</c:v>
                </c:pt>
                <c:pt idx="35742">
                  <c:v>169.25024197048015</c:v>
                </c:pt>
                <c:pt idx="35743">
                  <c:v>189.67542995877011</c:v>
                </c:pt>
                <c:pt idx="35744">
                  <c:v>142.82123426647991</c:v>
                </c:pt>
                <c:pt idx="35745">
                  <c:v>61.371804741750111</c:v>
                </c:pt>
                <c:pt idx="35746">
                  <c:v>13.34121961804999</c:v>
                </c:pt>
                <c:pt idx="35747">
                  <c:v>77.657312011710019</c:v>
                </c:pt>
                <c:pt idx="35748">
                  <c:v>66.008155856660096</c:v>
                </c:pt>
                <c:pt idx="35749">
                  <c:v>7.3379000086251978</c:v>
                </c:pt>
                <c:pt idx="35750">
                  <c:v>3.1720104810771979</c:v>
                </c:pt>
                <c:pt idx="35751">
                  <c:v>0.62936958799733</c:v>
                </c:pt>
                <c:pt idx="35752">
                  <c:v>0.63745702589854014</c:v>
                </c:pt>
                <c:pt idx="35753">
                  <c:v>0.69224514168854978</c:v>
                </c:pt>
                <c:pt idx="35754">
                  <c:v>0.65841636749429</c:v>
                </c:pt>
                <c:pt idx="35755">
                  <c:v>0.66404580618869291</c:v>
                </c:pt>
                <c:pt idx="35756">
                  <c:v>0.64125190647360197</c:v>
                </c:pt>
                <c:pt idx="35757">
                  <c:v>0.70843733626660321</c:v>
                </c:pt>
                <c:pt idx="35758">
                  <c:v>0.82704697347592104</c:v>
                </c:pt>
                <c:pt idx="35759">
                  <c:v>0.96323581504127742</c:v>
                </c:pt>
                <c:pt idx="35760">
                  <c:v>0.91299140303760273</c:v>
                </c:pt>
                <c:pt idx="35761">
                  <c:v>0.89376924069532815</c:v>
                </c:pt>
                <c:pt idx="35762">
                  <c:v>0.82673128339563762</c:v>
                </c:pt>
                <c:pt idx="35763">
                  <c:v>3.4262051995576002</c:v>
                </c:pt>
                <c:pt idx="35764">
                  <c:v>34.995738304990027</c:v>
                </c:pt>
                <c:pt idx="35765">
                  <c:v>47.791034986700197</c:v>
                </c:pt>
                <c:pt idx="35766">
                  <c:v>163.11467861599999</c:v>
                </c:pt>
                <c:pt idx="35767">
                  <c:v>174.17458645290401</c:v>
                </c:pt>
                <c:pt idx="35768">
                  <c:v>167.92576280382099</c:v>
                </c:pt>
                <c:pt idx="35769">
                  <c:v>164.82061550563503</c:v>
                </c:pt>
                <c:pt idx="35770">
                  <c:v>168.42336093479003</c:v>
                </c:pt>
                <c:pt idx="35771">
                  <c:v>166.08634697808094</c:v>
                </c:pt>
                <c:pt idx="35772">
                  <c:v>146.09078535292002</c:v>
                </c:pt>
                <c:pt idx="35773">
                  <c:v>116.275777217018</c:v>
                </c:pt>
                <c:pt idx="35774">
                  <c:v>52.792832550115008</c:v>
                </c:pt>
                <c:pt idx="35775">
                  <c:v>0.75281543728238998</c:v>
                </c:pt>
                <c:pt idx="35776">
                  <c:v>0.769661146900673</c:v>
                </c:pt>
                <c:pt idx="35777">
                  <c:v>0.84160268442389896</c:v>
                </c:pt>
                <c:pt idx="35778">
                  <c:v>0.78643590704829702</c:v>
                </c:pt>
                <c:pt idx="35779">
                  <c:v>0.83282979367834375</c:v>
                </c:pt>
                <c:pt idx="35780">
                  <c:v>0.810307485634435</c:v>
                </c:pt>
                <c:pt idx="35781">
                  <c:v>0.8172521930134059</c:v>
                </c:pt>
                <c:pt idx="35782">
                  <c:v>0.797465018117267</c:v>
                </c:pt>
                <c:pt idx="35783">
                  <c:v>0.77460408640889589</c:v>
                </c:pt>
                <c:pt idx="35784">
                  <c:v>0.8136969495873646</c:v>
                </c:pt>
                <c:pt idx="35785">
                  <c:v>0.78544337587304902</c:v>
                </c:pt>
                <c:pt idx="35786">
                  <c:v>0.74571159100189055</c:v>
                </c:pt>
                <c:pt idx="35787">
                  <c:v>8.6880347347529892</c:v>
                </c:pt>
                <c:pt idx="35788">
                  <c:v>114.58668049494963</c:v>
                </c:pt>
                <c:pt idx="35789">
                  <c:v>160.16237898085001</c:v>
                </c:pt>
                <c:pt idx="35790">
                  <c:v>169.65606635200993</c:v>
                </c:pt>
                <c:pt idx="35791">
                  <c:v>193.04777560764023</c:v>
                </c:pt>
                <c:pt idx="35792">
                  <c:v>178.28706081814016</c:v>
                </c:pt>
                <c:pt idx="35793">
                  <c:v>181.35361097548002</c:v>
                </c:pt>
                <c:pt idx="35794">
                  <c:v>186.86321451822005</c:v>
                </c:pt>
                <c:pt idx="35795">
                  <c:v>176.97904988605978</c:v>
                </c:pt>
                <c:pt idx="35796">
                  <c:v>129.84722805446995</c:v>
                </c:pt>
                <c:pt idx="35797">
                  <c:v>35.345497052933013</c:v>
                </c:pt>
                <c:pt idx="35798">
                  <c:v>5.5768506650975596</c:v>
                </c:pt>
                <c:pt idx="35799">
                  <c:v>0.74396916731737617</c:v>
                </c:pt>
                <c:pt idx="35800">
                  <c:v>0.723651331130022</c:v>
                </c:pt>
                <c:pt idx="35801">
                  <c:v>0.676471073137205</c:v>
                </c:pt>
                <c:pt idx="35802">
                  <c:v>0.70040849708914765</c:v>
                </c:pt>
                <c:pt idx="35803">
                  <c:v>0</c:v>
                </c:pt>
                <c:pt idx="35804">
                  <c:v>0.67031779893083732</c:v>
                </c:pt>
                <c:pt idx="35805">
                  <c:v>0.66851480707731481</c:v>
                </c:pt>
                <c:pt idx="35806">
                  <c:v>0.72781989234992694</c:v>
                </c:pt>
                <c:pt idx="35807">
                  <c:v>0.75925053873834703</c:v>
                </c:pt>
                <c:pt idx="35808">
                  <c:v>0.73517092287462849</c:v>
                </c:pt>
                <c:pt idx="35809">
                  <c:v>0.71573388099632396</c:v>
                </c:pt>
                <c:pt idx="35810">
                  <c:v>0.67256042646944203</c:v>
                </c:pt>
                <c:pt idx="35811">
                  <c:v>9.6737292341609873</c:v>
                </c:pt>
                <c:pt idx="35812">
                  <c:v>151.84510801528018</c:v>
                </c:pt>
                <c:pt idx="35813">
                  <c:v>209.54528266058992</c:v>
                </c:pt>
                <c:pt idx="35814">
                  <c:v>194.64463595920006</c:v>
                </c:pt>
                <c:pt idx="35815">
                  <c:v>184.47955512151998</c:v>
                </c:pt>
                <c:pt idx="35816">
                  <c:v>176.34464070638001</c:v>
                </c:pt>
                <c:pt idx="35817">
                  <c:v>166.89063557942995</c:v>
                </c:pt>
                <c:pt idx="35818">
                  <c:v>171.40016086154992</c:v>
                </c:pt>
                <c:pt idx="35819">
                  <c:v>183.7836767578101</c:v>
                </c:pt>
                <c:pt idx="35820">
                  <c:v>116.62400702582102</c:v>
                </c:pt>
                <c:pt idx="35821">
                  <c:v>1.3560234154601902</c:v>
                </c:pt>
                <c:pt idx="35822">
                  <c:v>5.9237487086500007</c:v>
                </c:pt>
                <c:pt idx="35823">
                  <c:v>0.87448130327312046</c:v>
                </c:pt>
                <c:pt idx="35824">
                  <c:v>0.87634336396181101</c:v>
                </c:pt>
                <c:pt idx="35825">
                  <c:v>0.87030357567302385</c:v>
                </c:pt>
                <c:pt idx="35826">
                  <c:v>0.94081990016289985</c:v>
                </c:pt>
                <c:pt idx="35827">
                  <c:v>0.91939876542940735</c:v>
                </c:pt>
                <c:pt idx="35828">
                  <c:v>0.91862656091615524</c:v>
                </c:pt>
                <c:pt idx="35829">
                  <c:v>0.94004176031605702</c:v>
                </c:pt>
                <c:pt idx="35830">
                  <c:v>0.95708901962178994</c:v>
                </c:pt>
                <c:pt idx="35831">
                  <c:v>0.95384909556606179</c:v>
                </c:pt>
                <c:pt idx="35832">
                  <c:v>0.96038642548991504</c:v>
                </c:pt>
                <c:pt idx="35833">
                  <c:v>0.96133192460097949</c:v>
                </c:pt>
                <c:pt idx="35834">
                  <c:v>1.19850420521955</c:v>
                </c:pt>
                <c:pt idx="35835">
                  <c:v>7.9124278635860037</c:v>
                </c:pt>
                <c:pt idx="35836">
                  <c:v>83.797677006189815</c:v>
                </c:pt>
                <c:pt idx="35837">
                  <c:v>122.06550014920003</c:v>
                </c:pt>
                <c:pt idx="35838">
                  <c:v>201.83182061089019</c:v>
                </c:pt>
                <c:pt idx="35839">
                  <c:v>182.71142835828778</c:v>
                </c:pt>
                <c:pt idx="35840">
                  <c:v>95.332985568576987</c:v>
                </c:pt>
                <c:pt idx="35841">
                  <c:v>107.10877156574998</c:v>
                </c:pt>
                <c:pt idx="35842">
                  <c:v>127.07439832899013</c:v>
                </c:pt>
                <c:pt idx="35843">
                  <c:v>132.75240912542995</c:v>
                </c:pt>
                <c:pt idx="35844">
                  <c:v>77.879190266929982</c:v>
                </c:pt>
                <c:pt idx="35845">
                  <c:v>53.902634720273056</c:v>
                </c:pt>
                <c:pt idx="35846">
                  <c:v>4.7518870883091004</c:v>
                </c:pt>
                <c:pt idx="35847">
                  <c:v>0.74712787675103698</c:v>
                </c:pt>
                <c:pt idx="35848">
                  <c:v>0.88230357518090585</c:v>
                </c:pt>
                <c:pt idx="35849">
                  <c:v>0.9709644288322381</c:v>
                </c:pt>
                <c:pt idx="35850">
                  <c:v>0.63146749578693617</c:v>
                </c:pt>
                <c:pt idx="35851">
                  <c:v>0.66334849834406084</c:v>
                </c:pt>
                <c:pt idx="35852">
                  <c:v>0.62074897216249714</c:v>
                </c:pt>
                <c:pt idx="35853">
                  <c:v>0.58105089889971839</c:v>
                </c:pt>
                <c:pt idx="35854">
                  <c:v>0.66261172755071684</c:v>
                </c:pt>
                <c:pt idx="35855">
                  <c:v>0.63442361309495365</c:v>
                </c:pt>
                <c:pt idx="35856">
                  <c:v>0.64908756360795594</c:v>
                </c:pt>
                <c:pt idx="35857">
                  <c:v>0.73896169100482978</c:v>
                </c:pt>
                <c:pt idx="35858">
                  <c:v>0.63949763511651858</c:v>
                </c:pt>
                <c:pt idx="35859">
                  <c:v>1.5407768075448018</c:v>
                </c:pt>
                <c:pt idx="35860">
                  <c:v>92.705982954229967</c:v>
                </c:pt>
                <c:pt idx="35861">
                  <c:v>198.63981207954021</c:v>
                </c:pt>
                <c:pt idx="35862">
                  <c:v>177.63363769530997</c:v>
                </c:pt>
                <c:pt idx="35863">
                  <c:v>175.76749647352506</c:v>
                </c:pt>
                <c:pt idx="35864">
                  <c:v>182.71420288086006</c:v>
                </c:pt>
                <c:pt idx="35865">
                  <c:v>162.83548041450013</c:v>
                </c:pt>
                <c:pt idx="35866">
                  <c:v>173.70107177733962</c:v>
                </c:pt>
                <c:pt idx="35867">
                  <c:v>186.92405192057004</c:v>
                </c:pt>
                <c:pt idx="35868">
                  <c:v>136.10460327147985</c:v>
                </c:pt>
                <c:pt idx="35869">
                  <c:v>10.800521002876053</c:v>
                </c:pt>
                <c:pt idx="35870">
                  <c:v>4.5812323097350998</c:v>
                </c:pt>
                <c:pt idx="35871">
                  <c:v>0.72468544840764915</c:v>
                </c:pt>
                <c:pt idx="35872">
                  <c:v>0.62000816713973306</c:v>
                </c:pt>
                <c:pt idx="35873">
                  <c:v>0.64159037585283951</c:v>
                </c:pt>
                <c:pt idx="35874">
                  <c:v>0.650400819313395</c:v>
                </c:pt>
                <c:pt idx="35875">
                  <c:v>0.68708543369746977</c:v>
                </c:pt>
                <c:pt idx="35876">
                  <c:v>0.65140116606728093</c:v>
                </c:pt>
                <c:pt idx="35877">
                  <c:v>0.66194232681426501</c:v>
                </c:pt>
                <c:pt idx="35878">
                  <c:v>0.71431449589626705</c:v>
                </c:pt>
                <c:pt idx="35879">
                  <c:v>0.6793622968484202</c:v>
                </c:pt>
                <c:pt idx="35880">
                  <c:v>0.67210597410086736</c:v>
                </c:pt>
                <c:pt idx="35881">
                  <c:v>0.85127691172063302</c:v>
                </c:pt>
                <c:pt idx="35882">
                  <c:v>0.796110240002049</c:v>
                </c:pt>
                <c:pt idx="35883">
                  <c:v>9.1294286623819971</c:v>
                </c:pt>
                <c:pt idx="35884">
                  <c:v>121.28879277548003</c:v>
                </c:pt>
                <c:pt idx="35885">
                  <c:v>99.842621663409773</c:v>
                </c:pt>
                <c:pt idx="35886">
                  <c:v>79.13497287326004</c:v>
                </c:pt>
                <c:pt idx="35887">
                  <c:v>89.181175062380134</c:v>
                </c:pt>
                <c:pt idx="35888">
                  <c:v>75.129612358949998</c:v>
                </c:pt>
                <c:pt idx="35889">
                  <c:v>76.355515001083063</c:v>
                </c:pt>
                <c:pt idx="35890">
                  <c:v>80.165618896481078</c:v>
                </c:pt>
                <c:pt idx="35891">
                  <c:v>56.141375596779881</c:v>
                </c:pt>
                <c:pt idx="35892">
                  <c:v>77.721799858937061</c:v>
                </c:pt>
                <c:pt idx="35893">
                  <c:v>0.77256821950300036</c:v>
                </c:pt>
                <c:pt idx="35894">
                  <c:v>10.138846796389512</c:v>
                </c:pt>
                <c:pt idx="35895">
                  <c:v>0.70795942353828423</c:v>
                </c:pt>
                <c:pt idx="35896">
                  <c:v>0.73231175233728796</c:v>
                </c:pt>
                <c:pt idx="35897">
                  <c:v>0.63554523761702697</c:v>
                </c:pt>
                <c:pt idx="35898">
                  <c:v>0.67942338490008158</c:v>
                </c:pt>
                <c:pt idx="35899">
                  <c:v>0.63209255265789832</c:v>
                </c:pt>
                <c:pt idx="35900">
                  <c:v>0.65883672418319394</c:v>
                </c:pt>
                <c:pt idx="35901">
                  <c:v>0.63803711958262999</c:v>
                </c:pt>
                <c:pt idx="35902">
                  <c:v>0.64400563693240065</c:v>
                </c:pt>
                <c:pt idx="35903">
                  <c:v>0.65116688082054608</c:v>
                </c:pt>
                <c:pt idx="35904">
                  <c:v>0.67851182572164148</c:v>
                </c:pt>
                <c:pt idx="35905">
                  <c:v>0.73294140898292703</c:v>
                </c:pt>
                <c:pt idx="35906">
                  <c:v>0.78631745465287295</c:v>
                </c:pt>
                <c:pt idx="35907">
                  <c:v>1.2902001977680015</c:v>
                </c:pt>
                <c:pt idx="35908">
                  <c:v>80.376862614949914</c:v>
                </c:pt>
                <c:pt idx="35909">
                  <c:v>107.75770182292013</c:v>
                </c:pt>
                <c:pt idx="35910">
                  <c:v>104.74946967230596</c:v>
                </c:pt>
                <c:pt idx="35911">
                  <c:v>82.902411566829983</c:v>
                </c:pt>
                <c:pt idx="35912">
                  <c:v>113.05063042535016</c:v>
                </c:pt>
                <c:pt idx="35913">
                  <c:v>92.780137125649844</c:v>
                </c:pt>
                <c:pt idx="35914">
                  <c:v>97.335387912329907</c:v>
                </c:pt>
                <c:pt idx="35915">
                  <c:v>107.99011257595998</c:v>
                </c:pt>
                <c:pt idx="35916">
                  <c:v>46.890925157331026</c:v>
                </c:pt>
                <c:pt idx="35917">
                  <c:v>4.2439310116249089</c:v>
                </c:pt>
                <c:pt idx="35918">
                  <c:v>8.3209955245713694</c:v>
                </c:pt>
                <c:pt idx="35919">
                  <c:v>0.8711757321193685</c:v>
                </c:pt>
                <c:pt idx="35920">
                  <c:v>0.84998064802096052</c:v>
                </c:pt>
                <c:pt idx="35921">
                  <c:v>0.80556660715139705</c:v>
                </c:pt>
                <c:pt idx="35922">
                  <c:v>0.76329762977842597</c:v>
                </c:pt>
                <c:pt idx="35923">
                  <c:v>0.74670810700625279</c:v>
                </c:pt>
                <c:pt idx="35924">
                  <c:v>0.78275259393494834</c:v>
                </c:pt>
                <c:pt idx="35925">
                  <c:v>0.78123384519706518</c:v>
                </c:pt>
                <c:pt idx="35926">
                  <c:v>0.76430325766926699</c:v>
                </c:pt>
                <c:pt idx="35927">
                  <c:v>0.76812144053933351</c:v>
                </c:pt>
                <c:pt idx="35928">
                  <c:v>0.94094700343899607</c:v>
                </c:pt>
                <c:pt idx="35929">
                  <c:v>0.7978250148106113</c:v>
                </c:pt>
                <c:pt idx="35930">
                  <c:v>0.79067151921667977</c:v>
                </c:pt>
                <c:pt idx="35931">
                  <c:v>1.140716976118</c:v>
                </c:pt>
                <c:pt idx="35932">
                  <c:v>76.562293531629621</c:v>
                </c:pt>
                <c:pt idx="35933">
                  <c:v>99.31431382921005</c:v>
                </c:pt>
                <c:pt idx="35934">
                  <c:v>100.77930501303013</c:v>
                </c:pt>
                <c:pt idx="35935">
                  <c:v>103.30137437608596</c:v>
                </c:pt>
                <c:pt idx="35936">
                  <c:v>88.761056857638096</c:v>
                </c:pt>
                <c:pt idx="35937">
                  <c:v>69.482791748051</c:v>
                </c:pt>
                <c:pt idx="35938">
                  <c:v>67.925078396270919</c:v>
                </c:pt>
                <c:pt idx="35939">
                  <c:v>66.702238769529004</c:v>
                </c:pt>
                <c:pt idx="35940">
                  <c:v>34.260166422528982</c:v>
                </c:pt>
                <c:pt idx="35941">
                  <c:v>7.896612146166035</c:v>
                </c:pt>
                <c:pt idx="35942">
                  <c:v>8.1832327924731008</c:v>
                </c:pt>
                <c:pt idx="35943">
                  <c:v>0.63513966866970095</c:v>
                </c:pt>
                <c:pt idx="35944">
                  <c:v>0.62887679356814807</c:v>
                </c:pt>
                <c:pt idx="35945">
                  <c:v>0.64138656819957129</c:v>
                </c:pt>
                <c:pt idx="35946">
                  <c:v>0.62151993379817794</c:v>
                </c:pt>
                <c:pt idx="35947">
                  <c:v>0.65043348702746806</c:v>
                </c:pt>
                <c:pt idx="35948">
                  <c:v>0.72881401693011494</c:v>
                </c:pt>
                <c:pt idx="35949">
                  <c:v>0.81181319458208812</c:v>
                </c:pt>
                <c:pt idx="35950">
                  <c:v>0.67597723547622202</c:v>
                </c:pt>
                <c:pt idx="35951">
                  <c:v>0.64480733566386272</c:v>
                </c:pt>
                <c:pt idx="35952">
                  <c:v>0.55418565871821068</c:v>
                </c:pt>
                <c:pt idx="35953">
                  <c:v>0.58323082141147231</c:v>
                </c:pt>
                <c:pt idx="35954">
                  <c:v>0.61053724078344584</c:v>
                </c:pt>
                <c:pt idx="35955">
                  <c:v>2.2354257934910038</c:v>
                </c:pt>
                <c:pt idx="35956">
                  <c:v>52.38712371826</c:v>
                </c:pt>
                <c:pt idx="35957">
                  <c:v>87.540461832679966</c:v>
                </c:pt>
                <c:pt idx="35958">
                  <c:v>80.337443033855038</c:v>
                </c:pt>
                <c:pt idx="35959">
                  <c:v>67.779767116968969</c:v>
                </c:pt>
                <c:pt idx="35960">
                  <c:v>65.429843478729026</c:v>
                </c:pt>
                <c:pt idx="35961">
                  <c:v>47.016998291011987</c:v>
                </c:pt>
                <c:pt idx="35962">
                  <c:v>61.157038845479974</c:v>
                </c:pt>
                <c:pt idx="35963">
                  <c:v>45.655051540810064</c:v>
                </c:pt>
                <c:pt idx="35964">
                  <c:v>34.808641086155035</c:v>
                </c:pt>
                <c:pt idx="35965">
                  <c:v>74.280427992078046</c:v>
                </c:pt>
                <c:pt idx="35966">
                  <c:v>6.3071722026986023</c:v>
                </c:pt>
                <c:pt idx="35967">
                  <c:v>0.6509076942247578</c:v>
                </c:pt>
                <c:pt idx="35968">
                  <c:v>0.70046862200354387</c:v>
                </c:pt>
                <c:pt idx="35969">
                  <c:v>0.67376389086201971</c:v>
                </c:pt>
                <c:pt idx="35970">
                  <c:v>0.65260960962084891</c:v>
                </c:pt>
                <c:pt idx="35971">
                  <c:v>0.64071208795623535</c:v>
                </c:pt>
                <c:pt idx="35972">
                  <c:v>0.64287994558635053</c:v>
                </c:pt>
                <c:pt idx="35973">
                  <c:v>0.68221869971855709</c:v>
                </c:pt>
                <c:pt idx="35974">
                  <c:v>0.66543661923944009</c:v>
                </c:pt>
                <c:pt idx="35975">
                  <c:v>0.60944270514926724</c:v>
                </c:pt>
                <c:pt idx="35976">
                  <c:v>0.73098495447450684</c:v>
                </c:pt>
                <c:pt idx="35977">
                  <c:v>0.68461996542249404</c:v>
                </c:pt>
                <c:pt idx="35978">
                  <c:v>0.89618624141272385</c:v>
                </c:pt>
                <c:pt idx="35979">
                  <c:v>0.28567395605000456</c:v>
                </c:pt>
                <c:pt idx="35980">
                  <c:v>33.823760723535997</c:v>
                </c:pt>
                <c:pt idx="35981">
                  <c:v>97.039473470048961</c:v>
                </c:pt>
                <c:pt idx="35982">
                  <c:v>103.54058932834005</c:v>
                </c:pt>
                <c:pt idx="35983">
                  <c:v>94.182110188799925</c:v>
                </c:pt>
                <c:pt idx="35984">
                  <c:v>70.892596028643993</c:v>
                </c:pt>
                <c:pt idx="35985">
                  <c:v>85.203621419266938</c:v>
                </c:pt>
                <c:pt idx="35986">
                  <c:v>77.717581108939839</c:v>
                </c:pt>
                <c:pt idx="35987">
                  <c:v>85.390986328130111</c:v>
                </c:pt>
                <c:pt idx="35988">
                  <c:v>8.7740378146700095</c:v>
                </c:pt>
                <c:pt idx="35989">
                  <c:v>47.673225894504014</c:v>
                </c:pt>
                <c:pt idx="35990">
                  <c:v>6.5941925978974005</c:v>
                </c:pt>
                <c:pt idx="35991">
                  <c:v>0.94156445271428502</c:v>
                </c:pt>
                <c:pt idx="35992">
                  <c:v>0.78101602973353346</c:v>
                </c:pt>
                <c:pt idx="35993">
                  <c:v>0.78584327310902546</c:v>
                </c:pt>
                <c:pt idx="35994">
                  <c:v>0.84628424821778803</c:v>
                </c:pt>
                <c:pt idx="35995">
                  <c:v>0.86553417066988703</c:v>
                </c:pt>
                <c:pt idx="35996">
                  <c:v>0.86251700325149883</c:v>
                </c:pt>
                <c:pt idx="35997">
                  <c:v>0.84262895066683552</c:v>
                </c:pt>
                <c:pt idx="35998">
                  <c:v>0.78444409225632339</c:v>
                </c:pt>
                <c:pt idx="35999">
                  <c:v>0.75182000399721982</c:v>
                </c:pt>
                <c:pt idx="36000">
                  <c:v>0.79937174078972828</c:v>
                </c:pt>
                <c:pt idx="36001">
                  <c:v>0.91810586252023396</c:v>
                </c:pt>
                <c:pt idx="36002">
                  <c:v>0.78631783294538771</c:v>
                </c:pt>
                <c:pt idx="36003">
                  <c:v>1.1751111605149731</c:v>
                </c:pt>
                <c:pt idx="36004">
                  <c:v>15.634287804489986</c:v>
                </c:pt>
                <c:pt idx="36005">
                  <c:v>26.957042100693812</c:v>
                </c:pt>
                <c:pt idx="36006">
                  <c:v>13.079056125218017</c:v>
                </c:pt>
                <c:pt idx="36007">
                  <c:v>3.2527261013490261</c:v>
                </c:pt>
                <c:pt idx="36008">
                  <c:v>0.54911648219797371</c:v>
                </c:pt>
                <c:pt idx="36009">
                  <c:v>28.80082438150896</c:v>
                </c:pt>
                <c:pt idx="36010">
                  <c:v>61.108442789710921</c:v>
                </c:pt>
                <c:pt idx="36011">
                  <c:v>6.4633108181410535</c:v>
                </c:pt>
                <c:pt idx="36012">
                  <c:v>8.828175286179885</c:v>
                </c:pt>
                <c:pt idx="36013">
                  <c:v>51.920919689601988</c:v>
                </c:pt>
                <c:pt idx="36014">
                  <c:v>7.3932778081139201</c:v>
                </c:pt>
                <c:pt idx="36015">
                  <c:v>0.81527943768620159</c:v>
                </c:pt>
                <c:pt idx="36016">
                  <c:v>0.77258414274633713</c:v>
                </c:pt>
                <c:pt idx="36017">
                  <c:v>0.62742635591426421</c:v>
                </c:pt>
                <c:pt idx="36018">
                  <c:v>0.64684107190167195</c:v>
                </c:pt>
                <c:pt idx="36019">
                  <c:v>0.59564684703009918</c:v>
                </c:pt>
                <c:pt idx="36020">
                  <c:v>0.66683543440397497</c:v>
                </c:pt>
                <c:pt idx="36021">
                  <c:v>0.6290648511733764</c:v>
                </c:pt>
                <c:pt idx="36022">
                  <c:v>0.6779839183707187</c:v>
                </c:pt>
                <c:pt idx="36023">
                  <c:v>0.63708537206718263</c:v>
                </c:pt>
                <c:pt idx="36024">
                  <c:v>0.66612836393236607</c:v>
                </c:pt>
                <c:pt idx="36025">
                  <c:v>0.62310877436701584</c:v>
                </c:pt>
                <c:pt idx="36026">
                  <c:v>0.6798003566854276</c:v>
                </c:pt>
                <c:pt idx="36027">
                  <c:v>9.8535402018558926</c:v>
                </c:pt>
                <c:pt idx="36028">
                  <c:v>36.437777535649957</c:v>
                </c:pt>
                <c:pt idx="36029">
                  <c:v>0.85747002496009372</c:v>
                </c:pt>
                <c:pt idx="36030">
                  <c:v>41.468677978520191</c:v>
                </c:pt>
                <c:pt idx="36031">
                  <c:v>31.356265665689989</c:v>
                </c:pt>
                <c:pt idx="36032">
                  <c:v>40.238485446509912</c:v>
                </c:pt>
                <c:pt idx="36033">
                  <c:v>18.626371663419832</c:v>
                </c:pt>
                <c:pt idx="36034">
                  <c:v>18.235102064340026</c:v>
                </c:pt>
                <c:pt idx="36035">
                  <c:v>17.776444803880167</c:v>
                </c:pt>
                <c:pt idx="36036">
                  <c:v>16.637064573500083</c:v>
                </c:pt>
                <c:pt idx="36037">
                  <c:v>22.04511187394499</c:v>
                </c:pt>
                <c:pt idx="36038">
                  <c:v>2.2639068017939201</c:v>
                </c:pt>
                <c:pt idx="36039">
                  <c:v>0.68328429756190145</c:v>
                </c:pt>
                <c:pt idx="36040">
                  <c:v>0.61242135938700781</c:v>
                </c:pt>
                <c:pt idx="36041">
                  <c:v>0.61043476014569154</c:v>
                </c:pt>
                <c:pt idx="36042">
                  <c:v>0.67761158192537208</c:v>
                </c:pt>
                <c:pt idx="36043">
                  <c:v>0.68245750056809396</c:v>
                </c:pt>
                <c:pt idx="36044">
                  <c:v>0.78517120241970328</c:v>
                </c:pt>
                <c:pt idx="36045">
                  <c:v>0.62036435841965065</c:v>
                </c:pt>
                <c:pt idx="36046">
                  <c:v>0.70513986255729633</c:v>
                </c:pt>
                <c:pt idx="36047">
                  <c:v>0.74703262207611554</c:v>
                </c:pt>
                <c:pt idx="36048">
                  <c:v>0.65227377534800413</c:v>
                </c:pt>
                <c:pt idx="36049">
                  <c:v>0.65686727703660364</c:v>
                </c:pt>
                <c:pt idx="36050">
                  <c:v>0.64067427257542764</c:v>
                </c:pt>
                <c:pt idx="36051">
                  <c:v>3.0993793964819929</c:v>
                </c:pt>
                <c:pt idx="36052">
                  <c:v>5.9400009155270368</c:v>
                </c:pt>
                <c:pt idx="36053">
                  <c:v>24.701486273870159</c:v>
                </c:pt>
                <c:pt idx="36054">
                  <c:v>64.519304199229737</c:v>
                </c:pt>
                <c:pt idx="36055">
                  <c:v>55.983318956160019</c:v>
                </c:pt>
                <c:pt idx="36056">
                  <c:v>195.3813373480898</c:v>
                </c:pt>
                <c:pt idx="36057">
                  <c:v>217.0344535319</c:v>
                </c:pt>
                <c:pt idx="36058">
                  <c:v>206.40233317056982</c:v>
                </c:pt>
                <c:pt idx="36059">
                  <c:v>141.52967583550026</c:v>
                </c:pt>
                <c:pt idx="36060">
                  <c:v>108.18644924587704</c:v>
                </c:pt>
                <c:pt idx="36061">
                  <c:v>42.064685516358054</c:v>
                </c:pt>
                <c:pt idx="36062">
                  <c:v>1.887797357674998</c:v>
                </c:pt>
                <c:pt idx="36063">
                  <c:v>8.9854365090798556</c:v>
                </c:pt>
                <c:pt idx="36064">
                  <c:v>9.0334121511851819</c:v>
                </c:pt>
                <c:pt idx="36065">
                  <c:v>6.4793798066707566</c:v>
                </c:pt>
                <c:pt idx="36066">
                  <c:v>0.57184730404381567</c:v>
                </c:pt>
                <c:pt idx="36067">
                  <c:v>0.55714400249207485</c:v>
                </c:pt>
                <c:pt idx="36068">
                  <c:v>0.56480221871831393</c:v>
                </c:pt>
                <c:pt idx="36069">
                  <c:v>0.57705503939507807</c:v>
                </c:pt>
                <c:pt idx="36070">
                  <c:v>0.57034619451569979</c:v>
                </c:pt>
                <c:pt idx="36071">
                  <c:v>0.57561462101135197</c:v>
                </c:pt>
                <c:pt idx="36072">
                  <c:v>0.59467525357488749</c:v>
                </c:pt>
                <c:pt idx="36073">
                  <c:v>0.59023342419017877</c:v>
                </c:pt>
                <c:pt idx="36074">
                  <c:v>0.66434616438400129</c:v>
                </c:pt>
                <c:pt idx="36075">
                  <c:v>7.7176235598950029</c:v>
                </c:pt>
                <c:pt idx="36076">
                  <c:v>142.47441535102007</c:v>
                </c:pt>
                <c:pt idx="36077">
                  <c:v>191.0425265842</c:v>
                </c:pt>
                <c:pt idx="36078">
                  <c:v>74.396966823999946</c:v>
                </c:pt>
                <c:pt idx="36079">
                  <c:v>95.955072564021975</c:v>
                </c:pt>
                <c:pt idx="36080">
                  <c:v>112.39259087456202</c:v>
                </c:pt>
                <c:pt idx="36081">
                  <c:v>92.776233859596601</c:v>
                </c:pt>
                <c:pt idx="36082">
                  <c:v>58.850881618930089</c:v>
                </c:pt>
                <c:pt idx="36083">
                  <c:v>60.891888970269974</c:v>
                </c:pt>
                <c:pt idx="36084">
                  <c:v>5.8018604871899697</c:v>
                </c:pt>
                <c:pt idx="36085">
                  <c:v>47.433413891261011</c:v>
                </c:pt>
                <c:pt idx="36086">
                  <c:v>6.8370365260894985</c:v>
                </c:pt>
                <c:pt idx="36087">
                  <c:v>0.66581187235163708</c:v>
                </c:pt>
                <c:pt idx="36088">
                  <c:v>0.62668488953026835</c:v>
                </c:pt>
                <c:pt idx="36089">
                  <c:v>0.67785218928574642</c:v>
                </c:pt>
                <c:pt idx="36090">
                  <c:v>0.66649952253181022</c:v>
                </c:pt>
                <c:pt idx="36091">
                  <c:v>0.61861908553052247</c:v>
                </c:pt>
                <c:pt idx="36092">
                  <c:v>0.58739008144727789</c:v>
                </c:pt>
                <c:pt idx="36093">
                  <c:v>0.62948484675040195</c:v>
                </c:pt>
                <c:pt idx="36094">
                  <c:v>0.7721924223969423</c:v>
                </c:pt>
                <c:pt idx="36095">
                  <c:v>0.69692632358630313</c:v>
                </c:pt>
                <c:pt idx="36096">
                  <c:v>0.62209154424690905</c:v>
                </c:pt>
                <c:pt idx="36097">
                  <c:v>0.60078762908757977</c:v>
                </c:pt>
                <c:pt idx="36098">
                  <c:v>0.59423783909819661</c:v>
                </c:pt>
                <c:pt idx="36099">
                  <c:v>1.3135063057650029</c:v>
                </c:pt>
                <c:pt idx="36100">
                  <c:v>11.298869764539972</c:v>
                </c:pt>
                <c:pt idx="36101">
                  <c:v>0.5470761447500081</c:v>
                </c:pt>
                <c:pt idx="36102">
                  <c:v>23.805033976239883</c:v>
                </c:pt>
                <c:pt idx="36103">
                  <c:v>20.926638420944016</c:v>
                </c:pt>
                <c:pt idx="36104">
                  <c:v>25.56086100259995</c:v>
                </c:pt>
                <c:pt idx="36105">
                  <c:v>34.21489122179014</c:v>
                </c:pt>
                <c:pt idx="36106">
                  <c:v>27.080651991109789</c:v>
                </c:pt>
                <c:pt idx="36107">
                  <c:v>31.480441555439938</c:v>
                </c:pt>
                <c:pt idx="36108">
                  <c:v>49.715445336240009</c:v>
                </c:pt>
                <c:pt idx="36109">
                  <c:v>37.67032461377994</c:v>
                </c:pt>
                <c:pt idx="36110">
                  <c:v>4.1623404759941991</c:v>
                </c:pt>
                <c:pt idx="36111">
                  <c:v>0.73332999074419303</c:v>
                </c:pt>
                <c:pt idx="36112">
                  <c:v>0.38804045527640985</c:v>
                </c:pt>
                <c:pt idx="36113">
                  <c:v>0.69249739854922598</c:v>
                </c:pt>
                <c:pt idx="36114">
                  <c:v>0.75768251208364601</c:v>
                </c:pt>
                <c:pt idx="36115">
                  <c:v>0.89093695146216811</c:v>
                </c:pt>
                <c:pt idx="36116">
                  <c:v>0.91471010924900986</c:v>
                </c:pt>
                <c:pt idx="36117">
                  <c:v>0.74432694503222607</c:v>
                </c:pt>
                <c:pt idx="36118">
                  <c:v>0.77182426564042705</c:v>
                </c:pt>
                <c:pt idx="36119">
                  <c:v>0.78136967480538799</c:v>
                </c:pt>
                <c:pt idx="36120">
                  <c:v>1.3005577288668051</c:v>
                </c:pt>
                <c:pt idx="36121">
                  <c:v>1.7669183418234224</c:v>
                </c:pt>
                <c:pt idx="36122">
                  <c:v>0.89573077780755606</c:v>
                </c:pt>
                <c:pt idx="36123">
                  <c:v>1.8201349219630174</c:v>
                </c:pt>
                <c:pt idx="36124">
                  <c:v>0.19471268335996683</c:v>
                </c:pt>
                <c:pt idx="36125">
                  <c:v>1.3891968705900126</c:v>
                </c:pt>
                <c:pt idx="36126">
                  <c:v>133.19962395561902</c:v>
                </c:pt>
                <c:pt idx="36127">
                  <c:v>84.951834920250121</c:v>
                </c:pt>
                <c:pt idx="36128">
                  <c:v>83.442956610780129</c:v>
                </c:pt>
                <c:pt idx="36129">
                  <c:v>94.925186326770017</c:v>
                </c:pt>
                <c:pt idx="36130">
                  <c:v>83.017140774196946</c:v>
                </c:pt>
                <c:pt idx="36131">
                  <c:v>83.604924248590123</c:v>
                </c:pt>
                <c:pt idx="36132">
                  <c:v>46.839482693139871</c:v>
                </c:pt>
                <c:pt idx="36133">
                  <c:v>57.460346254770002</c:v>
                </c:pt>
                <c:pt idx="36134">
                  <c:v>4.1798080100191015</c:v>
                </c:pt>
                <c:pt idx="36135">
                  <c:v>0.77087907436146907</c:v>
                </c:pt>
                <c:pt idx="36136">
                  <c:v>0.94495644528893807</c:v>
                </c:pt>
                <c:pt idx="36137">
                  <c:v>0.28520060320702101</c:v>
                </c:pt>
                <c:pt idx="36138">
                  <c:v>0.92045284380770098</c:v>
                </c:pt>
                <c:pt idx="36139">
                  <c:v>0.806229422200199</c:v>
                </c:pt>
                <c:pt idx="36140">
                  <c:v>0.13187340944031689</c:v>
                </c:pt>
                <c:pt idx="36141">
                  <c:v>0.47854927959773502</c:v>
                </c:pt>
                <c:pt idx="36142">
                  <c:v>0.52757779016737494</c:v>
                </c:pt>
                <c:pt idx="36143">
                  <c:v>0.47143796534544302</c:v>
                </c:pt>
                <c:pt idx="36144">
                  <c:v>0.5757136212414633</c:v>
                </c:pt>
                <c:pt idx="36145">
                  <c:v>0.57242114029883739</c:v>
                </c:pt>
                <c:pt idx="36146">
                  <c:v>0.66956392273669751</c:v>
                </c:pt>
                <c:pt idx="36147">
                  <c:v>11.133005911159188</c:v>
                </c:pt>
                <c:pt idx="36148">
                  <c:v>45.754522586398693</c:v>
                </c:pt>
                <c:pt idx="36149">
                  <c:v>94.728105604385973</c:v>
                </c:pt>
                <c:pt idx="36150">
                  <c:v>100.73049628363501</c:v>
                </c:pt>
                <c:pt idx="36151">
                  <c:v>82.312963867185999</c:v>
                </c:pt>
                <c:pt idx="36152">
                  <c:v>82.404265679256014</c:v>
                </c:pt>
                <c:pt idx="36153">
                  <c:v>94.450502115890231</c:v>
                </c:pt>
                <c:pt idx="36154">
                  <c:v>99.08926459417944</c:v>
                </c:pt>
                <c:pt idx="36155">
                  <c:v>88.178617621530066</c:v>
                </c:pt>
                <c:pt idx="36156">
                  <c:v>63.927538519969858</c:v>
                </c:pt>
                <c:pt idx="36157">
                  <c:v>9.7052398257801542</c:v>
                </c:pt>
                <c:pt idx="36158">
                  <c:v>10.903767942888798</c:v>
                </c:pt>
                <c:pt idx="36159">
                  <c:v>0.67279460536638991</c:v>
                </c:pt>
                <c:pt idx="36160">
                  <c:v>1.351373680835239</c:v>
                </c:pt>
                <c:pt idx="36161">
                  <c:v>1.1290514177263018</c:v>
                </c:pt>
                <c:pt idx="36162">
                  <c:v>0.79942118980104293</c:v>
                </c:pt>
                <c:pt idx="36163">
                  <c:v>0.71508541231423595</c:v>
                </c:pt>
                <c:pt idx="36164">
                  <c:v>0.65742353095583594</c:v>
                </c:pt>
                <c:pt idx="36165">
                  <c:v>0.67306077410405207</c:v>
                </c:pt>
                <c:pt idx="36166">
                  <c:v>0.717491592976776</c:v>
                </c:pt>
                <c:pt idx="36167">
                  <c:v>0.69558648091798503</c:v>
                </c:pt>
                <c:pt idx="36168">
                  <c:v>0.64383631488537496</c:v>
                </c:pt>
                <c:pt idx="36169">
                  <c:v>0.72567309674951896</c:v>
                </c:pt>
                <c:pt idx="36170">
                  <c:v>0.59709374158650008</c:v>
                </c:pt>
                <c:pt idx="36171">
                  <c:v>0.63379344095801571</c:v>
                </c:pt>
                <c:pt idx="36172">
                  <c:v>11.324404703779692</c:v>
                </c:pt>
                <c:pt idx="36173">
                  <c:v>62.062353786890071</c:v>
                </c:pt>
                <c:pt idx="36174">
                  <c:v>56.127491319439969</c:v>
                </c:pt>
                <c:pt idx="36175">
                  <c:v>31.993654242618959</c:v>
                </c:pt>
                <c:pt idx="36176">
                  <c:v>47.649367133239934</c:v>
                </c:pt>
                <c:pt idx="36177">
                  <c:v>60.184379069011015</c:v>
                </c:pt>
                <c:pt idx="36178">
                  <c:v>78.25178575303994</c:v>
                </c:pt>
                <c:pt idx="36179">
                  <c:v>53.151956515840084</c:v>
                </c:pt>
                <c:pt idx="36180">
                  <c:v>20.144886338973947</c:v>
                </c:pt>
                <c:pt idx="36181">
                  <c:v>35.443154915701029</c:v>
                </c:pt>
                <c:pt idx="36182">
                  <c:v>4.0148404020652038</c:v>
                </c:pt>
                <c:pt idx="36183">
                  <c:v>1.4139414789477982</c:v>
                </c:pt>
                <c:pt idx="36184">
                  <c:v>0.76821930194640231</c:v>
                </c:pt>
                <c:pt idx="36185">
                  <c:v>1.72987422153756</c:v>
                </c:pt>
                <c:pt idx="36186">
                  <c:v>0.94316655172586117</c:v>
                </c:pt>
                <c:pt idx="36187">
                  <c:v>0.75634149796190009</c:v>
                </c:pt>
                <c:pt idx="36188">
                  <c:v>0.69010005009249764</c:v>
                </c:pt>
                <c:pt idx="36189">
                  <c:v>0.6781817765513064</c:v>
                </c:pt>
                <c:pt idx="36190">
                  <c:v>1.4143565613090712</c:v>
                </c:pt>
                <c:pt idx="36191">
                  <c:v>1.7661742975936949</c:v>
                </c:pt>
                <c:pt idx="36192">
                  <c:v>1.9120819418828248</c:v>
                </c:pt>
                <c:pt idx="36193">
                  <c:v>1.8470765727464897</c:v>
                </c:pt>
                <c:pt idx="36194">
                  <c:v>0.50813879659659911</c:v>
                </c:pt>
                <c:pt idx="36195">
                  <c:v>6.2456240587403027</c:v>
                </c:pt>
                <c:pt idx="36196">
                  <c:v>10.505877278650132</c:v>
                </c:pt>
                <c:pt idx="36197">
                  <c:v>105.62116407606982</c:v>
                </c:pt>
                <c:pt idx="36198">
                  <c:v>102.78489685059003</c:v>
                </c:pt>
                <c:pt idx="36199">
                  <c:v>125.89658983018296</c:v>
                </c:pt>
                <c:pt idx="36200">
                  <c:v>91.089589708109997</c:v>
                </c:pt>
                <c:pt idx="36201">
                  <c:v>115.15531127928989</c:v>
                </c:pt>
                <c:pt idx="36202">
                  <c:v>99.53758707683005</c:v>
                </c:pt>
                <c:pt idx="36203">
                  <c:v>33.852525906036931</c:v>
                </c:pt>
                <c:pt idx="36204">
                  <c:v>16.659964192709594</c:v>
                </c:pt>
                <c:pt idx="36205">
                  <c:v>12.928274171609928</c:v>
                </c:pt>
                <c:pt idx="36206">
                  <c:v>1.3781242345754947</c:v>
                </c:pt>
                <c:pt idx="36207">
                  <c:v>0.69136845484741327</c:v>
                </c:pt>
                <c:pt idx="36208">
                  <c:v>0.80058651742656761</c:v>
                </c:pt>
                <c:pt idx="36209">
                  <c:v>0.77247852152821328</c:v>
                </c:pt>
                <c:pt idx="36210">
                  <c:v>0.70988808232482825</c:v>
                </c:pt>
                <c:pt idx="36211">
                  <c:v>0.72813203416222994</c:v>
                </c:pt>
                <c:pt idx="36212">
                  <c:v>0.71963126339943817</c:v>
                </c:pt>
                <c:pt idx="36213">
                  <c:v>0.85506425083736093</c:v>
                </c:pt>
                <c:pt idx="36214">
                  <c:v>0.69281872725027671</c:v>
                </c:pt>
                <c:pt idx="36215">
                  <c:v>0.65526554209299792</c:v>
                </c:pt>
                <c:pt idx="36216">
                  <c:v>0.73154059293288531</c:v>
                </c:pt>
                <c:pt idx="36217">
                  <c:v>0.96686078590686897</c:v>
                </c:pt>
                <c:pt idx="36218">
                  <c:v>1.0837620473901708</c:v>
                </c:pt>
                <c:pt idx="36219">
                  <c:v>13.141327458339878</c:v>
                </c:pt>
                <c:pt idx="36220">
                  <c:v>72.833697374130054</c:v>
                </c:pt>
                <c:pt idx="36221">
                  <c:v>145.11108947754099</c:v>
                </c:pt>
                <c:pt idx="36222">
                  <c:v>118.87034193250997</c:v>
                </c:pt>
                <c:pt idx="36223">
                  <c:v>112.21875474718092</c:v>
                </c:pt>
                <c:pt idx="36224">
                  <c:v>100.22103339301603</c:v>
                </c:pt>
                <c:pt idx="36225">
                  <c:v>94.935307617182801</c:v>
                </c:pt>
                <c:pt idx="36226">
                  <c:v>127.39710503470997</c:v>
                </c:pt>
                <c:pt idx="36227">
                  <c:v>145.54204074435984</c:v>
                </c:pt>
                <c:pt idx="36228">
                  <c:v>97.53505194770014</c:v>
                </c:pt>
                <c:pt idx="36229">
                  <c:v>57.236412896049956</c:v>
                </c:pt>
                <c:pt idx="36230">
                  <c:v>1.0629766511682988</c:v>
                </c:pt>
                <c:pt idx="36231">
                  <c:v>0.78922038512984305</c:v>
                </c:pt>
                <c:pt idx="36232">
                  <c:v>0.58323080553670081</c:v>
                </c:pt>
                <c:pt idx="36233">
                  <c:v>1.1053605826371999</c:v>
                </c:pt>
                <c:pt idx="36234">
                  <c:v>0.83123651260028986</c:v>
                </c:pt>
                <c:pt idx="36235">
                  <c:v>0.77067253526394763</c:v>
                </c:pt>
                <c:pt idx="36236">
                  <c:v>0.83769194560321103</c:v>
                </c:pt>
                <c:pt idx="36237">
                  <c:v>0.7845715196418549</c:v>
                </c:pt>
                <c:pt idx="36238">
                  <c:v>0.88746093922993952</c:v>
                </c:pt>
                <c:pt idx="36239">
                  <c:v>1.9967155503410972</c:v>
                </c:pt>
                <c:pt idx="36240">
                  <c:v>2.0687497561831267</c:v>
                </c:pt>
                <c:pt idx="36241">
                  <c:v>1.625583087748951</c:v>
                </c:pt>
                <c:pt idx="36242">
                  <c:v>0.35300663908094987</c:v>
                </c:pt>
                <c:pt idx="36243">
                  <c:v>4.1220932614970138</c:v>
                </c:pt>
                <c:pt idx="36244">
                  <c:v>64.687104949950026</c:v>
                </c:pt>
                <c:pt idx="36245">
                  <c:v>76.815783114960141</c:v>
                </c:pt>
                <c:pt idx="36246">
                  <c:v>96.613258192259764</c:v>
                </c:pt>
                <c:pt idx="36247">
                  <c:v>16.603075493710094</c:v>
                </c:pt>
                <c:pt idx="36248">
                  <c:v>104.34795993380294</c:v>
                </c:pt>
                <c:pt idx="36249">
                  <c:v>101.42158650716004</c:v>
                </c:pt>
                <c:pt idx="36250">
                  <c:v>97.195612657331026</c:v>
                </c:pt>
                <c:pt idx="36251">
                  <c:v>67.175468207470203</c:v>
                </c:pt>
                <c:pt idx="36252">
                  <c:v>92.62691270617006</c:v>
                </c:pt>
                <c:pt idx="36253">
                  <c:v>95.725991634789921</c:v>
                </c:pt>
                <c:pt idx="36254">
                  <c:v>24.605224531388401</c:v>
                </c:pt>
                <c:pt idx="36255">
                  <c:v>0.98276655144879999</c:v>
                </c:pt>
                <c:pt idx="36256">
                  <c:v>0.91925097519837617</c:v>
                </c:pt>
                <c:pt idx="36257">
                  <c:v>0.91253804049595855</c:v>
                </c:pt>
                <c:pt idx="36258">
                  <c:v>0.87817241240555299</c:v>
                </c:pt>
                <c:pt idx="36259">
                  <c:v>0.73655451201616873</c:v>
                </c:pt>
                <c:pt idx="36260">
                  <c:v>0.78175942085010897</c:v>
                </c:pt>
                <c:pt idx="36261">
                  <c:v>0.75000354403087199</c:v>
                </c:pt>
                <c:pt idx="36262">
                  <c:v>0.74992383431376597</c:v>
                </c:pt>
                <c:pt idx="36263">
                  <c:v>0.75813611815473947</c:v>
                </c:pt>
                <c:pt idx="36264">
                  <c:v>0.78576682362104966</c:v>
                </c:pt>
                <c:pt idx="36265">
                  <c:v>0.78747943125867059</c:v>
                </c:pt>
                <c:pt idx="36266">
                  <c:v>1.0200596703978979</c:v>
                </c:pt>
                <c:pt idx="36267">
                  <c:v>9.3919016835969842</c:v>
                </c:pt>
                <c:pt idx="36268">
                  <c:v>96.665440572101943</c:v>
                </c:pt>
                <c:pt idx="36269">
                  <c:v>145.11199869790994</c:v>
                </c:pt>
                <c:pt idx="36270">
                  <c:v>194.64694661458299</c:v>
                </c:pt>
                <c:pt idx="36271">
                  <c:v>182.82343180338603</c:v>
                </c:pt>
                <c:pt idx="36272">
                  <c:v>174.08983344185003</c:v>
                </c:pt>
                <c:pt idx="36273">
                  <c:v>165.82463867186971</c:v>
                </c:pt>
                <c:pt idx="36274">
                  <c:v>159.29333509657999</c:v>
                </c:pt>
                <c:pt idx="36275">
                  <c:v>157.21968051486658</c:v>
                </c:pt>
                <c:pt idx="36276">
                  <c:v>67.593872409399864</c:v>
                </c:pt>
                <c:pt idx="36277">
                  <c:v>58.123142929077972</c:v>
                </c:pt>
                <c:pt idx="36278">
                  <c:v>8.0739214581079093</c:v>
                </c:pt>
                <c:pt idx="36279">
                  <c:v>0.35089633106944995</c:v>
                </c:pt>
                <c:pt idx="36280">
                  <c:v>0.56778856305367476</c:v>
                </c:pt>
                <c:pt idx="36281">
                  <c:v>0.53949190238655531</c:v>
                </c:pt>
                <c:pt idx="36282">
                  <c:v>0.69137062995444032</c:v>
                </c:pt>
                <c:pt idx="36283">
                  <c:v>0.62232017346513868</c:v>
                </c:pt>
                <c:pt idx="36284">
                  <c:v>0.53012154213924867</c:v>
                </c:pt>
                <c:pt idx="36285">
                  <c:v>1.0804262621655782</c:v>
                </c:pt>
                <c:pt idx="36286">
                  <c:v>0.86771252206525074</c:v>
                </c:pt>
                <c:pt idx="36287">
                  <c:v>0.67500903847114713</c:v>
                </c:pt>
                <c:pt idx="36288">
                  <c:v>0.70312240588178798</c:v>
                </c:pt>
                <c:pt idx="36289">
                  <c:v>0.92375917630179405</c:v>
                </c:pt>
                <c:pt idx="36290">
                  <c:v>1.4937504711284442</c:v>
                </c:pt>
                <c:pt idx="36291">
                  <c:v>26.979385559414027</c:v>
                </c:pt>
                <c:pt idx="36292">
                  <c:v>184.57544904919996</c:v>
                </c:pt>
                <c:pt idx="36293">
                  <c:v>190.85258924697018</c:v>
                </c:pt>
                <c:pt idx="36294">
                  <c:v>110.86153903538002</c:v>
                </c:pt>
                <c:pt idx="36295">
                  <c:v>115.29450303818999</c:v>
                </c:pt>
                <c:pt idx="36296">
                  <c:v>104.630032823345</c:v>
                </c:pt>
                <c:pt idx="36297">
                  <c:v>92.669408637150127</c:v>
                </c:pt>
                <c:pt idx="36298">
                  <c:v>89.128206922739992</c:v>
                </c:pt>
                <c:pt idx="36299">
                  <c:v>87.536470269100164</c:v>
                </c:pt>
                <c:pt idx="36300">
                  <c:v>57.526051025386039</c:v>
                </c:pt>
                <c:pt idx="36301">
                  <c:v>10.765160403780044</c:v>
                </c:pt>
                <c:pt idx="36302">
                  <c:v>14.600583325506896</c:v>
                </c:pt>
                <c:pt idx="36303">
                  <c:v>0.55328924471336205</c:v>
                </c:pt>
                <c:pt idx="36304">
                  <c:v>0.60158854275861595</c:v>
                </c:pt>
                <c:pt idx="36305">
                  <c:v>0.60834891426868487</c:v>
                </c:pt>
                <c:pt idx="36306">
                  <c:v>0.66950850440113197</c:v>
                </c:pt>
                <c:pt idx="36307">
                  <c:v>0.63361738957684599</c:v>
                </c:pt>
                <c:pt idx="36308">
                  <c:v>0.65177738204155355</c:v>
                </c:pt>
                <c:pt idx="36309">
                  <c:v>0.70128502138557169</c:v>
                </c:pt>
                <c:pt idx="36310">
                  <c:v>0.70462374690108409</c:v>
                </c:pt>
                <c:pt idx="36311">
                  <c:v>0.67224904620110248</c:v>
                </c:pt>
                <c:pt idx="36312">
                  <c:v>0.66272266069128793</c:v>
                </c:pt>
                <c:pt idx="36313">
                  <c:v>0.60139969908989643</c:v>
                </c:pt>
                <c:pt idx="36314">
                  <c:v>1.4674537225205899</c:v>
                </c:pt>
                <c:pt idx="36315">
                  <c:v>6.1583515111540237</c:v>
                </c:pt>
                <c:pt idx="36316">
                  <c:v>91.143718092179824</c:v>
                </c:pt>
                <c:pt idx="36317">
                  <c:v>94.742908257390127</c:v>
                </c:pt>
                <c:pt idx="36318">
                  <c:v>96.047278917095923</c:v>
                </c:pt>
                <c:pt idx="36319">
                  <c:v>84.62426161024905</c:v>
                </c:pt>
                <c:pt idx="36320">
                  <c:v>73.373002387148063</c:v>
                </c:pt>
                <c:pt idx="36321">
                  <c:v>61.453929850261034</c:v>
                </c:pt>
                <c:pt idx="36322">
                  <c:v>85.166061197917088</c:v>
                </c:pt>
                <c:pt idx="36323">
                  <c:v>87.718553059897999</c:v>
                </c:pt>
                <c:pt idx="36324">
                  <c:v>61.930874565976012</c:v>
                </c:pt>
                <c:pt idx="36325">
                  <c:v>2.4846092563200273</c:v>
                </c:pt>
                <c:pt idx="36326">
                  <c:v>14.2144342299892</c:v>
                </c:pt>
                <c:pt idx="36327">
                  <c:v>0.77836888655870518</c:v>
                </c:pt>
                <c:pt idx="36328">
                  <c:v>0.62412024998570115</c:v>
                </c:pt>
                <c:pt idx="36329">
                  <c:v>0.62976012639917045</c:v>
                </c:pt>
                <c:pt idx="36330">
                  <c:v>0.68957904256372526</c:v>
                </c:pt>
                <c:pt idx="36331">
                  <c:v>0.65829799253466059</c:v>
                </c:pt>
                <c:pt idx="36332">
                  <c:v>0.65073449371284697</c:v>
                </c:pt>
                <c:pt idx="36333">
                  <c:v>0.69937152776103928</c:v>
                </c:pt>
                <c:pt idx="36334">
                  <c:v>0.7031047588692626</c:v>
                </c:pt>
                <c:pt idx="36335">
                  <c:v>0.71280160542891935</c:v>
                </c:pt>
                <c:pt idx="36336">
                  <c:v>0.6716747964705424</c:v>
                </c:pt>
                <c:pt idx="36337">
                  <c:v>0.69527260638938082</c:v>
                </c:pt>
                <c:pt idx="36338">
                  <c:v>1.8230562338631904</c:v>
                </c:pt>
                <c:pt idx="36339">
                  <c:v>19.08392520644793</c:v>
                </c:pt>
                <c:pt idx="36340">
                  <c:v>89.290786437979932</c:v>
                </c:pt>
                <c:pt idx="36341">
                  <c:v>82.939193793393798</c:v>
                </c:pt>
                <c:pt idx="36342">
                  <c:v>65.12420030382097</c:v>
                </c:pt>
                <c:pt idx="36343">
                  <c:v>81.805860731339592</c:v>
                </c:pt>
                <c:pt idx="36344">
                  <c:v>77.149588758678988</c:v>
                </c:pt>
                <c:pt idx="36345">
                  <c:v>10.159468858501896</c:v>
                </c:pt>
                <c:pt idx="36346">
                  <c:v>108.67981608072995</c:v>
                </c:pt>
                <c:pt idx="36347">
                  <c:v>110.79836995442298</c:v>
                </c:pt>
                <c:pt idx="36348">
                  <c:v>137.79958685980449</c:v>
                </c:pt>
                <c:pt idx="36349">
                  <c:v>164.19635670980099</c:v>
                </c:pt>
                <c:pt idx="36350">
                  <c:v>36.812029277893302</c:v>
                </c:pt>
                <c:pt idx="36351">
                  <c:v>1.416409068931701E-2</c:v>
                </c:pt>
                <c:pt idx="36352">
                  <c:v>0.36601358646930038</c:v>
                </c:pt>
                <c:pt idx="36353">
                  <c:v>0.20498873203092982</c:v>
                </c:pt>
                <c:pt idx="36354">
                  <c:v>0.19778787924864893</c:v>
                </c:pt>
                <c:pt idx="36355">
                  <c:v>0.17732414743704605</c:v>
                </c:pt>
                <c:pt idx="36356">
                  <c:v>0.18816814093790057</c:v>
                </c:pt>
                <c:pt idx="36357">
                  <c:v>0.19825673750109396</c:v>
                </c:pt>
                <c:pt idx="36358">
                  <c:v>0.50838310268660081</c:v>
                </c:pt>
                <c:pt idx="36359">
                  <c:v>0.14740560431238015</c:v>
                </c:pt>
                <c:pt idx="36360">
                  <c:v>0.15557538770828794</c:v>
                </c:pt>
                <c:pt idx="36361">
                  <c:v>0.11027510353837799</c:v>
                </c:pt>
                <c:pt idx="36362">
                  <c:v>0.66383255205170988</c:v>
                </c:pt>
                <c:pt idx="36363">
                  <c:v>8.3642232162640084</c:v>
                </c:pt>
                <c:pt idx="36364">
                  <c:v>39.627341664629967</c:v>
                </c:pt>
                <c:pt idx="36365">
                  <c:v>161.60211954753004</c:v>
                </c:pt>
                <c:pt idx="36366">
                  <c:v>273.94097073024022</c:v>
                </c:pt>
                <c:pt idx="36367">
                  <c:v>282.69518242729009</c:v>
                </c:pt>
                <c:pt idx="36368">
                  <c:v>113.81287651909997</c:v>
                </c:pt>
                <c:pt idx="36369">
                  <c:v>109.19358859591011</c:v>
                </c:pt>
                <c:pt idx="36370">
                  <c:v>97.732084418400063</c:v>
                </c:pt>
                <c:pt idx="36371">
                  <c:v>109.69127088759024</c:v>
                </c:pt>
                <c:pt idx="36372">
                  <c:v>125.62332994249937</c:v>
                </c:pt>
                <c:pt idx="36373">
                  <c:v>123.00968963622995</c:v>
                </c:pt>
                <c:pt idx="36374">
                  <c:v>35.610382750601985</c:v>
                </c:pt>
                <c:pt idx="36375">
                  <c:v>1.0891123317182401</c:v>
                </c:pt>
                <c:pt idx="36376">
                  <c:v>0.90435226842694638</c:v>
                </c:pt>
                <c:pt idx="36377">
                  <c:v>0.88382655587419379</c:v>
                </c:pt>
                <c:pt idx="36378">
                  <c:v>0.858221129771506</c:v>
                </c:pt>
                <c:pt idx="36379">
                  <c:v>0.80328197071433771</c:v>
                </c:pt>
                <c:pt idx="36380">
                  <c:v>0.81004296019735345</c:v>
                </c:pt>
                <c:pt idx="36381">
                  <c:v>0.84749727230907046</c:v>
                </c:pt>
                <c:pt idx="36382">
                  <c:v>0.81912941774661996</c:v>
                </c:pt>
                <c:pt idx="36383">
                  <c:v>0.81819891514796539</c:v>
                </c:pt>
                <c:pt idx="36384">
                  <c:v>0.82358849484804886</c:v>
                </c:pt>
                <c:pt idx="36385">
                  <c:v>0.85650907199288961</c:v>
                </c:pt>
                <c:pt idx="36386">
                  <c:v>1.4776860683569599</c:v>
                </c:pt>
                <c:pt idx="36387">
                  <c:v>9.9517810277069998</c:v>
                </c:pt>
                <c:pt idx="36388">
                  <c:v>45.667079026969986</c:v>
                </c:pt>
                <c:pt idx="36389">
                  <c:v>29.543037719719905</c:v>
                </c:pt>
                <c:pt idx="36390">
                  <c:v>52.874951443149257</c:v>
                </c:pt>
                <c:pt idx="36391">
                  <c:v>81.820706617570067</c:v>
                </c:pt>
                <c:pt idx="36392">
                  <c:v>81.250103624130134</c:v>
                </c:pt>
                <c:pt idx="36393">
                  <c:v>89.442708197690081</c:v>
                </c:pt>
                <c:pt idx="36394">
                  <c:v>101.18253648546988</c:v>
                </c:pt>
                <c:pt idx="36395">
                  <c:v>89.893118489590051</c:v>
                </c:pt>
                <c:pt idx="36396">
                  <c:v>106.67236545137985</c:v>
                </c:pt>
                <c:pt idx="36397">
                  <c:v>90.711072150339987</c:v>
                </c:pt>
                <c:pt idx="36398">
                  <c:v>17.711042583264003</c:v>
                </c:pt>
                <c:pt idx="36399">
                  <c:v>1.0325957261483323</c:v>
                </c:pt>
                <c:pt idx="36400">
                  <c:v>0.96617840409586009</c:v>
                </c:pt>
                <c:pt idx="36401">
                  <c:v>0.91454651177562996</c:v>
                </c:pt>
                <c:pt idx="36402">
                  <c:v>0.803163623443093</c:v>
                </c:pt>
                <c:pt idx="36403">
                  <c:v>0.84202089598053975</c:v>
                </c:pt>
                <c:pt idx="36404">
                  <c:v>0.737203758506212</c:v>
                </c:pt>
                <c:pt idx="36405">
                  <c:v>0.68356862583792799</c:v>
                </c:pt>
                <c:pt idx="36406">
                  <c:v>0.70749647614776545</c:v>
                </c:pt>
                <c:pt idx="36407">
                  <c:v>0.74577922963010124</c:v>
                </c:pt>
                <c:pt idx="36408">
                  <c:v>1.0980515211177164</c:v>
                </c:pt>
                <c:pt idx="36409">
                  <c:v>0.78686576159244248</c:v>
                </c:pt>
                <c:pt idx="36410">
                  <c:v>1.066811439155652</c:v>
                </c:pt>
                <c:pt idx="36411">
                  <c:v>17.366298222185009</c:v>
                </c:pt>
                <c:pt idx="36412">
                  <c:v>60.377675984699863</c:v>
                </c:pt>
                <c:pt idx="36413">
                  <c:v>95.4157271321601</c:v>
                </c:pt>
                <c:pt idx="36414">
                  <c:v>87.559601779518061</c:v>
                </c:pt>
                <c:pt idx="36415">
                  <c:v>99.58880533854304</c:v>
                </c:pt>
                <c:pt idx="36416">
                  <c:v>96.816979166666016</c:v>
                </c:pt>
                <c:pt idx="36417">
                  <c:v>101.25314263237601</c:v>
                </c:pt>
                <c:pt idx="36418">
                  <c:v>108.26204915364997</c:v>
                </c:pt>
                <c:pt idx="36419">
                  <c:v>112.19568691677649</c:v>
                </c:pt>
                <c:pt idx="36420">
                  <c:v>146.86498101128018</c:v>
                </c:pt>
                <c:pt idx="36421">
                  <c:v>144.30086836073599</c:v>
                </c:pt>
                <c:pt idx="36422">
                  <c:v>34.067702031907984</c:v>
                </c:pt>
                <c:pt idx="36423">
                  <c:v>1.0941234148138046</c:v>
                </c:pt>
                <c:pt idx="36424">
                  <c:v>1.0573234988295668</c:v>
                </c:pt>
                <c:pt idx="36425">
                  <c:v>1.0637706980926442</c:v>
                </c:pt>
                <c:pt idx="36426">
                  <c:v>1.0649949391473692</c:v>
                </c:pt>
                <c:pt idx="36427">
                  <c:v>1.0195325782816138</c:v>
                </c:pt>
                <c:pt idx="36428">
                  <c:v>1.0438829675019599</c:v>
                </c:pt>
                <c:pt idx="36429">
                  <c:v>1.065932105600198</c:v>
                </c:pt>
                <c:pt idx="36430">
                  <c:v>1.0822955935921801</c:v>
                </c:pt>
                <c:pt idx="36431">
                  <c:v>1.1042770882124333</c:v>
                </c:pt>
                <c:pt idx="36432">
                  <c:v>1.0733914727114033</c:v>
                </c:pt>
                <c:pt idx="36433">
                  <c:v>1.041403403514934</c:v>
                </c:pt>
                <c:pt idx="36434">
                  <c:v>1.9591078348976083</c:v>
                </c:pt>
                <c:pt idx="36435">
                  <c:v>20.443298830795925</c:v>
                </c:pt>
                <c:pt idx="36436">
                  <c:v>52.697356296110001</c:v>
                </c:pt>
                <c:pt idx="36437">
                  <c:v>104.4348894585485</c:v>
                </c:pt>
                <c:pt idx="36438">
                  <c:v>40.961027289500976</c:v>
                </c:pt>
                <c:pt idx="36439">
                  <c:v>3.1087570529529955</c:v>
                </c:pt>
                <c:pt idx="36440">
                  <c:v>54.845090060763994</c:v>
                </c:pt>
                <c:pt idx="36441">
                  <c:v>61.586266547306991</c:v>
                </c:pt>
                <c:pt idx="36442">
                  <c:v>103.91557698567689</c:v>
                </c:pt>
                <c:pt idx="36443">
                  <c:v>120.96078965928999</c:v>
                </c:pt>
                <c:pt idx="36444">
                  <c:v>142.72893853081399</c:v>
                </c:pt>
                <c:pt idx="36445">
                  <c:v>151.27791748046829</c:v>
                </c:pt>
                <c:pt idx="36446">
                  <c:v>40.667714628430019</c:v>
                </c:pt>
                <c:pt idx="36447">
                  <c:v>1.0645175759494299</c:v>
                </c:pt>
                <c:pt idx="36448">
                  <c:v>1.0908218561164218</c:v>
                </c:pt>
                <c:pt idx="36449">
                  <c:v>1.0346813808063109</c:v>
                </c:pt>
                <c:pt idx="36450">
                  <c:v>1.0281751557185004</c:v>
                </c:pt>
                <c:pt idx="36451">
                  <c:v>1.0925942185519799</c:v>
                </c:pt>
                <c:pt idx="36452">
                  <c:v>1.1692717837245084</c:v>
                </c:pt>
                <c:pt idx="36453">
                  <c:v>1.1494595483891885</c:v>
                </c:pt>
                <c:pt idx="36454">
                  <c:v>1.1068334167778109</c:v>
                </c:pt>
                <c:pt idx="36455">
                  <c:v>1.07005902356949</c:v>
                </c:pt>
                <c:pt idx="36456">
                  <c:v>1.1310092703202117</c:v>
                </c:pt>
                <c:pt idx="36457">
                  <c:v>1.370378717814593</c:v>
                </c:pt>
                <c:pt idx="36458">
                  <c:v>1.9617057762921219</c:v>
                </c:pt>
                <c:pt idx="36459">
                  <c:v>17.198156984984053</c:v>
                </c:pt>
                <c:pt idx="36460">
                  <c:v>9.3017685953700493</c:v>
                </c:pt>
                <c:pt idx="36461">
                  <c:v>13.586262749559864</c:v>
                </c:pt>
                <c:pt idx="36462">
                  <c:v>70.142789171010008</c:v>
                </c:pt>
                <c:pt idx="36463">
                  <c:v>75.050118001310011</c:v>
                </c:pt>
                <c:pt idx="36464">
                  <c:v>98.127285970057983</c:v>
                </c:pt>
                <c:pt idx="36465">
                  <c:v>113.85914225260399</c:v>
                </c:pt>
                <c:pt idx="36466">
                  <c:v>116.52914469401094</c:v>
                </c:pt>
                <c:pt idx="36467">
                  <c:v>123.37101508246599</c:v>
                </c:pt>
                <c:pt idx="36468">
                  <c:v>141.67949001735599</c:v>
                </c:pt>
                <c:pt idx="36469">
                  <c:v>149.16082333034998</c:v>
                </c:pt>
                <c:pt idx="36470">
                  <c:v>39.044672462944291</c:v>
                </c:pt>
                <c:pt idx="36471">
                  <c:v>1.0712010596994597</c:v>
                </c:pt>
                <c:pt idx="36472">
                  <c:v>1.0772433536059822</c:v>
                </c:pt>
                <c:pt idx="36473">
                  <c:v>1.1109635605372805</c:v>
                </c:pt>
                <c:pt idx="36474">
                  <c:v>1.0836746296401509</c:v>
                </c:pt>
                <c:pt idx="36475">
                  <c:v>0</c:v>
                </c:pt>
                <c:pt idx="36476">
                  <c:v>1.0821374723229604</c:v>
                </c:pt>
                <c:pt idx="36477">
                  <c:v>1.0459731372946588</c:v>
                </c:pt>
                <c:pt idx="36478">
                  <c:v>1.1124346996118291</c:v>
                </c:pt>
                <c:pt idx="36479">
                  <c:v>1.1455297542938374</c:v>
                </c:pt>
                <c:pt idx="36480">
                  <c:v>1.114714055101133</c:v>
                </c:pt>
                <c:pt idx="36481">
                  <c:v>1.1582524425953311</c:v>
                </c:pt>
                <c:pt idx="36482">
                  <c:v>1.8418535777767941</c:v>
                </c:pt>
                <c:pt idx="36483">
                  <c:v>1.8104760823307942</c:v>
                </c:pt>
                <c:pt idx="36484">
                  <c:v>31.772506849503998</c:v>
                </c:pt>
                <c:pt idx="36485">
                  <c:v>66.565759616427016</c:v>
                </c:pt>
                <c:pt idx="36486">
                  <c:v>80.80855821397995</c:v>
                </c:pt>
                <c:pt idx="36487">
                  <c:v>99.841069471560331</c:v>
                </c:pt>
                <c:pt idx="36488">
                  <c:v>106.23540513780995</c:v>
                </c:pt>
                <c:pt idx="36489">
                  <c:v>109.69987752277984</c:v>
                </c:pt>
                <c:pt idx="36490">
                  <c:v>117.65958889430999</c:v>
                </c:pt>
                <c:pt idx="36491">
                  <c:v>125.09312065972301</c:v>
                </c:pt>
                <c:pt idx="36492">
                  <c:v>137.62254041882795</c:v>
                </c:pt>
                <c:pt idx="36493">
                  <c:v>151.00410536024299</c:v>
                </c:pt>
                <c:pt idx="36494">
                  <c:v>29.930978542728599</c:v>
                </c:pt>
                <c:pt idx="36495">
                  <c:v>1.0503144899544632</c:v>
                </c:pt>
                <c:pt idx="36496">
                  <c:v>0.95097347160775758</c:v>
                </c:pt>
                <c:pt idx="36497">
                  <c:v>0.98629763263259851</c:v>
                </c:pt>
                <c:pt idx="36498">
                  <c:v>1.487906965324197</c:v>
                </c:pt>
                <c:pt idx="36499">
                  <c:v>1.2106370644088278</c:v>
                </c:pt>
                <c:pt idx="36500">
                  <c:v>1.0532623305448796</c:v>
                </c:pt>
                <c:pt idx="36501">
                  <c:v>1.04007003771927</c:v>
                </c:pt>
                <c:pt idx="36502">
                  <c:v>1.0357633505551629</c:v>
                </c:pt>
                <c:pt idx="36503">
                  <c:v>1.0598941996217182</c:v>
                </c:pt>
                <c:pt idx="36504">
                  <c:v>1.082633710728695</c:v>
                </c:pt>
                <c:pt idx="36505">
                  <c:v>1.2225211660073581</c:v>
                </c:pt>
                <c:pt idx="36506">
                  <c:v>1.6423121512031211</c:v>
                </c:pt>
                <c:pt idx="36507">
                  <c:v>14.322439304054001</c:v>
                </c:pt>
                <c:pt idx="36508">
                  <c:v>65.409847581649956</c:v>
                </c:pt>
                <c:pt idx="36509">
                  <c:v>86.978013780380024</c:v>
                </c:pt>
                <c:pt idx="36510">
                  <c:v>95.406780598960268</c:v>
                </c:pt>
                <c:pt idx="36511">
                  <c:v>87.282769232850114</c:v>
                </c:pt>
                <c:pt idx="36512">
                  <c:v>102.10739786784961</c:v>
                </c:pt>
                <c:pt idx="36513">
                  <c:v>105.66459581163963</c:v>
                </c:pt>
                <c:pt idx="36514">
                  <c:v>100.2392578125</c:v>
                </c:pt>
                <c:pt idx="36515">
                  <c:v>119.0276942274304</c:v>
                </c:pt>
                <c:pt idx="36516">
                  <c:v>136.83088419597061</c:v>
                </c:pt>
                <c:pt idx="36517">
                  <c:v>152.03958794487016</c:v>
                </c:pt>
                <c:pt idx="36518">
                  <c:v>43.426736423480008</c:v>
                </c:pt>
                <c:pt idx="36519">
                  <c:v>1.0083601060524283</c:v>
                </c:pt>
                <c:pt idx="36520">
                  <c:v>4.3999459953926294</c:v>
                </c:pt>
                <c:pt idx="36521">
                  <c:v>0.9527516063264112</c:v>
                </c:pt>
                <c:pt idx="36522">
                  <c:v>0.91932212195214447</c:v>
                </c:pt>
                <c:pt idx="36523">
                  <c:v>0.95470563073967529</c:v>
                </c:pt>
                <c:pt idx="36524">
                  <c:v>1.0957691438826551</c:v>
                </c:pt>
                <c:pt idx="36525">
                  <c:v>1.0092041152303606</c:v>
                </c:pt>
                <c:pt idx="36526">
                  <c:v>0.89040086409881591</c:v>
                </c:pt>
                <c:pt idx="36527">
                  <c:v>0.91981744491766759</c:v>
                </c:pt>
                <c:pt idx="36528">
                  <c:v>1.2387726373317249</c:v>
                </c:pt>
                <c:pt idx="36529">
                  <c:v>0.89895613836003885</c:v>
                </c:pt>
                <c:pt idx="36530">
                  <c:v>2.060060379694137</c:v>
                </c:pt>
                <c:pt idx="36531">
                  <c:v>0.99653146321202257</c:v>
                </c:pt>
                <c:pt idx="36532">
                  <c:v>45.429521687829947</c:v>
                </c:pt>
                <c:pt idx="36533">
                  <c:v>68.624753078882009</c:v>
                </c:pt>
                <c:pt idx="36534">
                  <c:v>69.555443657769956</c:v>
                </c:pt>
                <c:pt idx="36535">
                  <c:v>79.999097629120115</c:v>
                </c:pt>
                <c:pt idx="36536">
                  <c:v>73.046976996531043</c:v>
                </c:pt>
                <c:pt idx="36537">
                  <c:v>84.431595594619012</c:v>
                </c:pt>
                <c:pt idx="36538">
                  <c:v>72.161207411020087</c:v>
                </c:pt>
                <c:pt idx="36539">
                  <c:v>96.403674994574089</c:v>
                </c:pt>
                <c:pt idx="36540">
                  <c:v>101.38736233180998</c:v>
                </c:pt>
                <c:pt idx="36541">
                  <c:v>106.70443138970398</c:v>
                </c:pt>
                <c:pt idx="36542">
                  <c:v>24.803124474808502</c:v>
                </c:pt>
                <c:pt idx="36543">
                  <c:v>0.70953059792520001</c:v>
                </c:pt>
                <c:pt idx="36544">
                  <c:v>0.66705618436804004</c:v>
                </c:pt>
                <c:pt idx="36545">
                  <c:v>0.64210155097175281</c:v>
                </c:pt>
                <c:pt idx="36546">
                  <c:v>0.65494060683695554</c:v>
                </c:pt>
                <c:pt idx="36547">
                  <c:v>0.66821673500376655</c:v>
                </c:pt>
                <c:pt idx="36548">
                  <c:v>0.68578785009720933</c:v>
                </c:pt>
                <c:pt idx="36549">
                  <c:v>0.8111101352063026</c:v>
                </c:pt>
                <c:pt idx="36550">
                  <c:v>0.70325903330230244</c:v>
                </c:pt>
                <c:pt idx="36551">
                  <c:v>0.69151391047708632</c:v>
                </c:pt>
                <c:pt idx="36552">
                  <c:v>0.64925290839253391</c:v>
                </c:pt>
                <c:pt idx="36553">
                  <c:v>0.64906991383125801</c:v>
                </c:pt>
                <c:pt idx="36554">
                  <c:v>1.1941360211715122</c:v>
                </c:pt>
                <c:pt idx="36555">
                  <c:v>10.129234550561989</c:v>
                </c:pt>
                <c:pt idx="36556">
                  <c:v>66.540413292777998</c:v>
                </c:pt>
                <c:pt idx="36557">
                  <c:v>82.310103624130988</c:v>
                </c:pt>
                <c:pt idx="36558">
                  <c:v>89.063306545673981</c:v>
                </c:pt>
                <c:pt idx="36559">
                  <c:v>93.656777682831589</c:v>
                </c:pt>
                <c:pt idx="36560">
                  <c:v>94.984616292320993</c:v>
                </c:pt>
                <c:pt idx="36561">
                  <c:v>103.94938585070008</c:v>
                </c:pt>
                <c:pt idx="36562">
                  <c:v>92.26074639214994</c:v>
                </c:pt>
                <c:pt idx="36563">
                  <c:v>82.247191433380067</c:v>
                </c:pt>
                <c:pt idx="36564">
                  <c:v>123.86916395399291</c:v>
                </c:pt>
                <c:pt idx="36565">
                  <c:v>120.83546322292796</c:v>
                </c:pt>
                <c:pt idx="36566">
                  <c:v>38.731922602592121</c:v>
                </c:pt>
                <c:pt idx="36567">
                  <c:v>1.21559799899238</c:v>
                </c:pt>
                <c:pt idx="36568">
                  <c:v>1.0547276632573166</c:v>
                </c:pt>
                <c:pt idx="36569">
                  <c:v>0.8113566459289796</c:v>
                </c:pt>
                <c:pt idx="36570">
                  <c:v>0.72499697566209631</c:v>
                </c:pt>
                <c:pt idx="36571">
                  <c:v>0.77350979435341627</c:v>
                </c:pt>
                <c:pt idx="36572">
                  <c:v>0.76724782631328237</c:v>
                </c:pt>
                <c:pt idx="36573">
                  <c:v>0.81033439856167244</c:v>
                </c:pt>
                <c:pt idx="36574">
                  <c:v>0.89194786095763312</c:v>
                </c:pt>
                <c:pt idx="36575">
                  <c:v>0.86151171765364576</c:v>
                </c:pt>
                <c:pt idx="36576">
                  <c:v>0.86224418310544682</c:v>
                </c:pt>
                <c:pt idx="36577">
                  <c:v>0.85562732419182952</c:v>
                </c:pt>
                <c:pt idx="36578">
                  <c:v>1.8521613320140498</c:v>
                </c:pt>
                <c:pt idx="36579">
                  <c:v>4.8903890327690078</c:v>
                </c:pt>
                <c:pt idx="36580">
                  <c:v>1.7370810106101544</c:v>
                </c:pt>
                <c:pt idx="36581">
                  <c:v>43.517003784179906</c:v>
                </c:pt>
                <c:pt idx="36582">
                  <c:v>51.073681233719981</c:v>
                </c:pt>
                <c:pt idx="36583">
                  <c:v>38.229425523550162</c:v>
                </c:pt>
                <c:pt idx="36584">
                  <c:v>79.040935329860986</c:v>
                </c:pt>
                <c:pt idx="36585">
                  <c:v>90.832178548181503</c:v>
                </c:pt>
                <c:pt idx="36586">
                  <c:v>76.180698310007017</c:v>
                </c:pt>
                <c:pt idx="36587">
                  <c:v>96.911161431205869</c:v>
                </c:pt>
                <c:pt idx="36588">
                  <c:v>99.611848687065049</c:v>
                </c:pt>
                <c:pt idx="36589">
                  <c:v>93.943360171847985</c:v>
                </c:pt>
                <c:pt idx="36590">
                  <c:v>40.90489982435497</c:v>
                </c:pt>
                <c:pt idx="36591">
                  <c:v>0.86145244816084887</c:v>
                </c:pt>
                <c:pt idx="36592">
                  <c:v>0.83586265080349642</c:v>
                </c:pt>
                <c:pt idx="36593">
                  <c:v>0.81325195936327632</c:v>
                </c:pt>
                <c:pt idx="36594">
                  <c:v>0.71270117943580114</c:v>
                </c:pt>
                <c:pt idx="36595">
                  <c:v>0.65740496463420373</c:v>
                </c:pt>
                <c:pt idx="36596">
                  <c:v>0.692590720910084</c:v>
                </c:pt>
                <c:pt idx="36597">
                  <c:v>0.76245612706572674</c:v>
                </c:pt>
                <c:pt idx="36598">
                  <c:v>0.70795980616081322</c:v>
                </c:pt>
                <c:pt idx="36599">
                  <c:v>0.7911051873335796</c:v>
                </c:pt>
                <c:pt idx="36600">
                  <c:v>0.83607837237491989</c:v>
                </c:pt>
                <c:pt idx="36601">
                  <c:v>0.74919768302617262</c:v>
                </c:pt>
                <c:pt idx="36602">
                  <c:v>1.7109170542843928</c:v>
                </c:pt>
                <c:pt idx="36603">
                  <c:v>6.8534119478071034</c:v>
                </c:pt>
                <c:pt idx="36604">
                  <c:v>17.498426191541505</c:v>
                </c:pt>
                <c:pt idx="36605">
                  <c:v>12.74247124565801</c:v>
                </c:pt>
                <c:pt idx="36606">
                  <c:v>36.497345716688983</c:v>
                </c:pt>
                <c:pt idx="36607">
                  <c:v>71.707991943357001</c:v>
                </c:pt>
                <c:pt idx="36608">
                  <c:v>83.038548041447029</c:v>
                </c:pt>
                <c:pt idx="36609">
                  <c:v>84.01429144966005</c:v>
                </c:pt>
                <c:pt idx="36610">
                  <c:v>91.248284640839984</c:v>
                </c:pt>
                <c:pt idx="36611">
                  <c:v>79.609574720599994</c:v>
                </c:pt>
                <c:pt idx="36612">
                  <c:v>77.121310967330373</c:v>
                </c:pt>
                <c:pt idx="36613">
                  <c:v>93.039638095439841</c:v>
                </c:pt>
                <c:pt idx="36614">
                  <c:v>41.119698625598197</c:v>
                </c:pt>
                <c:pt idx="36615">
                  <c:v>0.99135643393371053</c:v>
                </c:pt>
                <c:pt idx="36616">
                  <c:v>0.954314787173972</c:v>
                </c:pt>
                <c:pt idx="36617">
                  <c:v>1.0217582499017208</c:v>
                </c:pt>
                <c:pt idx="36618">
                  <c:v>0.91864277386355542</c:v>
                </c:pt>
                <c:pt idx="36619">
                  <c:v>0.99346914699591204</c:v>
                </c:pt>
                <c:pt idx="36620">
                  <c:v>0.99717019222394321</c:v>
                </c:pt>
                <c:pt idx="36621">
                  <c:v>0.99069279852416792</c:v>
                </c:pt>
                <c:pt idx="36622">
                  <c:v>0.95489356216788424</c:v>
                </c:pt>
                <c:pt idx="36623">
                  <c:v>1.1285346289839981</c:v>
                </c:pt>
                <c:pt idx="36624">
                  <c:v>1.1280393785685161</c:v>
                </c:pt>
                <c:pt idx="36625">
                  <c:v>1.093285158037745</c:v>
                </c:pt>
                <c:pt idx="36626">
                  <c:v>2.04181567232175</c:v>
                </c:pt>
                <c:pt idx="36627">
                  <c:v>4.5073929864995996</c:v>
                </c:pt>
                <c:pt idx="36628">
                  <c:v>11.070260297987943</c:v>
                </c:pt>
                <c:pt idx="36629">
                  <c:v>10.298503519699807</c:v>
                </c:pt>
                <c:pt idx="36630">
                  <c:v>46.580253940159764</c:v>
                </c:pt>
                <c:pt idx="36631">
                  <c:v>73.40787156847</c:v>
                </c:pt>
                <c:pt idx="36632">
                  <c:v>92.823336978480256</c:v>
                </c:pt>
                <c:pt idx="36633">
                  <c:v>80.129154968270086</c:v>
                </c:pt>
                <c:pt idx="36634">
                  <c:v>88.580700208879989</c:v>
                </c:pt>
                <c:pt idx="36635">
                  <c:v>83.967647705080026</c:v>
                </c:pt>
                <c:pt idx="36636">
                  <c:v>97.682557474769965</c:v>
                </c:pt>
                <c:pt idx="36637">
                  <c:v>85.629686665000008</c:v>
                </c:pt>
                <c:pt idx="36638">
                  <c:v>37.109670169690503</c:v>
                </c:pt>
                <c:pt idx="36639">
                  <c:v>0.81208652138588322</c:v>
                </c:pt>
                <c:pt idx="36640">
                  <c:v>0.6760702152746666</c:v>
                </c:pt>
                <c:pt idx="36641">
                  <c:v>0.61860144306391318</c:v>
                </c:pt>
                <c:pt idx="36642">
                  <c:v>0.69541212865923496</c:v>
                </c:pt>
                <c:pt idx="36643">
                  <c:v>0.63514918166165391</c:v>
                </c:pt>
                <c:pt idx="36644">
                  <c:v>0.63637127604344346</c:v>
                </c:pt>
                <c:pt idx="36645">
                  <c:v>0</c:v>
                </c:pt>
                <c:pt idx="36646">
                  <c:v>0.75743553224473026</c:v>
                </c:pt>
                <c:pt idx="36647">
                  <c:v>0.71430367060883859</c:v>
                </c:pt>
                <c:pt idx="36648">
                  <c:v>0.72965097662533562</c:v>
                </c:pt>
                <c:pt idx="36649">
                  <c:v>0.66654675389353468</c:v>
                </c:pt>
                <c:pt idx="36650">
                  <c:v>1.4155195690090991</c:v>
                </c:pt>
                <c:pt idx="36651">
                  <c:v>9.5478164119854103</c:v>
                </c:pt>
                <c:pt idx="36652">
                  <c:v>8.8437786483800664</c:v>
                </c:pt>
                <c:pt idx="36653">
                  <c:v>26.413843214249937</c:v>
                </c:pt>
                <c:pt idx="36654">
                  <c:v>28.150081854924803</c:v>
                </c:pt>
                <c:pt idx="36655">
                  <c:v>41.221357286249031</c:v>
                </c:pt>
                <c:pt idx="36656">
                  <c:v>49.925730183919768</c:v>
                </c:pt>
                <c:pt idx="36657">
                  <c:v>37.016398586690229</c:v>
                </c:pt>
                <c:pt idx="36658">
                  <c:v>54.674138047959786</c:v>
                </c:pt>
                <c:pt idx="36659">
                  <c:v>71.878068508570095</c:v>
                </c:pt>
                <c:pt idx="36660">
                  <c:v>85.208917575409941</c:v>
                </c:pt>
                <c:pt idx="36661">
                  <c:v>101.10757312351006</c:v>
                </c:pt>
                <c:pt idx="36662">
                  <c:v>32.734473914601011</c:v>
                </c:pt>
                <c:pt idx="36663">
                  <c:v>0.88247447886141983</c:v>
                </c:pt>
                <c:pt idx="36664">
                  <c:v>0.68980123439388119</c:v>
                </c:pt>
                <c:pt idx="36665">
                  <c:v>25.540014473346851</c:v>
                </c:pt>
                <c:pt idx="36666">
                  <c:v>13.196461713852322</c:v>
                </c:pt>
                <c:pt idx="36667">
                  <c:v>0.83769401344841332</c:v>
                </c:pt>
                <c:pt idx="36668">
                  <c:v>0.82567225027986868</c:v>
                </c:pt>
                <c:pt idx="36669">
                  <c:v>0.69990126851577428</c:v>
                </c:pt>
                <c:pt idx="36670">
                  <c:v>0.62797263541876658</c:v>
                </c:pt>
                <c:pt idx="36671">
                  <c:v>0.60993076111478572</c:v>
                </c:pt>
                <c:pt idx="36672">
                  <c:v>0.64280548929458803</c:v>
                </c:pt>
                <c:pt idx="36673">
                  <c:v>0.53960235289807246</c:v>
                </c:pt>
                <c:pt idx="36674">
                  <c:v>1.4205905606712701</c:v>
                </c:pt>
                <c:pt idx="36675">
                  <c:v>0.67381638609708716</c:v>
                </c:pt>
                <c:pt idx="36676">
                  <c:v>19.2218062676302</c:v>
                </c:pt>
                <c:pt idx="36677">
                  <c:v>21.113577270499718</c:v>
                </c:pt>
                <c:pt idx="36678">
                  <c:v>42.333697984480068</c:v>
                </c:pt>
                <c:pt idx="36679">
                  <c:v>56.366208360469955</c:v>
                </c:pt>
                <c:pt idx="36680">
                  <c:v>51.945301378033037</c:v>
                </c:pt>
                <c:pt idx="36681">
                  <c:v>72.612231716580027</c:v>
                </c:pt>
                <c:pt idx="36682">
                  <c:v>58.347007242840391</c:v>
                </c:pt>
                <c:pt idx="36683">
                  <c:v>50.000514458550242</c:v>
                </c:pt>
                <c:pt idx="36684">
                  <c:v>50.474947035040259</c:v>
                </c:pt>
                <c:pt idx="36685">
                  <c:v>64.531778004959961</c:v>
                </c:pt>
                <c:pt idx="36686">
                  <c:v>26.846236699910008</c:v>
                </c:pt>
                <c:pt idx="36687">
                  <c:v>0.72974572111863578</c:v>
                </c:pt>
                <c:pt idx="36688">
                  <c:v>0.68577079023262</c:v>
                </c:pt>
                <c:pt idx="36689">
                  <c:v>0.64849966921455526</c:v>
                </c:pt>
                <c:pt idx="36690">
                  <c:v>0.62080211059782109</c:v>
                </c:pt>
                <c:pt idx="36691">
                  <c:v>0.74753339383989048</c:v>
                </c:pt>
                <c:pt idx="36692">
                  <c:v>0.6387370388354201</c:v>
                </c:pt>
                <c:pt idx="36693">
                  <c:v>0.6748245250738335</c:v>
                </c:pt>
                <c:pt idx="36694">
                  <c:v>0.59357426411843106</c:v>
                </c:pt>
                <c:pt idx="36695">
                  <c:v>0.57436544906668097</c:v>
                </c:pt>
                <c:pt idx="36696">
                  <c:v>0.59184369870046005</c:v>
                </c:pt>
                <c:pt idx="36697">
                  <c:v>0.62669082062200865</c:v>
                </c:pt>
                <c:pt idx="36698">
                  <c:v>1.0073796613287005</c:v>
                </c:pt>
                <c:pt idx="36699">
                  <c:v>12.650141508778006</c:v>
                </c:pt>
                <c:pt idx="36700">
                  <c:v>23.304543270535021</c:v>
                </c:pt>
                <c:pt idx="36701">
                  <c:v>16.270090162487008</c:v>
                </c:pt>
                <c:pt idx="36702">
                  <c:v>44.538208753798983</c:v>
                </c:pt>
                <c:pt idx="36703">
                  <c:v>75.737348768443894</c:v>
                </c:pt>
                <c:pt idx="36704">
                  <c:v>66.911180555559042</c:v>
                </c:pt>
                <c:pt idx="36705">
                  <c:v>59.186378852000075</c:v>
                </c:pt>
                <c:pt idx="36706">
                  <c:v>76.199021809899932</c:v>
                </c:pt>
                <c:pt idx="36707">
                  <c:v>90.604604560009875</c:v>
                </c:pt>
                <c:pt idx="36708">
                  <c:v>47.150453694659973</c:v>
                </c:pt>
                <c:pt idx="36709">
                  <c:v>59.05988759359002</c:v>
                </c:pt>
                <c:pt idx="36710">
                  <c:v>38.295077857412601</c:v>
                </c:pt>
                <c:pt idx="36711">
                  <c:v>0.81854910257289581</c:v>
                </c:pt>
                <c:pt idx="36712">
                  <c:v>0.71567658088606478</c:v>
                </c:pt>
                <c:pt idx="36713">
                  <c:v>0.65245001939648373</c:v>
                </c:pt>
                <c:pt idx="36714">
                  <c:v>0.6486500698636839</c:v>
                </c:pt>
                <c:pt idx="36715">
                  <c:v>5.626630573680103</c:v>
                </c:pt>
                <c:pt idx="36716">
                  <c:v>17.999776724057845</c:v>
                </c:pt>
                <c:pt idx="36717">
                  <c:v>14.675919082675183</c:v>
                </c:pt>
                <c:pt idx="36718">
                  <c:v>0.66696941484329741</c:v>
                </c:pt>
                <c:pt idx="36719">
                  <c:v>0.68050824227306972</c:v>
                </c:pt>
                <c:pt idx="36720">
                  <c:v>0.60275863254670392</c:v>
                </c:pt>
                <c:pt idx="36721">
                  <c:v>0.74253005418373697</c:v>
                </c:pt>
                <c:pt idx="36722">
                  <c:v>1.2415361587108094</c:v>
                </c:pt>
                <c:pt idx="36723">
                  <c:v>4.7808671174440036</c:v>
                </c:pt>
                <c:pt idx="36724">
                  <c:v>37.608644883897</c:v>
                </c:pt>
                <c:pt idx="36725">
                  <c:v>61.328642171220054</c:v>
                </c:pt>
                <c:pt idx="36726">
                  <c:v>89.35652425131002</c:v>
                </c:pt>
                <c:pt idx="36727">
                  <c:v>266.17730712890989</c:v>
                </c:pt>
                <c:pt idx="36728">
                  <c:v>105.29002454969304</c:v>
                </c:pt>
                <c:pt idx="36729">
                  <c:v>78.058397759330092</c:v>
                </c:pt>
                <c:pt idx="36730">
                  <c:v>74.315699055989853</c:v>
                </c:pt>
                <c:pt idx="36731">
                  <c:v>71.3015580240899</c:v>
                </c:pt>
                <c:pt idx="36732">
                  <c:v>93.787809109158985</c:v>
                </c:pt>
                <c:pt idx="36733">
                  <c:v>126.13177910699983</c:v>
                </c:pt>
                <c:pt idx="36734">
                  <c:v>35.315239446280998</c:v>
                </c:pt>
                <c:pt idx="36735">
                  <c:v>0.98517162709786532</c:v>
                </c:pt>
                <c:pt idx="36736">
                  <c:v>0.66075177119084305</c:v>
                </c:pt>
                <c:pt idx="36737">
                  <c:v>0.60483424969247113</c:v>
                </c:pt>
                <c:pt idx="36738">
                  <c:v>0.54805190329172326</c:v>
                </c:pt>
                <c:pt idx="36739">
                  <c:v>0.53233247285696617</c:v>
                </c:pt>
                <c:pt idx="36740">
                  <c:v>0.55532153780790328</c:v>
                </c:pt>
                <c:pt idx="36741">
                  <c:v>0.5298180501850257</c:v>
                </c:pt>
                <c:pt idx="36742">
                  <c:v>0.55538483074792999</c:v>
                </c:pt>
                <c:pt idx="36743">
                  <c:v>0.60169489040915669</c:v>
                </c:pt>
                <c:pt idx="36744">
                  <c:v>0.71223944513773096</c:v>
                </c:pt>
                <c:pt idx="36745">
                  <c:v>0.77595993555004583</c:v>
                </c:pt>
                <c:pt idx="36746">
                  <c:v>1.7296059660164005</c:v>
                </c:pt>
                <c:pt idx="36747">
                  <c:v>6.641461058979985</c:v>
                </c:pt>
                <c:pt idx="36748">
                  <c:v>3.6183032904698393</c:v>
                </c:pt>
                <c:pt idx="36749">
                  <c:v>62.892111816406995</c:v>
                </c:pt>
                <c:pt idx="36750">
                  <c:v>28.048794759117015</c:v>
                </c:pt>
                <c:pt idx="36751">
                  <c:v>94.558898925780994</c:v>
                </c:pt>
                <c:pt idx="36752">
                  <c:v>166.48387125650959</c:v>
                </c:pt>
                <c:pt idx="36753">
                  <c:v>118.53637668185496</c:v>
                </c:pt>
                <c:pt idx="36754">
                  <c:v>95.230721571177014</c:v>
                </c:pt>
                <c:pt idx="36755">
                  <c:v>53.450886773003049</c:v>
                </c:pt>
                <c:pt idx="36756">
                  <c:v>69.180069715712989</c:v>
                </c:pt>
                <c:pt idx="36757">
                  <c:v>209.22632005480096</c:v>
                </c:pt>
                <c:pt idx="36758">
                  <c:v>64.311797308820019</c:v>
                </c:pt>
                <c:pt idx="36759">
                  <c:v>1.4767109233796252</c:v>
                </c:pt>
                <c:pt idx="36760">
                  <c:v>0.79878830508758192</c:v>
                </c:pt>
                <c:pt idx="36761">
                  <c:v>0.68304551700212279</c:v>
                </c:pt>
                <c:pt idx="36762">
                  <c:v>0.69693571786202102</c:v>
                </c:pt>
                <c:pt idx="36763">
                  <c:v>0.7083839796826723</c:v>
                </c:pt>
                <c:pt idx="36764">
                  <c:v>0.68833615895057898</c:v>
                </c:pt>
                <c:pt idx="36765">
                  <c:v>0.64984587638790037</c:v>
                </c:pt>
                <c:pt idx="36766">
                  <c:v>0.77635918126739301</c:v>
                </c:pt>
                <c:pt idx="36767">
                  <c:v>0.80458001911128019</c:v>
                </c:pt>
                <c:pt idx="36768">
                  <c:v>0.76632992345795992</c:v>
                </c:pt>
                <c:pt idx="36769">
                  <c:v>0.71531704890981995</c:v>
                </c:pt>
                <c:pt idx="36770">
                  <c:v>1.9721318431439983</c:v>
                </c:pt>
                <c:pt idx="36771">
                  <c:v>16.980224416260171</c:v>
                </c:pt>
                <c:pt idx="36772">
                  <c:v>129.21377204047201</c:v>
                </c:pt>
                <c:pt idx="36773">
                  <c:v>184.794676242403</c:v>
                </c:pt>
                <c:pt idx="36774">
                  <c:v>213.02018581813905</c:v>
                </c:pt>
                <c:pt idx="36775">
                  <c:v>205.61465332031298</c:v>
                </c:pt>
                <c:pt idx="36776">
                  <c:v>189.07761501736303</c:v>
                </c:pt>
                <c:pt idx="36777">
                  <c:v>147.99778076171779</c:v>
                </c:pt>
                <c:pt idx="36778">
                  <c:v>151.195114746093</c:v>
                </c:pt>
                <c:pt idx="36779">
                  <c:v>150.41332031249499</c:v>
                </c:pt>
                <c:pt idx="36780">
                  <c:v>143.68256266276103</c:v>
                </c:pt>
                <c:pt idx="36781">
                  <c:v>196.85240383572096</c:v>
                </c:pt>
                <c:pt idx="36782">
                  <c:v>61.012634272421025</c:v>
                </c:pt>
                <c:pt idx="36783">
                  <c:v>1.0580351305071143</c:v>
                </c:pt>
                <c:pt idx="36784">
                  <c:v>1.04208312088791</c:v>
                </c:pt>
                <c:pt idx="36785">
                  <c:v>1.5100002454367023</c:v>
                </c:pt>
                <c:pt idx="36786">
                  <c:v>1.4698080388086951</c:v>
                </c:pt>
                <c:pt idx="36787">
                  <c:v>0.90375811741430023</c:v>
                </c:pt>
                <c:pt idx="36788">
                  <c:v>0.9158610691460003</c:v>
                </c:pt>
                <c:pt idx="36789">
                  <c:v>0.8544071195453814</c:v>
                </c:pt>
                <c:pt idx="36790">
                  <c:v>0.85571372116988564</c:v>
                </c:pt>
                <c:pt idx="36791">
                  <c:v>0.95649490783563385</c:v>
                </c:pt>
                <c:pt idx="36792">
                  <c:v>0.88820670322245798</c:v>
                </c:pt>
                <c:pt idx="36793">
                  <c:v>0.86119059806536347</c:v>
                </c:pt>
                <c:pt idx="36794">
                  <c:v>2.4591253742626495</c:v>
                </c:pt>
                <c:pt idx="36795">
                  <c:v>30.204788804310056</c:v>
                </c:pt>
                <c:pt idx="36796">
                  <c:v>134.06193589953</c:v>
                </c:pt>
                <c:pt idx="36797">
                  <c:v>158.06962863498029</c:v>
                </c:pt>
                <c:pt idx="36798">
                  <c:v>189.31065022787016</c:v>
                </c:pt>
                <c:pt idx="36799">
                  <c:v>189.01063964843001</c:v>
                </c:pt>
                <c:pt idx="36800">
                  <c:v>180.30755479599895</c:v>
                </c:pt>
                <c:pt idx="36801">
                  <c:v>175.78762044271605</c:v>
                </c:pt>
                <c:pt idx="36802">
                  <c:v>125.20577826606302</c:v>
                </c:pt>
                <c:pt idx="36803">
                  <c:v>135.762832573786</c:v>
                </c:pt>
                <c:pt idx="36804">
                  <c:v>144.83406182182989</c:v>
                </c:pt>
                <c:pt idx="36805">
                  <c:v>129.2192873467302</c:v>
                </c:pt>
                <c:pt idx="36806">
                  <c:v>41.225150729531975</c:v>
                </c:pt>
                <c:pt idx="36807">
                  <c:v>2.0826567245613603</c:v>
                </c:pt>
                <c:pt idx="36808">
                  <c:v>1.7121069215147566</c:v>
                </c:pt>
                <c:pt idx="36809">
                  <c:v>1.4266770307696726</c:v>
                </c:pt>
                <c:pt idx="36810">
                  <c:v>1.1603971579751631</c:v>
                </c:pt>
                <c:pt idx="36811">
                  <c:v>1.938384456355831</c:v>
                </c:pt>
                <c:pt idx="36812">
                  <c:v>1.7820634679461191</c:v>
                </c:pt>
                <c:pt idx="36813">
                  <c:v>1.6376708383963758</c:v>
                </c:pt>
                <c:pt idx="36814">
                  <c:v>1.4009942079835171</c:v>
                </c:pt>
                <c:pt idx="36815">
                  <c:v>1.2339976645809321</c:v>
                </c:pt>
                <c:pt idx="36816">
                  <c:v>1.0567949105639873</c:v>
                </c:pt>
                <c:pt idx="36817">
                  <c:v>1.3849436510075221</c:v>
                </c:pt>
                <c:pt idx="36818">
                  <c:v>2.1301373281525002</c:v>
                </c:pt>
                <c:pt idx="36819">
                  <c:v>0.25365413824698635</c:v>
                </c:pt>
                <c:pt idx="36820">
                  <c:v>120.81176242404592</c:v>
                </c:pt>
                <c:pt idx="36821">
                  <c:v>136.32809027777989</c:v>
                </c:pt>
                <c:pt idx="36822">
                  <c:v>156.42352701822983</c:v>
                </c:pt>
                <c:pt idx="36823">
                  <c:v>177.99989705404005</c:v>
                </c:pt>
                <c:pt idx="36824">
                  <c:v>167.41766791449982</c:v>
                </c:pt>
                <c:pt idx="36825">
                  <c:v>175.62799472385996</c:v>
                </c:pt>
                <c:pt idx="36826">
                  <c:v>183.61307590061006</c:v>
                </c:pt>
                <c:pt idx="36827">
                  <c:v>165.11998460557015</c:v>
                </c:pt>
                <c:pt idx="36828">
                  <c:v>180.65606424966973</c:v>
                </c:pt>
                <c:pt idx="36829">
                  <c:v>131.60020755343976</c:v>
                </c:pt>
                <c:pt idx="36830">
                  <c:v>24.943577973429001</c:v>
                </c:pt>
                <c:pt idx="36831">
                  <c:v>2.571574186664944</c:v>
                </c:pt>
                <c:pt idx="36832">
                  <c:v>1.9246859412888668</c:v>
                </c:pt>
                <c:pt idx="36833">
                  <c:v>1.5765680529111799</c:v>
                </c:pt>
                <c:pt idx="36834">
                  <c:v>1.2396613856489909</c:v>
                </c:pt>
                <c:pt idx="36835">
                  <c:v>1.1919430943931368</c:v>
                </c:pt>
                <c:pt idx="36836">
                  <c:v>1.2915851359720145</c:v>
                </c:pt>
                <c:pt idx="36837">
                  <c:v>0.91096287419920496</c:v>
                </c:pt>
                <c:pt idx="36838">
                  <c:v>0.82563042000375819</c:v>
                </c:pt>
                <c:pt idx="36839">
                  <c:v>0.73538884290760809</c:v>
                </c:pt>
                <c:pt idx="36840">
                  <c:v>0.74491255918996302</c:v>
                </c:pt>
                <c:pt idx="36841">
                  <c:v>0.78113219655718502</c:v>
                </c:pt>
                <c:pt idx="36842">
                  <c:v>0.48777332015049879</c:v>
                </c:pt>
                <c:pt idx="36843">
                  <c:v>20.350362787775993</c:v>
                </c:pt>
                <c:pt idx="36844">
                  <c:v>29.530271436899966</c:v>
                </c:pt>
                <c:pt idx="36845">
                  <c:v>21.648357950839909</c:v>
                </c:pt>
                <c:pt idx="36846">
                  <c:v>128.09139628093999</c:v>
                </c:pt>
                <c:pt idx="36847">
                  <c:v>167.04777723524967</c:v>
                </c:pt>
                <c:pt idx="36848">
                  <c:v>97.907075330950192</c:v>
                </c:pt>
                <c:pt idx="36849">
                  <c:v>96.916017252589882</c:v>
                </c:pt>
                <c:pt idx="36850">
                  <c:v>76.855281304260643</c:v>
                </c:pt>
                <c:pt idx="36851">
                  <c:v>140.95568386502055</c:v>
                </c:pt>
                <c:pt idx="36852">
                  <c:v>100.96355299207971</c:v>
                </c:pt>
                <c:pt idx="36853">
                  <c:v>83.536891004780045</c:v>
                </c:pt>
                <c:pt idx="36854">
                  <c:v>29.924501695668994</c:v>
                </c:pt>
                <c:pt idx="36855">
                  <c:v>1.4733458334567962</c:v>
                </c:pt>
                <c:pt idx="36856">
                  <c:v>1.2191859095869433</c:v>
                </c:pt>
                <c:pt idx="36857">
                  <c:v>1.0968186017879971</c:v>
                </c:pt>
                <c:pt idx="36858">
                  <c:v>1.1442299155723505</c:v>
                </c:pt>
                <c:pt idx="36859">
                  <c:v>0.97750737801916054</c:v>
                </c:pt>
                <c:pt idx="36860">
                  <c:v>1.0694545052333797</c:v>
                </c:pt>
                <c:pt idx="36861">
                  <c:v>1.2081525231483143</c:v>
                </c:pt>
                <c:pt idx="36862">
                  <c:v>1.401543498051758</c:v>
                </c:pt>
                <c:pt idx="36863">
                  <c:v>1.2405752326125656</c:v>
                </c:pt>
                <c:pt idx="36864">
                  <c:v>1.2847897786958811</c:v>
                </c:pt>
                <c:pt idx="36865">
                  <c:v>0.95938722619973027</c:v>
                </c:pt>
                <c:pt idx="36866">
                  <c:v>0.31937672429130259</c:v>
                </c:pt>
                <c:pt idx="36867">
                  <c:v>2.2208450857799562</c:v>
                </c:pt>
                <c:pt idx="36868">
                  <c:v>51.680639105903992</c:v>
                </c:pt>
                <c:pt idx="36869">
                  <c:v>127.78851915147999</c:v>
                </c:pt>
                <c:pt idx="36870">
                  <c:v>132.18907307942607</c:v>
                </c:pt>
                <c:pt idx="36871">
                  <c:v>121.36025200738402</c:v>
                </c:pt>
                <c:pt idx="36872">
                  <c:v>103.62034342448101</c:v>
                </c:pt>
                <c:pt idx="36873">
                  <c:v>52.297271592876996</c:v>
                </c:pt>
                <c:pt idx="36874">
                  <c:v>127.68491509331199</c:v>
                </c:pt>
                <c:pt idx="36875">
                  <c:v>117.07224066839996</c:v>
                </c:pt>
                <c:pt idx="36876">
                  <c:v>193.55129543728953</c:v>
                </c:pt>
                <c:pt idx="36877">
                  <c:v>179.82406344943604</c:v>
                </c:pt>
                <c:pt idx="36878">
                  <c:v>57.865303479602005</c:v>
                </c:pt>
                <c:pt idx="36879">
                  <c:v>2.3111886690759889</c:v>
                </c:pt>
                <c:pt idx="36880">
                  <c:v>1.4227021455550197</c:v>
                </c:pt>
                <c:pt idx="36881">
                  <c:v>1.0921984307159802</c:v>
                </c:pt>
                <c:pt idx="36882">
                  <c:v>0.92378475758789991</c:v>
                </c:pt>
                <c:pt idx="36883">
                  <c:v>2.0176515972502229</c:v>
                </c:pt>
                <c:pt idx="36884">
                  <c:v>2.1967515900387631</c:v>
                </c:pt>
                <c:pt idx="36885">
                  <c:v>1.9831160866684745</c:v>
                </c:pt>
                <c:pt idx="36886">
                  <c:v>1.9687911858707559</c:v>
                </c:pt>
                <c:pt idx="36887">
                  <c:v>2.0940888180680761</c:v>
                </c:pt>
                <c:pt idx="36888">
                  <c:v>2.0326611509590182</c:v>
                </c:pt>
                <c:pt idx="36889">
                  <c:v>0.8466397778113901</c:v>
                </c:pt>
                <c:pt idx="36890">
                  <c:v>0.79763351301300034</c:v>
                </c:pt>
                <c:pt idx="36891">
                  <c:v>10.701260700225021</c:v>
                </c:pt>
                <c:pt idx="36892">
                  <c:v>85.415906032990051</c:v>
                </c:pt>
                <c:pt idx="36893">
                  <c:v>157.00631754557202</c:v>
                </c:pt>
                <c:pt idx="36894">
                  <c:v>156.56888427735299</c:v>
                </c:pt>
                <c:pt idx="36895">
                  <c:v>169.80830159505501</c:v>
                </c:pt>
                <c:pt idx="36896">
                  <c:v>164.40498833549998</c:v>
                </c:pt>
                <c:pt idx="36897">
                  <c:v>173.79905110677703</c:v>
                </c:pt>
                <c:pt idx="36898">
                  <c:v>167.59744222004019</c:v>
                </c:pt>
                <c:pt idx="36899">
                  <c:v>148.85795098198184</c:v>
                </c:pt>
                <c:pt idx="36900">
                  <c:v>132.66877726236999</c:v>
                </c:pt>
                <c:pt idx="36901">
                  <c:v>155.95818033854039</c:v>
                </c:pt>
                <c:pt idx="36902">
                  <c:v>47.067694935268008</c:v>
                </c:pt>
                <c:pt idx="36903">
                  <c:v>2.8807173469029976</c:v>
                </c:pt>
                <c:pt idx="36904">
                  <c:v>1.8022053561197993</c:v>
                </c:pt>
                <c:pt idx="36905">
                  <c:v>1.9726165708959016</c:v>
                </c:pt>
                <c:pt idx="36906">
                  <c:v>1.9159348730187897</c:v>
                </c:pt>
                <c:pt idx="36907">
                  <c:v>2.0089299323488792</c:v>
                </c:pt>
                <c:pt idx="36908">
                  <c:v>1.8912873998534596</c:v>
                </c:pt>
                <c:pt idx="36909">
                  <c:v>1.9127066263094612</c:v>
                </c:pt>
                <c:pt idx="36910">
                  <c:v>2.0114413038764249</c:v>
                </c:pt>
                <c:pt idx="36911">
                  <c:v>2.0568965883270276</c:v>
                </c:pt>
                <c:pt idx="36912">
                  <c:v>2.0462227163164508</c:v>
                </c:pt>
                <c:pt idx="36913">
                  <c:v>1.0480858790250407</c:v>
                </c:pt>
                <c:pt idx="36914">
                  <c:v>1.4368318001757032</c:v>
                </c:pt>
                <c:pt idx="36915">
                  <c:v>25.219910575020094</c:v>
                </c:pt>
                <c:pt idx="36916">
                  <c:v>132.04996961806023</c:v>
                </c:pt>
                <c:pt idx="36917">
                  <c:v>187.04617784288405</c:v>
                </c:pt>
                <c:pt idx="36918">
                  <c:v>198.981116265189</c:v>
                </c:pt>
                <c:pt idx="36919">
                  <c:v>205.37983588325002</c:v>
                </c:pt>
                <c:pt idx="36920">
                  <c:v>197.2105935329887</c:v>
                </c:pt>
                <c:pt idx="36921">
                  <c:v>204.79625189887199</c:v>
                </c:pt>
                <c:pt idx="36922">
                  <c:v>204.03948920356203</c:v>
                </c:pt>
                <c:pt idx="36923">
                  <c:v>208.69196261935599</c:v>
                </c:pt>
                <c:pt idx="36924">
                  <c:v>217.27957736545</c:v>
                </c:pt>
                <c:pt idx="36925">
                  <c:v>208.09301120333998</c:v>
                </c:pt>
                <c:pt idx="36926">
                  <c:v>65.699606632943983</c:v>
                </c:pt>
                <c:pt idx="36927">
                  <c:v>2.4050356327513969</c:v>
                </c:pt>
                <c:pt idx="36928">
                  <c:v>5.0701803766281843</c:v>
                </c:pt>
                <c:pt idx="36929">
                  <c:v>2.0603724013914029</c:v>
                </c:pt>
                <c:pt idx="36930">
                  <c:v>2.0466618554680838</c:v>
                </c:pt>
                <c:pt idx="36931">
                  <c:v>2.0701472178358449</c:v>
                </c:pt>
                <c:pt idx="36932">
                  <c:v>2.0314925056614168</c:v>
                </c:pt>
                <c:pt idx="36933">
                  <c:v>1.9770052224038293</c:v>
                </c:pt>
                <c:pt idx="36934">
                  <c:v>2.0128956724384959</c:v>
                </c:pt>
                <c:pt idx="36935">
                  <c:v>1.907820445038406</c:v>
                </c:pt>
                <c:pt idx="36936">
                  <c:v>1.8888518782609955</c:v>
                </c:pt>
                <c:pt idx="36937">
                  <c:v>1.4287100017301519</c:v>
                </c:pt>
                <c:pt idx="36938">
                  <c:v>0.61597868329869954</c:v>
                </c:pt>
                <c:pt idx="36939">
                  <c:v>30.227008944620138</c:v>
                </c:pt>
                <c:pt idx="36940">
                  <c:v>142.76843722872991</c:v>
                </c:pt>
                <c:pt idx="36941">
                  <c:v>183.89889512803239</c:v>
                </c:pt>
                <c:pt idx="36942">
                  <c:v>179.86238118490238</c:v>
                </c:pt>
                <c:pt idx="36943">
                  <c:v>94.910542534715091</c:v>
                </c:pt>
                <c:pt idx="36944">
                  <c:v>132.95358913845797</c:v>
                </c:pt>
                <c:pt idx="36945">
                  <c:v>184.30288248698278</c:v>
                </c:pt>
                <c:pt idx="36946">
                  <c:v>209.68229627821003</c:v>
                </c:pt>
                <c:pt idx="36947">
                  <c:v>215.15164822048303</c:v>
                </c:pt>
                <c:pt idx="36948">
                  <c:v>233.56400797525998</c:v>
                </c:pt>
                <c:pt idx="36949">
                  <c:v>229.91825819227898</c:v>
                </c:pt>
                <c:pt idx="36950">
                  <c:v>118.88355851327998</c:v>
                </c:pt>
                <c:pt idx="36951">
                  <c:v>2.2013601299506802</c:v>
                </c:pt>
                <c:pt idx="36952">
                  <c:v>1.7773200621116478</c:v>
                </c:pt>
                <c:pt idx="36953">
                  <c:v>1.761113564240373</c:v>
                </c:pt>
                <c:pt idx="36954">
                  <c:v>1.741996638614498</c:v>
                </c:pt>
                <c:pt idx="36955">
                  <c:v>1.7117358049395421</c:v>
                </c:pt>
                <c:pt idx="36956">
                  <c:v>1.7209361771816707</c:v>
                </c:pt>
                <c:pt idx="36957">
                  <c:v>1.79800017632058</c:v>
                </c:pt>
                <c:pt idx="36958">
                  <c:v>1.696946070148619</c:v>
                </c:pt>
                <c:pt idx="36959">
                  <c:v>1.667358472585081</c:v>
                </c:pt>
                <c:pt idx="36960">
                  <c:v>1.6224117162630209</c:v>
                </c:pt>
                <c:pt idx="36961">
                  <c:v>1.0420180794089322</c:v>
                </c:pt>
                <c:pt idx="36962">
                  <c:v>0.86323614741699828</c:v>
                </c:pt>
                <c:pt idx="36963">
                  <c:v>20.068351448902945</c:v>
                </c:pt>
                <c:pt idx="36964">
                  <c:v>82.72831624348305</c:v>
                </c:pt>
                <c:pt idx="36965">
                  <c:v>98.657384440090027</c:v>
                </c:pt>
                <c:pt idx="36966">
                  <c:v>97.005708821619919</c:v>
                </c:pt>
                <c:pt idx="36967">
                  <c:v>122.55430202908201</c:v>
                </c:pt>
                <c:pt idx="36968">
                  <c:v>153.419997016048</c:v>
                </c:pt>
                <c:pt idx="36969">
                  <c:v>180.70747612846804</c:v>
                </c:pt>
                <c:pt idx="36970">
                  <c:v>143.10332519531204</c:v>
                </c:pt>
                <c:pt idx="36971">
                  <c:v>154.24337646484503</c:v>
                </c:pt>
                <c:pt idx="36972">
                  <c:v>169.86411946614999</c:v>
                </c:pt>
                <c:pt idx="36973">
                  <c:v>173.38338860405202</c:v>
                </c:pt>
                <c:pt idx="36974">
                  <c:v>60.890946235336003</c:v>
                </c:pt>
                <c:pt idx="36975">
                  <c:v>1.6504634217844263</c:v>
                </c:pt>
                <c:pt idx="36976">
                  <c:v>1.3089703182964638</c:v>
                </c:pt>
                <c:pt idx="36977">
                  <c:v>1.4729429065579507</c:v>
                </c:pt>
                <c:pt idx="36978">
                  <c:v>1.5487005463363752</c:v>
                </c:pt>
                <c:pt idx="36979">
                  <c:v>1.6389284562541941</c:v>
                </c:pt>
                <c:pt idx="36980">
                  <c:v>1.7430806462347088</c:v>
                </c:pt>
                <c:pt idx="36981">
                  <c:v>1.598368769895457</c:v>
                </c:pt>
                <c:pt idx="36982">
                  <c:v>1.603854788705753</c:v>
                </c:pt>
                <c:pt idx="36983">
                  <c:v>1.7061779173836962</c:v>
                </c:pt>
                <c:pt idx="36984">
                  <c:v>1.7557683344483321</c:v>
                </c:pt>
                <c:pt idx="36985">
                  <c:v>0.59863015917463014</c:v>
                </c:pt>
                <c:pt idx="36986">
                  <c:v>0.7553248079829018</c:v>
                </c:pt>
                <c:pt idx="36987">
                  <c:v>5.8692724863699368</c:v>
                </c:pt>
                <c:pt idx="36988">
                  <c:v>50.95490732828322</c:v>
                </c:pt>
                <c:pt idx="36989">
                  <c:v>68.440831705723596</c:v>
                </c:pt>
                <c:pt idx="36990">
                  <c:v>80.234546440973645</c:v>
                </c:pt>
                <c:pt idx="36991">
                  <c:v>101.97578667534998</c:v>
                </c:pt>
                <c:pt idx="36992">
                  <c:v>132.60477566189351</c:v>
                </c:pt>
                <c:pt idx="36993">
                  <c:v>104.96002997503894</c:v>
                </c:pt>
                <c:pt idx="36994">
                  <c:v>189.85927313910398</c:v>
                </c:pt>
                <c:pt idx="36995">
                  <c:v>180.98428100586202</c:v>
                </c:pt>
                <c:pt idx="36996">
                  <c:v>187.69445719400801</c:v>
                </c:pt>
                <c:pt idx="36997">
                  <c:v>176.55749094644989</c:v>
                </c:pt>
                <c:pt idx="36998">
                  <c:v>52.691558466289202</c:v>
                </c:pt>
                <c:pt idx="36999">
                  <c:v>1.3642540312803371</c:v>
                </c:pt>
                <c:pt idx="37000">
                  <c:v>1.0828229994561052</c:v>
                </c:pt>
                <c:pt idx="37001">
                  <c:v>1.288332449155503</c:v>
                </c:pt>
                <c:pt idx="37002">
                  <c:v>1.34136819710166</c:v>
                </c:pt>
                <c:pt idx="37003">
                  <c:v>1.6155206370329342</c:v>
                </c:pt>
                <c:pt idx="37004">
                  <c:v>1.8075915958516333</c:v>
                </c:pt>
                <c:pt idx="37005">
                  <c:v>1.8531391079553039</c:v>
                </c:pt>
                <c:pt idx="37006">
                  <c:v>1.79914868335296</c:v>
                </c:pt>
                <c:pt idx="37007">
                  <c:v>1.8621561248715901</c:v>
                </c:pt>
                <c:pt idx="37008">
                  <c:v>1.8529223437167501</c:v>
                </c:pt>
                <c:pt idx="37009">
                  <c:v>0.81665031524428011</c:v>
                </c:pt>
                <c:pt idx="37010">
                  <c:v>0.97252993386610598</c:v>
                </c:pt>
                <c:pt idx="37011">
                  <c:v>32.801884401108055</c:v>
                </c:pt>
                <c:pt idx="37012">
                  <c:v>82.709690958654988</c:v>
                </c:pt>
                <c:pt idx="37013">
                  <c:v>169.08138699001501</c:v>
                </c:pt>
                <c:pt idx="37014">
                  <c:v>184.40179796007197</c:v>
                </c:pt>
                <c:pt idx="37015">
                  <c:v>163.19860053168298</c:v>
                </c:pt>
                <c:pt idx="37016">
                  <c:v>193.86708116318479</c:v>
                </c:pt>
                <c:pt idx="37017">
                  <c:v>217.571196017793</c:v>
                </c:pt>
                <c:pt idx="37018">
                  <c:v>208.8036208767335</c:v>
                </c:pt>
                <c:pt idx="37019">
                  <c:v>66.312448459204504</c:v>
                </c:pt>
                <c:pt idx="37020">
                  <c:v>199.48035454643502</c:v>
                </c:pt>
                <c:pt idx="37021">
                  <c:v>166.35297966851067</c:v>
                </c:pt>
                <c:pt idx="37022">
                  <c:v>59.046236122432006</c:v>
                </c:pt>
                <c:pt idx="37023">
                  <c:v>1.544109310171542</c:v>
                </c:pt>
                <c:pt idx="37024">
                  <c:v>1.1456911628316842</c:v>
                </c:pt>
                <c:pt idx="37025">
                  <c:v>0.83406981180222672</c:v>
                </c:pt>
                <c:pt idx="37026">
                  <c:v>0.91933701033875304</c:v>
                </c:pt>
                <c:pt idx="37027">
                  <c:v>0.78512951949742493</c:v>
                </c:pt>
                <c:pt idx="37028">
                  <c:v>0.15741571545413302</c:v>
                </c:pt>
                <c:pt idx="37029">
                  <c:v>0.80726654909888607</c:v>
                </c:pt>
                <c:pt idx="37030">
                  <c:v>0.82814786129915674</c:v>
                </c:pt>
                <c:pt idx="37031">
                  <c:v>0.89143933556085442</c:v>
                </c:pt>
                <c:pt idx="37032">
                  <c:v>0.82884918148545284</c:v>
                </c:pt>
                <c:pt idx="37033">
                  <c:v>0.85609065068963763</c:v>
                </c:pt>
                <c:pt idx="37034">
                  <c:v>3.9799693948088049</c:v>
                </c:pt>
                <c:pt idx="37035">
                  <c:v>48.606281318664003</c:v>
                </c:pt>
                <c:pt idx="37036">
                  <c:v>136.13297349717999</c:v>
                </c:pt>
                <c:pt idx="37037">
                  <c:v>163.72021972656012</c:v>
                </c:pt>
                <c:pt idx="37038">
                  <c:v>184.78914469401201</c:v>
                </c:pt>
                <c:pt idx="37039">
                  <c:v>134.53756591796594</c:v>
                </c:pt>
                <c:pt idx="37040">
                  <c:v>177.58890624999898</c:v>
                </c:pt>
                <c:pt idx="37041">
                  <c:v>183.82109063042594</c:v>
                </c:pt>
                <c:pt idx="37042">
                  <c:v>185.94730929904711</c:v>
                </c:pt>
                <c:pt idx="37043">
                  <c:v>194.77151204427014</c:v>
                </c:pt>
                <c:pt idx="37044">
                  <c:v>191.27432196722702</c:v>
                </c:pt>
                <c:pt idx="37045">
                  <c:v>151.8293924967474</c:v>
                </c:pt>
                <c:pt idx="37046">
                  <c:v>49.263093157632198</c:v>
                </c:pt>
                <c:pt idx="37047">
                  <c:v>1.9911711177167781</c:v>
                </c:pt>
                <c:pt idx="37048">
                  <c:v>1.2776146647480933</c:v>
                </c:pt>
                <c:pt idx="37049">
                  <c:v>0.90747195932548497</c:v>
                </c:pt>
                <c:pt idx="37050">
                  <c:v>0.93798052335437687</c:v>
                </c:pt>
                <c:pt idx="37051">
                  <c:v>0.9663360900234399</c:v>
                </c:pt>
                <c:pt idx="37052">
                  <c:v>0.96335120770450011</c:v>
                </c:pt>
                <c:pt idx="37053">
                  <c:v>0.92635973162285978</c:v>
                </c:pt>
                <c:pt idx="37054">
                  <c:v>0.92338153625779995</c:v>
                </c:pt>
                <c:pt idx="37055">
                  <c:v>0.90550570332800984</c:v>
                </c:pt>
                <c:pt idx="37056">
                  <c:v>1.2854144471474598</c:v>
                </c:pt>
                <c:pt idx="37057">
                  <c:v>0.88954509071320054</c:v>
                </c:pt>
                <c:pt idx="37058">
                  <c:v>1.399249491580008</c:v>
                </c:pt>
                <c:pt idx="37059">
                  <c:v>29.618838484022035</c:v>
                </c:pt>
                <c:pt idx="37060">
                  <c:v>145.72642849393014</c:v>
                </c:pt>
                <c:pt idx="37061">
                  <c:v>170.89538411457988</c:v>
                </c:pt>
                <c:pt idx="37062">
                  <c:v>178.22234917534001</c:v>
                </c:pt>
                <c:pt idx="37063">
                  <c:v>178.68906521267201</c:v>
                </c:pt>
                <c:pt idx="37064">
                  <c:v>162.73561930337405</c:v>
                </c:pt>
                <c:pt idx="37065">
                  <c:v>180.05009033203493</c:v>
                </c:pt>
                <c:pt idx="37066">
                  <c:v>186.35448676215287</c:v>
                </c:pt>
                <c:pt idx="37067">
                  <c:v>200.96352566188531</c:v>
                </c:pt>
                <c:pt idx="37068">
                  <c:v>187.88194173177203</c:v>
                </c:pt>
                <c:pt idx="37069">
                  <c:v>184.10738220215001</c:v>
                </c:pt>
                <c:pt idx="37070">
                  <c:v>62.670719979223009</c:v>
                </c:pt>
                <c:pt idx="37071">
                  <c:v>1.8155591732991105</c:v>
                </c:pt>
                <c:pt idx="37072">
                  <c:v>0.92800493223956426</c:v>
                </c:pt>
                <c:pt idx="37073">
                  <c:v>0.86924838776824598</c:v>
                </c:pt>
                <c:pt idx="37074">
                  <c:v>0.83009499392276076</c:v>
                </c:pt>
                <c:pt idx="37075">
                  <c:v>0.82425188782452274</c:v>
                </c:pt>
                <c:pt idx="37076">
                  <c:v>0.81272957894335018</c:v>
                </c:pt>
                <c:pt idx="37077">
                  <c:v>0.80612740905091929</c:v>
                </c:pt>
                <c:pt idx="37078">
                  <c:v>0.81720064042438367</c:v>
                </c:pt>
                <c:pt idx="37079">
                  <c:v>0.80212040829525599</c:v>
                </c:pt>
                <c:pt idx="37080">
                  <c:v>0.81290900763992491</c:v>
                </c:pt>
                <c:pt idx="37081">
                  <c:v>0.85275838104110813</c:v>
                </c:pt>
                <c:pt idx="37082">
                  <c:v>2.6811072055932996</c:v>
                </c:pt>
                <c:pt idx="37083">
                  <c:v>40.983127882217019</c:v>
                </c:pt>
                <c:pt idx="37084">
                  <c:v>143.97999023437001</c:v>
                </c:pt>
                <c:pt idx="37085">
                  <c:v>179.41762898763</c:v>
                </c:pt>
                <c:pt idx="37086">
                  <c:v>167.7133455403598</c:v>
                </c:pt>
                <c:pt idx="37087">
                  <c:v>160.33845920138998</c:v>
                </c:pt>
                <c:pt idx="37088">
                  <c:v>184.65802191839998</c:v>
                </c:pt>
                <c:pt idx="37089">
                  <c:v>166.55961046006996</c:v>
                </c:pt>
                <c:pt idx="37090">
                  <c:v>153.90870415582003</c:v>
                </c:pt>
                <c:pt idx="37091">
                  <c:v>190.06732584635699</c:v>
                </c:pt>
                <c:pt idx="37092">
                  <c:v>212.378934461798</c:v>
                </c:pt>
                <c:pt idx="37093">
                  <c:v>185.87736484103897</c:v>
                </c:pt>
                <c:pt idx="37094">
                  <c:v>68.976772830949983</c:v>
                </c:pt>
                <c:pt idx="37095">
                  <c:v>1.7795488136486499</c:v>
                </c:pt>
                <c:pt idx="37096">
                  <c:v>1.0179014257067838</c:v>
                </c:pt>
                <c:pt idx="37097">
                  <c:v>1.0129168150747874</c:v>
                </c:pt>
                <c:pt idx="37098">
                  <c:v>0.96078182998316264</c:v>
                </c:pt>
                <c:pt idx="37099">
                  <c:v>1.0000891511645722</c:v>
                </c:pt>
                <c:pt idx="37100">
                  <c:v>1.0432408788292358</c:v>
                </c:pt>
                <c:pt idx="37101">
                  <c:v>1.0254517373469751</c:v>
                </c:pt>
                <c:pt idx="37102">
                  <c:v>0.91580913148586984</c:v>
                </c:pt>
                <c:pt idx="37103">
                  <c:v>0.93141820114192697</c:v>
                </c:pt>
                <c:pt idx="37104">
                  <c:v>0.23179905066323592</c:v>
                </c:pt>
                <c:pt idx="37105">
                  <c:v>1.1886652477010198</c:v>
                </c:pt>
                <c:pt idx="37106">
                  <c:v>8.4953811098500864E-2</c:v>
                </c:pt>
                <c:pt idx="37107">
                  <c:v>13.380856081644993</c:v>
                </c:pt>
                <c:pt idx="37108">
                  <c:v>54.925731811519881</c:v>
                </c:pt>
                <c:pt idx="37109">
                  <c:v>59.472321845159968</c:v>
                </c:pt>
                <c:pt idx="37110">
                  <c:v>73.903056911889962</c:v>
                </c:pt>
                <c:pt idx="37111">
                  <c:v>73.619015977651998</c:v>
                </c:pt>
                <c:pt idx="37112">
                  <c:v>77.845195651579843</c:v>
                </c:pt>
                <c:pt idx="37113">
                  <c:v>88.852297905820024</c:v>
                </c:pt>
                <c:pt idx="37114">
                  <c:v>90.187670627170064</c:v>
                </c:pt>
                <c:pt idx="37115">
                  <c:v>75.299755893280008</c:v>
                </c:pt>
                <c:pt idx="37116">
                  <c:v>82.328862457276955</c:v>
                </c:pt>
                <c:pt idx="37117">
                  <c:v>98.076922565029918</c:v>
                </c:pt>
                <c:pt idx="37118">
                  <c:v>26.474347816529018</c:v>
                </c:pt>
                <c:pt idx="37119">
                  <c:v>0.12641690727765997</c:v>
                </c:pt>
                <c:pt idx="37120">
                  <c:v>0.27082707900915004</c:v>
                </c:pt>
                <c:pt idx="37121">
                  <c:v>8.3339081020559869E-2</c:v>
                </c:pt>
                <c:pt idx="37122">
                  <c:v>3.6982917565099971E-2</c:v>
                </c:pt>
                <c:pt idx="37123">
                  <c:v>2.5341453518180179E-2</c:v>
                </c:pt>
                <c:pt idx="37124">
                  <c:v>0.15408377534486983</c:v>
                </c:pt>
                <c:pt idx="37125">
                  <c:v>0.29658248970509493</c:v>
                </c:pt>
                <c:pt idx="37126">
                  <c:v>1.0574730508517043</c:v>
                </c:pt>
                <c:pt idx="37127">
                  <c:v>1.0587703138245039</c:v>
                </c:pt>
                <c:pt idx="37128">
                  <c:v>1.0730435776605394</c:v>
                </c:pt>
                <c:pt idx="37129">
                  <c:v>1.2905850194766879</c:v>
                </c:pt>
                <c:pt idx="37130">
                  <c:v>5.2729568246436003</c:v>
                </c:pt>
                <c:pt idx="37131">
                  <c:v>38.112665404213033</c:v>
                </c:pt>
                <c:pt idx="37132">
                  <c:v>89.918014831543019</c:v>
                </c:pt>
                <c:pt idx="37133">
                  <c:v>83.824081963433969</c:v>
                </c:pt>
                <c:pt idx="37134">
                  <c:v>103.25804375543976</c:v>
                </c:pt>
                <c:pt idx="37135">
                  <c:v>161.13686455620973</c:v>
                </c:pt>
                <c:pt idx="37136">
                  <c:v>129.2186018880202</c:v>
                </c:pt>
                <c:pt idx="37137">
                  <c:v>140.61564344618</c:v>
                </c:pt>
                <c:pt idx="37138">
                  <c:v>140.88244249132003</c:v>
                </c:pt>
                <c:pt idx="37139">
                  <c:v>191.58410942925002</c:v>
                </c:pt>
                <c:pt idx="37140">
                  <c:v>168.23426581488604</c:v>
                </c:pt>
                <c:pt idx="37141">
                  <c:v>172.97662285698701</c:v>
                </c:pt>
                <c:pt idx="37142">
                  <c:v>57.482855840755754</c:v>
                </c:pt>
                <c:pt idx="37143">
                  <c:v>0.61614464086977971</c:v>
                </c:pt>
                <c:pt idx="37144">
                  <c:v>0.1239508757749801</c:v>
                </c:pt>
                <c:pt idx="37145">
                  <c:v>0.91921545326238996</c:v>
                </c:pt>
                <c:pt idx="37146">
                  <c:v>0.72205133725144488</c:v>
                </c:pt>
                <c:pt idx="37147">
                  <c:v>0.49697197713777008</c:v>
                </c:pt>
                <c:pt idx="37148">
                  <c:v>7.8212417604109907E-2</c:v>
                </c:pt>
                <c:pt idx="37149">
                  <c:v>0.59275407941900005</c:v>
                </c:pt>
                <c:pt idx="37150">
                  <c:v>0.51136161366419985</c:v>
                </c:pt>
                <c:pt idx="37151">
                  <c:v>0.37452739703747007</c:v>
                </c:pt>
                <c:pt idx="37152">
                  <c:v>1.0710240230069901</c:v>
                </c:pt>
                <c:pt idx="37153">
                  <c:v>0.9026159871611501</c:v>
                </c:pt>
                <c:pt idx="37154">
                  <c:v>2.0028140139539019</c:v>
                </c:pt>
                <c:pt idx="37155">
                  <c:v>59.32914255777689</c:v>
                </c:pt>
                <c:pt idx="37156">
                  <c:v>182.58784939236011</c:v>
                </c:pt>
                <c:pt idx="37157">
                  <c:v>148.18545376247994</c:v>
                </c:pt>
                <c:pt idx="37158">
                  <c:v>165.19917263456</c:v>
                </c:pt>
                <c:pt idx="37159">
                  <c:v>159.61066596136993</c:v>
                </c:pt>
                <c:pt idx="37160">
                  <c:v>143.69384223089992</c:v>
                </c:pt>
                <c:pt idx="37161">
                  <c:v>161.75186143662995</c:v>
                </c:pt>
                <c:pt idx="37162">
                  <c:v>171.92719455294991</c:v>
                </c:pt>
                <c:pt idx="37163">
                  <c:v>170.95410481771</c:v>
                </c:pt>
                <c:pt idx="37164">
                  <c:v>164.70031738281</c:v>
                </c:pt>
                <c:pt idx="37165">
                  <c:v>159.60720364040799</c:v>
                </c:pt>
                <c:pt idx="37166">
                  <c:v>58.862725399766013</c:v>
                </c:pt>
                <c:pt idx="37167">
                  <c:v>1.1936178858034014</c:v>
                </c:pt>
                <c:pt idx="37168">
                  <c:v>0.44130235410216789</c:v>
                </c:pt>
                <c:pt idx="37169">
                  <c:v>9.079828335906992E-2</c:v>
                </c:pt>
                <c:pt idx="37170">
                  <c:v>0.32982142952269</c:v>
                </c:pt>
                <c:pt idx="37171">
                  <c:v>0.27841881502776</c:v>
                </c:pt>
                <c:pt idx="37172">
                  <c:v>0.2706293973826599</c:v>
                </c:pt>
                <c:pt idx="37173">
                  <c:v>0.23881684923843993</c:v>
                </c:pt>
                <c:pt idx="37174">
                  <c:v>5.2222722183549841E-2</c:v>
                </c:pt>
                <c:pt idx="37175">
                  <c:v>0.37181346839869023</c:v>
                </c:pt>
                <c:pt idx="37176">
                  <c:v>0.29486807725019015</c:v>
                </c:pt>
                <c:pt idx="37177">
                  <c:v>0.8252240503106798</c:v>
                </c:pt>
                <c:pt idx="37178">
                  <c:v>1.3744714510842044</c:v>
                </c:pt>
                <c:pt idx="37179">
                  <c:v>82.070644904242698</c:v>
                </c:pt>
                <c:pt idx="37180">
                  <c:v>229.58776190863412</c:v>
                </c:pt>
                <c:pt idx="37181">
                  <c:v>232.32301784938994</c:v>
                </c:pt>
                <c:pt idx="37182">
                  <c:v>231.79455322266006</c:v>
                </c:pt>
                <c:pt idx="37183">
                  <c:v>433.75985351561985</c:v>
                </c:pt>
                <c:pt idx="37184">
                  <c:v>234.32095594617999</c:v>
                </c:pt>
                <c:pt idx="37185">
                  <c:v>238.41742160374019</c:v>
                </c:pt>
                <c:pt idx="37186">
                  <c:v>187.38873128255699</c:v>
                </c:pt>
                <c:pt idx="37187">
                  <c:v>200.02135023328805</c:v>
                </c:pt>
                <c:pt idx="37188">
                  <c:v>230.98469346788204</c:v>
                </c:pt>
                <c:pt idx="37189">
                  <c:v>240.57057630750899</c:v>
                </c:pt>
                <c:pt idx="37190">
                  <c:v>58.442370359283998</c:v>
                </c:pt>
                <c:pt idx="37191">
                  <c:v>1.1093032057786203</c:v>
                </c:pt>
                <c:pt idx="37192">
                  <c:v>0.42354696681189008</c:v>
                </c:pt>
                <c:pt idx="37193">
                  <c:v>5.8872693954779898E-2</c:v>
                </c:pt>
                <c:pt idx="37194">
                  <c:v>0.20794702200464998</c:v>
                </c:pt>
                <c:pt idx="37195">
                  <c:v>0.10820815486784019</c:v>
                </c:pt>
                <c:pt idx="37196">
                  <c:v>0.19111528175383974</c:v>
                </c:pt>
                <c:pt idx="37197">
                  <c:v>6.2296111217750028E-2</c:v>
                </c:pt>
                <c:pt idx="37198">
                  <c:v>0.34767894744715999</c:v>
                </c:pt>
                <c:pt idx="37199">
                  <c:v>0.10727169479938015</c:v>
                </c:pt>
                <c:pt idx="37200">
                  <c:v>0.29543008974835971</c:v>
                </c:pt>
                <c:pt idx="37201">
                  <c:v>2.0620237205110601</c:v>
                </c:pt>
                <c:pt idx="37202">
                  <c:v>2.5194786240439839</c:v>
                </c:pt>
                <c:pt idx="37203">
                  <c:v>16.604280776979977</c:v>
                </c:pt>
                <c:pt idx="37204">
                  <c:v>21.445726454000123</c:v>
                </c:pt>
                <c:pt idx="37205">
                  <c:v>43.457267388239075</c:v>
                </c:pt>
                <c:pt idx="37206">
                  <c:v>39.882175564231034</c:v>
                </c:pt>
                <c:pt idx="37207">
                  <c:v>54.627940266929954</c:v>
                </c:pt>
                <c:pt idx="37208">
                  <c:v>367.39755642361001</c:v>
                </c:pt>
                <c:pt idx="37209">
                  <c:v>161.12120144314986</c:v>
                </c:pt>
                <c:pt idx="37210">
                  <c:v>222.25220960829029</c:v>
                </c:pt>
                <c:pt idx="37211">
                  <c:v>205.7576843261802</c:v>
                </c:pt>
                <c:pt idx="37212">
                  <c:v>132.97059312607985</c:v>
                </c:pt>
                <c:pt idx="37213">
                  <c:v>152.07848154704016</c:v>
                </c:pt>
                <c:pt idx="37214">
                  <c:v>40.50648628400404</c:v>
                </c:pt>
                <c:pt idx="37215">
                  <c:v>0.37455025625155014</c:v>
                </c:pt>
                <c:pt idx="37216">
                  <c:v>0.26773302765895002</c:v>
                </c:pt>
                <c:pt idx="37217">
                  <c:v>0.20302950317552004</c:v>
                </c:pt>
                <c:pt idx="37218">
                  <c:v>0</c:v>
                </c:pt>
                <c:pt idx="37219">
                  <c:v>6.404521196084012E-2</c:v>
                </c:pt>
                <c:pt idx="37220">
                  <c:v>3.2699129845539687E-2</c:v>
                </c:pt>
                <c:pt idx="37221">
                  <c:v>5.9942782771670089E-2</c:v>
                </c:pt>
                <c:pt idx="37222">
                  <c:v>0.79316438593789007</c:v>
                </c:pt>
                <c:pt idx="37223">
                  <c:v>0.77498921070473026</c:v>
                </c:pt>
                <c:pt idx="37224">
                  <c:v>0.78044176785793007</c:v>
                </c:pt>
                <c:pt idx="37225">
                  <c:v>0.87245518737896033</c:v>
                </c:pt>
                <c:pt idx="37226">
                  <c:v>2.6371865875529892</c:v>
                </c:pt>
                <c:pt idx="37227">
                  <c:v>4.3607109239370061</c:v>
                </c:pt>
                <c:pt idx="37228">
                  <c:v>46.262289157439909</c:v>
                </c:pt>
                <c:pt idx="37229">
                  <c:v>101.21926540798017</c:v>
                </c:pt>
                <c:pt idx="37230">
                  <c:v>133.10328097873025</c:v>
                </c:pt>
                <c:pt idx="37231">
                  <c:v>132.25359897189708</c:v>
                </c:pt>
                <c:pt idx="37232">
                  <c:v>151.222361992728</c:v>
                </c:pt>
                <c:pt idx="37233">
                  <c:v>87.943138427729991</c:v>
                </c:pt>
                <c:pt idx="37234">
                  <c:v>78.712898440880963</c:v>
                </c:pt>
                <c:pt idx="37235">
                  <c:v>71.667437828910124</c:v>
                </c:pt>
                <c:pt idx="37236">
                  <c:v>77.135925182769824</c:v>
                </c:pt>
                <c:pt idx="37237">
                  <c:v>86.154885236949667</c:v>
                </c:pt>
                <c:pt idx="37238">
                  <c:v>25.782840088489991</c:v>
                </c:pt>
                <c:pt idx="37239">
                  <c:v>1.2732509222657997</c:v>
                </c:pt>
                <c:pt idx="37240">
                  <c:v>1.09831815828928</c:v>
                </c:pt>
                <c:pt idx="37241">
                  <c:v>1.1643269307011399</c:v>
                </c:pt>
                <c:pt idx="37242">
                  <c:v>0.81192431089665984</c:v>
                </c:pt>
                <c:pt idx="37243">
                  <c:v>0.75332343861820972</c:v>
                </c:pt>
                <c:pt idx="37244">
                  <c:v>0.77645626950672053</c:v>
                </c:pt>
                <c:pt idx="37245">
                  <c:v>0.75879012608766017</c:v>
                </c:pt>
                <c:pt idx="37246">
                  <c:v>0.80711140646420998</c:v>
                </c:pt>
                <c:pt idx="37247">
                  <c:v>1.5208745792513589</c:v>
                </c:pt>
                <c:pt idx="37248">
                  <c:v>1.7178368262646504</c:v>
                </c:pt>
                <c:pt idx="37249">
                  <c:v>1.6819755577592721</c:v>
                </c:pt>
                <c:pt idx="37250">
                  <c:v>1.2578878934860143</c:v>
                </c:pt>
                <c:pt idx="37251">
                  <c:v>26.487748090955705</c:v>
                </c:pt>
                <c:pt idx="37252">
                  <c:v>10.336205071344011</c:v>
                </c:pt>
                <c:pt idx="37253">
                  <c:v>36.075734931096008</c:v>
                </c:pt>
                <c:pt idx="37254">
                  <c:v>91.20799275716098</c:v>
                </c:pt>
                <c:pt idx="37255">
                  <c:v>32.202096896697071</c:v>
                </c:pt>
                <c:pt idx="37256">
                  <c:v>37.366559109151979</c:v>
                </c:pt>
                <c:pt idx="37257">
                  <c:v>24.883259277338993</c:v>
                </c:pt>
                <c:pt idx="37258">
                  <c:v>69.24966579860893</c:v>
                </c:pt>
                <c:pt idx="37259">
                  <c:v>81.020629340276969</c:v>
                </c:pt>
                <c:pt idx="37260">
                  <c:v>100.10739366319899</c:v>
                </c:pt>
                <c:pt idx="37261">
                  <c:v>85.445444708927994</c:v>
                </c:pt>
                <c:pt idx="37262">
                  <c:v>36.42724623608099</c:v>
                </c:pt>
                <c:pt idx="37263">
                  <c:v>1.6920068938296202</c:v>
                </c:pt>
                <c:pt idx="37264">
                  <c:v>0.77633645564592024</c:v>
                </c:pt>
                <c:pt idx="37265">
                  <c:v>0.91740751281381017</c:v>
                </c:pt>
                <c:pt idx="37266">
                  <c:v>0.89077007253136986</c:v>
                </c:pt>
                <c:pt idx="37267">
                  <c:v>0.87677258182937989</c:v>
                </c:pt>
                <c:pt idx="37268">
                  <c:v>0.92781025965802022</c:v>
                </c:pt>
                <c:pt idx="37269">
                  <c:v>1.0118189995052898</c:v>
                </c:pt>
                <c:pt idx="37270">
                  <c:v>0.88998430105339987</c:v>
                </c:pt>
                <c:pt idx="37271">
                  <c:v>1.0141854383743976</c:v>
                </c:pt>
                <c:pt idx="37272">
                  <c:v>0.93985045577710125</c:v>
                </c:pt>
                <c:pt idx="37273">
                  <c:v>0.98503540107566057</c:v>
                </c:pt>
                <c:pt idx="37274">
                  <c:v>0.63329427267478877</c:v>
                </c:pt>
                <c:pt idx="37275">
                  <c:v>9.2272091929120279</c:v>
                </c:pt>
                <c:pt idx="37276">
                  <c:v>17.783073628739885</c:v>
                </c:pt>
                <c:pt idx="37277">
                  <c:v>39.626824476449883</c:v>
                </c:pt>
                <c:pt idx="37278">
                  <c:v>38.240599500859844</c:v>
                </c:pt>
                <c:pt idx="37279">
                  <c:v>22.209917941620972</c:v>
                </c:pt>
                <c:pt idx="37280">
                  <c:v>15.104185791015993</c:v>
                </c:pt>
                <c:pt idx="37281">
                  <c:v>48.801914333769673</c:v>
                </c:pt>
                <c:pt idx="37282">
                  <c:v>36.958324449330121</c:v>
                </c:pt>
                <c:pt idx="37283">
                  <c:v>0</c:v>
                </c:pt>
                <c:pt idx="37284">
                  <c:v>62.628844434949997</c:v>
                </c:pt>
                <c:pt idx="37285">
                  <c:v>60.634567972819923</c:v>
                </c:pt>
                <c:pt idx="37286">
                  <c:v>30.942257285499011</c:v>
                </c:pt>
                <c:pt idx="37287">
                  <c:v>1.9560979503631799</c:v>
                </c:pt>
                <c:pt idx="37288">
                  <c:v>0.55552118669121997</c:v>
                </c:pt>
                <c:pt idx="37289">
                  <c:v>0.38642207793739491</c:v>
                </c:pt>
                <c:pt idx="37290">
                  <c:v>0.12001699791496989</c:v>
                </c:pt>
                <c:pt idx="37291">
                  <c:v>8.2503250548149776E-2</c:v>
                </c:pt>
                <c:pt idx="37292">
                  <c:v>0.10045458638833993</c:v>
                </c:pt>
                <c:pt idx="37293">
                  <c:v>8.8950896345249664E-2</c:v>
                </c:pt>
                <c:pt idx="37294">
                  <c:v>0.93352575191075504</c:v>
                </c:pt>
                <c:pt idx="37295">
                  <c:v>0.95965042005406787</c:v>
                </c:pt>
                <c:pt idx="37296">
                  <c:v>1.1563438718131742</c:v>
                </c:pt>
                <c:pt idx="37297">
                  <c:v>1.2915681660868295</c:v>
                </c:pt>
                <c:pt idx="37298">
                  <c:v>1.4494974763793991</c:v>
                </c:pt>
                <c:pt idx="37299">
                  <c:v>5.1560900497440798</c:v>
                </c:pt>
                <c:pt idx="37300">
                  <c:v>23.567984924320172</c:v>
                </c:pt>
                <c:pt idx="37301">
                  <c:v>62.920351223414002</c:v>
                </c:pt>
                <c:pt idx="37302">
                  <c:v>76.001895955402006</c:v>
                </c:pt>
                <c:pt idx="37303">
                  <c:v>68.555735270184073</c:v>
                </c:pt>
                <c:pt idx="37304">
                  <c:v>69.579987928602009</c:v>
                </c:pt>
                <c:pt idx="37305">
                  <c:v>51.480531412762495</c:v>
                </c:pt>
                <c:pt idx="37306">
                  <c:v>31.236603325729902</c:v>
                </c:pt>
                <c:pt idx="37307">
                  <c:v>128.7090907118004</c:v>
                </c:pt>
                <c:pt idx="37308">
                  <c:v>24.530172661677966</c:v>
                </c:pt>
                <c:pt idx="37309">
                  <c:v>21.048564427692099</c:v>
                </c:pt>
                <c:pt idx="37310">
                  <c:v>20.016966172463981</c:v>
                </c:pt>
                <c:pt idx="37311">
                  <c:v>1.181031162319206</c:v>
                </c:pt>
                <c:pt idx="37312">
                  <c:v>0.53234052512765007</c:v>
                </c:pt>
                <c:pt idx="37313">
                  <c:v>0.68506425768543</c:v>
                </c:pt>
                <c:pt idx="37314">
                  <c:v>1.470135720747811</c:v>
                </c:pt>
                <c:pt idx="37315">
                  <c:v>1.5620226392147238</c:v>
                </c:pt>
                <c:pt idx="37316">
                  <c:v>1.5388308997246798</c:v>
                </c:pt>
                <c:pt idx="37317">
                  <c:v>1.3680533095980481</c:v>
                </c:pt>
                <c:pt idx="37318">
                  <c:v>1.3581902674151851</c:v>
                </c:pt>
                <c:pt idx="37319">
                  <c:v>1.4089206576921149</c:v>
                </c:pt>
                <c:pt idx="37320">
                  <c:v>1.5222150231102407</c:v>
                </c:pt>
                <c:pt idx="37321">
                  <c:v>1.551300552382054</c:v>
                </c:pt>
                <c:pt idx="37322">
                  <c:v>12.661075380127983</c:v>
                </c:pt>
                <c:pt idx="37323">
                  <c:v>61.928812738000033</c:v>
                </c:pt>
                <c:pt idx="37324">
                  <c:v>57.995368406509897</c:v>
                </c:pt>
                <c:pt idx="37325">
                  <c:v>186.071667480472</c:v>
                </c:pt>
                <c:pt idx="37326">
                  <c:v>191.23666659884702</c:v>
                </c:pt>
                <c:pt idx="37327">
                  <c:v>121.73353000216002</c:v>
                </c:pt>
                <c:pt idx="37328">
                  <c:v>62.304011162649999</c:v>
                </c:pt>
                <c:pt idx="37329">
                  <c:v>124.77763441297998</c:v>
                </c:pt>
                <c:pt idx="37330">
                  <c:v>169.62768202039024</c:v>
                </c:pt>
                <c:pt idx="37331">
                  <c:v>149.59870449490006</c:v>
                </c:pt>
                <c:pt idx="37332">
                  <c:v>22.151632893878002</c:v>
                </c:pt>
                <c:pt idx="37333">
                  <c:v>20.895780843095054</c:v>
                </c:pt>
                <c:pt idx="37334">
                  <c:v>35.592214864974949</c:v>
                </c:pt>
                <c:pt idx="37335">
                  <c:v>3.7000235328914002</c:v>
                </c:pt>
                <c:pt idx="37336">
                  <c:v>1.4540742663895001</c:v>
                </c:pt>
                <c:pt idx="37337">
                  <c:v>1.6894609354040286</c:v>
                </c:pt>
                <c:pt idx="37338">
                  <c:v>1.6500400680218263</c:v>
                </c:pt>
                <c:pt idx="37339">
                  <c:v>1.596697645978614</c:v>
                </c:pt>
                <c:pt idx="37340">
                  <c:v>1.5810812338181599</c:v>
                </c:pt>
                <c:pt idx="37341">
                  <c:v>1.5655913197446871</c:v>
                </c:pt>
                <c:pt idx="37342">
                  <c:v>1.5721148353811998</c:v>
                </c:pt>
                <c:pt idx="37343">
                  <c:v>1.5527331697306821</c:v>
                </c:pt>
                <c:pt idx="37344">
                  <c:v>0.95355305169862625</c:v>
                </c:pt>
                <c:pt idx="37345">
                  <c:v>0.81488511277419073</c:v>
                </c:pt>
                <c:pt idx="37346">
                  <c:v>17.155302915728953</c:v>
                </c:pt>
                <c:pt idx="37347">
                  <c:v>65.999989352750163</c:v>
                </c:pt>
                <c:pt idx="37348">
                  <c:v>8.9606233723902733</c:v>
                </c:pt>
                <c:pt idx="37349">
                  <c:v>161.3026467556499</c:v>
                </c:pt>
                <c:pt idx="37350">
                  <c:v>145.28741970485896</c:v>
                </c:pt>
                <c:pt idx="37351">
                  <c:v>150.546289605038</c:v>
                </c:pt>
                <c:pt idx="37352">
                  <c:v>100.14794759115398</c:v>
                </c:pt>
                <c:pt idx="37353">
                  <c:v>49.898801812073089</c:v>
                </c:pt>
                <c:pt idx="37354">
                  <c:v>52.722145453560984</c:v>
                </c:pt>
                <c:pt idx="37355">
                  <c:v>85.977338867190156</c:v>
                </c:pt>
                <c:pt idx="37356">
                  <c:v>86.193250054252985</c:v>
                </c:pt>
                <c:pt idx="37357">
                  <c:v>93.872773776591089</c:v>
                </c:pt>
                <c:pt idx="37358">
                  <c:v>46.320618785238196</c:v>
                </c:pt>
                <c:pt idx="37359">
                  <c:v>0.48812726574717002</c:v>
                </c:pt>
                <c:pt idx="37360">
                  <c:v>6.7163135713860012E-2</c:v>
                </c:pt>
                <c:pt idx="37361">
                  <c:v>0.56505468597557795</c:v>
                </c:pt>
                <c:pt idx="37362">
                  <c:v>0.69654345394310013</c:v>
                </c:pt>
                <c:pt idx="37363">
                  <c:v>0.93703838150872021</c:v>
                </c:pt>
                <c:pt idx="37364">
                  <c:v>0.56205789349471003</c:v>
                </c:pt>
                <c:pt idx="37365">
                  <c:v>1.4289157887797779</c:v>
                </c:pt>
                <c:pt idx="37366">
                  <c:v>1.1805691363930029</c:v>
                </c:pt>
                <c:pt idx="37367">
                  <c:v>1.2820829098544999</c:v>
                </c:pt>
                <c:pt idx="37368">
                  <c:v>1.0462785466543849</c:v>
                </c:pt>
                <c:pt idx="37369">
                  <c:v>1.0196207557226797</c:v>
                </c:pt>
                <c:pt idx="37370">
                  <c:v>9.1902821000930999</c:v>
                </c:pt>
                <c:pt idx="37371">
                  <c:v>8.8378047943101592</c:v>
                </c:pt>
                <c:pt idx="37372">
                  <c:v>33.939544609929726</c:v>
                </c:pt>
                <c:pt idx="37373">
                  <c:v>47.303159925676027</c:v>
                </c:pt>
                <c:pt idx="37374">
                  <c:v>1.3761108398398392</c:v>
                </c:pt>
                <c:pt idx="37375">
                  <c:v>3.9916239420499551</c:v>
                </c:pt>
                <c:pt idx="37376">
                  <c:v>83.221948513459665</c:v>
                </c:pt>
                <c:pt idx="37377">
                  <c:v>36.97948771158201</c:v>
                </c:pt>
                <c:pt idx="37378">
                  <c:v>34.489968397355995</c:v>
                </c:pt>
                <c:pt idx="37379">
                  <c:v>56.315726589626024</c:v>
                </c:pt>
                <c:pt idx="37380">
                  <c:v>66.861876627609945</c:v>
                </c:pt>
                <c:pt idx="37381">
                  <c:v>88.997083570690165</c:v>
                </c:pt>
                <c:pt idx="37382">
                  <c:v>45.943644180844984</c:v>
                </c:pt>
                <c:pt idx="37383">
                  <c:v>0.95559433575419916</c:v>
                </c:pt>
                <c:pt idx="37384">
                  <c:v>0.20569164947375795</c:v>
                </c:pt>
                <c:pt idx="37385">
                  <c:v>0.44221234587120695</c:v>
                </c:pt>
                <c:pt idx="37386">
                  <c:v>0.30701052023886999</c:v>
                </c:pt>
                <c:pt idx="37387">
                  <c:v>0.28991338709758985</c:v>
                </c:pt>
                <c:pt idx="37388">
                  <c:v>0.3137830304675302</c:v>
                </c:pt>
                <c:pt idx="37389">
                  <c:v>0.71707751075274206</c:v>
                </c:pt>
                <c:pt idx="37390">
                  <c:v>0.42550246198213015</c:v>
                </c:pt>
                <c:pt idx="37391">
                  <c:v>3.3750968096720513E-2</c:v>
                </c:pt>
                <c:pt idx="37392">
                  <c:v>0.19941487896313959</c:v>
                </c:pt>
                <c:pt idx="37393">
                  <c:v>0.43327221745520106</c:v>
                </c:pt>
                <c:pt idx="37394">
                  <c:v>16.0655830352</c:v>
                </c:pt>
                <c:pt idx="37395">
                  <c:v>106.153397386341</c:v>
                </c:pt>
                <c:pt idx="37396">
                  <c:v>149.29237806532012</c:v>
                </c:pt>
                <c:pt idx="37397">
                  <c:v>14.841717664930002</c:v>
                </c:pt>
                <c:pt idx="37398">
                  <c:v>27.00077012804104</c:v>
                </c:pt>
                <c:pt idx="37399">
                  <c:v>22.468296983508026</c:v>
                </c:pt>
                <c:pt idx="37400">
                  <c:v>4.8819700792198546</c:v>
                </c:pt>
                <c:pt idx="37401">
                  <c:v>49.432575954860113</c:v>
                </c:pt>
                <c:pt idx="37402">
                  <c:v>32.852990926110124</c:v>
                </c:pt>
                <c:pt idx="37403">
                  <c:v>10.487006293397997</c:v>
                </c:pt>
                <c:pt idx="37404">
                  <c:v>39.236865505637979</c:v>
                </c:pt>
                <c:pt idx="37405">
                  <c:v>49.618388163245896</c:v>
                </c:pt>
                <c:pt idx="37406">
                  <c:v>54.239883264778086</c:v>
                </c:pt>
                <c:pt idx="37407">
                  <c:v>3.3253162973798704</c:v>
                </c:pt>
                <c:pt idx="37408">
                  <c:v>0.57788170965135</c:v>
                </c:pt>
                <c:pt idx="37409">
                  <c:v>0.29915174230968056</c:v>
                </c:pt>
                <c:pt idx="37410">
                  <c:v>0.68769129622977987</c:v>
                </c:pt>
                <c:pt idx="37411">
                  <c:v>0.76740433223390203</c:v>
                </c:pt>
                <c:pt idx="37412">
                  <c:v>0.75498483850582021</c:v>
                </c:pt>
                <c:pt idx="37413">
                  <c:v>1.420688229184027</c:v>
                </c:pt>
                <c:pt idx="37414">
                  <c:v>1.5028187361083993</c:v>
                </c:pt>
                <c:pt idx="37415">
                  <c:v>1.4899839136083113</c:v>
                </c:pt>
                <c:pt idx="37416">
                  <c:v>1.4319185691837937</c:v>
                </c:pt>
                <c:pt idx="37417">
                  <c:v>1.894412011785727</c:v>
                </c:pt>
                <c:pt idx="37418">
                  <c:v>13.478867777610301</c:v>
                </c:pt>
                <c:pt idx="37419">
                  <c:v>45.118973320850046</c:v>
                </c:pt>
                <c:pt idx="37420">
                  <c:v>102.92587863497988</c:v>
                </c:pt>
                <c:pt idx="37421">
                  <c:v>52.495139567054025</c:v>
                </c:pt>
                <c:pt idx="37422">
                  <c:v>43.731588406032984</c:v>
                </c:pt>
                <c:pt idx="37423">
                  <c:v>53.202031656904069</c:v>
                </c:pt>
                <c:pt idx="37424">
                  <c:v>9.3341894531259868</c:v>
                </c:pt>
                <c:pt idx="37425">
                  <c:v>19.198824869779855</c:v>
                </c:pt>
                <c:pt idx="37426">
                  <c:v>1.9000165473103152</c:v>
                </c:pt>
                <c:pt idx="37427">
                  <c:v>4.6670564778680728</c:v>
                </c:pt>
                <c:pt idx="37428">
                  <c:v>26.431488783095006</c:v>
                </c:pt>
                <c:pt idx="37429">
                  <c:v>43.323545023596978</c:v>
                </c:pt>
                <c:pt idx="37430">
                  <c:v>41.662112611663929</c:v>
                </c:pt>
                <c:pt idx="37431">
                  <c:v>2.1687496702651394</c:v>
                </c:pt>
                <c:pt idx="37432">
                  <c:v>0.59242275458540905</c:v>
                </c:pt>
                <c:pt idx="37433">
                  <c:v>0.65969270872745978</c:v>
                </c:pt>
                <c:pt idx="37434">
                  <c:v>0.68348233511065026</c:v>
                </c:pt>
                <c:pt idx="37435">
                  <c:v>0.65242485925668336</c:v>
                </c:pt>
                <c:pt idx="37436">
                  <c:v>0.69709186182947502</c:v>
                </c:pt>
                <c:pt idx="37437">
                  <c:v>0.67349306861950775</c:v>
                </c:pt>
                <c:pt idx="37438">
                  <c:v>0.65137347307457771</c:v>
                </c:pt>
                <c:pt idx="37439">
                  <c:v>0.67181654375596134</c:v>
                </c:pt>
                <c:pt idx="37440">
                  <c:v>0.62783838083946497</c:v>
                </c:pt>
                <c:pt idx="37441">
                  <c:v>0.72090337165193175</c:v>
                </c:pt>
                <c:pt idx="37442">
                  <c:v>2.758826953489006</c:v>
                </c:pt>
                <c:pt idx="37443">
                  <c:v>5.4366229248049649</c:v>
                </c:pt>
                <c:pt idx="37444">
                  <c:v>4.8930433485239746</c:v>
                </c:pt>
                <c:pt idx="37445">
                  <c:v>34.499294704859949</c:v>
                </c:pt>
                <c:pt idx="37446">
                  <c:v>10.452083333339942</c:v>
                </c:pt>
                <c:pt idx="37447">
                  <c:v>26.846573079430073</c:v>
                </c:pt>
                <c:pt idx="37448">
                  <c:v>73.337617594399944</c:v>
                </c:pt>
                <c:pt idx="37449">
                  <c:v>72.897818739160357</c:v>
                </c:pt>
                <c:pt idx="37450">
                  <c:v>54.195354275169848</c:v>
                </c:pt>
                <c:pt idx="37451">
                  <c:v>77.079965277780047</c:v>
                </c:pt>
                <c:pt idx="37452">
                  <c:v>86.166822509767997</c:v>
                </c:pt>
                <c:pt idx="37453">
                  <c:v>63.773174268931939</c:v>
                </c:pt>
                <c:pt idx="37454">
                  <c:v>33.410630737113095</c:v>
                </c:pt>
                <c:pt idx="37455">
                  <c:v>1.8402959239207402</c:v>
                </c:pt>
                <c:pt idx="37456">
                  <c:v>0.53558605804106429</c:v>
                </c:pt>
                <c:pt idx="37457">
                  <c:v>0.55513514459493918</c:v>
                </c:pt>
                <c:pt idx="37458">
                  <c:v>0.57116127118664461</c:v>
                </c:pt>
                <c:pt idx="37459">
                  <c:v>0.56938650113840317</c:v>
                </c:pt>
                <c:pt idx="37460">
                  <c:v>0.57889267778268216</c:v>
                </c:pt>
                <c:pt idx="37461">
                  <c:v>0.60783919586561552</c:v>
                </c:pt>
                <c:pt idx="37462">
                  <c:v>0.5914416900551196</c:v>
                </c:pt>
                <c:pt idx="37463">
                  <c:v>0.57965633185644583</c:v>
                </c:pt>
                <c:pt idx="37464">
                  <c:v>0.58566971760730646</c:v>
                </c:pt>
                <c:pt idx="37465">
                  <c:v>0.58833159727931994</c:v>
                </c:pt>
                <c:pt idx="37466">
                  <c:v>0.91706089623400544</c:v>
                </c:pt>
                <c:pt idx="37467">
                  <c:v>39.349045071070123</c:v>
                </c:pt>
                <c:pt idx="37468">
                  <c:v>13.314093187114963</c:v>
                </c:pt>
                <c:pt idx="37469">
                  <c:v>7.2150662570500117</c:v>
                </c:pt>
                <c:pt idx="37470">
                  <c:v>36.598055013019803</c:v>
                </c:pt>
                <c:pt idx="37471">
                  <c:v>32.633143446182999</c:v>
                </c:pt>
                <c:pt idx="37472">
                  <c:v>7.9664763726200363</c:v>
                </c:pt>
                <c:pt idx="37473">
                  <c:v>32.009186197919917</c:v>
                </c:pt>
                <c:pt idx="37474">
                  <c:v>5.2506068250897897</c:v>
                </c:pt>
                <c:pt idx="37475">
                  <c:v>5.3450617133258049</c:v>
                </c:pt>
                <c:pt idx="37476">
                  <c:v>59.928845553929932</c:v>
                </c:pt>
                <c:pt idx="37477">
                  <c:v>61.792362721760128</c:v>
                </c:pt>
                <c:pt idx="37478">
                  <c:v>20.020285371748059</c:v>
                </c:pt>
                <c:pt idx="37479">
                  <c:v>0.46337549016673041</c:v>
                </c:pt>
                <c:pt idx="37480">
                  <c:v>0.42708277438792713</c:v>
                </c:pt>
                <c:pt idx="37481">
                  <c:v>0.45074783472268198</c:v>
                </c:pt>
                <c:pt idx="37482">
                  <c:v>0.51404745309497191</c:v>
                </c:pt>
                <c:pt idx="37483">
                  <c:v>0.51144244393409322</c:v>
                </c:pt>
                <c:pt idx="37484">
                  <c:v>0.49542313153838047</c:v>
                </c:pt>
                <c:pt idx="37485">
                  <c:v>0.48997813793384282</c:v>
                </c:pt>
                <c:pt idx="37486">
                  <c:v>0.50863414735209878</c:v>
                </c:pt>
                <c:pt idx="37487">
                  <c:v>0.46387291241309886</c:v>
                </c:pt>
                <c:pt idx="37488">
                  <c:v>0.62162764819304162</c:v>
                </c:pt>
                <c:pt idx="37489">
                  <c:v>0.66000552018617697</c:v>
                </c:pt>
                <c:pt idx="37490">
                  <c:v>2.7137266109729694</c:v>
                </c:pt>
                <c:pt idx="37491">
                  <c:v>2.6002226130169674</c:v>
                </c:pt>
                <c:pt idx="37492">
                  <c:v>8.0067978244298956</c:v>
                </c:pt>
                <c:pt idx="37493">
                  <c:v>14.189319051110033</c:v>
                </c:pt>
                <c:pt idx="37494">
                  <c:v>35.527039794920029</c:v>
                </c:pt>
                <c:pt idx="37495">
                  <c:v>58.395622829859803</c:v>
                </c:pt>
                <c:pt idx="37496">
                  <c:v>56.910881890190012</c:v>
                </c:pt>
                <c:pt idx="37497">
                  <c:v>40.253513319230024</c:v>
                </c:pt>
                <c:pt idx="37498">
                  <c:v>28.304223497179919</c:v>
                </c:pt>
                <c:pt idx="37499">
                  <c:v>24.858077324759961</c:v>
                </c:pt>
                <c:pt idx="37500">
                  <c:v>39.100731743709957</c:v>
                </c:pt>
                <c:pt idx="37501">
                  <c:v>41.858610772030033</c:v>
                </c:pt>
                <c:pt idx="37502">
                  <c:v>37.217341203308933</c:v>
                </c:pt>
                <c:pt idx="37503">
                  <c:v>3.5786226593653683</c:v>
                </c:pt>
                <c:pt idx="37504">
                  <c:v>0.75603531938423996</c:v>
                </c:pt>
                <c:pt idx="37505">
                  <c:v>0.83541261836102976</c:v>
                </c:pt>
                <c:pt idx="37506">
                  <c:v>0.80356517749306988</c:v>
                </c:pt>
                <c:pt idx="37507">
                  <c:v>0.78132152520826992</c:v>
                </c:pt>
                <c:pt idx="37508">
                  <c:v>0.67626662753318012</c:v>
                </c:pt>
                <c:pt idx="37509">
                  <c:v>0.80340389912442989</c:v>
                </c:pt>
                <c:pt idx="37510">
                  <c:v>0.69018200686107978</c:v>
                </c:pt>
                <c:pt idx="37511">
                  <c:v>0.7338571186209002</c:v>
                </c:pt>
                <c:pt idx="37512">
                  <c:v>0.74797897981177019</c:v>
                </c:pt>
                <c:pt idx="37513">
                  <c:v>0.88345077085936019</c:v>
                </c:pt>
                <c:pt idx="37514">
                  <c:v>0.74907643795998524</c:v>
                </c:pt>
                <c:pt idx="37515">
                  <c:v>22.579689229328977</c:v>
                </c:pt>
                <c:pt idx="37516">
                  <c:v>54.090970255535012</c:v>
                </c:pt>
                <c:pt idx="37517">
                  <c:v>42.528167860240956</c:v>
                </c:pt>
                <c:pt idx="37518">
                  <c:v>57.36287000867992</c:v>
                </c:pt>
                <c:pt idx="37519">
                  <c:v>55.197026638459874</c:v>
                </c:pt>
                <c:pt idx="37520">
                  <c:v>32.234472384978972</c:v>
                </c:pt>
                <c:pt idx="37521">
                  <c:v>46.148120930986011</c:v>
                </c:pt>
                <c:pt idx="37522">
                  <c:v>49.147618815106</c:v>
                </c:pt>
                <c:pt idx="37523">
                  <c:v>73.47918429905198</c:v>
                </c:pt>
                <c:pt idx="37524">
                  <c:v>25.875313856339972</c:v>
                </c:pt>
                <c:pt idx="37525">
                  <c:v>74.683147650830051</c:v>
                </c:pt>
                <c:pt idx="37526">
                  <c:v>133.30780727323597</c:v>
                </c:pt>
                <c:pt idx="37527">
                  <c:v>110.462800610225</c:v>
                </c:pt>
                <c:pt idx="37528">
                  <c:v>0.58631953337692</c:v>
                </c:pt>
                <c:pt idx="37529">
                  <c:v>0.59337925557832993</c:v>
                </c:pt>
                <c:pt idx="37530">
                  <c:v>0.5545984948928</c:v>
                </c:pt>
                <c:pt idx="37531">
                  <c:v>0.58205062659377194</c:v>
                </c:pt>
                <c:pt idx="37532">
                  <c:v>0.5279343995094351</c:v>
                </c:pt>
                <c:pt idx="37533">
                  <c:v>0.55123313135912877</c:v>
                </c:pt>
                <c:pt idx="37534">
                  <c:v>0.57098407653634087</c:v>
                </c:pt>
                <c:pt idx="37535">
                  <c:v>0.58844395741041799</c:v>
                </c:pt>
                <c:pt idx="37536">
                  <c:v>0.56516503864121104</c:v>
                </c:pt>
                <c:pt idx="37537">
                  <c:v>0.6819700296006499</c:v>
                </c:pt>
                <c:pt idx="37538">
                  <c:v>0.25838794526452991</c:v>
                </c:pt>
                <c:pt idx="37539">
                  <c:v>2.9538421291779855</c:v>
                </c:pt>
                <c:pt idx="37540">
                  <c:v>36.710350375700045</c:v>
                </c:pt>
                <c:pt idx="37541">
                  <c:v>15.816773817274203</c:v>
                </c:pt>
                <c:pt idx="37542">
                  <c:v>56.686594238280009</c:v>
                </c:pt>
                <c:pt idx="37543">
                  <c:v>72.396955430769935</c:v>
                </c:pt>
                <c:pt idx="37544">
                  <c:v>75.902027587899966</c:v>
                </c:pt>
                <c:pt idx="37545">
                  <c:v>58.397560085729992</c:v>
                </c:pt>
                <c:pt idx="37546">
                  <c:v>64.815714721680024</c:v>
                </c:pt>
                <c:pt idx="37547">
                  <c:v>66.452441880959668</c:v>
                </c:pt>
                <c:pt idx="37548">
                  <c:v>66.284588962130329</c:v>
                </c:pt>
                <c:pt idx="37549">
                  <c:v>72.543063117140264</c:v>
                </c:pt>
                <c:pt idx="37550">
                  <c:v>32.412084349668021</c:v>
                </c:pt>
                <c:pt idx="37551">
                  <c:v>2.2183778869246202</c:v>
                </c:pt>
                <c:pt idx="37552">
                  <c:v>0.57356238037598395</c:v>
                </c:pt>
                <c:pt idx="37553">
                  <c:v>0.61528949565846613</c:v>
                </c:pt>
                <c:pt idx="37554">
                  <c:v>0.66385176870329976</c:v>
                </c:pt>
                <c:pt idx="37555">
                  <c:v>0.61968756367817801</c:v>
                </c:pt>
                <c:pt idx="37556">
                  <c:v>0.62897711135055656</c:v>
                </c:pt>
                <c:pt idx="37557">
                  <c:v>0.6099043163376433</c:v>
                </c:pt>
                <c:pt idx="37558">
                  <c:v>0.63065505148603462</c:v>
                </c:pt>
                <c:pt idx="37559">
                  <c:v>0.64838093035241273</c:v>
                </c:pt>
                <c:pt idx="37560">
                  <c:v>0.59956778789492071</c:v>
                </c:pt>
                <c:pt idx="37561">
                  <c:v>1.2558148081955121</c:v>
                </c:pt>
                <c:pt idx="37562">
                  <c:v>2.3583598643531296</c:v>
                </c:pt>
                <c:pt idx="37563">
                  <c:v>1.3444479878701259</c:v>
                </c:pt>
                <c:pt idx="37564">
                  <c:v>32.48679307725024</c:v>
                </c:pt>
                <c:pt idx="37565">
                  <c:v>52.474806789822082</c:v>
                </c:pt>
                <c:pt idx="37566">
                  <c:v>47.403441433375804</c:v>
                </c:pt>
                <c:pt idx="37567">
                  <c:v>49.623323838969895</c:v>
                </c:pt>
                <c:pt idx="37568">
                  <c:v>48.112913275820119</c:v>
                </c:pt>
                <c:pt idx="37569">
                  <c:v>56.483398301870238</c:v>
                </c:pt>
                <c:pt idx="37570">
                  <c:v>73.006286621090112</c:v>
                </c:pt>
                <c:pt idx="37571">
                  <c:v>73.04435987684019</c:v>
                </c:pt>
                <c:pt idx="37572">
                  <c:v>70.94737257216002</c:v>
                </c:pt>
                <c:pt idx="37573">
                  <c:v>117.72400607638701</c:v>
                </c:pt>
                <c:pt idx="37574">
                  <c:v>64.473978225125961</c:v>
                </c:pt>
                <c:pt idx="37575">
                  <c:v>4.5455765455506008</c:v>
                </c:pt>
                <c:pt idx="37576">
                  <c:v>0.59039628185417437</c:v>
                </c:pt>
                <c:pt idx="37577">
                  <c:v>0.60101594835303906</c:v>
                </c:pt>
                <c:pt idx="37578">
                  <c:v>0.69055154193923485</c:v>
                </c:pt>
                <c:pt idx="37579">
                  <c:v>0.60408999297461818</c:v>
                </c:pt>
                <c:pt idx="37580">
                  <c:v>0.6453532493704236</c:v>
                </c:pt>
                <c:pt idx="37581">
                  <c:v>0.61642802639670324</c:v>
                </c:pt>
                <c:pt idx="37582">
                  <c:v>0.60641717203956991</c:v>
                </c:pt>
                <c:pt idx="37583">
                  <c:v>0.68547021824035448</c:v>
                </c:pt>
                <c:pt idx="37584">
                  <c:v>0.70529797285707463</c:v>
                </c:pt>
                <c:pt idx="37585">
                  <c:v>1.2008269492780101</c:v>
                </c:pt>
                <c:pt idx="37586">
                  <c:v>13.665729722414994</c:v>
                </c:pt>
                <c:pt idx="37587">
                  <c:v>27.300129462347968</c:v>
                </c:pt>
                <c:pt idx="37588">
                  <c:v>50.62208387586702</c:v>
                </c:pt>
                <c:pt idx="37589">
                  <c:v>59.864408501518994</c:v>
                </c:pt>
                <c:pt idx="37590">
                  <c:v>52.568155110675306</c:v>
                </c:pt>
                <c:pt idx="37591">
                  <c:v>59.362923448347985</c:v>
                </c:pt>
                <c:pt idx="37592">
                  <c:v>34.923292371957984</c:v>
                </c:pt>
                <c:pt idx="37593">
                  <c:v>36.961651204430332</c:v>
                </c:pt>
                <c:pt idx="37594">
                  <c:v>56.785063205300048</c:v>
                </c:pt>
                <c:pt idx="37595">
                  <c:v>45.044551866320035</c:v>
                </c:pt>
                <c:pt idx="37596">
                  <c:v>70.773995293520102</c:v>
                </c:pt>
                <c:pt idx="37597">
                  <c:v>110.84685146755203</c:v>
                </c:pt>
                <c:pt idx="37598">
                  <c:v>55.890895352892983</c:v>
                </c:pt>
                <c:pt idx="37599">
                  <c:v>5.1080728365004013</c:v>
                </c:pt>
                <c:pt idx="37600">
                  <c:v>0.49468534644483997</c:v>
                </c:pt>
                <c:pt idx="37601">
                  <c:v>0.52213437330520984</c:v>
                </c:pt>
                <c:pt idx="37602">
                  <c:v>0.55626387103196773</c:v>
                </c:pt>
                <c:pt idx="37603">
                  <c:v>0.51110445357072121</c:v>
                </c:pt>
                <c:pt idx="37604">
                  <c:v>0.5266174445857178</c:v>
                </c:pt>
                <c:pt idx="37605">
                  <c:v>0.65693164893746203</c:v>
                </c:pt>
                <c:pt idx="37606">
                  <c:v>0.59244013871856871</c:v>
                </c:pt>
                <c:pt idx="37607">
                  <c:v>0.65342950946759704</c:v>
                </c:pt>
                <c:pt idx="37608">
                  <c:v>0.63942536486158308</c:v>
                </c:pt>
                <c:pt idx="37609">
                  <c:v>1.3326328529227198</c:v>
                </c:pt>
                <c:pt idx="37610">
                  <c:v>12.574478042957992</c:v>
                </c:pt>
                <c:pt idx="37611">
                  <c:v>8.833680521649967</c:v>
                </c:pt>
                <c:pt idx="37612">
                  <c:v>28.179350721570017</c:v>
                </c:pt>
                <c:pt idx="37613">
                  <c:v>3.1805116102439968</c:v>
                </c:pt>
                <c:pt idx="37614">
                  <c:v>38.43333401150403</c:v>
                </c:pt>
                <c:pt idx="37615">
                  <c:v>44.745895046659825</c:v>
                </c:pt>
                <c:pt idx="37616">
                  <c:v>42.561178792319879</c:v>
                </c:pt>
                <c:pt idx="37617">
                  <c:v>57.316912570529894</c:v>
                </c:pt>
                <c:pt idx="37618">
                  <c:v>20.093840467669907</c:v>
                </c:pt>
                <c:pt idx="37619">
                  <c:v>52.9892629665801</c:v>
                </c:pt>
                <c:pt idx="37620">
                  <c:v>44.828711751300034</c:v>
                </c:pt>
                <c:pt idx="37621">
                  <c:v>51.964258355039874</c:v>
                </c:pt>
                <c:pt idx="37622">
                  <c:v>52.365803851021596</c:v>
                </c:pt>
                <c:pt idx="37623">
                  <c:v>5.6760466430534704</c:v>
                </c:pt>
                <c:pt idx="37624">
                  <c:v>0.689923806591064</c:v>
                </c:pt>
                <c:pt idx="37625">
                  <c:v>0.68842578903910112</c:v>
                </c:pt>
                <c:pt idx="37626">
                  <c:v>0.71242302139179736</c:v>
                </c:pt>
                <c:pt idx="37627">
                  <c:v>0.71885618301637944</c:v>
                </c:pt>
                <c:pt idx="37628">
                  <c:v>0.73461259013318314</c:v>
                </c:pt>
                <c:pt idx="37629">
                  <c:v>0.71582210109287492</c:v>
                </c:pt>
                <c:pt idx="37630">
                  <c:v>0.76100193417589845</c:v>
                </c:pt>
                <c:pt idx="37631">
                  <c:v>0.75823807445316693</c:v>
                </c:pt>
                <c:pt idx="37632">
                  <c:v>0.71562243301969464</c:v>
                </c:pt>
                <c:pt idx="37633">
                  <c:v>1.022882427710667</c:v>
                </c:pt>
                <c:pt idx="37634">
                  <c:v>2.5001529815295029</c:v>
                </c:pt>
                <c:pt idx="37635">
                  <c:v>5.7762204657659879</c:v>
                </c:pt>
                <c:pt idx="37636">
                  <c:v>46.246303575310094</c:v>
                </c:pt>
                <c:pt idx="37637">
                  <c:v>78.411795518660028</c:v>
                </c:pt>
                <c:pt idx="37638">
                  <c:v>64.798150634767978</c:v>
                </c:pt>
                <c:pt idx="37639">
                  <c:v>83.679432373047007</c:v>
                </c:pt>
                <c:pt idx="37640">
                  <c:v>74.599929199220014</c:v>
                </c:pt>
                <c:pt idx="37641">
                  <c:v>54.840185072159784</c:v>
                </c:pt>
                <c:pt idx="37642">
                  <c:v>72.284255981439856</c:v>
                </c:pt>
                <c:pt idx="37643">
                  <c:v>76.217468634719808</c:v>
                </c:pt>
                <c:pt idx="37644">
                  <c:v>48.618853098550062</c:v>
                </c:pt>
                <c:pt idx="37645">
                  <c:v>40.858520134819969</c:v>
                </c:pt>
                <c:pt idx="37646">
                  <c:v>50.120005047652995</c:v>
                </c:pt>
                <c:pt idx="37647">
                  <c:v>6.770643981589906</c:v>
                </c:pt>
                <c:pt idx="37648">
                  <c:v>0.49640593424140872</c:v>
                </c:pt>
                <c:pt idx="37649">
                  <c:v>0.5228239406934394</c:v>
                </c:pt>
                <c:pt idx="37650">
                  <c:v>0.55357666140588735</c:v>
                </c:pt>
                <c:pt idx="37651">
                  <c:v>0.56551230018735321</c:v>
                </c:pt>
                <c:pt idx="37652">
                  <c:v>0.5664758797334789</c:v>
                </c:pt>
                <c:pt idx="37653">
                  <c:v>0.57567330046619902</c:v>
                </c:pt>
                <c:pt idx="37654">
                  <c:v>0.55264328946194474</c:v>
                </c:pt>
                <c:pt idx="37655">
                  <c:v>0.56127291091247189</c:v>
                </c:pt>
                <c:pt idx="37656">
                  <c:v>0.54189304825158557</c:v>
                </c:pt>
                <c:pt idx="37657">
                  <c:v>1.5405621635300712</c:v>
                </c:pt>
                <c:pt idx="37658">
                  <c:v>24.666276695694023</c:v>
                </c:pt>
                <c:pt idx="37659">
                  <c:v>40.850564791370061</c:v>
                </c:pt>
                <c:pt idx="37660">
                  <c:v>4.0692827860480065</c:v>
                </c:pt>
                <c:pt idx="37661">
                  <c:v>24.38900661892302</c:v>
                </c:pt>
                <c:pt idx="37662">
                  <c:v>17.939720425071016</c:v>
                </c:pt>
                <c:pt idx="37663">
                  <c:v>16.363612569170016</c:v>
                </c:pt>
                <c:pt idx="37664">
                  <c:v>43.856904500324049</c:v>
                </c:pt>
                <c:pt idx="37665">
                  <c:v>60.930846828884</c:v>
                </c:pt>
                <c:pt idx="37666">
                  <c:v>40.947833997929592</c:v>
                </c:pt>
                <c:pt idx="37667">
                  <c:v>17.844370320640337</c:v>
                </c:pt>
                <c:pt idx="37668">
                  <c:v>19.64721238878019</c:v>
                </c:pt>
                <c:pt idx="37669">
                  <c:v>30.970288043549772</c:v>
                </c:pt>
                <c:pt idx="37670">
                  <c:v>26.679100230206927</c:v>
                </c:pt>
                <c:pt idx="37671">
                  <c:v>1.2764663124310989</c:v>
                </c:pt>
                <c:pt idx="37672">
                  <c:v>0.57501644734102975</c:v>
                </c:pt>
                <c:pt idx="37673">
                  <c:v>0.59901554982695226</c:v>
                </c:pt>
                <c:pt idx="37674">
                  <c:v>0.59904195324500797</c:v>
                </c:pt>
                <c:pt idx="37675">
                  <c:v>0.59234836648758371</c:v>
                </c:pt>
                <c:pt idx="37676">
                  <c:v>0.57857738752941035</c:v>
                </c:pt>
                <c:pt idx="37677">
                  <c:v>0.59549336037237921</c:v>
                </c:pt>
                <c:pt idx="37678">
                  <c:v>0.59049243894567294</c:v>
                </c:pt>
                <c:pt idx="37679">
                  <c:v>0.62343855413014782</c:v>
                </c:pt>
                <c:pt idx="37680">
                  <c:v>0.57908800092887025</c:v>
                </c:pt>
                <c:pt idx="37681">
                  <c:v>1.2732952972115099</c:v>
                </c:pt>
                <c:pt idx="37682">
                  <c:v>1.8372819646270955</c:v>
                </c:pt>
                <c:pt idx="37683">
                  <c:v>4.6548735660899183</c:v>
                </c:pt>
                <c:pt idx="37684">
                  <c:v>1.2477299669099011</c:v>
                </c:pt>
                <c:pt idx="37685">
                  <c:v>12.942683647999957</c:v>
                </c:pt>
                <c:pt idx="37686">
                  <c:v>0.49301520453629877</c:v>
                </c:pt>
                <c:pt idx="37687">
                  <c:v>3.0272750176300178</c:v>
                </c:pt>
                <c:pt idx="37688">
                  <c:v>13.76941765679976</c:v>
                </c:pt>
                <c:pt idx="37689">
                  <c:v>8.4955630832280349</c:v>
                </c:pt>
                <c:pt idx="37690">
                  <c:v>24.486606038412049</c:v>
                </c:pt>
                <c:pt idx="37691">
                  <c:v>37.255076565211994</c:v>
                </c:pt>
                <c:pt idx="37692">
                  <c:v>22.685395033093016</c:v>
                </c:pt>
                <c:pt idx="37693">
                  <c:v>25.54974245283006</c:v>
                </c:pt>
                <c:pt idx="37694">
                  <c:v>35.72377500666596</c:v>
                </c:pt>
                <c:pt idx="37695">
                  <c:v>2.9573862213467481</c:v>
                </c:pt>
                <c:pt idx="37696">
                  <c:v>0.620565070748755</c:v>
                </c:pt>
                <c:pt idx="37697">
                  <c:v>0.34698555506195095</c:v>
                </c:pt>
                <c:pt idx="37698">
                  <c:v>0.15679246644842704</c:v>
                </c:pt>
                <c:pt idx="37699">
                  <c:v>1.3144724510599004E-2</c:v>
                </c:pt>
                <c:pt idx="37700">
                  <c:v>7.4864090164160069E-2</c:v>
                </c:pt>
                <c:pt idx="37701">
                  <c:v>0.289389676011649</c:v>
                </c:pt>
                <c:pt idx="37702">
                  <c:v>0.23587993287576803</c:v>
                </c:pt>
                <c:pt idx="37703">
                  <c:v>0.17735993480335699</c:v>
                </c:pt>
                <c:pt idx="37704">
                  <c:v>0.15963895090344205</c:v>
                </c:pt>
                <c:pt idx="37705">
                  <c:v>0.70830122231219905</c:v>
                </c:pt>
                <c:pt idx="37706">
                  <c:v>7.1973568426969905</c:v>
                </c:pt>
                <c:pt idx="37707">
                  <c:v>2.9504959848200087</c:v>
                </c:pt>
                <c:pt idx="37708">
                  <c:v>12.93779857211598</c:v>
                </c:pt>
                <c:pt idx="37709">
                  <c:v>6.1098624335400018</c:v>
                </c:pt>
                <c:pt idx="37710">
                  <c:v>43.718228352864003</c:v>
                </c:pt>
                <c:pt idx="37711">
                  <c:v>43.996463419594988</c:v>
                </c:pt>
                <c:pt idx="37712">
                  <c:v>70.48987467447796</c:v>
                </c:pt>
                <c:pt idx="37713">
                  <c:v>48.190273098412945</c:v>
                </c:pt>
                <c:pt idx="37714">
                  <c:v>43.878392605252998</c:v>
                </c:pt>
                <c:pt idx="37715">
                  <c:v>51.740900539821979</c:v>
                </c:pt>
                <c:pt idx="37716">
                  <c:v>46.279240417484004</c:v>
                </c:pt>
                <c:pt idx="37717">
                  <c:v>33.075379486085012</c:v>
                </c:pt>
                <c:pt idx="37718">
                  <c:v>38.823878278607992</c:v>
                </c:pt>
                <c:pt idx="37719">
                  <c:v>5.749911648188041</c:v>
                </c:pt>
                <c:pt idx="37720">
                  <c:v>0.37469837629753094</c:v>
                </c:pt>
                <c:pt idx="37721">
                  <c:v>0.40039797455512194</c:v>
                </c:pt>
                <c:pt idx="37722">
                  <c:v>4.7818937175001963E-2</c:v>
                </c:pt>
                <c:pt idx="37723">
                  <c:v>5.6675380112397034E-2</c:v>
                </c:pt>
                <c:pt idx="37724">
                  <c:v>0.32497388081676798</c:v>
                </c:pt>
                <c:pt idx="37725">
                  <c:v>0.23850058837069393</c:v>
                </c:pt>
                <c:pt idx="37726">
                  <c:v>0.20682057569682999</c:v>
                </c:pt>
                <c:pt idx="37727">
                  <c:v>5.8288939907730208E-3</c:v>
                </c:pt>
                <c:pt idx="37728">
                  <c:v>0.44690378357086402</c:v>
                </c:pt>
                <c:pt idx="37729">
                  <c:v>1.3741307948250321</c:v>
                </c:pt>
                <c:pt idx="37730">
                  <c:v>5.299295780839806</c:v>
                </c:pt>
                <c:pt idx="37731">
                  <c:v>18.418501790364985</c:v>
                </c:pt>
                <c:pt idx="37732">
                  <c:v>63.740269300674015</c:v>
                </c:pt>
                <c:pt idx="37733">
                  <c:v>76.19648050943988</c:v>
                </c:pt>
                <c:pt idx="37734">
                  <c:v>69.126716918940019</c:v>
                </c:pt>
                <c:pt idx="37735">
                  <c:v>83.72128974066004</c:v>
                </c:pt>
                <c:pt idx="37736">
                  <c:v>74.963228352860142</c:v>
                </c:pt>
                <c:pt idx="37737">
                  <c:v>71.69782755533015</c:v>
                </c:pt>
                <c:pt idx="37738">
                  <c:v>72.452166069879695</c:v>
                </c:pt>
                <c:pt idx="37739">
                  <c:v>71.523941786019805</c:v>
                </c:pt>
                <c:pt idx="37740">
                  <c:v>98.107483452689848</c:v>
                </c:pt>
                <c:pt idx="37741">
                  <c:v>107.53333780924004</c:v>
                </c:pt>
                <c:pt idx="37742">
                  <c:v>61.816099815368034</c:v>
                </c:pt>
                <c:pt idx="37743">
                  <c:v>6.5509679994413972</c:v>
                </c:pt>
                <c:pt idx="37744">
                  <c:v>0.83101553865486011</c:v>
                </c:pt>
                <c:pt idx="37745">
                  <c:v>0.65701973955321569</c:v>
                </c:pt>
                <c:pt idx="37746">
                  <c:v>0.64774466402695519</c:v>
                </c:pt>
                <c:pt idx="37747">
                  <c:v>0.67620853872654452</c:v>
                </c:pt>
                <c:pt idx="37748">
                  <c:v>0.67214346068495878</c:v>
                </c:pt>
                <c:pt idx="37749">
                  <c:v>0.72802608269009617</c:v>
                </c:pt>
                <c:pt idx="37750">
                  <c:v>0.63927164922120339</c:v>
                </c:pt>
                <c:pt idx="37751">
                  <c:v>0.66266063057545876</c:v>
                </c:pt>
                <c:pt idx="37752">
                  <c:v>0.63902365907311198</c:v>
                </c:pt>
                <c:pt idx="37753">
                  <c:v>1.5852141669206632</c:v>
                </c:pt>
                <c:pt idx="37754">
                  <c:v>3.2117491821289832</c:v>
                </c:pt>
                <c:pt idx="37755">
                  <c:v>23.473893771703956</c:v>
                </c:pt>
                <c:pt idx="37756">
                  <c:v>63.525694647892607</c:v>
                </c:pt>
                <c:pt idx="37757">
                  <c:v>49.422208930118984</c:v>
                </c:pt>
                <c:pt idx="37758">
                  <c:v>47.864168023002975</c:v>
                </c:pt>
                <c:pt idx="37759">
                  <c:v>39.351075981983996</c:v>
                </c:pt>
                <c:pt idx="37760">
                  <c:v>62.954263102219102</c:v>
                </c:pt>
                <c:pt idx="37761">
                  <c:v>59.783221571179013</c:v>
                </c:pt>
                <c:pt idx="37762">
                  <c:v>71.750376925995965</c:v>
                </c:pt>
                <c:pt idx="37763">
                  <c:v>60.201143391925001</c:v>
                </c:pt>
                <c:pt idx="37764">
                  <c:v>60.543468763559758</c:v>
                </c:pt>
                <c:pt idx="37765">
                  <c:v>86.984397684730538</c:v>
                </c:pt>
                <c:pt idx="37766">
                  <c:v>41.883710144900078</c:v>
                </c:pt>
                <c:pt idx="37767">
                  <c:v>2.5351650515720969</c:v>
                </c:pt>
                <c:pt idx="37768">
                  <c:v>0.66395830448199478</c:v>
                </c:pt>
                <c:pt idx="37769">
                  <c:v>0.77652657715810647</c:v>
                </c:pt>
                <c:pt idx="37770">
                  <c:v>0.81280578757739674</c:v>
                </c:pt>
                <c:pt idx="37771">
                  <c:v>0.78826333391169701</c:v>
                </c:pt>
                <c:pt idx="37772">
                  <c:v>0.79113781374361691</c:v>
                </c:pt>
                <c:pt idx="37773">
                  <c:v>0.77561235401779405</c:v>
                </c:pt>
                <c:pt idx="37774">
                  <c:v>0.75706381437679093</c:v>
                </c:pt>
                <c:pt idx="37775">
                  <c:v>0.71635962403482867</c:v>
                </c:pt>
                <c:pt idx="37776">
                  <c:v>0.73086850666337599</c:v>
                </c:pt>
                <c:pt idx="37777">
                  <c:v>1.389565085727307</c:v>
                </c:pt>
                <c:pt idx="37778">
                  <c:v>12.629023679694001</c:v>
                </c:pt>
                <c:pt idx="37779">
                  <c:v>27.964582383900051</c:v>
                </c:pt>
                <c:pt idx="37780">
                  <c:v>9.8862922498919943</c:v>
                </c:pt>
                <c:pt idx="37781">
                  <c:v>4.603674045129992</c:v>
                </c:pt>
                <c:pt idx="37782">
                  <c:v>40.596694471570117</c:v>
                </c:pt>
                <c:pt idx="37783">
                  <c:v>36.059796820740303</c:v>
                </c:pt>
                <c:pt idx="37784">
                  <c:v>65.636556939020011</c:v>
                </c:pt>
                <c:pt idx="37785">
                  <c:v>57.975821668840126</c:v>
                </c:pt>
                <c:pt idx="37786">
                  <c:v>53.770138617620205</c:v>
                </c:pt>
                <c:pt idx="37787">
                  <c:v>57.220273708760033</c:v>
                </c:pt>
                <c:pt idx="37788">
                  <c:v>86.928494194879931</c:v>
                </c:pt>
                <c:pt idx="37789">
                  <c:v>102.30095458984198</c:v>
                </c:pt>
                <c:pt idx="37790">
                  <c:v>65.043231421575982</c:v>
                </c:pt>
                <c:pt idx="37791">
                  <c:v>7.9433259605856197</c:v>
                </c:pt>
                <c:pt idx="37792">
                  <c:v>0.59730321199648939</c:v>
                </c:pt>
                <c:pt idx="37793">
                  <c:v>0.68575924991922665</c:v>
                </c:pt>
                <c:pt idx="37794">
                  <c:v>0.7041985420659167</c:v>
                </c:pt>
                <c:pt idx="37795">
                  <c:v>0.65167005241232678</c:v>
                </c:pt>
                <c:pt idx="37796">
                  <c:v>0.66462332082079556</c:v>
                </c:pt>
                <c:pt idx="37797">
                  <c:v>0.64187497572733443</c:v>
                </c:pt>
                <c:pt idx="37798">
                  <c:v>0.69332466110140845</c:v>
                </c:pt>
                <c:pt idx="37799">
                  <c:v>0.64808841585431842</c:v>
                </c:pt>
                <c:pt idx="37800">
                  <c:v>0.67692487217844799</c:v>
                </c:pt>
                <c:pt idx="37801">
                  <c:v>1.3985191060997599</c:v>
                </c:pt>
                <c:pt idx="37802">
                  <c:v>8.3094854203330044</c:v>
                </c:pt>
                <c:pt idx="37803">
                  <c:v>8.9503803337900081</c:v>
                </c:pt>
                <c:pt idx="37804">
                  <c:v>9.4686466810499041</c:v>
                </c:pt>
                <c:pt idx="37805">
                  <c:v>12.543075697158031</c:v>
                </c:pt>
                <c:pt idx="37806">
                  <c:v>18.949613715281998</c:v>
                </c:pt>
                <c:pt idx="37807">
                  <c:v>43.893546685118963</c:v>
                </c:pt>
                <c:pt idx="37808">
                  <c:v>58.930401746962048</c:v>
                </c:pt>
                <c:pt idx="37809">
                  <c:v>56.540448676219967</c:v>
                </c:pt>
                <c:pt idx="37810">
                  <c:v>61.588131646047941</c:v>
                </c:pt>
                <c:pt idx="37811">
                  <c:v>78.142009277338957</c:v>
                </c:pt>
                <c:pt idx="37812">
                  <c:v>92.82907355415</c:v>
                </c:pt>
                <c:pt idx="37813">
                  <c:v>97.39415974934991</c:v>
                </c:pt>
                <c:pt idx="37814">
                  <c:v>41.091370347339989</c:v>
                </c:pt>
                <c:pt idx="37815">
                  <c:v>3.4730316799385008</c:v>
                </c:pt>
                <c:pt idx="37816">
                  <c:v>0.65093525766853988</c:v>
                </c:pt>
                <c:pt idx="37817">
                  <c:v>0.61541380167580895</c:v>
                </c:pt>
                <c:pt idx="37818">
                  <c:v>0.46475473707847392</c:v>
                </c:pt>
                <c:pt idx="37819">
                  <c:v>0.54255363987890104</c:v>
                </c:pt>
                <c:pt idx="37820">
                  <c:v>0.50950948639322502</c:v>
                </c:pt>
                <c:pt idx="37821">
                  <c:v>0.47571889421926117</c:v>
                </c:pt>
                <c:pt idx="37822">
                  <c:v>0.267801884077012</c:v>
                </c:pt>
                <c:pt idx="37823">
                  <c:v>0.12892985907350302</c:v>
                </c:pt>
                <c:pt idx="37824">
                  <c:v>0.13502024047179395</c:v>
                </c:pt>
                <c:pt idx="37825">
                  <c:v>1.3127787141648604</c:v>
                </c:pt>
                <c:pt idx="37826">
                  <c:v>0.80689321711190587</c:v>
                </c:pt>
                <c:pt idx="37827">
                  <c:v>20.287313181559966</c:v>
                </c:pt>
                <c:pt idx="37828">
                  <c:v>4.5670638020897059</c:v>
                </c:pt>
                <c:pt idx="37829">
                  <c:v>13.529166734489991</c:v>
                </c:pt>
                <c:pt idx="37830">
                  <c:v>42.604971584730265</c:v>
                </c:pt>
                <c:pt idx="37831">
                  <c:v>58.326639811200039</c:v>
                </c:pt>
                <c:pt idx="37832">
                  <c:v>62.570966525609947</c:v>
                </c:pt>
                <c:pt idx="37833">
                  <c:v>64.730368652349853</c:v>
                </c:pt>
                <c:pt idx="37834">
                  <c:v>13.791344401040988</c:v>
                </c:pt>
                <c:pt idx="37835">
                  <c:v>9.5092016601499836</c:v>
                </c:pt>
                <c:pt idx="37836">
                  <c:v>20.778036702469763</c:v>
                </c:pt>
                <c:pt idx="37837">
                  <c:v>56.458849419489979</c:v>
                </c:pt>
                <c:pt idx="37838">
                  <c:v>122.837412926356</c:v>
                </c:pt>
                <c:pt idx="37839">
                  <c:v>115.13241837000271</c:v>
                </c:pt>
                <c:pt idx="37840">
                  <c:v>109.26953463427303</c:v>
                </c:pt>
                <c:pt idx="37841">
                  <c:v>109.27566009846581</c:v>
                </c:pt>
                <c:pt idx="37842">
                  <c:v>109.27198195635899</c:v>
                </c:pt>
                <c:pt idx="37843">
                  <c:v>109.28653900491705</c:v>
                </c:pt>
                <c:pt idx="37844">
                  <c:v>94.452847638438357</c:v>
                </c:pt>
                <c:pt idx="37845">
                  <c:v>0.64802571817598908</c:v>
                </c:pt>
                <c:pt idx="37846">
                  <c:v>0.6554207247400976</c:v>
                </c:pt>
                <c:pt idx="37847">
                  <c:v>0.47638364526713201</c:v>
                </c:pt>
                <c:pt idx="37848">
                  <c:v>0.7104207283111984</c:v>
                </c:pt>
                <c:pt idx="37849">
                  <c:v>1.57925762135915</c:v>
                </c:pt>
                <c:pt idx="37850">
                  <c:v>1.7796776323138985</c:v>
                </c:pt>
                <c:pt idx="37851">
                  <c:v>12.020564727782983</c:v>
                </c:pt>
                <c:pt idx="37852">
                  <c:v>35.385855305989935</c:v>
                </c:pt>
                <c:pt idx="37853">
                  <c:v>36.410622422960159</c:v>
                </c:pt>
                <c:pt idx="37854">
                  <c:v>45.310007188589907</c:v>
                </c:pt>
                <c:pt idx="37855">
                  <c:v>66.748678792322011</c:v>
                </c:pt>
                <c:pt idx="37856">
                  <c:v>54.043780110670014</c:v>
                </c:pt>
                <c:pt idx="37857">
                  <c:v>41.361749131952934</c:v>
                </c:pt>
                <c:pt idx="37858">
                  <c:v>94.362958441840988</c:v>
                </c:pt>
                <c:pt idx="37859">
                  <c:v>59.968148057719986</c:v>
                </c:pt>
                <c:pt idx="37860">
                  <c:v>93.980291341139946</c:v>
                </c:pt>
                <c:pt idx="37861">
                  <c:v>76.842953898119958</c:v>
                </c:pt>
                <c:pt idx="37862">
                  <c:v>37.063324488534022</c:v>
                </c:pt>
                <c:pt idx="37863">
                  <c:v>7.056184081608798</c:v>
                </c:pt>
                <c:pt idx="37864">
                  <c:v>0.99655463455684101</c:v>
                </c:pt>
                <c:pt idx="37865">
                  <c:v>0.98668407698795713</c:v>
                </c:pt>
                <c:pt idx="37866">
                  <c:v>0.9105161322261115</c:v>
                </c:pt>
                <c:pt idx="37867">
                  <c:v>0.95220666273516419</c:v>
                </c:pt>
                <c:pt idx="37868">
                  <c:v>0.88458452981053837</c:v>
                </c:pt>
                <c:pt idx="37869">
                  <c:v>0.88792787220581226</c:v>
                </c:pt>
                <c:pt idx="37870">
                  <c:v>0.77861028233669527</c:v>
                </c:pt>
                <c:pt idx="37871">
                  <c:v>0.80749091125559214</c:v>
                </c:pt>
                <c:pt idx="37872">
                  <c:v>0.80886341197441192</c:v>
                </c:pt>
                <c:pt idx="37873">
                  <c:v>1.369006791428881</c:v>
                </c:pt>
                <c:pt idx="37874">
                  <c:v>1.4445700602830129</c:v>
                </c:pt>
                <c:pt idx="37875">
                  <c:v>1.8448837110800014</c:v>
                </c:pt>
                <c:pt idx="37876">
                  <c:v>20.82746500651001</c:v>
                </c:pt>
                <c:pt idx="37877">
                  <c:v>49.156189134389933</c:v>
                </c:pt>
                <c:pt idx="37878">
                  <c:v>55.47665174695976</c:v>
                </c:pt>
                <c:pt idx="37879">
                  <c:v>66.115917697483951</c:v>
                </c:pt>
                <c:pt idx="37880">
                  <c:v>55.731082492410223</c:v>
                </c:pt>
                <c:pt idx="37881">
                  <c:v>66.544275444879986</c:v>
                </c:pt>
                <c:pt idx="37882">
                  <c:v>64.233665500220013</c:v>
                </c:pt>
                <c:pt idx="37883">
                  <c:v>72.871706814240042</c:v>
                </c:pt>
                <c:pt idx="37884">
                  <c:v>79.018309461809622</c:v>
                </c:pt>
                <c:pt idx="37885">
                  <c:v>67.805485500760369</c:v>
                </c:pt>
                <c:pt idx="37886">
                  <c:v>38.171397525999964</c:v>
                </c:pt>
                <c:pt idx="37887">
                  <c:v>5.7804137174686003</c:v>
                </c:pt>
                <c:pt idx="37888">
                  <c:v>0.28162083457879494</c:v>
                </c:pt>
                <c:pt idx="37889">
                  <c:v>0.15135766031950193</c:v>
                </c:pt>
                <c:pt idx="37890">
                  <c:v>8.1833948699350012E-2</c:v>
                </c:pt>
                <c:pt idx="37891">
                  <c:v>0.31561063560092206</c:v>
                </c:pt>
                <c:pt idx="37892">
                  <c:v>5.1525944398122969E-2</c:v>
                </c:pt>
                <c:pt idx="37893">
                  <c:v>0.59891837562966677</c:v>
                </c:pt>
                <c:pt idx="37894">
                  <c:v>0.63266467186652176</c:v>
                </c:pt>
                <c:pt idx="37895">
                  <c:v>0.61421502868611688</c:v>
                </c:pt>
                <c:pt idx="37896">
                  <c:v>0.63295450479987869</c:v>
                </c:pt>
                <c:pt idx="37897">
                  <c:v>1.1881537257656398</c:v>
                </c:pt>
                <c:pt idx="37898">
                  <c:v>12.134889665531006</c:v>
                </c:pt>
                <c:pt idx="37899">
                  <c:v>42.992611533270065</c:v>
                </c:pt>
                <c:pt idx="37900">
                  <c:v>56.397559780549727</c:v>
                </c:pt>
                <c:pt idx="37901">
                  <c:v>67.675939670139996</c:v>
                </c:pt>
                <c:pt idx="37902">
                  <c:v>67.482261827259009</c:v>
                </c:pt>
                <c:pt idx="37903">
                  <c:v>78.044281955294991</c:v>
                </c:pt>
                <c:pt idx="37904">
                  <c:v>77.557066514756983</c:v>
                </c:pt>
                <c:pt idx="37905">
                  <c:v>91.645842827689023</c:v>
                </c:pt>
                <c:pt idx="37906">
                  <c:v>97.289311201310056</c:v>
                </c:pt>
                <c:pt idx="37907">
                  <c:v>89.941273023820031</c:v>
                </c:pt>
                <c:pt idx="37908">
                  <c:v>93.46072167291004</c:v>
                </c:pt>
                <c:pt idx="37909">
                  <c:v>74.968334740529826</c:v>
                </c:pt>
                <c:pt idx="37910">
                  <c:v>42.736604116050103</c:v>
                </c:pt>
                <c:pt idx="37911">
                  <c:v>2.8631807075145943</c:v>
                </c:pt>
                <c:pt idx="37912">
                  <c:v>0.99018793456757304</c:v>
                </c:pt>
                <c:pt idx="37913">
                  <c:v>0.48910923016460078</c:v>
                </c:pt>
                <c:pt idx="37914">
                  <c:v>0.51984346607872289</c:v>
                </c:pt>
                <c:pt idx="37915">
                  <c:v>0.51181919076054283</c:v>
                </c:pt>
                <c:pt idx="37916">
                  <c:v>0.53226886273754559</c:v>
                </c:pt>
                <c:pt idx="37917">
                  <c:v>0.52213060356438079</c:v>
                </c:pt>
                <c:pt idx="37918">
                  <c:v>0.54394861934658001</c:v>
                </c:pt>
                <c:pt idx="37919">
                  <c:v>0.53587801949430636</c:v>
                </c:pt>
                <c:pt idx="37920">
                  <c:v>0.53780453670578088</c:v>
                </c:pt>
                <c:pt idx="37921">
                  <c:v>0.99994509116639918</c:v>
                </c:pt>
                <c:pt idx="37922">
                  <c:v>7.9866212881100012</c:v>
                </c:pt>
                <c:pt idx="37923">
                  <c:v>34.584877048069984</c:v>
                </c:pt>
                <c:pt idx="37924">
                  <c:v>44.782054273819995</c:v>
                </c:pt>
                <c:pt idx="37925">
                  <c:v>52.189022589790056</c:v>
                </c:pt>
                <c:pt idx="37926">
                  <c:v>64.763602159292077</c:v>
                </c:pt>
                <c:pt idx="37927">
                  <c:v>88.109462483721501</c:v>
                </c:pt>
                <c:pt idx="37928">
                  <c:v>91.084049004450094</c:v>
                </c:pt>
                <c:pt idx="37929">
                  <c:v>63.644238755969809</c:v>
                </c:pt>
                <c:pt idx="37930">
                  <c:v>70.614807874890175</c:v>
                </c:pt>
                <c:pt idx="37931">
                  <c:v>58.960747205950156</c:v>
                </c:pt>
                <c:pt idx="37932">
                  <c:v>75.618549601230143</c:v>
                </c:pt>
                <c:pt idx="37933">
                  <c:v>41.708384797840154</c:v>
                </c:pt>
                <c:pt idx="37934">
                  <c:v>18.975748020443007</c:v>
                </c:pt>
                <c:pt idx="37935">
                  <c:v>0.76660359724559868</c:v>
                </c:pt>
                <c:pt idx="37936">
                  <c:v>0.225833622601329</c:v>
                </c:pt>
                <c:pt idx="37937">
                  <c:v>0.47425233984742338</c:v>
                </c:pt>
                <c:pt idx="37938">
                  <c:v>0</c:v>
                </c:pt>
                <c:pt idx="37939">
                  <c:v>0.49601446594889326</c:v>
                </c:pt>
                <c:pt idx="37940">
                  <c:v>0.50479041257149548</c:v>
                </c:pt>
                <c:pt idx="37941">
                  <c:v>0.51036797334527362</c:v>
                </c:pt>
                <c:pt idx="37942">
                  <c:v>0.46827160474615825</c:v>
                </c:pt>
                <c:pt idx="37943">
                  <c:v>0.4810152468623744</c:v>
                </c:pt>
                <c:pt idx="37944">
                  <c:v>0.19525291923710897</c:v>
                </c:pt>
                <c:pt idx="37945">
                  <c:v>0.99029876706742037</c:v>
                </c:pt>
                <c:pt idx="37946">
                  <c:v>8.9140662008169897</c:v>
                </c:pt>
                <c:pt idx="37947">
                  <c:v>1.7833012305400189</c:v>
                </c:pt>
                <c:pt idx="37948">
                  <c:v>10.909536844889999</c:v>
                </c:pt>
                <c:pt idx="37949">
                  <c:v>21.947856936980088</c:v>
                </c:pt>
                <c:pt idx="37950">
                  <c:v>29.263697747119977</c:v>
                </c:pt>
                <c:pt idx="37951">
                  <c:v>35.241942409936996</c:v>
                </c:pt>
                <c:pt idx="37952">
                  <c:v>41.997060207791904</c:v>
                </c:pt>
                <c:pt idx="37953">
                  <c:v>47.674370388456097</c:v>
                </c:pt>
                <c:pt idx="37954">
                  <c:v>28.506041734483006</c:v>
                </c:pt>
                <c:pt idx="37955">
                  <c:v>31.450267944339885</c:v>
                </c:pt>
                <c:pt idx="37956">
                  <c:v>31.846022101506009</c:v>
                </c:pt>
                <c:pt idx="37957">
                  <c:v>28.003592597112998</c:v>
                </c:pt>
                <c:pt idx="37958">
                  <c:v>22.615561626486965</c:v>
                </c:pt>
                <c:pt idx="37959">
                  <c:v>4.0980946367057953</c:v>
                </c:pt>
                <c:pt idx="37960">
                  <c:v>0.62469810428304762</c:v>
                </c:pt>
                <c:pt idx="37961">
                  <c:v>0.70413780132929471</c:v>
                </c:pt>
                <c:pt idx="37962">
                  <c:v>1.0760309880071535</c:v>
                </c:pt>
                <c:pt idx="37963">
                  <c:v>0.77532603477024353</c:v>
                </c:pt>
                <c:pt idx="37964">
                  <c:v>0.71533247462784155</c:v>
                </c:pt>
                <c:pt idx="37965">
                  <c:v>0.74613652413503961</c:v>
                </c:pt>
                <c:pt idx="37966">
                  <c:v>0.73729791259806943</c:v>
                </c:pt>
                <c:pt idx="37967">
                  <c:v>0.69652818735068001</c:v>
                </c:pt>
                <c:pt idx="37968">
                  <c:v>0.69929808855367215</c:v>
                </c:pt>
                <c:pt idx="37969">
                  <c:v>1.1723795604323008</c:v>
                </c:pt>
                <c:pt idx="37970">
                  <c:v>43.970059289270012</c:v>
                </c:pt>
                <c:pt idx="37971">
                  <c:v>16.393851725269997</c:v>
                </c:pt>
                <c:pt idx="37972">
                  <c:v>66.034508463540078</c:v>
                </c:pt>
                <c:pt idx="37973">
                  <c:v>65.691736382373961</c:v>
                </c:pt>
                <c:pt idx="37974">
                  <c:v>78.535638563364046</c:v>
                </c:pt>
                <c:pt idx="37975">
                  <c:v>100.49396620008331</c:v>
                </c:pt>
                <c:pt idx="37976">
                  <c:v>109.76883653428393</c:v>
                </c:pt>
                <c:pt idx="37977">
                  <c:v>104.76910237629693</c:v>
                </c:pt>
                <c:pt idx="37978">
                  <c:v>98.105859646265003</c:v>
                </c:pt>
                <c:pt idx="37979">
                  <c:v>98.47908175998009</c:v>
                </c:pt>
                <c:pt idx="37980">
                  <c:v>99.102531331379851</c:v>
                </c:pt>
                <c:pt idx="37981">
                  <c:v>136.3512658691302</c:v>
                </c:pt>
                <c:pt idx="37982">
                  <c:v>92.880365486149913</c:v>
                </c:pt>
                <c:pt idx="37983">
                  <c:v>11.1713240130073</c:v>
                </c:pt>
                <c:pt idx="37984">
                  <c:v>0.34302096633541301</c:v>
                </c:pt>
                <c:pt idx="37985">
                  <c:v>0.495039845590799</c:v>
                </c:pt>
                <c:pt idx="37986">
                  <c:v>0.49111174869100427</c:v>
                </c:pt>
                <c:pt idx="37987">
                  <c:v>0.50080799130608089</c:v>
                </c:pt>
                <c:pt idx="37988">
                  <c:v>0.52157853700897616</c:v>
                </c:pt>
                <c:pt idx="37989">
                  <c:v>0.54121891351894436</c:v>
                </c:pt>
                <c:pt idx="37990">
                  <c:v>0.594702092880801</c:v>
                </c:pt>
                <c:pt idx="37991">
                  <c:v>0.60943304437209411</c:v>
                </c:pt>
                <c:pt idx="37992">
                  <c:v>0.56964234763095101</c:v>
                </c:pt>
                <c:pt idx="37993">
                  <c:v>1.3864963344983998</c:v>
                </c:pt>
                <c:pt idx="37994">
                  <c:v>20.658872813389735</c:v>
                </c:pt>
                <c:pt idx="37995">
                  <c:v>52.752226698129562</c:v>
                </c:pt>
                <c:pt idx="37996">
                  <c:v>103.6626687283001</c:v>
                </c:pt>
                <c:pt idx="37997">
                  <c:v>105.51625840929</c:v>
                </c:pt>
                <c:pt idx="37998">
                  <c:v>98.480689290365035</c:v>
                </c:pt>
                <c:pt idx="37999">
                  <c:v>82.250698513453017</c:v>
                </c:pt>
                <c:pt idx="38000">
                  <c:v>79.701661241321005</c:v>
                </c:pt>
                <c:pt idx="38001">
                  <c:v>63.306306152341989</c:v>
                </c:pt>
                <c:pt idx="38002">
                  <c:v>70.507378200956992</c:v>
                </c:pt>
                <c:pt idx="38003">
                  <c:v>69.197294514971304</c:v>
                </c:pt>
                <c:pt idx="38004">
                  <c:v>93.72968356662011</c:v>
                </c:pt>
                <c:pt idx="38005">
                  <c:v>122.24717773436009</c:v>
                </c:pt>
                <c:pt idx="38006">
                  <c:v>68.562542101540998</c:v>
                </c:pt>
                <c:pt idx="38007">
                  <c:v>6.4162943420190803</c:v>
                </c:pt>
                <c:pt idx="38008">
                  <c:v>0.23343873635162404</c:v>
                </c:pt>
                <c:pt idx="38009">
                  <c:v>0.18083253751416706</c:v>
                </c:pt>
                <c:pt idx="38010">
                  <c:v>0.14451371824157</c:v>
                </c:pt>
                <c:pt idx="38011">
                  <c:v>2.1128893081957978E-2</c:v>
                </c:pt>
                <c:pt idx="38012">
                  <c:v>0.58755722804418642</c:v>
                </c:pt>
                <c:pt idx="38013">
                  <c:v>0.60587139749585373</c:v>
                </c:pt>
                <c:pt idx="38014">
                  <c:v>0.59133622093014604</c:v>
                </c:pt>
                <c:pt idx="38015">
                  <c:v>0.59595747623414697</c:v>
                </c:pt>
                <c:pt idx="38016">
                  <c:v>0.58014428118527539</c:v>
                </c:pt>
                <c:pt idx="38017">
                  <c:v>1.7327927204861027</c:v>
                </c:pt>
                <c:pt idx="38018">
                  <c:v>32.056688482099958</c:v>
                </c:pt>
                <c:pt idx="38019">
                  <c:v>22.587195095490188</c:v>
                </c:pt>
                <c:pt idx="38020">
                  <c:v>34.868468763559008</c:v>
                </c:pt>
                <c:pt idx="38021">
                  <c:v>14.928707411021946</c:v>
                </c:pt>
                <c:pt idx="38022">
                  <c:v>30.162585313577409</c:v>
                </c:pt>
                <c:pt idx="38023">
                  <c:v>44.321160210500977</c:v>
                </c:pt>
                <c:pt idx="38024">
                  <c:v>48.456265326610037</c:v>
                </c:pt>
                <c:pt idx="38025">
                  <c:v>60.210931532129962</c:v>
                </c:pt>
                <c:pt idx="38026">
                  <c:v>54.904779595259924</c:v>
                </c:pt>
                <c:pt idx="38027">
                  <c:v>53.807461547849925</c:v>
                </c:pt>
                <c:pt idx="38028">
                  <c:v>62.162042100690087</c:v>
                </c:pt>
                <c:pt idx="38029">
                  <c:v>108.31380472819001</c:v>
                </c:pt>
                <c:pt idx="38030">
                  <c:v>46.771854796940033</c:v>
                </c:pt>
                <c:pt idx="38031">
                  <c:v>5.8380102326944012</c:v>
                </c:pt>
                <c:pt idx="38032">
                  <c:v>24.264747250942143</c:v>
                </c:pt>
                <c:pt idx="38033">
                  <c:v>0.60091792632798158</c:v>
                </c:pt>
                <c:pt idx="38034">
                  <c:v>0.71107505022648376</c:v>
                </c:pt>
                <c:pt idx="38035">
                  <c:v>24.260575986343863</c:v>
                </c:pt>
                <c:pt idx="38036">
                  <c:v>0.60147299632099349</c:v>
                </c:pt>
                <c:pt idx="38037">
                  <c:v>0.6090627182769498</c:v>
                </c:pt>
                <c:pt idx="38038">
                  <c:v>0.69210024798136871</c:v>
                </c:pt>
                <c:pt idx="38039">
                  <c:v>0.71973019007133365</c:v>
                </c:pt>
                <c:pt idx="38040">
                  <c:v>0.70527728561081937</c:v>
                </c:pt>
                <c:pt idx="38041">
                  <c:v>1.8966189480493973</c:v>
                </c:pt>
                <c:pt idx="38042">
                  <c:v>6.5914095261279044</c:v>
                </c:pt>
                <c:pt idx="38043">
                  <c:v>14.728946736659964</c:v>
                </c:pt>
                <c:pt idx="38044">
                  <c:v>9.7161808946402743</c:v>
                </c:pt>
                <c:pt idx="38045">
                  <c:v>14.227640109590084</c:v>
                </c:pt>
                <c:pt idx="38046">
                  <c:v>25.126836615670072</c:v>
                </c:pt>
                <c:pt idx="38047">
                  <c:v>61.451153700090117</c:v>
                </c:pt>
                <c:pt idx="38048">
                  <c:v>55.222961832680085</c:v>
                </c:pt>
                <c:pt idx="38049">
                  <c:v>54.622721082895055</c:v>
                </c:pt>
                <c:pt idx="38050">
                  <c:v>40.429664713541591</c:v>
                </c:pt>
                <c:pt idx="38051">
                  <c:v>66.083701985679909</c:v>
                </c:pt>
                <c:pt idx="38052">
                  <c:v>86.825661146369839</c:v>
                </c:pt>
                <c:pt idx="38053">
                  <c:v>66.819049479169735</c:v>
                </c:pt>
                <c:pt idx="38054">
                  <c:v>43.106503681607023</c:v>
                </c:pt>
                <c:pt idx="38055">
                  <c:v>8.5351333944278007</c:v>
                </c:pt>
                <c:pt idx="38056">
                  <c:v>0.48015547816299581</c:v>
                </c:pt>
                <c:pt idx="38057">
                  <c:v>0.48929549742295619</c:v>
                </c:pt>
                <c:pt idx="38058">
                  <c:v>0.51328849493589013</c:v>
                </c:pt>
                <c:pt idx="38059">
                  <c:v>0.46192008214240493</c:v>
                </c:pt>
                <c:pt idx="38060">
                  <c:v>0.4776671084824598</c:v>
                </c:pt>
                <c:pt idx="38061">
                  <c:v>0.47382157878346309</c:v>
                </c:pt>
                <c:pt idx="38062">
                  <c:v>0.43889326922922062</c:v>
                </c:pt>
                <c:pt idx="38063">
                  <c:v>0.57093395511934997</c:v>
                </c:pt>
                <c:pt idx="38064">
                  <c:v>0.53955574091820169</c:v>
                </c:pt>
                <c:pt idx="38065">
                  <c:v>1.8931847610380004</c:v>
                </c:pt>
                <c:pt idx="38066">
                  <c:v>3.4036322799199752</c:v>
                </c:pt>
                <c:pt idx="38067">
                  <c:v>7.2390967475103025</c:v>
                </c:pt>
                <c:pt idx="38068">
                  <c:v>5.6254781934999301</c:v>
                </c:pt>
                <c:pt idx="38069">
                  <c:v>8.538695983890193</c:v>
                </c:pt>
                <c:pt idx="38070">
                  <c:v>28.94629584418999</c:v>
                </c:pt>
                <c:pt idx="38071">
                  <c:v>67.687295193150021</c:v>
                </c:pt>
                <c:pt idx="38072">
                  <c:v>54.349184570319949</c:v>
                </c:pt>
                <c:pt idx="38073">
                  <c:v>13.923498942050173</c:v>
                </c:pt>
                <c:pt idx="38074">
                  <c:v>61.684791395400225</c:v>
                </c:pt>
                <c:pt idx="38075">
                  <c:v>2.3474735514359963</c:v>
                </c:pt>
                <c:pt idx="38076">
                  <c:v>40.092211846244027</c:v>
                </c:pt>
                <c:pt idx="38077">
                  <c:v>71.383089497885294</c:v>
                </c:pt>
                <c:pt idx="38078">
                  <c:v>64.427361427942998</c:v>
                </c:pt>
                <c:pt idx="38079">
                  <c:v>13.887675752157804</c:v>
                </c:pt>
                <c:pt idx="38080">
                  <c:v>0.51500521596279536</c:v>
                </c:pt>
                <c:pt idx="38081">
                  <c:v>0.46465079768970141</c:v>
                </c:pt>
                <c:pt idx="38082">
                  <c:v>0.45714623299472529</c:v>
                </c:pt>
                <c:pt idx="38083">
                  <c:v>0.45627312817883997</c:v>
                </c:pt>
                <c:pt idx="38084">
                  <c:v>0.4499827291094366</c:v>
                </c:pt>
                <c:pt idx="38085">
                  <c:v>0.45024398503095797</c:v>
                </c:pt>
                <c:pt idx="38086">
                  <c:v>0.47279974453547358</c:v>
                </c:pt>
                <c:pt idx="38087">
                  <c:v>0.4667088094026251</c:v>
                </c:pt>
                <c:pt idx="38088">
                  <c:v>0.48172207995917699</c:v>
                </c:pt>
                <c:pt idx="38089">
                  <c:v>1.7810476213194542</c:v>
                </c:pt>
                <c:pt idx="38090">
                  <c:v>17.220837601092001</c:v>
                </c:pt>
                <c:pt idx="38091">
                  <c:v>25.00101499769994</c:v>
                </c:pt>
                <c:pt idx="38092">
                  <c:v>18.90871008979002</c:v>
                </c:pt>
                <c:pt idx="38093">
                  <c:v>5.4399735514299437</c:v>
                </c:pt>
                <c:pt idx="38094">
                  <c:v>4.7137327745260222</c:v>
                </c:pt>
                <c:pt idx="38095">
                  <c:v>31.21536797417798</c:v>
                </c:pt>
                <c:pt idx="38096">
                  <c:v>40.348623318139971</c:v>
                </c:pt>
                <c:pt idx="38097">
                  <c:v>54.535031873918001</c:v>
                </c:pt>
                <c:pt idx="38098">
                  <c:v>59.810977308482961</c:v>
                </c:pt>
                <c:pt idx="38099">
                  <c:v>51.5334334988097</c:v>
                </c:pt>
                <c:pt idx="38100">
                  <c:v>56.555416124130261</c:v>
                </c:pt>
                <c:pt idx="38101">
                  <c:v>54.306470845539934</c:v>
                </c:pt>
                <c:pt idx="38102">
                  <c:v>54.860687196520004</c:v>
                </c:pt>
                <c:pt idx="38103">
                  <c:v>12.853310629666709</c:v>
                </c:pt>
                <c:pt idx="38104">
                  <c:v>0.96323999252519998</c:v>
                </c:pt>
                <c:pt idx="38105">
                  <c:v>0.9139761380073419</c:v>
                </c:pt>
                <c:pt idx="38106">
                  <c:v>0.41299156222719202</c:v>
                </c:pt>
                <c:pt idx="38107">
                  <c:v>0.4296688759862185</c:v>
                </c:pt>
                <c:pt idx="38108">
                  <c:v>0.46008479047302669</c:v>
                </c:pt>
                <c:pt idx="38109">
                  <c:v>0.45940831207467919</c:v>
                </c:pt>
                <c:pt idx="38110">
                  <c:v>0.46207391091219524</c:v>
                </c:pt>
                <c:pt idx="38111">
                  <c:v>0.47516330899906201</c:v>
                </c:pt>
                <c:pt idx="38112">
                  <c:v>0.43364720624209013</c:v>
                </c:pt>
                <c:pt idx="38113">
                  <c:v>1.6671946467517991</c:v>
                </c:pt>
                <c:pt idx="38114">
                  <c:v>2.3587059773800547</c:v>
                </c:pt>
                <c:pt idx="38115">
                  <c:v>37.026956702329926</c:v>
                </c:pt>
                <c:pt idx="38116">
                  <c:v>32.292779812289837</c:v>
                </c:pt>
                <c:pt idx="38117">
                  <c:v>67.382783677840052</c:v>
                </c:pt>
                <c:pt idx="38118">
                  <c:v>64.39874932183011</c:v>
                </c:pt>
                <c:pt idx="38119">
                  <c:v>69.860382351340377</c:v>
                </c:pt>
                <c:pt idx="38120">
                  <c:v>69.272576497387035</c:v>
                </c:pt>
                <c:pt idx="38121">
                  <c:v>83.92063273110989</c:v>
                </c:pt>
                <c:pt idx="38122">
                  <c:v>74.65235365126</c:v>
                </c:pt>
                <c:pt idx="38123">
                  <c:v>90.438416476779821</c:v>
                </c:pt>
                <c:pt idx="38124">
                  <c:v>45.09035929361994</c:v>
                </c:pt>
                <c:pt idx="38125">
                  <c:v>2.6379990641300992</c:v>
                </c:pt>
                <c:pt idx="38126">
                  <c:v>42.462686182660036</c:v>
                </c:pt>
                <c:pt idx="38127">
                  <c:v>16.1145414539243</c:v>
                </c:pt>
                <c:pt idx="38128">
                  <c:v>4.2156510164509997E-2</c:v>
                </c:pt>
                <c:pt idx="38129">
                  <c:v>6.2365276388414048E-2</c:v>
                </c:pt>
                <c:pt idx="38130">
                  <c:v>0.202717624841459</c:v>
                </c:pt>
                <c:pt idx="38131">
                  <c:v>0.16600372590502899</c:v>
                </c:pt>
                <c:pt idx="38132">
                  <c:v>0.21387683094601695</c:v>
                </c:pt>
                <c:pt idx="38133">
                  <c:v>3.4011556273094046E-2</c:v>
                </c:pt>
                <c:pt idx="38134">
                  <c:v>2.3674643763268E-2</c:v>
                </c:pt>
                <c:pt idx="38135">
                  <c:v>0.10127452048186603</c:v>
                </c:pt>
                <c:pt idx="38136">
                  <c:v>0.16688192404770497</c:v>
                </c:pt>
                <c:pt idx="38137">
                  <c:v>2.1055583880588031</c:v>
                </c:pt>
                <c:pt idx="38138">
                  <c:v>7.7449788768570329</c:v>
                </c:pt>
                <c:pt idx="38139">
                  <c:v>1.290080023871198</c:v>
                </c:pt>
                <c:pt idx="38140">
                  <c:v>42.251687961150026</c:v>
                </c:pt>
                <c:pt idx="38141">
                  <c:v>67.225536159938002</c:v>
                </c:pt>
                <c:pt idx="38142">
                  <c:v>69.78415771484697</c:v>
                </c:pt>
                <c:pt idx="38143">
                  <c:v>65.496006401910108</c:v>
                </c:pt>
                <c:pt idx="38144">
                  <c:v>44.55547932943</c:v>
                </c:pt>
                <c:pt idx="38145">
                  <c:v>63.277766384549977</c:v>
                </c:pt>
                <c:pt idx="38146">
                  <c:v>70.133328993040323</c:v>
                </c:pt>
                <c:pt idx="38147">
                  <c:v>67.238289388009889</c:v>
                </c:pt>
                <c:pt idx="38148">
                  <c:v>88.44438625758994</c:v>
                </c:pt>
                <c:pt idx="38149">
                  <c:v>127.68636338976012</c:v>
                </c:pt>
                <c:pt idx="38150">
                  <c:v>96.897361946109868</c:v>
                </c:pt>
                <c:pt idx="38151">
                  <c:v>14.571930430602805</c:v>
                </c:pt>
                <c:pt idx="38152">
                  <c:v>0.46029391800840502</c:v>
                </c:pt>
                <c:pt idx="38153">
                  <c:v>0.46653649051834112</c:v>
                </c:pt>
                <c:pt idx="38154">
                  <c:v>0.46421010960285874</c:v>
                </c:pt>
                <c:pt idx="38155">
                  <c:v>0.37645406355421795</c:v>
                </c:pt>
                <c:pt idx="38156">
                  <c:v>0.25288979196931599</c:v>
                </c:pt>
                <c:pt idx="38157">
                  <c:v>0.11293175027622998</c:v>
                </c:pt>
                <c:pt idx="38158">
                  <c:v>0.115420510110394</c:v>
                </c:pt>
                <c:pt idx="38159">
                  <c:v>5.3598817625071016E-2</c:v>
                </c:pt>
                <c:pt idx="38160">
                  <c:v>1.9959136286079593E-3</c:v>
                </c:pt>
                <c:pt idx="38161">
                  <c:v>1.9831585031610999</c:v>
                </c:pt>
                <c:pt idx="38162">
                  <c:v>4.437728692159908</c:v>
                </c:pt>
                <c:pt idx="38163">
                  <c:v>3.1626929050050876</c:v>
                </c:pt>
                <c:pt idx="38164">
                  <c:v>39.248008897570116</c:v>
                </c:pt>
                <c:pt idx="38165">
                  <c:v>50.964955546060082</c:v>
                </c:pt>
                <c:pt idx="38166">
                  <c:v>66.033146599659972</c:v>
                </c:pt>
                <c:pt idx="38167">
                  <c:v>44.283580288350095</c:v>
                </c:pt>
                <c:pt idx="38168">
                  <c:v>41.626095513239761</c:v>
                </c:pt>
                <c:pt idx="38169">
                  <c:v>51.027198418510125</c:v>
                </c:pt>
                <c:pt idx="38170">
                  <c:v>51.229471215139711</c:v>
                </c:pt>
                <c:pt idx="38171">
                  <c:v>76.637294345439841</c:v>
                </c:pt>
                <c:pt idx="38172">
                  <c:v>78.655571390780096</c:v>
                </c:pt>
                <c:pt idx="38173">
                  <c:v>95.075778622099733</c:v>
                </c:pt>
                <c:pt idx="38174">
                  <c:v>59.662422680456984</c:v>
                </c:pt>
                <c:pt idx="38175">
                  <c:v>8.5341734454058997</c:v>
                </c:pt>
                <c:pt idx="38176">
                  <c:v>0.48015619845088969</c:v>
                </c:pt>
                <c:pt idx="38177">
                  <c:v>0.5905822310562211</c:v>
                </c:pt>
                <c:pt idx="38178">
                  <c:v>0.53191935905365195</c:v>
                </c:pt>
                <c:pt idx="38179">
                  <c:v>0.47152626823348742</c:v>
                </c:pt>
                <c:pt idx="38180">
                  <c:v>0.47738250677643207</c:v>
                </c:pt>
                <c:pt idx="38181">
                  <c:v>0.46041623060225451</c:v>
                </c:pt>
                <c:pt idx="38182">
                  <c:v>0.45997149821738631</c:v>
                </c:pt>
                <c:pt idx="38183">
                  <c:v>0.47046648088190096</c:v>
                </c:pt>
                <c:pt idx="38184">
                  <c:v>0.53021682973648532</c:v>
                </c:pt>
                <c:pt idx="38185">
                  <c:v>1.8936374438499968</c:v>
                </c:pt>
                <c:pt idx="38186">
                  <c:v>23.537835087843007</c:v>
                </c:pt>
                <c:pt idx="38187">
                  <c:v>87.240198135375977</c:v>
                </c:pt>
                <c:pt idx="38188">
                  <c:v>108.79033298068998</c:v>
                </c:pt>
                <c:pt idx="38189">
                  <c:v>66.622014567059011</c:v>
                </c:pt>
                <c:pt idx="38190">
                  <c:v>170.99843126085372</c:v>
                </c:pt>
                <c:pt idx="38191">
                  <c:v>213.50924452038998</c:v>
                </c:pt>
                <c:pt idx="38192">
                  <c:v>208.81663194445014</c:v>
                </c:pt>
                <c:pt idx="38193">
                  <c:v>222.01040283202997</c:v>
                </c:pt>
                <c:pt idx="38194">
                  <c:v>219.96270534940004</c:v>
                </c:pt>
                <c:pt idx="38195">
                  <c:v>209.92340766059078</c:v>
                </c:pt>
                <c:pt idx="38196">
                  <c:v>187.7456098090197</c:v>
                </c:pt>
                <c:pt idx="38197">
                  <c:v>87.000669352220029</c:v>
                </c:pt>
                <c:pt idx="38198">
                  <c:v>29.544374813509876</c:v>
                </c:pt>
                <c:pt idx="38199">
                  <c:v>15.092044633045987</c:v>
                </c:pt>
                <c:pt idx="38200">
                  <c:v>0.22152457717743101</c:v>
                </c:pt>
                <c:pt idx="38201">
                  <c:v>0.23358335129121105</c:v>
                </c:pt>
                <c:pt idx="38202">
                  <c:v>0.40152290895318071</c:v>
                </c:pt>
                <c:pt idx="38203">
                  <c:v>0.54614181314599164</c:v>
                </c:pt>
                <c:pt idx="38204">
                  <c:v>0.53514032482445306</c:v>
                </c:pt>
                <c:pt idx="38205">
                  <c:v>0.53006760766242744</c:v>
                </c:pt>
                <c:pt idx="38206">
                  <c:v>0.50487322378313582</c:v>
                </c:pt>
                <c:pt idx="38207">
                  <c:v>0.54685317694657154</c:v>
                </c:pt>
                <c:pt idx="38208">
                  <c:v>0.53075424121937487</c:v>
                </c:pt>
                <c:pt idx="38209">
                  <c:v>6.9356751259914997</c:v>
                </c:pt>
                <c:pt idx="38210">
                  <c:v>56.432279769049956</c:v>
                </c:pt>
                <c:pt idx="38211">
                  <c:v>123.52740451388991</c:v>
                </c:pt>
                <c:pt idx="38212">
                  <c:v>185.31596869573991</c:v>
                </c:pt>
                <c:pt idx="38213">
                  <c:v>174.83712890625603</c:v>
                </c:pt>
                <c:pt idx="38214">
                  <c:v>73.071513400603067</c:v>
                </c:pt>
                <c:pt idx="38215">
                  <c:v>65.267829861114024</c:v>
                </c:pt>
                <c:pt idx="38216">
                  <c:v>78.388550618488978</c:v>
                </c:pt>
                <c:pt idx="38217">
                  <c:v>78.931845974388011</c:v>
                </c:pt>
                <c:pt idx="38218">
                  <c:v>75.699085286462036</c:v>
                </c:pt>
                <c:pt idx="38219">
                  <c:v>70.251478135849993</c:v>
                </c:pt>
                <c:pt idx="38220">
                  <c:v>54.726028917099939</c:v>
                </c:pt>
                <c:pt idx="38221">
                  <c:v>14.564412570539844</c:v>
                </c:pt>
                <c:pt idx="38222">
                  <c:v>59.456240785390037</c:v>
                </c:pt>
                <c:pt idx="38223">
                  <c:v>18.446123450783496</c:v>
                </c:pt>
                <c:pt idx="38224">
                  <c:v>0.32559044862242803</c:v>
                </c:pt>
                <c:pt idx="38225">
                  <c:v>0.28019773330553599</c:v>
                </c:pt>
                <c:pt idx="38226">
                  <c:v>0.38676934158917298</c:v>
                </c:pt>
                <c:pt idx="38227">
                  <c:v>9.2330260131520014E-2</c:v>
                </c:pt>
                <c:pt idx="38228">
                  <c:v>2.0468988612466987E-2</c:v>
                </c:pt>
                <c:pt idx="38229">
                  <c:v>0.50436066858777817</c:v>
                </c:pt>
                <c:pt idx="38230">
                  <c:v>0.4811704918189329</c:v>
                </c:pt>
                <c:pt idx="38231">
                  <c:v>0.47566823299018313</c:v>
                </c:pt>
                <c:pt idx="38232">
                  <c:v>0.49706162806075727</c:v>
                </c:pt>
                <c:pt idx="38233">
                  <c:v>0.63187161458534891</c:v>
                </c:pt>
                <c:pt idx="38234">
                  <c:v>33.974804470270101</c:v>
                </c:pt>
                <c:pt idx="38235">
                  <c:v>49.605107557509655</c:v>
                </c:pt>
                <c:pt idx="38236">
                  <c:v>47.992434082040063</c:v>
                </c:pt>
                <c:pt idx="38237">
                  <c:v>79.928873697915009</c:v>
                </c:pt>
                <c:pt idx="38238">
                  <c:v>88.41979926214907</c:v>
                </c:pt>
                <c:pt idx="38239">
                  <c:v>80.916764051646055</c:v>
                </c:pt>
                <c:pt idx="38240">
                  <c:v>87.760094129772028</c:v>
                </c:pt>
                <c:pt idx="38241">
                  <c:v>81.478680013020039</c:v>
                </c:pt>
                <c:pt idx="38242">
                  <c:v>104.23674560546988</c:v>
                </c:pt>
                <c:pt idx="38243">
                  <c:v>56.771322699660004</c:v>
                </c:pt>
                <c:pt idx="38244">
                  <c:v>36.972939860025008</c:v>
                </c:pt>
                <c:pt idx="38245">
                  <c:v>17.199269205728001</c:v>
                </c:pt>
                <c:pt idx="38246">
                  <c:v>66.423028742471047</c:v>
                </c:pt>
                <c:pt idx="38247">
                  <c:v>13.861643499265703</c:v>
                </c:pt>
                <c:pt idx="38248">
                  <c:v>0.23798360572667204</c:v>
                </c:pt>
                <c:pt idx="38249">
                  <c:v>0.53517789360566681</c:v>
                </c:pt>
                <c:pt idx="38250">
                  <c:v>0.57242807230382986</c:v>
                </c:pt>
                <c:pt idx="38251">
                  <c:v>0.60349664681539317</c:v>
                </c:pt>
                <c:pt idx="38252">
                  <c:v>0.54923040925642952</c:v>
                </c:pt>
                <c:pt idx="38253">
                  <c:v>0.53037885502141879</c:v>
                </c:pt>
                <c:pt idx="38254">
                  <c:v>0.48651898026860496</c:v>
                </c:pt>
                <c:pt idx="38255">
                  <c:v>0.46083099177424225</c:v>
                </c:pt>
                <c:pt idx="38256">
                  <c:v>0.51006608616856786</c:v>
                </c:pt>
                <c:pt idx="38257">
                  <c:v>0.462708130242099</c:v>
                </c:pt>
                <c:pt idx="38258">
                  <c:v>40.692247098288021</c:v>
                </c:pt>
                <c:pt idx="38259">
                  <c:v>76.041405436209971</c:v>
                </c:pt>
                <c:pt idx="38260">
                  <c:v>75.408897705073969</c:v>
                </c:pt>
                <c:pt idx="38261">
                  <c:v>83.342435167098017</c:v>
                </c:pt>
                <c:pt idx="38262">
                  <c:v>92.699127332903288</c:v>
                </c:pt>
                <c:pt idx="38263">
                  <c:v>90.35982449001979</c:v>
                </c:pt>
                <c:pt idx="38264">
                  <c:v>67.08758816189993</c:v>
                </c:pt>
                <c:pt idx="38265">
                  <c:v>30.162784830740065</c:v>
                </c:pt>
                <c:pt idx="38266">
                  <c:v>91.904884982629937</c:v>
                </c:pt>
                <c:pt idx="38267">
                  <c:v>91.593665228939926</c:v>
                </c:pt>
                <c:pt idx="38268">
                  <c:v>73.42816758897203</c:v>
                </c:pt>
                <c:pt idx="38269">
                  <c:v>9.9469971042200314</c:v>
                </c:pt>
                <c:pt idx="38270">
                  <c:v>41.855394804211983</c:v>
                </c:pt>
                <c:pt idx="38271">
                  <c:v>5.5490958948376061</c:v>
                </c:pt>
                <c:pt idx="38272">
                  <c:v>0.4977329901234343</c:v>
                </c:pt>
                <c:pt idx="38273">
                  <c:v>0.49981529455294066</c:v>
                </c:pt>
                <c:pt idx="38274">
                  <c:v>0.506171796532357</c:v>
                </c:pt>
                <c:pt idx="38275">
                  <c:v>0.5233335321442425</c:v>
                </c:pt>
                <c:pt idx="38276">
                  <c:v>0.52203166026764947</c:v>
                </c:pt>
                <c:pt idx="38277">
                  <c:v>0.54287338784637218</c:v>
                </c:pt>
                <c:pt idx="38278">
                  <c:v>0.49124076294232155</c:v>
                </c:pt>
                <c:pt idx="38279">
                  <c:v>0.50149564594850793</c:v>
                </c:pt>
                <c:pt idx="38280">
                  <c:v>0.49871622603841376</c:v>
                </c:pt>
                <c:pt idx="38281">
                  <c:v>0.64900063283660359</c:v>
                </c:pt>
                <c:pt idx="38282">
                  <c:v>8.0583374791669939</c:v>
                </c:pt>
                <c:pt idx="38283">
                  <c:v>52.846955769857004</c:v>
                </c:pt>
                <c:pt idx="38284">
                  <c:v>89.498366902657949</c:v>
                </c:pt>
                <c:pt idx="38285">
                  <c:v>93.223922526048966</c:v>
                </c:pt>
                <c:pt idx="38286">
                  <c:v>23.791412217889956</c:v>
                </c:pt>
                <c:pt idx="38287">
                  <c:v>67.08288764105987</c:v>
                </c:pt>
                <c:pt idx="38288">
                  <c:v>20.417110731340017</c:v>
                </c:pt>
                <c:pt idx="38289">
                  <c:v>33.137034640850288</c:v>
                </c:pt>
                <c:pt idx="38290">
                  <c:v>20.194048665360242</c:v>
                </c:pt>
                <c:pt idx="38291">
                  <c:v>41.541241590719892</c:v>
                </c:pt>
                <c:pt idx="38292">
                  <c:v>50.073909844290029</c:v>
                </c:pt>
                <c:pt idx="38293">
                  <c:v>8.5302311028399345</c:v>
                </c:pt>
                <c:pt idx="38294">
                  <c:v>32.141817253962017</c:v>
                </c:pt>
                <c:pt idx="38295">
                  <c:v>10.895582494313004</c:v>
                </c:pt>
                <c:pt idx="38296">
                  <c:v>1.0589624964429998</c:v>
                </c:pt>
                <c:pt idx="38297">
                  <c:v>0.50013768203882436</c:v>
                </c:pt>
                <c:pt idx="38298">
                  <c:v>0.48416311694327097</c:v>
                </c:pt>
                <c:pt idx="38299">
                  <c:v>0.48787740335391633</c:v>
                </c:pt>
                <c:pt idx="38300">
                  <c:v>0.50036904601910304</c:v>
                </c:pt>
                <c:pt idx="38301">
                  <c:v>0.58330559185029029</c:v>
                </c:pt>
                <c:pt idx="38302">
                  <c:v>0.49681909269994939</c:v>
                </c:pt>
                <c:pt idx="38303">
                  <c:v>0.56445086225846008</c:v>
                </c:pt>
                <c:pt idx="38304">
                  <c:v>0.51134508142012991</c:v>
                </c:pt>
                <c:pt idx="38305">
                  <c:v>1.067113658047802</c:v>
                </c:pt>
                <c:pt idx="38306">
                  <c:v>40.185938375256001</c:v>
                </c:pt>
                <c:pt idx="38307">
                  <c:v>22.58313232422006</c:v>
                </c:pt>
                <c:pt idx="38308">
                  <c:v>38.460218370229995</c:v>
                </c:pt>
                <c:pt idx="38309">
                  <c:v>3.1169217936219411</c:v>
                </c:pt>
                <c:pt idx="38310">
                  <c:v>8.7062189398820351</c:v>
                </c:pt>
                <c:pt idx="38311">
                  <c:v>48.385331217443024</c:v>
                </c:pt>
                <c:pt idx="38312">
                  <c:v>22.485626356333967</c:v>
                </c:pt>
                <c:pt idx="38313">
                  <c:v>35.514689398875021</c:v>
                </c:pt>
                <c:pt idx="38314">
                  <c:v>34.020937771267995</c:v>
                </c:pt>
                <c:pt idx="38315">
                  <c:v>45.750927191842436</c:v>
                </c:pt>
                <c:pt idx="38316">
                  <c:v>80.710966254344953</c:v>
                </c:pt>
                <c:pt idx="38317">
                  <c:v>95.84921603732397</c:v>
                </c:pt>
                <c:pt idx="38318">
                  <c:v>81.509858364528583</c:v>
                </c:pt>
                <c:pt idx="38319">
                  <c:v>19.734389325959299</c:v>
                </c:pt>
                <c:pt idx="38320">
                  <c:v>0.56439347033280896</c:v>
                </c:pt>
                <c:pt idx="38321">
                  <c:v>0.65303587612605107</c:v>
                </c:pt>
                <c:pt idx="38322">
                  <c:v>0.57271129849000502</c:v>
                </c:pt>
                <c:pt idx="38323">
                  <c:v>0.61182814186834</c:v>
                </c:pt>
                <c:pt idx="38324">
                  <c:v>0.61094478060404078</c:v>
                </c:pt>
                <c:pt idx="38325">
                  <c:v>0.63199565191048146</c:v>
                </c:pt>
                <c:pt idx="38326">
                  <c:v>0.55970919234966021</c:v>
                </c:pt>
                <c:pt idx="38327">
                  <c:v>0.56724279792486254</c:v>
                </c:pt>
                <c:pt idx="38328">
                  <c:v>0.5343123606330904</c:v>
                </c:pt>
                <c:pt idx="38329">
                  <c:v>1.7503833504321005</c:v>
                </c:pt>
                <c:pt idx="38330">
                  <c:v>9.3835947778489981</c:v>
                </c:pt>
                <c:pt idx="38331">
                  <c:v>7.8383179050013894</c:v>
                </c:pt>
                <c:pt idx="38332">
                  <c:v>47.775360107421989</c:v>
                </c:pt>
                <c:pt idx="38333">
                  <c:v>41.393243950740953</c:v>
                </c:pt>
                <c:pt idx="38334">
                  <c:v>53.576256374790091</c:v>
                </c:pt>
                <c:pt idx="38335">
                  <c:v>44.891452636719805</c:v>
                </c:pt>
                <c:pt idx="38336">
                  <c:v>50.243019070089758</c:v>
                </c:pt>
                <c:pt idx="38337">
                  <c:v>33.751635877819808</c:v>
                </c:pt>
                <c:pt idx="38338">
                  <c:v>50.431286756720056</c:v>
                </c:pt>
                <c:pt idx="38339">
                  <c:v>52.577180447049841</c:v>
                </c:pt>
                <c:pt idx="38340">
                  <c:v>51.843609347869915</c:v>
                </c:pt>
                <c:pt idx="38341">
                  <c:v>54.834431254070296</c:v>
                </c:pt>
                <c:pt idx="38342">
                  <c:v>52.177026515531907</c:v>
                </c:pt>
                <c:pt idx="38343">
                  <c:v>16.916397593795494</c:v>
                </c:pt>
                <c:pt idx="38344">
                  <c:v>0.11196465767351704</c:v>
                </c:pt>
                <c:pt idx="38345">
                  <c:v>0.62202621782464296</c:v>
                </c:pt>
                <c:pt idx="38346">
                  <c:v>0.60472645238659228</c:v>
                </c:pt>
                <c:pt idx="38347">
                  <c:v>0.59058004329465996</c:v>
                </c:pt>
                <c:pt idx="38348">
                  <c:v>0.62309607650569943</c:v>
                </c:pt>
                <c:pt idx="38349">
                  <c:v>0.60724586357755617</c:v>
                </c:pt>
                <c:pt idx="38350">
                  <c:v>0.5762106025809024</c:v>
                </c:pt>
                <c:pt idx="38351">
                  <c:v>0.55157236013310595</c:v>
                </c:pt>
                <c:pt idx="38352">
                  <c:v>1.8228239720258497</c:v>
                </c:pt>
                <c:pt idx="38353">
                  <c:v>1.3244472267539038</c:v>
                </c:pt>
                <c:pt idx="38354">
                  <c:v>13.240042697058897</c:v>
                </c:pt>
                <c:pt idx="38355">
                  <c:v>20.07273556179598</c:v>
                </c:pt>
                <c:pt idx="38356">
                  <c:v>48.194167209199009</c:v>
                </c:pt>
                <c:pt idx="38357">
                  <c:v>46.52275906032196</c:v>
                </c:pt>
                <c:pt idx="38358">
                  <c:v>68.652653537327012</c:v>
                </c:pt>
                <c:pt idx="38359">
                  <c:v>68.411601291230909</c:v>
                </c:pt>
                <c:pt idx="38360">
                  <c:v>60.611484103730959</c:v>
                </c:pt>
                <c:pt idx="38361">
                  <c:v>55.658588324649827</c:v>
                </c:pt>
                <c:pt idx="38362">
                  <c:v>45.348124186200039</c:v>
                </c:pt>
                <c:pt idx="38363">
                  <c:v>35.864191080730052</c:v>
                </c:pt>
                <c:pt idx="38364">
                  <c:v>38.675423583988049</c:v>
                </c:pt>
                <c:pt idx="38365">
                  <c:v>62.278010965983071</c:v>
                </c:pt>
                <c:pt idx="38366">
                  <c:v>71.039003164504038</c:v>
                </c:pt>
                <c:pt idx="38367">
                  <c:v>21.433659511585923</c:v>
                </c:pt>
                <c:pt idx="38368">
                  <c:v>1.2405143767731981</c:v>
                </c:pt>
                <c:pt idx="38369">
                  <c:v>0.51764349761658268</c:v>
                </c:pt>
                <c:pt idx="38370">
                  <c:v>0.53576164460476272</c:v>
                </c:pt>
                <c:pt idx="38371">
                  <c:v>0.60287073405131963</c:v>
                </c:pt>
                <c:pt idx="38372">
                  <c:v>0.58926499213368466</c:v>
                </c:pt>
                <c:pt idx="38373">
                  <c:v>0.57366457841348673</c:v>
                </c:pt>
                <c:pt idx="38374">
                  <c:v>0.59699848405806488</c:v>
                </c:pt>
                <c:pt idx="38375">
                  <c:v>0.57557724257855147</c:v>
                </c:pt>
                <c:pt idx="38376">
                  <c:v>0.59357600656691267</c:v>
                </c:pt>
                <c:pt idx="38377">
                  <c:v>1.4398682731611956</c:v>
                </c:pt>
                <c:pt idx="38378">
                  <c:v>12.966901145509837</c:v>
                </c:pt>
                <c:pt idx="38379">
                  <c:v>75.788892059320006</c:v>
                </c:pt>
                <c:pt idx="38380">
                  <c:v>58.238234320744994</c:v>
                </c:pt>
                <c:pt idx="38381">
                  <c:v>36.955739203560995</c:v>
                </c:pt>
                <c:pt idx="38382">
                  <c:v>63.382472059469819</c:v>
                </c:pt>
                <c:pt idx="38383">
                  <c:v>79.333921034070045</c:v>
                </c:pt>
                <c:pt idx="38384">
                  <c:v>62.609053683809975</c:v>
                </c:pt>
                <c:pt idx="38385">
                  <c:v>66.770338270402107</c:v>
                </c:pt>
                <c:pt idx="38386">
                  <c:v>72.902656928167062</c:v>
                </c:pt>
                <c:pt idx="38387">
                  <c:v>82.265838351778029</c:v>
                </c:pt>
                <c:pt idx="38388">
                  <c:v>111.13608052571703</c:v>
                </c:pt>
                <c:pt idx="38389">
                  <c:v>97.365315161810031</c:v>
                </c:pt>
                <c:pt idx="38390">
                  <c:v>53.463027423752919</c:v>
                </c:pt>
                <c:pt idx="38391">
                  <c:v>16.217892951141991</c:v>
                </c:pt>
                <c:pt idx="38392">
                  <c:v>0.76308731060387747</c:v>
                </c:pt>
                <c:pt idx="38393">
                  <c:v>0.83786846355191458</c:v>
                </c:pt>
                <c:pt idx="38394">
                  <c:v>0.81309801295652118</c:v>
                </c:pt>
                <c:pt idx="38395">
                  <c:v>0.61664758569184808</c:v>
                </c:pt>
                <c:pt idx="38396">
                  <c:v>0.58609275511918113</c:v>
                </c:pt>
                <c:pt idx="38397">
                  <c:v>0.5772975228595314</c:v>
                </c:pt>
                <c:pt idx="38398">
                  <c:v>0.51376415822225874</c:v>
                </c:pt>
                <c:pt idx="38399">
                  <c:v>0.55275632805942709</c:v>
                </c:pt>
                <c:pt idx="38400">
                  <c:v>0.52058943945508829</c:v>
                </c:pt>
                <c:pt idx="38401">
                  <c:v>2.3105110561789957</c:v>
                </c:pt>
                <c:pt idx="38402">
                  <c:v>11.442592646281014</c:v>
                </c:pt>
                <c:pt idx="38403">
                  <c:v>27.068538750550033</c:v>
                </c:pt>
                <c:pt idx="38404">
                  <c:v>49.046346367729939</c:v>
                </c:pt>
                <c:pt idx="38405">
                  <c:v>51.43363288031901</c:v>
                </c:pt>
                <c:pt idx="38406">
                  <c:v>60.449255913630168</c:v>
                </c:pt>
                <c:pt idx="38407">
                  <c:v>64.794079386389967</c:v>
                </c:pt>
                <c:pt idx="38408">
                  <c:v>83.595970052089797</c:v>
                </c:pt>
                <c:pt idx="38409">
                  <c:v>84.184289754230122</c:v>
                </c:pt>
                <c:pt idx="38410">
                  <c:v>76.465900031190131</c:v>
                </c:pt>
                <c:pt idx="38411">
                  <c:v>82.290919189460055</c:v>
                </c:pt>
                <c:pt idx="38412">
                  <c:v>83.585119611959954</c:v>
                </c:pt>
                <c:pt idx="38413">
                  <c:v>66.080172882079978</c:v>
                </c:pt>
                <c:pt idx="38414">
                  <c:v>40.279480593998017</c:v>
                </c:pt>
                <c:pt idx="38415">
                  <c:v>4.6180195942410052</c:v>
                </c:pt>
                <c:pt idx="38416">
                  <c:v>0.48368815475124161</c:v>
                </c:pt>
                <c:pt idx="38417">
                  <c:v>0.48148855824882286</c:v>
                </c:pt>
                <c:pt idx="38418">
                  <c:v>0.51253438948362962</c:v>
                </c:pt>
                <c:pt idx="38419">
                  <c:v>0.49721672925768362</c:v>
                </c:pt>
                <c:pt idx="38420">
                  <c:v>0.51276787605571716</c:v>
                </c:pt>
                <c:pt idx="38421">
                  <c:v>0.50689138795622535</c:v>
                </c:pt>
                <c:pt idx="38422">
                  <c:v>0.50600517873976514</c:v>
                </c:pt>
                <c:pt idx="38423">
                  <c:v>0.50722903900923577</c:v>
                </c:pt>
                <c:pt idx="38424">
                  <c:v>0.50349221473972738</c:v>
                </c:pt>
                <c:pt idx="38425">
                  <c:v>2.4796956564125949</c:v>
                </c:pt>
                <c:pt idx="38426">
                  <c:v>1.9086905514500359</c:v>
                </c:pt>
                <c:pt idx="38427">
                  <c:v>4.0615927887001817</c:v>
                </c:pt>
                <c:pt idx="38428">
                  <c:v>25.614195726180242</c:v>
                </c:pt>
                <c:pt idx="38429">
                  <c:v>73.729909464520006</c:v>
                </c:pt>
                <c:pt idx="38430">
                  <c:v>101.76968085394992</c:v>
                </c:pt>
                <c:pt idx="38431">
                  <c:v>96.972147182880235</c:v>
                </c:pt>
                <c:pt idx="38432">
                  <c:v>87.728796318900095</c:v>
                </c:pt>
                <c:pt idx="38433">
                  <c:v>87.693078884550005</c:v>
                </c:pt>
                <c:pt idx="38434">
                  <c:v>71.737206217444964</c:v>
                </c:pt>
                <c:pt idx="38435">
                  <c:v>76.50169447157009</c:v>
                </c:pt>
                <c:pt idx="38436">
                  <c:v>95.265457017690096</c:v>
                </c:pt>
                <c:pt idx="38437">
                  <c:v>61.017019415959794</c:v>
                </c:pt>
                <c:pt idx="38438">
                  <c:v>36.273485758039982</c:v>
                </c:pt>
                <c:pt idx="38439">
                  <c:v>10.111474366118781</c:v>
                </c:pt>
                <c:pt idx="38440">
                  <c:v>0.2600204062792999</c:v>
                </c:pt>
                <c:pt idx="38441">
                  <c:v>0.44502253181610962</c:v>
                </c:pt>
                <c:pt idx="38442">
                  <c:v>0.58738506865997975</c:v>
                </c:pt>
                <c:pt idx="38443">
                  <c:v>0.61434351001140985</c:v>
                </c:pt>
                <c:pt idx="38444">
                  <c:v>0.63122476906205005</c:v>
                </c:pt>
                <c:pt idx="38445">
                  <c:v>0.60377325859335018</c:v>
                </c:pt>
                <c:pt idx="38446">
                  <c:v>0.57690593576471993</c:v>
                </c:pt>
                <c:pt idx="38447">
                  <c:v>0.60932632893320593</c:v>
                </c:pt>
                <c:pt idx="38448">
                  <c:v>0.64838015908235092</c:v>
                </c:pt>
                <c:pt idx="38449">
                  <c:v>0.41699132038126596</c:v>
                </c:pt>
                <c:pt idx="38450">
                  <c:v>18.336343873342003</c:v>
                </c:pt>
                <c:pt idx="38451">
                  <c:v>36.752640753853029</c:v>
                </c:pt>
                <c:pt idx="38452">
                  <c:v>85.171445109049728</c:v>
                </c:pt>
                <c:pt idx="38453">
                  <c:v>113.91420477972997</c:v>
                </c:pt>
                <c:pt idx="38454">
                  <c:v>100.05436211479901</c:v>
                </c:pt>
                <c:pt idx="38455">
                  <c:v>59.304909396698299</c:v>
                </c:pt>
                <c:pt idx="38456">
                  <c:v>115.10628797743621</c:v>
                </c:pt>
                <c:pt idx="38457">
                  <c:v>99.279490559904048</c:v>
                </c:pt>
                <c:pt idx="38458">
                  <c:v>117.56331868489303</c:v>
                </c:pt>
                <c:pt idx="38459">
                  <c:v>105.84396850585802</c:v>
                </c:pt>
                <c:pt idx="38460">
                  <c:v>25.081375257708032</c:v>
                </c:pt>
                <c:pt idx="38461">
                  <c:v>62.107256164549085</c:v>
                </c:pt>
                <c:pt idx="38462">
                  <c:v>51.810168177286016</c:v>
                </c:pt>
                <c:pt idx="38463">
                  <c:v>14.479149097462361</c:v>
                </c:pt>
                <c:pt idx="38464">
                  <c:v>0.34064247674315407</c:v>
                </c:pt>
                <c:pt idx="38465">
                  <c:v>0.22550745209576306</c:v>
                </c:pt>
                <c:pt idx="38466">
                  <c:v>0.32865314575198901</c:v>
                </c:pt>
                <c:pt idx="38467">
                  <c:v>0.32730611471279902</c:v>
                </c:pt>
                <c:pt idx="38468">
                  <c:v>0.37432463475182698</c:v>
                </c:pt>
                <c:pt idx="38469">
                  <c:v>0.38061762050676906</c:v>
                </c:pt>
                <c:pt idx="38470">
                  <c:v>0.28863172059541109</c:v>
                </c:pt>
                <c:pt idx="38471">
                  <c:v>0.28488361607803597</c:v>
                </c:pt>
                <c:pt idx="38472">
                  <c:v>0.5949853856794054</c:v>
                </c:pt>
                <c:pt idx="38473">
                  <c:v>2.6919943250724998</c:v>
                </c:pt>
                <c:pt idx="38474">
                  <c:v>105.43951556311799</c:v>
                </c:pt>
                <c:pt idx="38475">
                  <c:v>23.419713592526023</c:v>
                </c:pt>
                <c:pt idx="38476">
                  <c:v>54.382120768230152</c:v>
                </c:pt>
                <c:pt idx="38477">
                  <c:v>3.1422448052320533</c:v>
                </c:pt>
                <c:pt idx="38478">
                  <c:v>79.450035196940007</c:v>
                </c:pt>
                <c:pt idx="38479">
                  <c:v>107.14485236274004</c:v>
                </c:pt>
                <c:pt idx="38480">
                  <c:v>114.07066053602011</c:v>
                </c:pt>
                <c:pt idx="38481">
                  <c:v>135.66526706270997</c:v>
                </c:pt>
                <c:pt idx="38482">
                  <c:v>107.47163330078001</c:v>
                </c:pt>
                <c:pt idx="38483">
                  <c:v>132.04803005642304</c:v>
                </c:pt>
                <c:pt idx="38484">
                  <c:v>114.17965928819012</c:v>
                </c:pt>
                <c:pt idx="38485">
                  <c:v>94.294443359380011</c:v>
                </c:pt>
                <c:pt idx="38486">
                  <c:v>4.879492162069937</c:v>
                </c:pt>
                <c:pt idx="38487">
                  <c:v>7.3321430669566787</c:v>
                </c:pt>
                <c:pt idx="38488">
                  <c:v>0.58191151018191511</c:v>
                </c:pt>
                <c:pt idx="38489">
                  <c:v>0.64726269880039311</c:v>
                </c:pt>
                <c:pt idx="38490">
                  <c:v>0.57940964395724781</c:v>
                </c:pt>
                <c:pt idx="38491">
                  <c:v>0.55014744676411065</c:v>
                </c:pt>
                <c:pt idx="38492">
                  <c:v>0.59792009706693883</c:v>
                </c:pt>
                <c:pt idx="38493">
                  <c:v>0.59653752792043269</c:v>
                </c:pt>
                <c:pt idx="38494">
                  <c:v>0.62050533134137575</c:v>
                </c:pt>
                <c:pt idx="38495">
                  <c:v>0.54891828638253504</c:v>
                </c:pt>
                <c:pt idx="38496">
                  <c:v>0.60325522420781719</c:v>
                </c:pt>
                <c:pt idx="38497">
                  <c:v>1.8294938024057998</c:v>
                </c:pt>
                <c:pt idx="38498">
                  <c:v>2.7678753937619831</c:v>
                </c:pt>
                <c:pt idx="38499">
                  <c:v>12.522926228841982</c:v>
                </c:pt>
                <c:pt idx="38500">
                  <c:v>52.044438205296046</c:v>
                </c:pt>
                <c:pt idx="38501">
                  <c:v>31.735279947911977</c:v>
                </c:pt>
                <c:pt idx="38502">
                  <c:v>76.793316514758999</c:v>
                </c:pt>
                <c:pt idx="38503">
                  <c:v>79.537006293405298</c:v>
                </c:pt>
                <c:pt idx="38504">
                  <c:v>119.08144965278203</c:v>
                </c:pt>
                <c:pt idx="38505">
                  <c:v>120.092125651044</c:v>
                </c:pt>
                <c:pt idx="38506">
                  <c:v>123.49936170790198</c:v>
                </c:pt>
                <c:pt idx="38507">
                  <c:v>113.45096679687769</c:v>
                </c:pt>
                <c:pt idx="38508">
                  <c:v>75.337636447480008</c:v>
                </c:pt>
                <c:pt idx="38509">
                  <c:v>45.112371487080964</c:v>
                </c:pt>
                <c:pt idx="38510">
                  <c:v>0.41003044976201863</c:v>
                </c:pt>
                <c:pt idx="38511">
                  <c:v>14.656966755745202</c:v>
                </c:pt>
                <c:pt idx="38512">
                  <c:v>0.19660421261372907</c:v>
                </c:pt>
                <c:pt idx="38513">
                  <c:v>0.28104744338248899</c:v>
                </c:pt>
                <c:pt idx="38514">
                  <c:v>0.32751043250381695</c:v>
                </c:pt>
                <c:pt idx="38515">
                  <c:v>0.39665302396173596</c:v>
                </c:pt>
                <c:pt idx="38516">
                  <c:v>0.40860289281504403</c:v>
                </c:pt>
                <c:pt idx="38517">
                  <c:v>0.38580262440241697</c:v>
                </c:pt>
                <c:pt idx="38518">
                  <c:v>0.4931085481021491</c:v>
                </c:pt>
                <c:pt idx="38519">
                  <c:v>0.48217604997751906</c:v>
                </c:pt>
                <c:pt idx="38520">
                  <c:v>0.459650077486917</c:v>
                </c:pt>
                <c:pt idx="38521">
                  <c:v>0.54077296934149999</c:v>
                </c:pt>
                <c:pt idx="38522">
                  <c:v>12.586592309739899</c:v>
                </c:pt>
                <c:pt idx="38523">
                  <c:v>19.979027506509965</c:v>
                </c:pt>
                <c:pt idx="38524">
                  <c:v>18.595611572265</c:v>
                </c:pt>
                <c:pt idx="38525">
                  <c:v>69.572890353739012</c:v>
                </c:pt>
                <c:pt idx="38526">
                  <c:v>87.808693576389942</c:v>
                </c:pt>
                <c:pt idx="38527">
                  <c:v>101.22223036023979</c:v>
                </c:pt>
                <c:pt idx="38528">
                  <c:v>103.18600477430982</c:v>
                </c:pt>
                <c:pt idx="38529">
                  <c:v>114.51220024957394</c:v>
                </c:pt>
                <c:pt idx="38530">
                  <c:v>98.1710590277834</c:v>
                </c:pt>
                <c:pt idx="38531">
                  <c:v>88.931223008897973</c:v>
                </c:pt>
                <c:pt idx="38532">
                  <c:v>69.560770670566967</c:v>
                </c:pt>
                <c:pt idx="38533">
                  <c:v>44.010298326276001</c:v>
                </c:pt>
                <c:pt idx="38534">
                  <c:v>8.7169937303340248</c:v>
                </c:pt>
                <c:pt idx="38535">
                  <c:v>6.2156558940900197</c:v>
                </c:pt>
                <c:pt idx="38536">
                  <c:v>0.15871874954555198</c:v>
                </c:pt>
                <c:pt idx="38537">
                  <c:v>0.26123838186062298</c:v>
                </c:pt>
                <c:pt idx="38538">
                  <c:v>0.36360699877090408</c:v>
                </c:pt>
                <c:pt idx="38539">
                  <c:v>0.38976877931365994</c:v>
                </c:pt>
                <c:pt idx="38540">
                  <c:v>0.43716337689624296</c:v>
                </c:pt>
                <c:pt idx="38541">
                  <c:v>0.45234854239295208</c:v>
                </c:pt>
                <c:pt idx="38542">
                  <c:v>0.48739669702861099</c:v>
                </c:pt>
                <c:pt idx="38543">
                  <c:v>0.51027741766456702</c:v>
                </c:pt>
                <c:pt idx="38544">
                  <c:v>0.52571711313935399</c:v>
                </c:pt>
                <c:pt idx="38545">
                  <c:v>0.33394357467399871</c:v>
                </c:pt>
                <c:pt idx="38546">
                  <c:v>19.178844591926499</c:v>
                </c:pt>
                <c:pt idx="38547">
                  <c:v>7.7573397827100052</c:v>
                </c:pt>
                <c:pt idx="38548">
                  <c:v>1.1936361439979919</c:v>
                </c:pt>
                <c:pt idx="38549">
                  <c:v>61.842022874629947</c:v>
                </c:pt>
                <c:pt idx="38550">
                  <c:v>54.647060682500069</c:v>
                </c:pt>
                <c:pt idx="38551">
                  <c:v>70.571479560000171</c:v>
                </c:pt>
                <c:pt idx="38552">
                  <c:v>25.981101616751495</c:v>
                </c:pt>
                <c:pt idx="38553">
                  <c:v>51.350196668838066</c:v>
                </c:pt>
                <c:pt idx="38554">
                  <c:v>99.281307101788101</c:v>
                </c:pt>
                <c:pt idx="38555">
                  <c:v>239.657215711802</c:v>
                </c:pt>
                <c:pt idx="38556">
                  <c:v>62.447654995390167</c:v>
                </c:pt>
                <c:pt idx="38557">
                  <c:v>44.825314415827961</c:v>
                </c:pt>
                <c:pt idx="38558">
                  <c:v>35.276883801359872</c:v>
                </c:pt>
                <c:pt idx="38559">
                  <c:v>9.5819908983609992</c:v>
                </c:pt>
                <c:pt idx="38560">
                  <c:v>0.61677691864914397</c:v>
                </c:pt>
                <c:pt idx="38561">
                  <c:v>0.13741350453945511</c:v>
                </c:pt>
                <c:pt idx="38562">
                  <c:v>0.33697636922529206</c:v>
                </c:pt>
                <c:pt idx="38563">
                  <c:v>0.100372544502775</c:v>
                </c:pt>
                <c:pt idx="38564">
                  <c:v>1.4965193168999025E-2</c:v>
                </c:pt>
                <c:pt idx="38565">
                  <c:v>0.58835412735789494</c:v>
                </c:pt>
                <c:pt idx="38566">
                  <c:v>0.78055569275790693</c:v>
                </c:pt>
                <c:pt idx="38567">
                  <c:v>0.82755659977164608</c:v>
                </c:pt>
                <c:pt idx="38568">
                  <c:v>0.83858486950893585</c:v>
                </c:pt>
                <c:pt idx="38569">
                  <c:v>3.4504430283689942</c:v>
                </c:pt>
                <c:pt idx="38570">
                  <c:v>4.4249724007700024</c:v>
                </c:pt>
                <c:pt idx="38571">
                  <c:v>2.7451460626400603</c:v>
                </c:pt>
                <c:pt idx="38572">
                  <c:v>45.367578667530097</c:v>
                </c:pt>
                <c:pt idx="38573">
                  <c:v>97.435189005532948</c:v>
                </c:pt>
                <c:pt idx="38574">
                  <c:v>137.09932861328002</c:v>
                </c:pt>
                <c:pt idx="38575">
                  <c:v>165.66076239691392</c:v>
                </c:pt>
                <c:pt idx="38576">
                  <c:v>196.62450751410441</c:v>
                </c:pt>
                <c:pt idx="38577">
                  <c:v>204.82440755208194</c:v>
                </c:pt>
                <c:pt idx="38578">
                  <c:v>174.83072618272899</c:v>
                </c:pt>
                <c:pt idx="38579">
                  <c:v>122.89636501736004</c:v>
                </c:pt>
                <c:pt idx="38580">
                  <c:v>33.320634901270296</c:v>
                </c:pt>
                <c:pt idx="38581">
                  <c:v>67.896247355139849</c:v>
                </c:pt>
                <c:pt idx="38582">
                  <c:v>106.66175272623701</c:v>
                </c:pt>
                <c:pt idx="38583">
                  <c:v>142.688131632992</c:v>
                </c:pt>
                <c:pt idx="38584">
                  <c:v>163.83942047013289</c:v>
                </c:pt>
                <c:pt idx="38585">
                  <c:v>5.977492346473178</c:v>
                </c:pt>
                <c:pt idx="38586">
                  <c:v>0.43383914560210401</c:v>
                </c:pt>
                <c:pt idx="38587">
                  <c:v>0.61859397819967188</c:v>
                </c:pt>
                <c:pt idx="38588">
                  <c:v>0.35645898424622208</c:v>
                </c:pt>
                <c:pt idx="38589">
                  <c:v>0.16111851358871299</c:v>
                </c:pt>
                <c:pt idx="38590">
                  <c:v>0.21591239463254902</c:v>
                </c:pt>
                <c:pt idx="38591">
                  <c:v>4.2296713993850987E-2</c:v>
                </c:pt>
                <c:pt idx="38592">
                  <c:v>0.44242861078608697</c:v>
                </c:pt>
                <c:pt idx="38593">
                  <c:v>1.248283371155992</c:v>
                </c:pt>
                <c:pt idx="38594">
                  <c:v>32.655255406695005</c:v>
                </c:pt>
                <c:pt idx="38595">
                  <c:v>9.7074919976109868</c:v>
                </c:pt>
                <c:pt idx="38596">
                  <c:v>18.965208197710012</c:v>
                </c:pt>
                <c:pt idx="38597">
                  <c:v>13.205684000659062</c:v>
                </c:pt>
                <c:pt idx="38598">
                  <c:v>99.093002115881973</c:v>
                </c:pt>
                <c:pt idx="38599">
                  <c:v>120.93408067491305</c:v>
                </c:pt>
                <c:pt idx="38600">
                  <c:v>130.07562825520995</c:v>
                </c:pt>
                <c:pt idx="38601">
                  <c:v>128.48652180989649</c:v>
                </c:pt>
                <c:pt idx="38602">
                  <c:v>129.99090426974203</c:v>
                </c:pt>
                <c:pt idx="38603">
                  <c:v>129.19548489040994</c:v>
                </c:pt>
                <c:pt idx="38604">
                  <c:v>118.30600572374604</c:v>
                </c:pt>
                <c:pt idx="38605">
                  <c:v>119.71018595378018</c:v>
                </c:pt>
                <c:pt idx="38606">
                  <c:v>26.8208716668031</c:v>
                </c:pt>
                <c:pt idx="38607">
                  <c:v>11.201930741791102</c:v>
                </c:pt>
                <c:pt idx="38608">
                  <c:v>0.47710052189660301</c:v>
                </c:pt>
                <c:pt idx="38609">
                  <c:v>0.41313693577761496</c:v>
                </c:pt>
                <c:pt idx="38610">
                  <c:v>0.58662351393863499</c:v>
                </c:pt>
                <c:pt idx="38611">
                  <c:v>0.53315387103348799</c:v>
                </c:pt>
                <c:pt idx="38612">
                  <c:v>0.49394113719279897</c:v>
                </c:pt>
                <c:pt idx="38613">
                  <c:v>0.59576607982406193</c:v>
                </c:pt>
                <c:pt idx="38614">
                  <c:v>0.42799098543108294</c:v>
                </c:pt>
                <c:pt idx="38615">
                  <c:v>0.26212100635887503</c:v>
                </c:pt>
                <c:pt idx="38616">
                  <c:v>0.24494390267213406</c:v>
                </c:pt>
                <c:pt idx="38617">
                  <c:v>4.8071209020797312E-2</c:v>
                </c:pt>
                <c:pt idx="38618">
                  <c:v>26.308194008668011</c:v>
                </c:pt>
                <c:pt idx="38619">
                  <c:v>39.848066304529766</c:v>
                </c:pt>
                <c:pt idx="38620">
                  <c:v>65.632312622070003</c:v>
                </c:pt>
                <c:pt idx="38621">
                  <c:v>109.96730916341994</c:v>
                </c:pt>
                <c:pt idx="38622">
                  <c:v>118.74100911459027</c:v>
                </c:pt>
                <c:pt idx="38623">
                  <c:v>128.75107679579924</c:v>
                </c:pt>
                <c:pt idx="38624">
                  <c:v>124.50736206054989</c:v>
                </c:pt>
                <c:pt idx="38625">
                  <c:v>119.55552788629006</c:v>
                </c:pt>
                <c:pt idx="38626">
                  <c:v>115.22919840494023</c:v>
                </c:pt>
                <c:pt idx="38627">
                  <c:v>48.251121554905978</c:v>
                </c:pt>
                <c:pt idx="38628">
                  <c:v>93.520017496754008</c:v>
                </c:pt>
                <c:pt idx="38629">
                  <c:v>88.991250949439973</c:v>
                </c:pt>
                <c:pt idx="38630">
                  <c:v>18.96023845248601</c:v>
                </c:pt>
                <c:pt idx="38631">
                  <c:v>12.415361508660396</c:v>
                </c:pt>
                <c:pt idx="38632">
                  <c:v>0.7423784819781688</c:v>
                </c:pt>
                <c:pt idx="38633">
                  <c:v>0.83439764496475988</c:v>
                </c:pt>
                <c:pt idx="38634">
                  <c:v>0.82176427419334652</c:v>
                </c:pt>
                <c:pt idx="38635">
                  <c:v>0.760576523557003</c:v>
                </c:pt>
                <c:pt idx="38636">
                  <c:v>0.73529731112948393</c:v>
                </c:pt>
                <c:pt idx="38637">
                  <c:v>0.77123672725173009</c:v>
                </c:pt>
                <c:pt idx="38638">
                  <c:v>0.78192401015077762</c:v>
                </c:pt>
                <c:pt idx="38639">
                  <c:v>0.78357719049916708</c:v>
                </c:pt>
                <c:pt idx="38640">
                  <c:v>0.79921833287062094</c:v>
                </c:pt>
                <c:pt idx="38641">
                  <c:v>0.46463117634770157</c:v>
                </c:pt>
                <c:pt idx="38642">
                  <c:v>30.617678558031002</c:v>
                </c:pt>
                <c:pt idx="38643">
                  <c:v>14.754739295110994</c:v>
                </c:pt>
                <c:pt idx="38644">
                  <c:v>52.302311062289846</c:v>
                </c:pt>
                <c:pt idx="38645">
                  <c:v>132.93419833712301</c:v>
                </c:pt>
                <c:pt idx="38646">
                  <c:v>109.48993503146602</c:v>
                </c:pt>
                <c:pt idx="38647">
                  <c:v>147.86437730577018</c:v>
                </c:pt>
                <c:pt idx="38648">
                  <c:v>105.10707329643992</c:v>
                </c:pt>
                <c:pt idx="38649">
                  <c:v>57.241790907120048</c:v>
                </c:pt>
                <c:pt idx="38650">
                  <c:v>55.193589680990044</c:v>
                </c:pt>
                <c:pt idx="38651">
                  <c:v>125.79341444226975</c:v>
                </c:pt>
                <c:pt idx="38652">
                  <c:v>32.177033284499885</c:v>
                </c:pt>
                <c:pt idx="38653">
                  <c:v>3.9019993760898615</c:v>
                </c:pt>
                <c:pt idx="38654">
                  <c:v>45.081688622369995</c:v>
                </c:pt>
                <c:pt idx="38655">
                  <c:v>21.644391462502</c:v>
                </c:pt>
                <c:pt idx="38656">
                  <c:v>0.23811958397367938</c:v>
                </c:pt>
                <c:pt idx="38657">
                  <c:v>4.699859339807011E-2</c:v>
                </c:pt>
                <c:pt idx="38658">
                  <c:v>0.17261950580611596</c:v>
                </c:pt>
                <c:pt idx="38659">
                  <c:v>0.2283338133425391</c:v>
                </c:pt>
                <c:pt idx="38660">
                  <c:v>0.40175855851074693</c:v>
                </c:pt>
                <c:pt idx="38661">
                  <c:v>0.10349406280339002</c:v>
                </c:pt>
                <c:pt idx="38662">
                  <c:v>0.13743912954176007</c:v>
                </c:pt>
                <c:pt idx="38663">
                  <c:v>0.29813606667386394</c:v>
                </c:pt>
                <c:pt idx="38664">
                  <c:v>0.20260124052579409</c:v>
                </c:pt>
                <c:pt idx="38665">
                  <c:v>0.15091270005600421</c:v>
                </c:pt>
                <c:pt idx="38666">
                  <c:v>3.5299416224202105</c:v>
                </c:pt>
                <c:pt idx="38667">
                  <c:v>32.789356553820198</c:v>
                </c:pt>
                <c:pt idx="38668">
                  <c:v>34.868476019960326</c:v>
                </c:pt>
                <c:pt idx="38669">
                  <c:v>35.804066569010047</c:v>
                </c:pt>
                <c:pt idx="38670">
                  <c:v>41.760973714186008</c:v>
                </c:pt>
                <c:pt idx="38671">
                  <c:v>39.073966200092968</c:v>
                </c:pt>
                <c:pt idx="38672">
                  <c:v>57.7242179361956</c:v>
                </c:pt>
                <c:pt idx="38673">
                  <c:v>90.029518500428935</c:v>
                </c:pt>
                <c:pt idx="38674">
                  <c:v>96.82395480685193</c:v>
                </c:pt>
                <c:pt idx="38675">
                  <c:v>116.77884860567804</c:v>
                </c:pt>
                <c:pt idx="38676">
                  <c:v>117.93599243164203</c:v>
                </c:pt>
                <c:pt idx="38677">
                  <c:v>54.804278361006936</c:v>
                </c:pt>
                <c:pt idx="38678">
                  <c:v>22.370824924046019</c:v>
                </c:pt>
                <c:pt idx="38679">
                  <c:v>12.628944120439002</c:v>
                </c:pt>
                <c:pt idx="38680">
                  <c:v>0.10724549942261802</c:v>
                </c:pt>
                <c:pt idx="38681">
                  <c:v>0.52332273120687056</c:v>
                </c:pt>
                <c:pt idx="38682">
                  <c:v>0.53419254007426442</c:v>
                </c:pt>
              </c:numCache>
            </c:numRef>
          </c:val>
          <c:smooth val="0"/>
          <c:extLst>
            <c:ext xmlns:c16="http://schemas.microsoft.com/office/drawing/2014/chart" uri="{C3380CC4-5D6E-409C-BE32-E72D297353CC}">
              <c16:uniqueId val="{00000000-8CA5-49B7-8B3E-FE3D70E63FC9}"/>
            </c:ext>
          </c:extLst>
        </c:ser>
        <c:dLbls>
          <c:showLegendKey val="0"/>
          <c:showVal val="0"/>
          <c:showCatName val="0"/>
          <c:showSerName val="0"/>
          <c:showPercent val="0"/>
          <c:showBubbleSize val="0"/>
        </c:dLbls>
        <c:smooth val="0"/>
        <c:axId val="512318464"/>
        <c:axId val="512319424"/>
      </c:lineChart>
      <c:dateAx>
        <c:axId val="51231846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Month/Year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m/yy"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2319424"/>
        <c:crosses val="autoZero"/>
        <c:auto val="1"/>
        <c:lblOffset val="100"/>
        <c:baseTimeUnit val="days"/>
        <c:majorUnit val="6"/>
        <c:majorTimeUnit val="months"/>
      </c:dateAx>
      <c:valAx>
        <c:axId val="512319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MW</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23184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0.02247</cdr:x>
      <cdr:y>0.12626</cdr:y>
    </cdr:from>
    <cdr:to>
      <cdr:x>0.38202</cdr:x>
      <cdr:y>0.22418</cdr:y>
    </cdr:to>
    <cdr:sp macro="" textlink="">
      <cdr:nvSpPr>
        <cdr:cNvPr id="2" name="TextBox 11">
          <a:extLst xmlns:a="http://schemas.openxmlformats.org/drawingml/2006/main">
            <a:ext uri="{FF2B5EF4-FFF2-40B4-BE49-F238E27FC236}">
              <a16:creationId xmlns:a16="http://schemas.microsoft.com/office/drawing/2014/main" id="{B9DE58D0-7A78-ED45-2342-DC1653C7DB50}"/>
            </a:ext>
          </a:extLst>
        </cdr:cNvPr>
        <cdr:cNvSpPr txBox="1"/>
      </cdr:nvSpPr>
      <cdr:spPr>
        <a:xfrm xmlns:a="http://schemas.openxmlformats.org/drawingml/2006/main">
          <a:off x="152400" y="47625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Night</a:t>
          </a:r>
        </a:p>
      </cdr:txBody>
    </cdr:sp>
  </cdr:relSizeAnchor>
  <cdr:relSizeAnchor xmlns:cdr="http://schemas.openxmlformats.org/drawingml/2006/chartDrawing">
    <cdr:from>
      <cdr:x>0.21404</cdr:x>
      <cdr:y>0.12727</cdr:y>
    </cdr:from>
    <cdr:to>
      <cdr:x>0.5736</cdr:x>
      <cdr:y>0.22519</cdr:y>
    </cdr:to>
    <cdr:sp macro="" textlink="">
      <cdr:nvSpPr>
        <cdr:cNvPr id="3" name="TextBox 11">
          <a:extLst xmlns:a="http://schemas.openxmlformats.org/drawingml/2006/main">
            <a:ext uri="{FF2B5EF4-FFF2-40B4-BE49-F238E27FC236}">
              <a16:creationId xmlns:a16="http://schemas.microsoft.com/office/drawing/2014/main" id="{18691BCF-B8F0-6D23-F1F3-9B688CB8E9C2}"/>
            </a:ext>
          </a:extLst>
        </cdr:cNvPr>
        <cdr:cNvSpPr txBox="1"/>
      </cdr:nvSpPr>
      <cdr:spPr>
        <a:xfrm xmlns:a="http://schemas.openxmlformats.org/drawingml/2006/main">
          <a:off x="1451610" y="48006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Sunrise</a:t>
          </a:r>
        </a:p>
      </cdr:txBody>
    </cdr:sp>
  </cdr:relSizeAnchor>
  <cdr:relSizeAnchor xmlns:cdr="http://schemas.openxmlformats.org/drawingml/2006/chartDrawing">
    <cdr:from>
      <cdr:x>0.63202</cdr:x>
      <cdr:y>0.12121</cdr:y>
    </cdr:from>
    <cdr:to>
      <cdr:x>0.99157</cdr:x>
      <cdr:y>0.21913</cdr:y>
    </cdr:to>
    <cdr:sp macro="" textlink="">
      <cdr:nvSpPr>
        <cdr:cNvPr id="4" name="TextBox 11">
          <a:extLst xmlns:a="http://schemas.openxmlformats.org/drawingml/2006/main">
            <a:ext uri="{FF2B5EF4-FFF2-40B4-BE49-F238E27FC236}">
              <a16:creationId xmlns:a16="http://schemas.microsoft.com/office/drawing/2014/main" id="{C4E8F775-D4F9-912E-5D25-3C2C3602949F}"/>
            </a:ext>
          </a:extLst>
        </cdr:cNvPr>
        <cdr:cNvSpPr txBox="1"/>
      </cdr:nvSpPr>
      <cdr:spPr>
        <a:xfrm xmlns:a="http://schemas.openxmlformats.org/drawingml/2006/main">
          <a:off x="4286250" y="45720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Sunset</a:t>
          </a:r>
        </a:p>
      </cdr:txBody>
    </cdr:sp>
  </cdr:relSizeAnchor>
  <cdr:relSizeAnchor xmlns:cdr="http://schemas.openxmlformats.org/drawingml/2006/chartDrawing">
    <cdr:from>
      <cdr:x>0.42753</cdr:x>
      <cdr:y>0.12626</cdr:y>
    </cdr:from>
    <cdr:to>
      <cdr:x>0.78708</cdr:x>
      <cdr:y>0.22418</cdr:y>
    </cdr:to>
    <cdr:sp macro="" textlink="">
      <cdr:nvSpPr>
        <cdr:cNvPr id="5" name="TextBox 11">
          <a:extLst xmlns:a="http://schemas.openxmlformats.org/drawingml/2006/main">
            <a:ext uri="{FF2B5EF4-FFF2-40B4-BE49-F238E27FC236}">
              <a16:creationId xmlns:a16="http://schemas.microsoft.com/office/drawing/2014/main" id="{C5B52B8D-F24D-7620-3FAE-7CC3084BE5A4}"/>
            </a:ext>
          </a:extLst>
        </cdr:cNvPr>
        <cdr:cNvSpPr txBox="1"/>
      </cdr:nvSpPr>
      <cdr:spPr>
        <a:xfrm xmlns:a="http://schemas.openxmlformats.org/drawingml/2006/main">
          <a:off x="2899410" y="47625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Other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FDB3F-5E17-4F6C-81AE-D2F7375F35EF}" type="datetimeFigureOut">
              <a:rPr lang="en-US" smtClean="0"/>
              <a:t>6/26/2026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A8244-0881-4609-B212-F57308157124}" type="slidenum">
              <a:rPr lang="en-US" smtClean="0"/>
              <a:t>‹#›</a:t>
            </a:fld>
            <a:endParaRPr lang="en-US"/>
          </a:p>
        </p:txBody>
      </p:sp>
    </p:spTree>
    <p:extLst>
      <p:ext uri="{BB962C8B-B14F-4D97-AF65-F5344CB8AC3E}">
        <p14:creationId xmlns:p14="http://schemas.microsoft.com/office/powerpoint/2010/main" val="1552906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B3488-190A-722A-AB93-B1987ADC5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D9E416-B2C9-08D2-18FB-38CCFE231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BE909-4ECB-3AA0-D11F-B776C7F519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410B4D-C76F-1869-3688-1495C1C9E103}"/>
              </a:ext>
            </a:extLst>
          </p:cNvPr>
          <p:cNvSpPr>
            <a:spLocks noGrp="1"/>
          </p:cNvSpPr>
          <p:nvPr>
            <p:ph type="sldNum" sz="quarter" idx="5"/>
          </p:nvPr>
        </p:nvSpPr>
        <p:spPr/>
        <p:txBody>
          <a:bodyPr/>
          <a:lstStyle/>
          <a:p>
            <a:fld id="{3694BC6D-B4C2-499C-B968-7B53BF050EFF}" type="slidenum">
              <a:rPr lang="en-US" smtClean="0"/>
              <a:t>29</a:t>
            </a:fld>
            <a:endParaRPr lang="en-US"/>
          </a:p>
        </p:txBody>
      </p:sp>
    </p:spTree>
    <p:extLst>
      <p:ext uri="{BB962C8B-B14F-4D97-AF65-F5344CB8AC3E}">
        <p14:creationId xmlns:p14="http://schemas.microsoft.com/office/powerpoint/2010/main" val="224686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E4C1D-B8A4-B1CB-4F01-F0949C8DE5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23F556-56E1-1716-E422-A29548AF0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3DB74F-D299-FB77-EDCF-D681376216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399B38-F0FE-C5A2-2E24-F42140B1F108}"/>
              </a:ext>
            </a:extLst>
          </p:cNvPr>
          <p:cNvSpPr>
            <a:spLocks noGrp="1"/>
          </p:cNvSpPr>
          <p:nvPr>
            <p:ph type="sldNum" sz="quarter" idx="5"/>
          </p:nvPr>
        </p:nvSpPr>
        <p:spPr/>
        <p:txBody>
          <a:bodyPr/>
          <a:lstStyle/>
          <a:p>
            <a:fld id="{3694BC6D-B4C2-499C-B968-7B53BF050EFF}" type="slidenum">
              <a:rPr lang="en-US" smtClean="0"/>
              <a:t>30</a:t>
            </a:fld>
            <a:endParaRPr lang="en-US"/>
          </a:p>
        </p:txBody>
      </p:sp>
    </p:spTree>
    <p:extLst>
      <p:ext uri="{BB962C8B-B14F-4D97-AF65-F5344CB8AC3E}">
        <p14:creationId xmlns:p14="http://schemas.microsoft.com/office/powerpoint/2010/main" val="110560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F0275-3F6C-3909-1871-060969D1C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73D6AF-BC60-484B-EB07-D13B821DE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44F442-18C2-59A1-C851-9F114367FE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68DE79-0D66-CF7F-BBEA-7482F57D12C3}"/>
              </a:ext>
            </a:extLst>
          </p:cNvPr>
          <p:cNvSpPr>
            <a:spLocks noGrp="1"/>
          </p:cNvSpPr>
          <p:nvPr>
            <p:ph type="sldNum" sz="quarter" idx="5"/>
          </p:nvPr>
        </p:nvSpPr>
        <p:spPr/>
        <p:txBody>
          <a:bodyPr/>
          <a:lstStyle/>
          <a:p>
            <a:fld id="{3694BC6D-B4C2-499C-B968-7B53BF050EFF}" type="slidenum">
              <a:rPr lang="en-US" smtClean="0"/>
              <a:t>31</a:t>
            </a:fld>
            <a:endParaRPr lang="en-US"/>
          </a:p>
        </p:txBody>
      </p:sp>
    </p:spTree>
    <p:extLst>
      <p:ext uri="{BB962C8B-B14F-4D97-AF65-F5344CB8AC3E}">
        <p14:creationId xmlns:p14="http://schemas.microsoft.com/office/powerpoint/2010/main" val="3260580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05988-6035-C1EE-4BD6-6C297A250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3AF25-D5C9-7BA2-670D-FA45F3C8EC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FDDBA4-24B3-F0EE-C429-F6053E0B80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1A0EF8-6CCC-D2CA-ED9B-8E0A14CCA579}"/>
              </a:ext>
            </a:extLst>
          </p:cNvPr>
          <p:cNvSpPr>
            <a:spLocks noGrp="1"/>
          </p:cNvSpPr>
          <p:nvPr>
            <p:ph type="sldNum" sz="quarter" idx="5"/>
          </p:nvPr>
        </p:nvSpPr>
        <p:spPr/>
        <p:txBody>
          <a:bodyPr/>
          <a:lstStyle/>
          <a:p>
            <a:fld id="{3694BC6D-B4C2-499C-B968-7B53BF050EFF}" type="slidenum">
              <a:rPr lang="en-US" smtClean="0"/>
              <a:t>57</a:t>
            </a:fld>
            <a:endParaRPr lang="en-US"/>
          </a:p>
        </p:txBody>
      </p:sp>
    </p:spTree>
    <p:extLst>
      <p:ext uri="{BB962C8B-B14F-4D97-AF65-F5344CB8AC3E}">
        <p14:creationId xmlns:p14="http://schemas.microsoft.com/office/powerpoint/2010/main" val="252571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svg"/><Relationship Id="rId1" Type="http://schemas.openxmlformats.org/officeDocument/2006/relationships/slideMaster" Target="../slideMasters/slideMaster3.xml"/><Relationship Id="rId6" Type="http://schemas.openxmlformats.org/officeDocument/2006/relationships/image" Target="../media/image8.svg"/><Relationship Id="rId5" Type="http://schemas.openxmlformats.org/officeDocument/2006/relationships/image" Target="../media/image11.svg"/><Relationship Id="rId4" Type="http://schemas.openxmlformats.org/officeDocument/2006/relationships/image" Target="../media/image6.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4" name="Text Placeholder 11">
            <a:extLst>
              <a:ext uri="{FF2B5EF4-FFF2-40B4-BE49-F238E27FC236}">
                <a16:creationId xmlns:a16="http://schemas.microsoft.com/office/drawing/2014/main" id="{BED41D71-8915-53EB-36A0-392D41DD0EAB}"/>
              </a:ext>
            </a:extLst>
          </p:cNvPr>
          <p:cNvSpPr>
            <a:spLocks noGrp="1"/>
          </p:cNvSpPr>
          <p:nvPr>
            <p:ph type="body" sz="quarter" idx="15"/>
          </p:nvPr>
        </p:nvSpPr>
        <p:spPr>
          <a:xfrm flipH="1">
            <a:off x="6427363" y="5054600"/>
            <a:ext cx="5201214" cy="1457037"/>
          </a:xfrm>
          <a:prstGeom prst="foldedCorner">
            <a:avLst>
              <a:gd name="adj" fmla="val 21194"/>
            </a:avLst>
          </a:prstGeom>
          <a:solidFill>
            <a:srgbClr val="E6EBF0">
              <a:alpha val="68000"/>
            </a:srgbClr>
          </a:solidFill>
          <a:ln w="9525" cap="rnd">
            <a:noFill/>
          </a:ln>
          <a:effectLst>
            <a:outerShdw blurRad="50800" dist="38100" dir="10800000" sx="1000" sy="1000" algn="r" rotWithShape="0">
              <a:prstClr val="black">
                <a:alpha val="46000"/>
              </a:prstClr>
            </a:outerShdw>
          </a:effectLst>
        </p:spPr>
        <p:txBody>
          <a:bodyPr vert="horz" wrap="square" lIns="274320" tIns="182880" rIns="640080" bIns="18288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8383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26,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79225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de with Social">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26,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153698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26,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924672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F8B62A2-45B4-4ECA-8168-BE9383DA5644}" type="datetime4">
              <a:rPr lang="en-US" smtClean="0"/>
              <a:t>June 26,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331290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June 26, 2026</a:t>
            </a:fld>
            <a:endParaRPr lang="en-US" dirty="0"/>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1338871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June 26, 2026</a:t>
            </a:fld>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708818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June 26, 2026</a:t>
            </a:fld>
            <a:endParaRPr lang="en-US" dirty="0"/>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2988555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June 26, 2026</a:t>
            </a:fld>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553795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June 26, 2026</a:t>
            </a:fld>
            <a:endParaRPr lang="en-US" dirty="0"/>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891657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June 26, 2026</a:t>
            </a:fld>
            <a:endParaRPr lang="en-US" dirty="0"/>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dirty="0"/>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017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June 26, 2026</a:t>
            </a:fld>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218678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June 26, 2026</a:t>
            </a:fld>
            <a:endParaRPr lang="en-US" dirty="0"/>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2522408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26,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1681454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26,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007917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lide with Social">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endParaRPr lang="en-US" dirty="0"/>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26,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911466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26,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37808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June 26,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14426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June 26, 2026</a:t>
            </a:fld>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0618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June 26,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58009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June 26, 2026</a:t>
            </a:fld>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0671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June 26, 2026</a:t>
            </a:fld>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640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June 26, 2026</a:t>
            </a:fld>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7431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26,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260776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9.sv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00336323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June 26,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p:nvPicPr>
        <p:blipFill>
          <a:blip>
            <a:extLst>
              <a:ext uri="{96DAC541-7B7A-43D3-8B79-37D633B846F1}">
                <asvg:svgBlip xmlns:asvg="http://schemas.microsoft.com/office/drawing/2016/SVG/main" r:embed="rId14"/>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1667440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88" r:id="rId12"/>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June 26,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p:nvPicPr>
        <p:blipFill>
          <a:blip>
            <a:extLst>
              <a:ext uri="{96DAC541-7B7A-43D3-8B79-37D633B846F1}">
                <asvg:svgBlip xmlns:asvg="http://schemas.microsoft.com/office/drawing/2016/SVG/main" r:embed="rId13"/>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275879291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ercot.com/calendar/06012026-Board-of-Directors-Meeting" TargetMode="External"/><Relationship Id="rId2" Type="http://schemas.openxmlformats.org/officeDocument/2006/relationships/hyperlink" Target="https://www.ercot.com/calendar/05192026-TAC-Meeting" TargetMode="External"/><Relationship Id="rId1" Type="http://schemas.openxmlformats.org/officeDocument/2006/relationships/slideLayout" Target="../slideLayouts/slideLayout5.xml"/><Relationship Id="rId4" Type="http://schemas.openxmlformats.org/officeDocument/2006/relationships/hyperlink" Target="https://www.ercot.com/calendar/06172026-PDCWG-Meeting-_-Webex"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C9626F-7CC4-69F1-5A98-93811E01E1B4}"/>
              </a:ext>
            </a:extLst>
          </p:cNvPr>
          <p:cNvSpPr>
            <a:spLocks noGrp="1"/>
          </p:cNvSpPr>
          <p:nvPr>
            <p:ph type="ctrTitle"/>
          </p:nvPr>
        </p:nvSpPr>
        <p:spPr/>
        <p:txBody>
          <a:bodyPr/>
          <a:lstStyle/>
          <a:p>
            <a:r>
              <a:rPr lang="en-US" dirty="0"/>
              <a:t>2027 Ancillary Service Methodology Discussion</a:t>
            </a:r>
            <a:br>
              <a:rPr lang="en-US" dirty="0"/>
            </a:br>
            <a:br>
              <a:rPr lang="en-US" dirty="0"/>
            </a:br>
            <a:br>
              <a:rPr lang="en-US" sz="1800" dirty="0"/>
            </a:br>
            <a:r>
              <a:rPr lang="en-US" sz="1800" b="0" dirty="0"/>
              <a:t>Luis Hinojosa</a:t>
            </a:r>
            <a:br>
              <a:rPr lang="en-US" sz="1800" b="0" dirty="0"/>
            </a:br>
            <a:r>
              <a:rPr lang="en-US" sz="1800" b="0" dirty="0"/>
              <a:t>Manager, Ancillary Services &amp; Operations Analytics</a:t>
            </a:r>
            <a:br>
              <a:rPr lang="en-US" sz="1800" b="0" dirty="0"/>
            </a:br>
            <a:br>
              <a:rPr lang="en-US" sz="1800" b="0" dirty="0"/>
            </a:br>
            <a:r>
              <a:rPr lang="en-US" sz="1600" b="0" dirty="0"/>
              <a:t>WMWG</a:t>
            </a:r>
            <a:br>
              <a:rPr lang="en-US" sz="1800" b="0" dirty="0"/>
            </a:br>
            <a:br>
              <a:rPr lang="en-US" sz="1800" b="0" dirty="0"/>
            </a:br>
            <a:r>
              <a:rPr lang="en-US" sz="1600" b="0" dirty="0"/>
              <a:t>June 29, 2026</a:t>
            </a:r>
            <a:endParaRPr lang="en-US" b="0" dirty="0"/>
          </a:p>
        </p:txBody>
      </p:sp>
      <p:sp>
        <p:nvSpPr>
          <p:cNvPr id="9" name="Text Placeholder 8">
            <a:extLst>
              <a:ext uri="{FF2B5EF4-FFF2-40B4-BE49-F238E27FC236}">
                <a16:creationId xmlns:a16="http://schemas.microsoft.com/office/drawing/2014/main" id="{B804D957-A452-4317-8F66-5752C4E753F4}"/>
              </a:ext>
            </a:extLst>
          </p:cNvPr>
          <p:cNvSpPr>
            <a:spLocks noGrp="1"/>
          </p:cNvSpPr>
          <p:nvPr>
            <p:ph type="body" sz="quarter" idx="15"/>
          </p:nvPr>
        </p:nvSpPr>
        <p:spPr>
          <a:xfrm flipH="1">
            <a:off x="6427363" y="3355041"/>
            <a:ext cx="5201214" cy="3156596"/>
          </a:xfrm>
        </p:spPr>
        <p:txBody>
          <a:bodyPr/>
          <a:lstStyle/>
          <a:p>
            <a:r>
              <a:rPr lang="en-US" dirty="0"/>
              <a:t>Key Takeaways</a:t>
            </a:r>
          </a:p>
          <a:p>
            <a:pPr marL="285750" indent="-285750">
              <a:buFont typeface="Arial" panose="020B0604020202020204" pitchFamily="34" charset="0"/>
              <a:buChar char="•"/>
            </a:pPr>
            <a:r>
              <a:rPr lang="en-US" b="0" dirty="0"/>
              <a:t>Interested Stakeholders are requested to attend meetings to provide any feedback on the AS Methodology.</a:t>
            </a:r>
          </a:p>
        </p:txBody>
      </p:sp>
      <p:sp>
        <p:nvSpPr>
          <p:cNvPr id="10" name="Content Placeholder 9">
            <a:extLst>
              <a:ext uri="{FF2B5EF4-FFF2-40B4-BE49-F238E27FC236}">
                <a16:creationId xmlns:a16="http://schemas.microsoft.com/office/drawing/2014/main" id="{F249EFCD-5BAF-DD72-E75C-1BA68B2EC905}"/>
              </a:ext>
            </a:extLst>
          </p:cNvPr>
          <p:cNvSpPr>
            <a:spLocks noGrp="1"/>
          </p:cNvSpPr>
          <p:nvPr>
            <p:ph sz="quarter" idx="16"/>
          </p:nvPr>
        </p:nvSpPr>
        <p:spPr/>
        <p:txBody>
          <a:bodyPr/>
          <a:lstStyle/>
          <a:p>
            <a:r>
              <a:rPr lang="en-US" dirty="0"/>
              <a:t>Purpose</a:t>
            </a:r>
          </a:p>
          <a:p>
            <a:pPr marL="285750" indent="-285750">
              <a:buFont typeface="Arial" panose="020B0604020202020204" pitchFamily="34" charset="0"/>
              <a:buChar char="•"/>
            </a:pPr>
            <a:r>
              <a:rPr lang="en-US" b="0" dirty="0"/>
              <a:t>Provide an overview of the 2027 AS Methodology, changes ERCOT is considering, and provide a proposed timeline for market discussion.</a:t>
            </a:r>
          </a:p>
          <a:p>
            <a:pPr marL="285750" indent="-285750">
              <a:buFont typeface="Arial" panose="020B0604020202020204" pitchFamily="34" charset="0"/>
              <a:buChar char="•"/>
            </a:pPr>
            <a:endParaRPr lang="en-US" b="0" dirty="0"/>
          </a:p>
        </p:txBody>
      </p:sp>
    </p:spTree>
    <p:extLst>
      <p:ext uri="{BB962C8B-B14F-4D97-AF65-F5344CB8AC3E}">
        <p14:creationId xmlns:p14="http://schemas.microsoft.com/office/powerpoint/2010/main" val="706719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38446-DBC8-AD0B-CC8B-CB1F32748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6620F-D1C8-A1EC-934C-45316039EE8A}"/>
              </a:ext>
            </a:extLst>
          </p:cNvPr>
          <p:cNvSpPr>
            <a:spLocks noGrp="1"/>
          </p:cNvSpPr>
          <p:nvPr>
            <p:ph type="title"/>
          </p:nvPr>
        </p:nvSpPr>
        <p:spPr/>
        <p:txBody>
          <a:bodyPr/>
          <a:lstStyle/>
          <a:p>
            <a:r>
              <a:rPr lang="en-US">
                <a:cs typeface="Arial"/>
              </a:rPr>
              <a:t>Large Load Ramping Trends</a:t>
            </a:r>
            <a:endParaRPr lang="en-US"/>
          </a:p>
        </p:txBody>
      </p:sp>
      <p:sp>
        <p:nvSpPr>
          <p:cNvPr id="3" name="Text Placeholder 2">
            <a:extLst>
              <a:ext uri="{FF2B5EF4-FFF2-40B4-BE49-F238E27FC236}">
                <a16:creationId xmlns:a16="http://schemas.microsoft.com/office/drawing/2014/main" id="{1E4DCB02-15D0-F384-2B21-86D7125FF309}"/>
              </a:ext>
            </a:extLst>
          </p:cNvPr>
          <p:cNvSpPr>
            <a:spLocks noGrp="1"/>
          </p:cNvSpPr>
          <p:nvPr>
            <p:ph type="body" sz="quarter" idx="16"/>
          </p:nvPr>
        </p:nvSpPr>
        <p:spPr>
          <a:xfrm>
            <a:off x="721519" y="1082316"/>
            <a:ext cx="10651331" cy="2344697"/>
          </a:xfrm>
        </p:spPr>
        <p:txBody>
          <a:bodyPr vert="horz" wrap="square" lIns="0" tIns="0" rIns="0" bIns="0" rtlCol="0" anchor="t">
            <a:noAutofit/>
          </a:bodyPr>
          <a:lstStyle/>
          <a:p>
            <a:r>
              <a:rPr lang="en-US" dirty="0">
                <a:cs typeface="Arial"/>
              </a:rPr>
              <a:t>Ramping analysis revealed that 5-minute hourly average down ramps are between –44 MW (HE11) to –61 MW (HE19). Downward ramps tend to be more extreme, with greater quantities of large-magnitude outliers. Extreme ramps have the potential to impact frequency control and Regulation usage. In the current Regulation methodology, Large Load ramping is accounted for in the NLFE term, but a Large Load adjustment could be considered to combat the more extreme ramp scenarios. </a:t>
            </a:r>
          </a:p>
        </p:txBody>
      </p:sp>
      <p:sp>
        <p:nvSpPr>
          <p:cNvPr id="5" name="Slide Number Placeholder 4">
            <a:extLst>
              <a:ext uri="{FF2B5EF4-FFF2-40B4-BE49-F238E27FC236}">
                <a16:creationId xmlns:a16="http://schemas.microsoft.com/office/drawing/2014/main" id="{14FEB862-3884-EA77-B81D-E1B323462D32}"/>
              </a:ext>
            </a:extLst>
          </p:cNvPr>
          <p:cNvSpPr>
            <a:spLocks noGrp="1"/>
          </p:cNvSpPr>
          <p:nvPr>
            <p:ph type="sldNum" sz="quarter" idx="12"/>
          </p:nvPr>
        </p:nvSpPr>
        <p:spPr/>
        <p:txBody>
          <a:bodyPr/>
          <a:lstStyle/>
          <a:p>
            <a:fld id="{BCDE79FB-97BA-492B-8D57-F1373F9ADA95}" type="slidenum">
              <a:rPr lang="en-US" smtClean="0"/>
              <a:t>10</a:t>
            </a:fld>
            <a:endParaRPr lang="en-US"/>
          </a:p>
        </p:txBody>
      </p:sp>
      <p:pic>
        <p:nvPicPr>
          <p:cNvPr id="7" name="Picture 6">
            <a:extLst>
              <a:ext uri="{FF2B5EF4-FFF2-40B4-BE49-F238E27FC236}">
                <a16:creationId xmlns:a16="http://schemas.microsoft.com/office/drawing/2014/main" id="{6B0026A2-FF39-F770-33F8-E17545D8E842}"/>
              </a:ext>
            </a:extLst>
          </p:cNvPr>
          <p:cNvPicPr>
            <a:picLocks noChangeAspect="1"/>
          </p:cNvPicPr>
          <p:nvPr/>
        </p:nvPicPr>
        <p:blipFill>
          <a:blip r:embed="rId2"/>
          <a:stretch>
            <a:fillRect/>
          </a:stretch>
        </p:blipFill>
        <p:spPr>
          <a:xfrm>
            <a:off x="1257300" y="2254664"/>
            <a:ext cx="9144000" cy="4314624"/>
          </a:xfrm>
          <a:prstGeom prst="rect">
            <a:avLst/>
          </a:prstGeom>
        </p:spPr>
      </p:pic>
    </p:spTree>
    <p:extLst>
      <p:ext uri="{BB962C8B-B14F-4D97-AF65-F5344CB8AC3E}">
        <p14:creationId xmlns:p14="http://schemas.microsoft.com/office/powerpoint/2010/main" val="817048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AF83F-AB52-061A-03CD-31AD42286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37765B-E067-B00C-0B28-D24105E92D9E}"/>
              </a:ext>
            </a:extLst>
          </p:cNvPr>
          <p:cNvSpPr>
            <a:spLocks noGrp="1"/>
          </p:cNvSpPr>
          <p:nvPr>
            <p:ph type="title"/>
          </p:nvPr>
        </p:nvSpPr>
        <p:spPr/>
        <p:txBody>
          <a:bodyPr/>
          <a:lstStyle/>
          <a:p>
            <a:r>
              <a:rPr lang="en-US"/>
              <a:t>Hourly Average Regulation Comparison</a:t>
            </a:r>
          </a:p>
        </p:txBody>
      </p:sp>
      <p:sp>
        <p:nvSpPr>
          <p:cNvPr id="5" name="Slide Number Placeholder 4">
            <a:extLst>
              <a:ext uri="{FF2B5EF4-FFF2-40B4-BE49-F238E27FC236}">
                <a16:creationId xmlns:a16="http://schemas.microsoft.com/office/drawing/2014/main" id="{CA106207-B192-4CBE-5B15-0F6A0D1A50D6}"/>
              </a:ext>
            </a:extLst>
          </p:cNvPr>
          <p:cNvSpPr>
            <a:spLocks noGrp="1"/>
          </p:cNvSpPr>
          <p:nvPr>
            <p:ph type="sldNum" sz="quarter" idx="12"/>
          </p:nvPr>
        </p:nvSpPr>
        <p:spPr/>
        <p:txBody>
          <a:bodyPr/>
          <a:lstStyle/>
          <a:p>
            <a:fld id="{BCDE79FB-97BA-492B-8D57-F1373F9ADA95}" type="slidenum">
              <a:rPr lang="en-US" smtClean="0"/>
              <a:t>11</a:t>
            </a:fld>
            <a:endParaRPr lang="en-US"/>
          </a:p>
        </p:txBody>
      </p:sp>
      <p:pic>
        <p:nvPicPr>
          <p:cNvPr id="4" name="Picture 3">
            <a:extLst>
              <a:ext uri="{FF2B5EF4-FFF2-40B4-BE49-F238E27FC236}">
                <a16:creationId xmlns:a16="http://schemas.microsoft.com/office/drawing/2014/main" id="{65A91C9F-1F6C-4A2F-247A-5EA813CA02FC}"/>
              </a:ext>
            </a:extLst>
          </p:cNvPr>
          <p:cNvPicPr>
            <a:picLocks noChangeAspect="1"/>
          </p:cNvPicPr>
          <p:nvPr/>
        </p:nvPicPr>
        <p:blipFill>
          <a:blip r:embed="rId2"/>
          <a:stretch>
            <a:fillRect/>
          </a:stretch>
        </p:blipFill>
        <p:spPr>
          <a:xfrm>
            <a:off x="895661" y="1017565"/>
            <a:ext cx="10400677" cy="5383235"/>
          </a:xfrm>
          <a:prstGeom prst="rect">
            <a:avLst/>
          </a:prstGeom>
        </p:spPr>
      </p:pic>
    </p:spTree>
    <p:extLst>
      <p:ext uri="{BB962C8B-B14F-4D97-AF65-F5344CB8AC3E}">
        <p14:creationId xmlns:p14="http://schemas.microsoft.com/office/powerpoint/2010/main" val="11501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0E4CB-47CA-C94B-8112-2AA34092B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F9805-CDE2-D0F4-104D-7FDA48190203}"/>
              </a:ext>
            </a:extLst>
          </p:cNvPr>
          <p:cNvSpPr>
            <a:spLocks noGrp="1"/>
          </p:cNvSpPr>
          <p:nvPr>
            <p:ph type="title"/>
          </p:nvPr>
        </p:nvSpPr>
        <p:spPr/>
        <p:txBody>
          <a:bodyPr/>
          <a:lstStyle/>
          <a:p>
            <a:r>
              <a:rPr lang="en-US"/>
              <a:t>Regulation Comparison January</a:t>
            </a:r>
          </a:p>
        </p:txBody>
      </p:sp>
      <p:sp>
        <p:nvSpPr>
          <p:cNvPr id="5" name="Slide Number Placeholder 4">
            <a:extLst>
              <a:ext uri="{FF2B5EF4-FFF2-40B4-BE49-F238E27FC236}">
                <a16:creationId xmlns:a16="http://schemas.microsoft.com/office/drawing/2014/main" id="{C5630B5D-48D0-2322-D93F-B355CE8E4446}"/>
              </a:ext>
            </a:extLst>
          </p:cNvPr>
          <p:cNvSpPr>
            <a:spLocks noGrp="1"/>
          </p:cNvSpPr>
          <p:nvPr>
            <p:ph type="sldNum" sz="quarter" idx="12"/>
          </p:nvPr>
        </p:nvSpPr>
        <p:spPr/>
        <p:txBody>
          <a:bodyPr/>
          <a:lstStyle/>
          <a:p>
            <a:fld id="{BCDE79FB-97BA-492B-8D57-F1373F9ADA95}" type="slidenum">
              <a:rPr lang="en-US" smtClean="0"/>
              <a:t>12</a:t>
            </a:fld>
            <a:endParaRPr lang="en-US"/>
          </a:p>
        </p:txBody>
      </p:sp>
      <p:pic>
        <p:nvPicPr>
          <p:cNvPr id="4" name="Picture 3">
            <a:extLst>
              <a:ext uri="{FF2B5EF4-FFF2-40B4-BE49-F238E27FC236}">
                <a16:creationId xmlns:a16="http://schemas.microsoft.com/office/drawing/2014/main" id="{DBF55820-FF8D-D500-7FD2-78945E6D112C}"/>
              </a:ext>
            </a:extLst>
          </p:cNvPr>
          <p:cNvPicPr>
            <a:picLocks noChangeAspect="1"/>
          </p:cNvPicPr>
          <p:nvPr/>
        </p:nvPicPr>
        <p:blipFill>
          <a:blip r:embed="rId2"/>
          <a:stretch>
            <a:fillRect/>
          </a:stretch>
        </p:blipFill>
        <p:spPr>
          <a:xfrm>
            <a:off x="533400" y="911483"/>
            <a:ext cx="10973751" cy="5809992"/>
          </a:xfrm>
          <a:prstGeom prst="rect">
            <a:avLst/>
          </a:prstGeom>
        </p:spPr>
      </p:pic>
    </p:spTree>
    <p:extLst>
      <p:ext uri="{BB962C8B-B14F-4D97-AF65-F5344CB8AC3E}">
        <p14:creationId xmlns:p14="http://schemas.microsoft.com/office/powerpoint/2010/main" val="1865578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6C437-B846-BABF-5007-F19F9DD4E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55EFA-E555-CA68-A4FE-AA13423FEDA8}"/>
              </a:ext>
            </a:extLst>
          </p:cNvPr>
          <p:cNvSpPr>
            <a:spLocks noGrp="1"/>
          </p:cNvSpPr>
          <p:nvPr>
            <p:ph type="title"/>
          </p:nvPr>
        </p:nvSpPr>
        <p:spPr/>
        <p:txBody>
          <a:bodyPr/>
          <a:lstStyle/>
          <a:p>
            <a:r>
              <a:rPr lang="en-US"/>
              <a:t>Regulation Comparison March</a:t>
            </a:r>
          </a:p>
        </p:txBody>
      </p:sp>
      <p:sp>
        <p:nvSpPr>
          <p:cNvPr id="5" name="Slide Number Placeholder 4">
            <a:extLst>
              <a:ext uri="{FF2B5EF4-FFF2-40B4-BE49-F238E27FC236}">
                <a16:creationId xmlns:a16="http://schemas.microsoft.com/office/drawing/2014/main" id="{5CA7ADB5-7727-A22D-D3DE-612F55FBDCFE}"/>
              </a:ext>
            </a:extLst>
          </p:cNvPr>
          <p:cNvSpPr>
            <a:spLocks noGrp="1"/>
          </p:cNvSpPr>
          <p:nvPr>
            <p:ph type="sldNum" sz="quarter" idx="12"/>
          </p:nvPr>
        </p:nvSpPr>
        <p:spPr/>
        <p:txBody>
          <a:bodyPr/>
          <a:lstStyle/>
          <a:p>
            <a:fld id="{BCDE79FB-97BA-492B-8D57-F1373F9ADA95}" type="slidenum">
              <a:rPr lang="en-US" smtClean="0"/>
              <a:t>13</a:t>
            </a:fld>
            <a:endParaRPr lang="en-US"/>
          </a:p>
        </p:txBody>
      </p:sp>
      <p:pic>
        <p:nvPicPr>
          <p:cNvPr id="7" name="Picture 6">
            <a:extLst>
              <a:ext uri="{FF2B5EF4-FFF2-40B4-BE49-F238E27FC236}">
                <a16:creationId xmlns:a16="http://schemas.microsoft.com/office/drawing/2014/main" id="{31727B2C-5918-7491-ACEB-DF256872DAE9}"/>
              </a:ext>
            </a:extLst>
          </p:cNvPr>
          <p:cNvPicPr>
            <a:picLocks noChangeAspect="1"/>
          </p:cNvPicPr>
          <p:nvPr/>
        </p:nvPicPr>
        <p:blipFill>
          <a:blip r:embed="rId2"/>
          <a:stretch>
            <a:fillRect/>
          </a:stretch>
        </p:blipFill>
        <p:spPr>
          <a:xfrm>
            <a:off x="444725" y="905387"/>
            <a:ext cx="11046909" cy="5816088"/>
          </a:xfrm>
          <a:prstGeom prst="rect">
            <a:avLst/>
          </a:prstGeom>
        </p:spPr>
      </p:pic>
    </p:spTree>
    <p:extLst>
      <p:ext uri="{BB962C8B-B14F-4D97-AF65-F5344CB8AC3E}">
        <p14:creationId xmlns:p14="http://schemas.microsoft.com/office/powerpoint/2010/main" val="2926041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97D30F-15CE-4EB3-A314-AB2EC91AA12B}"/>
              </a:ext>
            </a:extLst>
          </p:cNvPr>
          <p:cNvSpPr>
            <a:spLocks noGrp="1"/>
          </p:cNvSpPr>
          <p:nvPr>
            <p:ph type="ctrTitle"/>
          </p:nvPr>
        </p:nvSpPr>
        <p:spPr/>
        <p:txBody>
          <a:bodyPr/>
          <a:lstStyle/>
          <a:p>
            <a:r>
              <a:rPr lang="en-US"/>
              <a:t>Responsive Reserve Service (RRS)</a:t>
            </a:r>
          </a:p>
        </p:txBody>
      </p:sp>
      <p:sp>
        <p:nvSpPr>
          <p:cNvPr id="7" name="Subtitle 6">
            <a:extLst>
              <a:ext uri="{FF2B5EF4-FFF2-40B4-BE49-F238E27FC236}">
                <a16:creationId xmlns:a16="http://schemas.microsoft.com/office/drawing/2014/main" id="{83DE26EC-F14D-8EC4-5795-E3E033931D00}"/>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5E306FCD-8D59-DDBC-9D7C-8B567D9CD84A}"/>
              </a:ext>
            </a:extLst>
          </p:cNvPr>
          <p:cNvSpPr>
            <a:spLocks noGrp="1"/>
          </p:cNvSpPr>
          <p:nvPr>
            <p:ph type="sldNum" sz="quarter" idx="12"/>
          </p:nvPr>
        </p:nvSpPr>
        <p:spPr/>
        <p:txBody>
          <a:bodyPr/>
          <a:lstStyle/>
          <a:p>
            <a:fld id="{BCDE79FB-97BA-492B-8D57-F1373F9ADA95}" type="slidenum">
              <a:rPr lang="en-US" smtClean="0"/>
              <a:t>14</a:t>
            </a:fld>
            <a:endParaRPr lang="en-US"/>
          </a:p>
        </p:txBody>
      </p:sp>
    </p:spTree>
    <p:extLst>
      <p:ext uri="{BB962C8B-B14F-4D97-AF65-F5344CB8AC3E}">
        <p14:creationId xmlns:p14="http://schemas.microsoft.com/office/powerpoint/2010/main" val="165886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1A481-21BF-EC03-CD73-682E51B3B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F58B8-929A-9561-F21F-483105E92F98}"/>
              </a:ext>
            </a:extLst>
          </p:cNvPr>
          <p:cNvSpPr>
            <a:spLocks noGrp="1"/>
          </p:cNvSpPr>
          <p:nvPr>
            <p:ph type="title"/>
          </p:nvPr>
        </p:nvSpPr>
        <p:spPr/>
        <p:txBody>
          <a:bodyPr/>
          <a:lstStyle/>
          <a:p>
            <a:r>
              <a:rPr lang="en-US" dirty="0"/>
              <a:t>Responsive Reserve Service (RRS) Methodology</a:t>
            </a:r>
          </a:p>
        </p:txBody>
      </p:sp>
      <p:sp>
        <p:nvSpPr>
          <p:cNvPr id="3" name="Text Placeholder 2">
            <a:extLst>
              <a:ext uri="{FF2B5EF4-FFF2-40B4-BE49-F238E27FC236}">
                <a16:creationId xmlns:a16="http://schemas.microsoft.com/office/drawing/2014/main" id="{47B5913F-42F1-512F-128A-941DD65F0C07}"/>
              </a:ext>
            </a:extLst>
          </p:cNvPr>
          <p:cNvSpPr>
            <a:spLocks noGrp="1"/>
          </p:cNvSpPr>
          <p:nvPr>
            <p:ph type="body" sz="quarter" idx="16"/>
          </p:nvPr>
        </p:nvSpPr>
        <p:spPr>
          <a:xfrm>
            <a:off x="495300" y="1300163"/>
            <a:ext cx="11163300" cy="3486149"/>
          </a:xfrm>
        </p:spPr>
        <p:txBody>
          <a:bodyPr/>
          <a:lstStyle/>
          <a:p>
            <a:pPr marL="285750" indent="-285750">
              <a:buFont typeface="Arial" panose="020B0604020202020204" pitchFamily="34" charset="0"/>
              <a:buChar char="•"/>
            </a:pPr>
            <a:r>
              <a:rPr lang="en-US" dirty="0"/>
              <a:t>RRS Methodology overall is unchanged. </a:t>
            </a:r>
          </a:p>
          <a:p>
            <a:pPr marL="285750" indent="-285750">
              <a:buFont typeface="Arial" panose="020B0604020202020204" pitchFamily="34" charset="0"/>
              <a:buChar char="•"/>
            </a:pPr>
            <a:r>
              <a:rPr lang="en-US" dirty="0"/>
              <a:t>NERC’s preliminary BAL-003 Interconnection Frequency Response Obligation (IFRO) assessment for ERCOT for the 2027 Operating Year (OY) has not yet been published. Therefore, this analysis used the minimum RRS-PFR limit of 1,377 MW for 2026.</a:t>
            </a:r>
          </a:p>
          <a:p>
            <a:endParaRPr lang="en-US" dirty="0"/>
          </a:p>
          <a:p>
            <a:pPr marL="285750" indent="-285750" algn="just">
              <a:buFont typeface="Arial" panose="020B0604020202020204" pitchFamily="34" charset="0"/>
              <a:buChar char="•"/>
            </a:pPr>
            <a:r>
              <a:rPr lang="en-US" dirty="0"/>
              <a:t>The preliminary RRS quantities for January 2027 through May 2027 in subsequent slides have been computed using </a:t>
            </a:r>
            <a:r>
              <a:rPr lang="en-US" u="sng" dirty="0"/>
              <a:t>2025 and 2026 system inertia conditions</a:t>
            </a:r>
            <a:r>
              <a:rPr lang="en-US" dirty="0"/>
              <a:t> and </a:t>
            </a:r>
            <a:r>
              <a:rPr lang="en-US" u="sng" dirty="0"/>
              <a:t>2026 RRS table</a:t>
            </a:r>
            <a:r>
              <a:rPr lang="en-US" dirty="0"/>
              <a:t>.</a:t>
            </a:r>
          </a:p>
          <a:p>
            <a:pPr lvl="1"/>
            <a:r>
              <a:rPr lang="en-US" sz="1600" dirty="0"/>
              <a:t>The RRS table tracks RRS requirements for different inertia conditions. This table uses a minimum RRS-PFR limit of 1,377 MW for 2026, and the table will be updated for 2027.</a:t>
            </a:r>
          </a:p>
          <a:p>
            <a:pPr marL="365760" lvl="1" indent="0" algn="just">
              <a:buNone/>
            </a:pPr>
            <a:endParaRPr lang="en-US" sz="1600" dirty="0"/>
          </a:p>
          <a:p>
            <a:pPr marL="285750" indent="-285750">
              <a:buFont typeface="Arial" panose="020B0604020202020204" pitchFamily="34" charset="0"/>
              <a:buChar char="•"/>
            </a:pPr>
            <a:endParaRPr lang="en-US" dirty="0">
              <a:highlight>
                <a:srgbClr val="FFFF00"/>
              </a:highlight>
            </a:endParaRPr>
          </a:p>
        </p:txBody>
      </p:sp>
      <p:sp>
        <p:nvSpPr>
          <p:cNvPr id="5" name="Slide Number Placeholder 4">
            <a:extLst>
              <a:ext uri="{FF2B5EF4-FFF2-40B4-BE49-F238E27FC236}">
                <a16:creationId xmlns:a16="http://schemas.microsoft.com/office/drawing/2014/main" id="{0759D144-CDED-F704-6776-CFCBE45B201B}"/>
              </a:ext>
            </a:extLst>
          </p:cNvPr>
          <p:cNvSpPr>
            <a:spLocks noGrp="1"/>
          </p:cNvSpPr>
          <p:nvPr>
            <p:ph type="sldNum" sz="quarter" idx="12"/>
          </p:nvPr>
        </p:nvSpPr>
        <p:spPr/>
        <p:txBody>
          <a:bodyPr/>
          <a:lstStyle/>
          <a:p>
            <a:fld id="{BCDE79FB-97BA-492B-8D57-F1373F9ADA95}" type="slidenum">
              <a:rPr lang="en-US" smtClean="0"/>
              <a:t>15</a:t>
            </a:fld>
            <a:endParaRPr lang="en-US"/>
          </a:p>
        </p:txBody>
      </p:sp>
    </p:spTree>
    <p:extLst>
      <p:ext uri="{BB962C8B-B14F-4D97-AF65-F5344CB8AC3E}">
        <p14:creationId xmlns:p14="http://schemas.microsoft.com/office/powerpoint/2010/main" val="3555115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3F3E0E-1526-075C-9D51-582512196174}"/>
              </a:ext>
            </a:extLst>
          </p:cNvPr>
          <p:cNvSpPr>
            <a:spLocks noGrp="1"/>
          </p:cNvSpPr>
          <p:nvPr>
            <p:ph type="title"/>
          </p:nvPr>
        </p:nvSpPr>
        <p:spPr/>
        <p:txBody>
          <a:bodyPr/>
          <a:lstStyle/>
          <a:p>
            <a:r>
              <a:rPr lang="en-US" dirty="0"/>
              <a:t>2026 RRS Table</a:t>
            </a:r>
          </a:p>
        </p:txBody>
      </p:sp>
      <p:sp>
        <p:nvSpPr>
          <p:cNvPr id="5" name="Slide Number Placeholder 4">
            <a:extLst>
              <a:ext uri="{FF2B5EF4-FFF2-40B4-BE49-F238E27FC236}">
                <a16:creationId xmlns:a16="http://schemas.microsoft.com/office/drawing/2014/main" id="{A1E12756-AF5F-E62D-6784-AD13F6BD597B}"/>
              </a:ext>
            </a:extLst>
          </p:cNvPr>
          <p:cNvSpPr>
            <a:spLocks noGrp="1"/>
          </p:cNvSpPr>
          <p:nvPr>
            <p:ph type="sldNum" sz="quarter" idx="12"/>
          </p:nvPr>
        </p:nvSpPr>
        <p:spPr/>
        <p:txBody>
          <a:bodyPr/>
          <a:lstStyle/>
          <a:p>
            <a:fld id="{BCDE79FB-97BA-492B-8D57-F1373F9ADA95}" type="slidenum">
              <a:rPr lang="en-US" smtClean="0"/>
              <a:t>16</a:t>
            </a:fld>
            <a:endParaRPr lang="en-US"/>
          </a:p>
        </p:txBody>
      </p:sp>
      <p:graphicFrame>
        <p:nvGraphicFramePr>
          <p:cNvPr id="9" name="Table 8">
            <a:extLst>
              <a:ext uri="{FF2B5EF4-FFF2-40B4-BE49-F238E27FC236}">
                <a16:creationId xmlns:a16="http://schemas.microsoft.com/office/drawing/2014/main" id="{7A162B1B-4A9C-F640-0853-23402251A6CE}"/>
              </a:ext>
            </a:extLst>
          </p:cNvPr>
          <p:cNvGraphicFramePr>
            <a:graphicFrameLocks noGrp="1"/>
          </p:cNvGraphicFramePr>
          <p:nvPr>
            <p:extLst>
              <p:ext uri="{D42A27DB-BD31-4B8C-83A1-F6EECF244321}">
                <p14:modId xmlns:p14="http://schemas.microsoft.com/office/powerpoint/2010/main" val="1586741478"/>
              </p:ext>
            </p:extLst>
          </p:nvPr>
        </p:nvGraphicFramePr>
        <p:xfrm>
          <a:off x="1257300" y="1288613"/>
          <a:ext cx="9320857" cy="2186078"/>
        </p:xfrm>
        <a:graphic>
          <a:graphicData uri="http://schemas.openxmlformats.org/drawingml/2006/table">
            <a:tbl>
              <a:tblPr/>
              <a:tblGrid>
                <a:gridCol w="716989">
                  <a:extLst>
                    <a:ext uri="{9D8B030D-6E8A-4147-A177-3AD203B41FA5}">
                      <a16:colId xmlns:a16="http://schemas.microsoft.com/office/drawing/2014/main" val="20000"/>
                    </a:ext>
                  </a:extLst>
                </a:gridCol>
                <a:gridCol w="716989">
                  <a:extLst>
                    <a:ext uri="{9D8B030D-6E8A-4147-A177-3AD203B41FA5}">
                      <a16:colId xmlns:a16="http://schemas.microsoft.com/office/drawing/2014/main" val="20001"/>
                    </a:ext>
                  </a:extLst>
                </a:gridCol>
                <a:gridCol w="716989">
                  <a:extLst>
                    <a:ext uri="{9D8B030D-6E8A-4147-A177-3AD203B41FA5}">
                      <a16:colId xmlns:a16="http://schemas.microsoft.com/office/drawing/2014/main" val="20002"/>
                    </a:ext>
                  </a:extLst>
                </a:gridCol>
                <a:gridCol w="716989">
                  <a:extLst>
                    <a:ext uri="{9D8B030D-6E8A-4147-A177-3AD203B41FA5}">
                      <a16:colId xmlns:a16="http://schemas.microsoft.com/office/drawing/2014/main" val="20003"/>
                    </a:ext>
                  </a:extLst>
                </a:gridCol>
                <a:gridCol w="716989">
                  <a:extLst>
                    <a:ext uri="{9D8B030D-6E8A-4147-A177-3AD203B41FA5}">
                      <a16:colId xmlns:a16="http://schemas.microsoft.com/office/drawing/2014/main" val="20004"/>
                    </a:ext>
                  </a:extLst>
                </a:gridCol>
                <a:gridCol w="716989">
                  <a:extLst>
                    <a:ext uri="{9D8B030D-6E8A-4147-A177-3AD203B41FA5}">
                      <a16:colId xmlns:a16="http://schemas.microsoft.com/office/drawing/2014/main" val="20005"/>
                    </a:ext>
                  </a:extLst>
                </a:gridCol>
                <a:gridCol w="716989">
                  <a:extLst>
                    <a:ext uri="{9D8B030D-6E8A-4147-A177-3AD203B41FA5}">
                      <a16:colId xmlns:a16="http://schemas.microsoft.com/office/drawing/2014/main" val="20006"/>
                    </a:ext>
                  </a:extLst>
                </a:gridCol>
                <a:gridCol w="716989">
                  <a:extLst>
                    <a:ext uri="{9D8B030D-6E8A-4147-A177-3AD203B41FA5}">
                      <a16:colId xmlns:a16="http://schemas.microsoft.com/office/drawing/2014/main" val="20007"/>
                    </a:ext>
                  </a:extLst>
                </a:gridCol>
                <a:gridCol w="716989">
                  <a:extLst>
                    <a:ext uri="{9D8B030D-6E8A-4147-A177-3AD203B41FA5}">
                      <a16:colId xmlns:a16="http://schemas.microsoft.com/office/drawing/2014/main" val="20008"/>
                    </a:ext>
                  </a:extLst>
                </a:gridCol>
                <a:gridCol w="716989">
                  <a:extLst>
                    <a:ext uri="{9D8B030D-6E8A-4147-A177-3AD203B41FA5}">
                      <a16:colId xmlns:a16="http://schemas.microsoft.com/office/drawing/2014/main" val="20009"/>
                    </a:ext>
                  </a:extLst>
                </a:gridCol>
                <a:gridCol w="716989">
                  <a:extLst>
                    <a:ext uri="{9D8B030D-6E8A-4147-A177-3AD203B41FA5}">
                      <a16:colId xmlns:a16="http://schemas.microsoft.com/office/drawing/2014/main" val="20010"/>
                    </a:ext>
                  </a:extLst>
                </a:gridCol>
                <a:gridCol w="716989">
                  <a:extLst>
                    <a:ext uri="{9D8B030D-6E8A-4147-A177-3AD203B41FA5}">
                      <a16:colId xmlns:a16="http://schemas.microsoft.com/office/drawing/2014/main" val="20011"/>
                    </a:ext>
                  </a:extLst>
                </a:gridCol>
                <a:gridCol w="716989">
                  <a:extLst>
                    <a:ext uri="{9D8B030D-6E8A-4147-A177-3AD203B41FA5}">
                      <a16:colId xmlns:a16="http://schemas.microsoft.com/office/drawing/2014/main" val="20012"/>
                    </a:ext>
                  </a:extLst>
                </a:gridCol>
              </a:tblGrid>
              <a:tr h="303274">
                <a:tc>
                  <a:txBody>
                    <a:bodyPr/>
                    <a:lstStyle/>
                    <a:p>
                      <a:pPr algn="ctr" rtl="0" fontAlgn="ctr"/>
                      <a:r>
                        <a:rPr lang="en-US" sz="1000" b="1" i="0" u="none" strike="noStrike" dirty="0">
                          <a:solidFill>
                            <a:srgbClr val="FFFFFF"/>
                          </a:solidFill>
                          <a:effectLst/>
                          <a:latin typeface="Arial" panose="020B0604020202020204" pitchFamily="34" charset="0"/>
                        </a:rPr>
                        <a:t>Scenario</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2</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3</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4</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5</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6</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7</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8</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9</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12</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LR/PFR</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2.35:1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2.06:1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1.94:1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1.83:1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1.74:1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1.65:1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1.58:1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1.51:1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1.44:1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1.39:1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1.33:1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Inertia (GW∙s)</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130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365760">
                <a:tc>
                  <a:txBody>
                    <a:bodyPr/>
                    <a:lstStyle/>
                    <a:p>
                      <a:pPr algn="ctr" rtl="0" fontAlgn="ctr"/>
                      <a:r>
                        <a:rPr lang="en-US" sz="900" b="1" i="0" u="none" strike="noStrike" dirty="0">
                          <a:solidFill>
                            <a:srgbClr val="000000"/>
                          </a:solidFill>
                          <a:effectLst/>
                          <a:latin typeface="Arial" panose="020B0604020202020204" pitchFamily="34" charset="0"/>
                        </a:rPr>
                        <a:t>PFR Req.</a:t>
                      </a:r>
                      <a:r>
                        <a:rPr lang="en-US" sz="900" b="1" i="0" u="none" strike="noStrike" baseline="0" dirty="0">
                          <a:solidFill>
                            <a:srgbClr val="000000"/>
                          </a:solidFill>
                          <a:effectLst/>
                          <a:latin typeface="Arial" panose="020B0604020202020204" pitchFamily="34" charset="0"/>
                        </a:rPr>
                        <a:t> </a:t>
                      </a:r>
                      <a:r>
                        <a:rPr lang="en-US" sz="900" b="1" i="0" u="none" strike="noStrike" dirty="0">
                          <a:solidFill>
                            <a:srgbClr val="000000"/>
                          </a:solidFill>
                          <a:effectLst/>
                          <a:latin typeface="Arial" panose="020B0604020202020204" pitchFamily="34" charset="0"/>
                        </a:rPr>
                        <a:t>(no LR)</a:t>
                      </a:r>
                    </a:p>
                    <a:p>
                      <a:pPr algn="ctr" rtl="0" fontAlgn="ctr"/>
                      <a:r>
                        <a:rPr lang="en-US" sz="900" b="1" i="0" u="none" strike="noStrike" dirty="0">
                          <a:solidFill>
                            <a:srgbClr val="000000"/>
                          </a:solidFill>
                          <a:effectLst/>
                          <a:latin typeface="Arial" panose="020B0604020202020204" pitchFamily="34" charset="0"/>
                        </a:rPr>
                        <a:t>(MW)</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5,960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5,563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5,200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4,892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4,622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4,329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4,114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3,920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3,744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3,522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3,314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3,139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Curr</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0" i="0" u="none" strike="noStrike" dirty="0">
                          <a:solidFill>
                            <a:srgbClr val="000000"/>
                          </a:solidFill>
                          <a:effectLst/>
                          <a:latin typeface="+mn-lt"/>
                        </a:rPr>
                        <a:t>3,320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3,273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3,227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3,183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3,145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3,031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2,982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2,941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2,863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2,767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2,699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4"/>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Upd</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5"/>
                  </a:ext>
                </a:extLst>
              </a:tr>
            </a:tbl>
          </a:graphicData>
        </a:graphic>
      </p:graphicFrame>
      <p:graphicFrame>
        <p:nvGraphicFramePr>
          <p:cNvPr id="10" name="Table 9">
            <a:extLst>
              <a:ext uri="{FF2B5EF4-FFF2-40B4-BE49-F238E27FC236}">
                <a16:creationId xmlns:a16="http://schemas.microsoft.com/office/drawing/2014/main" id="{D5DC88D1-FEBA-068B-2EA2-DD3D42454A1F}"/>
              </a:ext>
            </a:extLst>
          </p:cNvPr>
          <p:cNvGraphicFramePr>
            <a:graphicFrameLocks noGrp="1"/>
          </p:cNvGraphicFramePr>
          <p:nvPr>
            <p:extLst>
              <p:ext uri="{D42A27DB-BD31-4B8C-83A1-F6EECF244321}">
                <p14:modId xmlns:p14="http://schemas.microsoft.com/office/powerpoint/2010/main" val="1751790702"/>
              </p:ext>
            </p:extLst>
          </p:nvPr>
        </p:nvGraphicFramePr>
        <p:xfrm>
          <a:off x="1257300" y="3651462"/>
          <a:ext cx="10072692" cy="2105305"/>
        </p:xfrm>
        <a:graphic>
          <a:graphicData uri="http://schemas.openxmlformats.org/drawingml/2006/table">
            <a:tbl>
              <a:tblPr/>
              <a:tblGrid>
                <a:gridCol w="719478">
                  <a:extLst>
                    <a:ext uri="{9D8B030D-6E8A-4147-A177-3AD203B41FA5}">
                      <a16:colId xmlns:a16="http://schemas.microsoft.com/office/drawing/2014/main" val="20000"/>
                    </a:ext>
                  </a:extLst>
                </a:gridCol>
                <a:gridCol w="719478">
                  <a:extLst>
                    <a:ext uri="{9D8B030D-6E8A-4147-A177-3AD203B41FA5}">
                      <a16:colId xmlns:a16="http://schemas.microsoft.com/office/drawing/2014/main" val="20001"/>
                    </a:ext>
                  </a:extLst>
                </a:gridCol>
                <a:gridCol w="719478">
                  <a:extLst>
                    <a:ext uri="{9D8B030D-6E8A-4147-A177-3AD203B41FA5}">
                      <a16:colId xmlns:a16="http://schemas.microsoft.com/office/drawing/2014/main" val="20002"/>
                    </a:ext>
                  </a:extLst>
                </a:gridCol>
                <a:gridCol w="719478">
                  <a:extLst>
                    <a:ext uri="{9D8B030D-6E8A-4147-A177-3AD203B41FA5}">
                      <a16:colId xmlns:a16="http://schemas.microsoft.com/office/drawing/2014/main" val="20003"/>
                    </a:ext>
                  </a:extLst>
                </a:gridCol>
                <a:gridCol w="719478">
                  <a:extLst>
                    <a:ext uri="{9D8B030D-6E8A-4147-A177-3AD203B41FA5}">
                      <a16:colId xmlns:a16="http://schemas.microsoft.com/office/drawing/2014/main" val="20004"/>
                    </a:ext>
                  </a:extLst>
                </a:gridCol>
                <a:gridCol w="719478">
                  <a:extLst>
                    <a:ext uri="{9D8B030D-6E8A-4147-A177-3AD203B41FA5}">
                      <a16:colId xmlns:a16="http://schemas.microsoft.com/office/drawing/2014/main" val="20005"/>
                    </a:ext>
                  </a:extLst>
                </a:gridCol>
                <a:gridCol w="719478">
                  <a:extLst>
                    <a:ext uri="{9D8B030D-6E8A-4147-A177-3AD203B41FA5}">
                      <a16:colId xmlns:a16="http://schemas.microsoft.com/office/drawing/2014/main" val="20006"/>
                    </a:ext>
                  </a:extLst>
                </a:gridCol>
                <a:gridCol w="719478">
                  <a:extLst>
                    <a:ext uri="{9D8B030D-6E8A-4147-A177-3AD203B41FA5}">
                      <a16:colId xmlns:a16="http://schemas.microsoft.com/office/drawing/2014/main" val="20007"/>
                    </a:ext>
                  </a:extLst>
                </a:gridCol>
                <a:gridCol w="719478">
                  <a:extLst>
                    <a:ext uri="{9D8B030D-6E8A-4147-A177-3AD203B41FA5}">
                      <a16:colId xmlns:a16="http://schemas.microsoft.com/office/drawing/2014/main" val="20008"/>
                    </a:ext>
                  </a:extLst>
                </a:gridCol>
                <a:gridCol w="719478">
                  <a:extLst>
                    <a:ext uri="{9D8B030D-6E8A-4147-A177-3AD203B41FA5}">
                      <a16:colId xmlns:a16="http://schemas.microsoft.com/office/drawing/2014/main" val="20009"/>
                    </a:ext>
                  </a:extLst>
                </a:gridCol>
                <a:gridCol w="719478">
                  <a:extLst>
                    <a:ext uri="{9D8B030D-6E8A-4147-A177-3AD203B41FA5}">
                      <a16:colId xmlns:a16="http://schemas.microsoft.com/office/drawing/2014/main" val="20010"/>
                    </a:ext>
                  </a:extLst>
                </a:gridCol>
                <a:gridCol w="719478">
                  <a:extLst>
                    <a:ext uri="{9D8B030D-6E8A-4147-A177-3AD203B41FA5}">
                      <a16:colId xmlns:a16="http://schemas.microsoft.com/office/drawing/2014/main" val="20011"/>
                    </a:ext>
                  </a:extLst>
                </a:gridCol>
                <a:gridCol w="719478">
                  <a:extLst>
                    <a:ext uri="{9D8B030D-6E8A-4147-A177-3AD203B41FA5}">
                      <a16:colId xmlns:a16="http://schemas.microsoft.com/office/drawing/2014/main" val="20012"/>
                    </a:ext>
                  </a:extLst>
                </a:gridCol>
                <a:gridCol w="719478">
                  <a:extLst>
                    <a:ext uri="{9D8B030D-6E8A-4147-A177-3AD203B41FA5}">
                      <a16:colId xmlns:a16="http://schemas.microsoft.com/office/drawing/2014/main" val="20013"/>
                    </a:ext>
                  </a:extLst>
                </a:gridCol>
              </a:tblGrid>
              <a:tr h="252721">
                <a:tc>
                  <a:txBody>
                    <a:bodyPr/>
                    <a:lstStyle/>
                    <a:p>
                      <a:pPr algn="ctr" rtl="0" fontAlgn="ctr"/>
                      <a:r>
                        <a:rPr lang="en-US" sz="1000" b="1" i="0" u="none" strike="noStrike" dirty="0">
                          <a:solidFill>
                            <a:srgbClr val="FFFFFF"/>
                          </a:solidFill>
                          <a:effectLst/>
                          <a:latin typeface="Arial" panose="020B0604020202020204" pitchFamily="34" charset="0"/>
                        </a:rPr>
                        <a:t>Scenario</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a:solidFill>
                            <a:srgbClr val="FFFFFF"/>
                          </a:solidFill>
                          <a:effectLst/>
                          <a:latin typeface="Arial" panose="020B0604020202020204" pitchFamily="34" charset="0"/>
                        </a:rPr>
                        <a:t>13</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14</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15</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16</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17</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18</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19</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22</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23</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24</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a:solidFill>
                            <a:srgbClr val="FFFFFF"/>
                          </a:solidFill>
                          <a:effectLst/>
                          <a:latin typeface="Arial" panose="020B0604020202020204" pitchFamily="34" charset="0"/>
                          <a:ea typeface="+mn-ea"/>
                          <a:cs typeface="+mn-cs"/>
                        </a:rPr>
                        <a:t>25</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65760">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LR/PFR</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1.28:1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1.24:1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1.12:1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1.08:1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1.04:1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1.01:1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334943">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Inertia (GW∙s)</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250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330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365760">
                <a:tc>
                  <a:txBody>
                    <a:bodyPr/>
                    <a:lstStyle/>
                    <a:p>
                      <a:pPr marL="0" algn="ctr" defTabSz="685800" rtl="0" eaLnBrk="1" fontAlgn="ctr" latinLnBrk="0" hangingPunct="1"/>
                      <a:r>
                        <a:rPr lang="en-US" sz="900" b="1" i="0" u="none" strike="noStrike" kern="1200" dirty="0">
                          <a:solidFill>
                            <a:srgbClr val="000000"/>
                          </a:solidFill>
                          <a:effectLst/>
                          <a:latin typeface="Arial" panose="020B0604020202020204" pitchFamily="34" charset="0"/>
                          <a:ea typeface="+mn-ea"/>
                          <a:cs typeface="+mn-cs"/>
                        </a:rPr>
                        <a:t>PFR Req. (no LR) (MW) </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3,004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2,890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2,784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2,686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2,595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2,510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2,421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2,353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2,068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Curr</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0" i="0" u="none" strike="noStrike" dirty="0">
                          <a:solidFill>
                            <a:srgbClr val="000000"/>
                          </a:solidFill>
                          <a:effectLst/>
                          <a:latin typeface="+mn-lt"/>
                        </a:rPr>
                        <a:t>2,645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2,595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2,558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2,514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2,463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2,425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2,380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000000"/>
                          </a:solidFill>
                          <a:effectLst/>
                          <a:latin typeface="+mn-lt"/>
                        </a:rPr>
                        <a:t>2,343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dirty="0">
                          <a:solidFill>
                            <a:srgbClr val="FF0000"/>
                          </a:solidFill>
                          <a:effectLst/>
                          <a:latin typeface="+mn-lt"/>
                        </a:rPr>
                        <a:t>2,068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4"/>
                  </a:ext>
                </a:extLst>
              </a:tr>
              <a:tr h="365760">
                <a:tc>
                  <a:txBody>
                    <a:bodyPr/>
                    <a:lstStyle/>
                    <a:p>
                      <a:pPr algn="ctr" rtl="0" fontAlgn="ctr"/>
                      <a:r>
                        <a:rPr lang="en-US" sz="900" b="1" i="0" u="none" strike="noStrike" dirty="0">
                          <a:solidFill>
                            <a:srgbClr val="FF0000"/>
                          </a:solidFill>
                          <a:effectLst/>
                          <a:latin typeface="Arial" panose="020B0604020202020204" pitchFamily="34" charset="0"/>
                        </a:rPr>
                        <a:t>**</a:t>
                      </a:r>
                      <a:r>
                        <a:rPr lang="en-US" sz="900" b="1" i="0" u="none" strike="noStrike" dirty="0">
                          <a:solidFill>
                            <a:srgbClr val="000000"/>
                          </a:solidFill>
                          <a:effectLst/>
                          <a:latin typeface="Arial" panose="020B0604020202020204" pitchFamily="34" charset="0"/>
                        </a:rPr>
                        <a:t>RRS </a:t>
                      </a:r>
                      <a:r>
                        <a:rPr lang="en-US" sz="900" b="1" i="0" u="none" strike="noStrike" dirty="0" err="1">
                          <a:solidFill>
                            <a:srgbClr val="000000"/>
                          </a:solidFill>
                          <a:effectLst/>
                          <a:latin typeface="Arial" panose="020B0604020202020204" pitchFamily="34" charset="0"/>
                        </a:rPr>
                        <a:t>Upd</a:t>
                      </a:r>
                      <a:r>
                        <a:rPr lang="en-US" sz="900" b="1" i="0" u="none" strike="noStrike" dirty="0">
                          <a:solidFill>
                            <a:srgbClr val="000000"/>
                          </a:solidFill>
                          <a:effectLst/>
                          <a:latin typeface="Arial" panose="020B0604020202020204" pitchFamily="34" charset="0"/>
                        </a:rPr>
                        <a:t> IFRO (MW)</a:t>
                      </a:r>
                      <a:endParaRPr lang="en-US" sz="900" b="1" i="0" u="none" strike="noStrike" dirty="0">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dirty="0">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5"/>
                  </a:ext>
                </a:extLst>
              </a:tr>
            </a:tbl>
          </a:graphicData>
        </a:graphic>
      </p:graphicFrame>
      <p:sp>
        <p:nvSpPr>
          <p:cNvPr id="11" name="Rectangle 10">
            <a:extLst>
              <a:ext uri="{FF2B5EF4-FFF2-40B4-BE49-F238E27FC236}">
                <a16:creationId xmlns:a16="http://schemas.microsoft.com/office/drawing/2014/main" id="{867338EB-0025-B55C-5C3F-F16C7594C802}"/>
              </a:ext>
            </a:extLst>
          </p:cNvPr>
          <p:cNvSpPr/>
          <p:nvPr/>
        </p:nvSpPr>
        <p:spPr>
          <a:xfrm>
            <a:off x="1280160" y="5785247"/>
            <a:ext cx="10018996" cy="615553"/>
          </a:xfrm>
          <a:prstGeom prst="rect">
            <a:avLst/>
          </a:prstGeom>
        </p:spPr>
        <p:txBody>
          <a:bodyPr wrap="square">
            <a:spAutoFit/>
          </a:bodyPr>
          <a:lstStyle/>
          <a:p>
            <a:r>
              <a:rPr lang="en-US" sz="1200" dirty="0">
                <a:solidFill>
                  <a:srgbClr val="FF0000"/>
                </a:solidFill>
              </a:rPr>
              <a:t>*</a:t>
            </a:r>
            <a:r>
              <a:rPr lang="en-US" sz="1000" dirty="0"/>
              <a:t>RRS quantity is calculated for RCC of 2,805 with limit of 60% limit on LRs and min RRS-PFR limit of 1,377 MW. </a:t>
            </a:r>
          </a:p>
          <a:p>
            <a:r>
              <a:rPr lang="en-US" sz="1200" dirty="0">
                <a:solidFill>
                  <a:srgbClr val="FF0000"/>
                </a:solidFill>
              </a:rPr>
              <a:t>**</a:t>
            </a:r>
            <a:r>
              <a:rPr lang="en-US" sz="1000" dirty="0"/>
              <a:t>The 2027 IFRO assessment has not yet been reported back from NERC, preventing the calculation of RRS quantity.</a:t>
            </a:r>
          </a:p>
          <a:p>
            <a:r>
              <a:rPr lang="en-US" sz="1000" dirty="0">
                <a:solidFill>
                  <a:srgbClr val="FF0000"/>
                </a:solidFill>
              </a:rPr>
              <a:t>***</a:t>
            </a:r>
            <a:r>
              <a:rPr lang="en-US" sz="1000" dirty="0"/>
              <a:t>Red font in table above identifies study scenario where RRS needed &lt; 2,300 MW. RRS requirement during these is based on the applicable floor.</a:t>
            </a:r>
          </a:p>
        </p:txBody>
      </p:sp>
    </p:spTree>
    <p:extLst>
      <p:ext uri="{BB962C8B-B14F-4D97-AF65-F5344CB8AC3E}">
        <p14:creationId xmlns:p14="http://schemas.microsoft.com/office/powerpoint/2010/main" val="268000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BCA7B-CCBD-4053-F3FB-FB6EC2D88E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91D88-EE03-1E4E-30C1-3DE84FDF2CFE}"/>
              </a:ext>
            </a:extLst>
          </p:cNvPr>
          <p:cNvSpPr>
            <a:spLocks noGrp="1"/>
          </p:cNvSpPr>
          <p:nvPr>
            <p:ph type="title"/>
          </p:nvPr>
        </p:nvSpPr>
        <p:spPr/>
        <p:txBody>
          <a:bodyPr/>
          <a:lstStyle/>
          <a:p>
            <a:r>
              <a:rPr lang="en-US"/>
              <a:t>Monthly Average Responsive Reserve Service Comparison</a:t>
            </a:r>
          </a:p>
        </p:txBody>
      </p:sp>
      <p:sp>
        <p:nvSpPr>
          <p:cNvPr id="5" name="Slide Number Placeholder 4">
            <a:extLst>
              <a:ext uri="{FF2B5EF4-FFF2-40B4-BE49-F238E27FC236}">
                <a16:creationId xmlns:a16="http://schemas.microsoft.com/office/drawing/2014/main" id="{BBC1872B-C029-95CF-AA24-014B4D782B60}"/>
              </a:ext>
            </a:extLst>
          </p:cNvPr>
          <p:cNvSpPr>
            <a:spLocks noGrp="1"/>
          </p:cNvSpPr>
          <p:nvPr>
            <p:ph type="sldNum" sz="quarter" idx="12"/>
          </p:nvPr>
        </p:nvSpPr>
        <p:spPr/>
        <p:txBody>
          <a:bodyPr/>
          <a:lstStyle/>
          <a:p>
            <a:fld id="{BCDE79FB-97BA-492B-8D57-F1373F9ADA95}" type="slidenum">
              <a:rPr lang="en-US" smtClean="0"/>
              <a:t>17</a:t>
            </a:fld>
            <a:endParaRPr lang="en-US"/>
          </a:p>
        </p:txBody>
      </p:sp>
      <p:pic>
        <p:nvPicPr>
          <p:cNvPr id="4" name="Picture 3">
            <a:extLst>
              <a:ext uri="{FF2B5EF4-FFF2-40B4-BE49-F238E27FC236}">
                <a16:creationId xmlns:a16="http://schemas.microsoft.com/office/drawing/2014/main" id="{84C55DB5-7908-8B3B-1463-18606CBE2F9A}"/>
              </a:ext>
            </a:extLst>
          </p:cNvPr>
          <p:cNvPicPr>
            <a:picLocks noChangeAspect="1"/>
          </p:cNvPicPr>
          <p:nvPr/>
        </p:nvPicPr>
        <p:blipFill>
          <a:blip r:embed="rId2"/>
          <a:stretch>
            <a:fillRect/>
          </a:stretch>
        </p:blipFill>
        <p:spPr>
          <a:xfrm>
            <a:off x="1093798" y="1187721"/>
            <a:ext cx="10004403" cy="4895512"/>
          </a:xfrm>
          <a:prstGeom prst="rect">
            <a:avLst/>
          </a:prstGeom>
        </p:spPr>
      </p:pic>
    </p:spTree>
    <p:extLst>
      <p:ext uri="{BB962C8B-B14F-4D97-AF65-F5344CB8AC3E}">
        <p14:creationId xmlns:p14="http://schemas.microsoft.com/office/powerpoint/2010/main" val="2880479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80FA8E-1825-1C1B-8E62-3612E9475425}"/>
              </a:ext>
            </a:extLst>
          </p:cNvPr>
          <p:cNvPicPr>
            <a:picLocks noChangeAspect="1"/>
          </p:cNvPicPr>
          <p:nvPr/>
        </p:nvPicPr>
        <p:blipFill>
          <a:blip r:embed="rId2"/>
          <a:stretch>
            <a:fillRect/>
          </a:stretch>
        </p:blipFill>
        <p:spPr>
          <a:xfrm>
            <a:off x="1551491" y="1989362"/>
            <a:ext cx="8991600" cy="4068537"/>
          </a:xfrm>
          <a:prstGeom prst="rect">
            <a:avLst/>
          </a:prstGeom>
        </p:spPr>
      </p:pic>
      <p:sp>
        <p:nvSpPr>
          <p:cNvPr id="9" name="Title 8">
            <a:extLst>
              <a:ext uri="{FF2B5EF4-FFF2-40B4-BE49-F238E27FC236}">
                <a16:creationId xmlns:a16="http://schemas.microsoft.com/office/drawing/2014/main" id="{7437E5B9-4D6B-65B3-3E81-8CE0F939B7DD}"/>
              </a:ext>
            </a:extLst>
          </p:cNvPr>
          <p:cNvSpPr>
            <a:spLocks noGrp="1"/>
          </p:cNvSpPr>
          <p:nvPr>
            <p:ph type="title"/>
          </p:nvPr>
        </p:nvSpPr>
        <p:spPr>
          <a:xfrm>
            <a:off x="1257300" y="457200"/>
            <a:ext cx="10401300" cy="514350"/>
          </a:xfrm>
        </p:spPr>
        <p:txBody>
          <a:bodyPr/>
          <a:lstStyle/>
          <a:p>
            <a:r>
              <a:rPr lang="en-US" dirty="0"/>
              <a:t>Total Inertia (2016 – 2026.6*)</a:t>
            </a:r>
          </a:p>
        </p:txBody>
      </p:sp>
      <p:sp>
        <p:nvSpPr>
          <p:cNvPr id="11" name="Text Placeholder 10">
            <a:extLst>
              <a:ext uri="{FF2B5EF4-FFF2-40B4-BE49-F238E27FC236}">
                <a16:creationId xmlns:a16="http://schemas.microsoft.com/office/drawing/2014/main" id="{74A7EC2D-7236-B1FF-E58A-07ECD7691D61}"/>
              </a:ext>
            </a:extLst>
          </p:cNvPr>
          <p:cNvSpPr>
            <a:spLocks noGrp="1"/>
          </p:cNvSpPr>
          <p:nvPr>
            <p:ph type="body" sz="quarter" idx="16"/>
          </p:nvPr>
        </p:nvSpPr>
        <p:spPr>
          <a:xfrm>
            <a:off x="495300" y="1278731"/>
            <a:ext cx="11163300" cy="4893469"/>
          </a:xfrm>
        </p:spPr>
        <p:txBody>
          <a:bodyPr/>
          <a:lstStyle/>
          <a:p>
            <a:r>
              <a:rPr lang="en-US" dirty="0"/>
              <a:t>The average inertia in 2025 was comparable to 2024, but currently 2026 is trending lower than in 2024. Summer months have not been included so far. </a:t>
            </a:r>
          </a:p>
          <a:p>
            <a:endParaRPr lang="en-US" dirty="0"/>
          </a:p>
        </p:txBody>
      </p:sp>
      <p:sp>
        <p:nvSpPr>
          <p:cNvPr id="5" name="Slide Number Placeholder 4">
            <a:extLst>
              <a:ext uri="{FF2B5EF4-FFF2-40B4-BE49-F238E27FC236}">
                <a16:creationId xmlns:a16="http://schemas.microsoft.com/office/drawing/2014/main" id="{0DA20DA2-FFBC-668F-4DE7-22CEC3073B78}"/>
              </a:ext>
            </a:extLst>
          </p:cNvPr>
          <p:cNvSpPr>
            <a:spLocks noGrp="1"/>
          </p:cNvSpPr>
          <p:nvPr>
            <p:ph type="sldNum" sz="quarter" idx="12"/>
          </p:nvPr>
        </p:nvSpPr>
        <p:spPr/>
        <p:txBody>
          <a:bodyPr/>
          <a:lstStyle/>
          <a:p>
            <a:fld id="{BCDE79FB-97BA-492B-8D57-F1373F9ADA95}" type="slidenum">
              <a:rPr lang="en-US" smtClean="0"/>
              <a:t>18</a:t>
            </a:fld>
            <a:endParaRPr lang="en-US"/>
          </a:p>
        </p:txBody>
      </p:sp>
      <p:sp>
        <p:nvSpPr>
          <p:cNvPr id="13" name="TextBox 12">
            <a:extLst>
              <a:ext uri="{FF2B5EF4-FFF2-40B4-BE49-F238E27FC236}">
                <a16:creationId xmlns:a16="http://schemas.microsoft.com/office/drawing/2014/main" id="{4301D2E8-1335-6A58-DAB1-ECA7AC52DD79}"/>
              </a:ext>
            </a:extLst>
          </p:cNvPr>
          <p:cNvSpPr txBox="1"/>
          <p:nvPr/>
        </p:nvSpPr>
        <p:spPr>
          <a:xfrm>
            <a:off x="3543363" y="6216134"/>
            <a:ext cx="4960844" cy="369332"/>
          </a:xfrm>
          <a:prstGeom prst="rect">
            <a:avLst/>
          </a:prstGeom>
          <a:noFill/>
        </p:spPr>
        <p:txBody>
          <a:bodyPr wrap="square" rtlCol="0">
            <a:spAutoFit/>
          </a:bodyPr>
          <a:lstStyle/>
          <a:p>
            <a:pPr algn="ctr"/>
            <a:r>
              <a:rPr lang="en-US" dirty="0">
                <a:latin typeface="Franklin Gothic Medium" panose="020B0603020102020204" pitchFamily="34" charset="0"/>
              </a:rPr>
              <a:t>[Total inertia for 2016 - 2026.06*]</a:t>
            </a:r>
          </a:p>
        </p:txBody>
      </p:sp>
    </p:spTree>
    <p:extLst>
      <p:ext uri="{BB962C8B-B14F-4D97-AF65-F5344CB8AC3E}">
        <p14:creationId xmlns:p14="http://schemas.microsoft.com/office/powerpoint/2010/main" val="1274802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6C40B-AA12-3D83-B733-2A5CD1F4F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C616C8-E3F9-6C32-D961-05A4F29DF927}"/>
              </a:ext>
            </a:extLst>
          </p:cNvPr>
          <p:cNvSpPr>
            <a:spLocks noGrp="1"/>
          </p:cNvSpPr>
          <p:nvPr>
            <p:ph type="title"/>
          </p:nvPr>
        </p:nvSpPr>
        <p:spPr/>
        <p:txBody>
          <a:bodyPr/>
          <a:lstStyle/>
          <a:p>
            <a:r>
              <a:rPr lang="en-US"/>
              <a:t>Responsive Reserve Service January</a:t>
            </a:r>
          </a:p>
        </p:txBody>
      </p:sp>
      <p:sp>
        <p:nvSpPr>
          <p:cNvPr id="5" name="Slide Number Placeholder 4">
            <a:extLst>
              <a:ext uri="{FF2B5EF4-FFF2-40B4-BE49-F238E27FC236}">
                <a16:creationId xmlns:a16="http://schemas.microsoft.com/office/drawing/2014/main" id="{1F4E3C49-F9A6-9A5B-8B4B-5753E09E9E19}"/>
              </a:ext>
            </a:extLst>
          </p:cNvPr>
          <p:cNvSpPr>
            <a:spLocks noGrp="1"/>
          </p:cNvSpPr>
          <p:nvPr>
            <p:ph type="sldNum" sz="quarter" idx="12"/>
          </p:nvPr>
        </p:nvSpPr>
        <p:spPr/>
        <p:txBody>
          <a:bodyPr/>
          <a:lstStyle/>
          <a:p>
            <a:fld id="{BCDE79FB-97BA-492B-8D57-F1373F9ADA95}" type="slidenum">
              <a:rPr lang="en-US" smtClean="0"/>
              <a:t>19</a:t>
            </a:fld>
            <a:endParaRPr lang="en-US"/>
          </a:p>
        </p:txBody>
      </p:sp>
      <p:pic>
        <p:nvPicPr>
          <p:cNvPr id="4" name="Picture 3">
            <a:extLst>
              <a:ext uri="{FF2B5EF4-FFF2-40B4-BE49-F238E27FC236}">
                <a16:creationId xmlns:a16="http://schemas.microsoft.com/office/drawing/2014/main" id="{2AC773F1-A52C-4460-A831-875ED3969339}"/>
              </a:ext>
            </a:extLst>
          </p:cNvPr>
          <p:cNvPicPr>
            <a:picLocks noChangeAspect="1"/>
          </p:cNvPicPr>
          <p:nvPr/>
        </p:nvPicPr>
        <p:blipFill>
          <a:blip r:embed="rId2"/>
          <a:stretch>
            <a:fillRect/>
          </a:stretch>
        </p:blipFill>
        <p:spPr>
          <a:xfrm>
            <a:off x="1444349" y="972099"/>
            <a:ext cx="9303302" cy="4913802"/>
          </a:xfrm>
          <a:prstGeom prst="rect">
            <a:avLst/>
          </a:prstGeom>
        </p:spPr>
      </p:pic>
    </p:spTree>
    <p:extLst>
      <p:ext uri="{BB962C8B-B14F-4D97-AF65-F5344CB8AC3E}">
        <p14:creationId xmlns:p14="http://schemas.microsoft.com/office/powerpoint/2010/main" val="300146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D8B47-4ECA-BF25-AE50-6402DA298907}"/>
              </a:ext>
            </a:extLst>
          </p:cNvPr>
          <p:cNvSpPr>
            <a:spLocks noGrp="1"/>
          </p:cNvSpPr>
          <p:nvPr>
            <p:ph type="title"/>
          </p:nvPr>
        </p:nvSpPr>
        <p:spPr/>
        <p:txBody>
          <a:bodyPr/>
          <a:lstStyle/>
          <a:p>
            <a:r>
              <a:rPr lang="en-US"/>
              <a:t>Stakeholder Discussion Timeline</a:t>
            </a:r>
          </a:p>
        </p:txBody>
      </p:sp>
      <p:sp>
        <p:nvSpPr>
          <p:cNvPr id="7" name="Text Placeholder 6">
            <a:extLst>
              <a:ext uri="{FF2B5EF4-FFF2-40B4-BE49-F238E27FC236}">
                <a16:creationId xmlns:a16="http://schemas.microsoft.com/office/drawing/2014/main" id="{D5029AA6-AEAD-107E-8F16-13EF25EA73A0}"/>
              </a:ext>
            </a:extLst>
          </p:cNvPr>
          <p:cNvSpPr>
            <a:spLocks noGrp="1"/>
          </p:cNvSpPr>
          <p:nvPr>
            <p:ph type="body" sz="quarter" idx="16"/>
          </p:nvPr>
        </p:nvSpPr>
        <p:spPr>
          <a:xfrm>
            <a:off x="495300" y="1071563"/>
            <a:ext cx="11163300" cy="3224213"/>
          </a:xfrm>
        </p:spPr>
        <p:txBody>
          <a:bodyPr/>
          <a:lstStyle/>
          <a:p>
            <a:pPr marL="285750" indent="-285750">
              <a:buFont typeface="Wingdings" panose="05000000000000000000" pitchFamily="2" charset="2"/>
              <a:buChar char="ü"/>
            </a:pPr>
            <a:r>
              <a:rPr lang="en-US" dirty="0"/>
              <a:t>May 19, 2026 – </a:t>
            </a:r>
            <a:r>
              <a:rPr lang="en-US" dirty="0">
                <a:hlinkClick r:id="rId2"/>
              </a:rPr>
              <a:t>TAC Kickoff</a:t>
            </a:r>
            <a:endParaRPr lang="en-US" dirty="0"/>
          </a:p>
          <a:p>
            <a:pPr marL="285750" indent="-285750">
              <a:buFont typeface="Wingdings" panose="05000000000000000000" pitchFamily="2" charset="2"/>
              <a:buChar char="ü"/>
            </a:pPr>
            <a:r>
              <a:rPr lang="en-US" dirty="0"/>
              <a:t>June 01, 2026 – </a:t>
            </a:r>
            <a:r>
              <a:rPr lang="en-US" dirty="0">
                <a:hlinkClick r:id="rId3"/>
              </a:rPr>
              <a:t>BOARD Preview</a:t>
            </a:r>
            <a:endParaRPr lang="en-US" dirty="0"/>
          </a:p>
          <a:p>
            <a:pPr marL="285750" indent="-285750">
              <a:buFont typeface="Wingdings" panose="05000000000000000000" pitchFamily="2" charset="2"/>
              <a:buChar char="ü"/>
            </a:pPr>
            <a:r>
              <a:rPr lang="en-US" dirty="0"/>
              <a:t>June 17, 2026 – </a:t>
            </a:r>
            <a:r>
              <a:rPr lang="en-US" dirty="0">
                <a:hlinkClick r:id="rId4"/>
              </a:rPr>
              <a:t>PDCWG</a:t>
            </a:r>
            <a:endParaRPr lang="en-US" dirty="0"/>
          </a:p>
          <a:p>
            <a:pPr marL="285750" indent="-285750">
              <a:buFont typeface="Arial" panose="020B0604020202020204" pitchFamily="34" charset="0"/>
              <a:buChar char="•"/>
            </a:pPr>
            <a:r>
              <a:rPr lang="en-US" dirty="0"/>
              <a:t>June 29, 2026 – WMWG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a:t>July 08, 2026 – WMS</a:t>
            </a:r>
          </a:p>
          <a:p>
            <a:pPr marL="285750" indent="-285750">
              <a:buFont typeface="Arial" panose="020B0604020202020204" pitchFamily="34" charset="0"/>
              <a:buChar char="•"/>
            </a:pPr>
            <a:r>
              <a:rPr lang="en-US" i="1" dirty="0"/>
              <a:t>July 09, 2026 – ROS</a:t>
            </a:r>
          </a:p>
          <a:p>
            <a:pPr marL="285750" indent="-285750">
              <a:buFont typeface="Arial" panose="020B0604020202020204" pitchFamily="34" charset="0"/>
              <a:buChar char="•"/>
            </a:pPr>
            <a:r>
              <a:rPr lang="en-US" dirty="0"/>
              <a:t>July 22, 2026 – PDCWG (Proposed)</a:t>
            </a:r>
          </a:p>
          <a:p>
            <a:pPr marL="285750" indent="-285750">
              <a:buFont typeface="Arial" panose="020B0604020202020204" pitchFamily="34" charset="0"/>
              <a:buChar char="•"/>
            </a:pPr>
            <a:r>
              <a:rPr lang="en-US" dirty="0"/>
              <a:t>July 27, 2026 – WMWG (Proposed)</a:t>
            </a:r>
          </a:p>
          <a:p>
            <a:pPr marL="285750" indent="-285750">
              <a:buFont typeface="Arial" panose="020B0604020202020204" pitchFamily="34" charset="0"/>
              <a:buChar char="•"/>
            </a:pPr>
            <a:r>
              <a:rPr lang="en-US" dirty="0"/>
              <a:t>July 28, 2026 – OWG (Proposed)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August 05, 2026 – WMS (Vote)</a:t>
            </a:r>
          </a:p>
          <a:p>
            <a:pPr marL="285750" indent="-285750">
              <a:buFont typeface="Arial" panose="020B0604020202020204" pitchFamily="34" charset="0"/>
              <a:buChar char="•"/>
            </a:pPr>
            <a:r>
              <a:rPr lang="en-US" dirty="0"/>
              <a:t>August 06, 2026 – ROS (Vote)</a:t>
            </a:r>
          </a:p>
          <a:p>
            <a:pPr marL="285750" indent="-285750">
              <a:buFont typeface="Arial" panose="020B0604020202020204" pitchFamily="34" charset="0"/>
              <a:buChar char="•"/>
            </a:pPr>
            <a:r>
              <a:rPr lang="en-US" dirty="0"/>
              <a:t>August 26, 2026 – TAC (Vote)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September 15, 2026 – </a:t>
            </a:r>
            <a:r>
              <a:rPr lang="en-US" dirty="0" err="1"/>
              <a:t>BoD</a:t>
            </a:r>
            <a:r>
              <a:rPr lang="en-US" dirty="0"/>
              <a:t> </a:t>
            </a:r>
          </a:p>
          <a:p>
            <a:pPr marL="285750" indent="-285750">
              <a:buFont typeface="Arial" panose="020B0604020202020204" pitchFamily="34" charset="0"/>
              <a:buChar char="•"/>
            </a:pPr>
            <a:r>
              <a:rPr lang="en-US" dirty="0"/>
              <a:t>Nov, Dec 2026 – PUC</a:t>
            </a:r>
          </a:p>
          <a:p>
            <a:endParaRPr lang="en-US" dirty="0"/>
          </a:p>
        </p:txBody>
      </p:sp>
      <p:sp>
        <p:nvSpPr>
          <p:cNvPr id="5" name="Slide Number Placeholder 4">
            <a:extLst>
              <a:ext uri="{FF2B5EF4-FFF2-40B4-BE49-F238E27FC236}">
                <a16:creationId xmlns:a16="http://schemas.microsoft.com/office/drawing/2014/main" id="{99875E3D-23DF-391D-3C63-D1087F4A797A}"/>
              </a:ext>
            </a:extLst>
          </p:cNvPr>
          <p:cNvSpPr>
            <a:spLocks noGrp="1"/>
          </p:cNvSpPr>
          <p:nvPr>
            <p:ph type="sldNum" sz="quarter" idx="12"/>
          </p:nvPr>
        </p:nvSpPr>
        <p:spPr/>
        <p:txBody>
          <a:bodyPr/>
          <a:lstStyle/>
          <a:p>
            <a:fld id="{BCDE79FB-97BA-492B-8D57-F1373F9ADA95}" type="slidenum">
              <a:rPr lang="en-US" smtClean="0"/>
              <a:t>2</a:t>
            </a:fld>
            <a:endParaRPr lang="en-US"/>
          </a:p>
        </p:txBody>
      </p:sp>
    </p:spTree>
    <p:extLst>
      <p:ext uri="{BB962C8B-B14F-4D97-AF65-F5344CB8AC3E}">
        <p14:creationId xmlns:p14="http://schemas.microsoft.com/office/powerpoint/2010/main" val="1399924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604B9-04FF-B5F8-E3CE-511E0177E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BB16BF-A321-BAE0-28E1-839931F4EC39}"/>
              </a:ext>
            </a:extLst>
          </p:cNvPr>
          <p:cNvSpPr>
            <a:spLocks noGrp="1"/>
          </p:cNvSpPr>
          <p:nvPr>
            <p:ph type="title"/>
          </p:nvPr>
        </p:nvSpPr>
        <p:spPr/>
        <p:txBody>
          <a:bodyPr/>
          <a:lstStyle/>
          <a:p>
            <a:r>
              <a:rPr lang="en-US"/>
              <a:t>Responsive Reserve Service May</a:t>
            </a:r>
            <a:br>
              <a:rPr lang="en-US"/>
            </a:br>
            <a:endParaRPr lang="en-US"/>
          </a:p>
        </p:txBody>
      </p:sp>
      <p:sp>
        <p:nvSpPr>
          <p:cNvPr id="5" name="Slide Number Placeholder 4">
            <a:extLst>
              <a:ext uri="{FF2B5EF4-FFF2-40B4-BE49-F238E27FC236}">
                <a16:creationId xmlns:a16="http://schemas.microsoft.com/office/drawing/2014/main" id="{BC6C3EB7-8938-16CE-8263-48BF1ECA1764}"/>
              </a:ext>
            </a:extLst>
          </p:cNvPr>
          <p:cNvSpPr>
            <a:spLocks noGrp="1"/>
          </p:cNvSpPr>
          <p:nvPr>
            <p:ph type="sldNum" sz="quarter" idx="12"/>
          </p:nvPr>
        </p:nvSpPr>
        <p:spPr/>
        <p:txBody>
          <a:bodyPr/>
          <a:lstStyle/>
          <a:p>
            <a:fld id="{BCDE79FB-97BA-492B-8D57-F1373F9ADA95}" type="slidenum">
              <a:rPr lang="en-US" smtClean="0"/>
              <a:t>20</a:t>
            </a:fld>
            <a:endParaRPr lang="en-US"/>
          </a:p>
        </p:txBody>
      </p:sp>
      <p:pic>
        <p:nvPicPr>
          <p:cNvPr id="6" name="Picture 5">
            <a:extLst>
              <a:ext uri="{FF2B5EF4-FFF2-40B4-BE49-F238E27FC236}">
                <a16:creationId xmlns:a16="http://schemas.microsoft.com/office/drawing/2014/main" id="{E4A458D3-F5D6-5F08-BE82-75248E9059AA}"/>
              </a:ext>
            </a:extLst>
          </p:cNvPr>
          <p:cNvPicPr>
            <a:picLocks noChangeAspect="1"/>
          </p:cNvPicPr>
          <p:nvPr/>
        </p:nvPicPr>
        <p:blipFill>
          <a:blip r:embed="rId2"/>
          <a:stretch>
            <a:fillRect/>
          </a:stretch>
        </p:blipFill>
        <p:spPr>
          <a:xfrm>
            <a:off x="1636389" y="1181625"/>
            <a:ext cx="8919221" cy="4907705"/>
          </a:xfrm>
          <a:prstGeom prst="rect">
            <a:avLst/>
          </a:prstGeom>
        </p:spPr>
      </p:pic>
    </p:spTree>
    <p:extLst>
      <p:ext uri="{BB962C8B-B14F-4D97-AF65-F5344CB8AC3E}">
        <p14:creationId xmlns:p14="http://schemas.microsoft.com/office/powerpoint/2010/main" val="3125891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E5113-F7A9-F091-3795-A0C1872B4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70D405-D78D-F46A-6A7D-3202B00FE28B}"/>
              </a:ext>
            </a:extLst>
          </p:cNvPr>
          <p:cNvSpPr>
            <a:spLocks noGrp="1"/>
          </p:cNvSpPr>
          <p:nvPr>
            <p:ph type="ctrTitle"/>
          </p:nvPr>
        </p:nvSpPr>
        <p:spPr/>
        <p:txBody>
          <a:bodyPr/>
          <a:lstStyle/>
          <a:p>
            <a:pPr algn="ctr"/>
            <a:r>
              <a:rPr lang="en-US" sz="4400">
                <a:cs typeface="Arial"/>
              </a:rPr>
              <a:t>Probabilistic Framework Review</a:t>
            </a:r>
            <a:endParaRPr lang="en-US">
              <a:cs typeface="Arial"/>
            </a:endParaRPr>
          </a:p>
        </p:txBody>
      </p:sp>
      <p:sp>
        <p:nvSpPr>
          <p:cNvPr id="3" name="Subtitle 2">
            <a:extLst>
              <a:ext uri="{FF2B5EF4-FFF2-40B4-BE49-F238E27FC236}">
                <a16:creationId xmlns:a16="http://schemas.microsoft.com/office/drawing/2014/main" id="{75F97CDB-CFC4-A42D-AF4E-37E0DC17D7C1}"/>
              </a:ext>
            </a:extLst>
          </p:cNvPr>
          <p:cNvSpPr>
            <a:spLocks noGrp="1"/>
          </p:cNvSpPr>
          <p:nvPr>
            <p:ph type="subTitle" idx="1"/>
          </p:nvPr>
        </p:nvSpPr>
        <p:spPr/>
        <p:txBody>
          <a:bodyPr/>
          <a:lstStyle/>
          <a:p>
            <a:r>
              <a:rPr lang="en-US"/>
              <a:t>ERCOT Contingnecy Reserve Service (ECRS) &amp; Non-Spinning Reserve (Non-Spin)</a:t>
            </a:r>
          </a:p>
        </p:txBody>
      </p:sp>
      <p:sp>
        <p:nvSpPr>
          <p:cNvPr id="5" name="Slide Number Placeholder 4">
            <a:extLst>
              <a:ext uri="{FF2B5EF4-FFF2-40B4-BE49-F238E27FC236}">
                <a16:creationId xmlns:a16="http://schemas.microsoft.com/office/drawing/2014/main" id="{B0040753-4A13-2236-858F-942D79C109F4}"/>
              </a:ext>
            </a:extLst>
          </p:cNvPr>
          <p:cNvSpPr>
            <a:spLocks noGrp="1"/>
          </p:cNvSpPr>
          <p:nvPr>
            <p:ph type="sldNum" sz="quarter" idx="12"/>
          </p:nvPr>
        </p:nvSpPr>
        <p:spPr/>
        <p:txBody>
          <a:bodyPr/>
          <a:lstStyle/>
          <a:p>
            <a:fld id="{BCDE79FB-97BA-492B-8D57-F1373F9ADA95}" type="slidenum">
              <a:rPr lang="en-US" smtClean="0"/>
              <a:t>21</a:t>
            </a:fld>
            <a:endParaRPr lang="en-US"/>
          </a:p>
        </p:txBody>
      </p:sp>
    </p:spTree>
    <p:extLst>
      <p:ext uri="{BB962C8B-B14F-4D97-AF65-F5344CB8AC3E}">
        <p14:creationId xmlns:p14="http://schemas.microsoft.com/office/powerpoint/2010/main" val="1955674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62B0-4C7B-D33F-A993-8DF03041C394}"/>
              </a:ext>
            </a:extLst>
          </p:cNvPr>
          <p:cNvSpPr>
            <a:spLocks noGrp="1"/>
          </p:cNvSpPr>
          <p:nvPr>
            <p:ph type="title"/>
          </p:nvPr>
        </p:nvSpPr>
        <p:spPr/>
        <p:txBody>
          <a:bodyPr/>
          <a:lstStyle/>
          <a:p>
            <a:r>
              <a:rPr lang="en-US"/>
              <a:t>Flow Diagram for Probabilistic Methodology</a:t>
            </a:r>
          </a:p>
        </p:txBody>
      </p:sp>
      <p:sp>
        <p:nvSpPr>
          <p:cNvPr id="5" name="Slide Number Placeholder 4">
            <a:extLst>
              <a:ext uri="{FF2B5EF4-FFF2-40B4-BE49-F238E27FC236}">
                <a16:creationId xmlns:a16="http://schemas.microsoft.com/office/drawing/2014/main" id="{EC2A75F5-C50E-0FC1-C107-2697AB522478}"/>
              </a:ext>
            </a:extLst>
          </p:cNvPr>
          <p:cNvSpPr>
            <a:spLocks noGrp="1"/>
          </p:cNvSpPr>
          <p:nvPr>
            <p:ph type="sldNum" sz="quarter" idx="12"/>
          </p:nvPr>
        </p:nvSpPr>
        <p:spPr/>
        <p:txBody>
          <a:bodyPr/>
          <a:lstStyle/>
          <a:p>
            <a:fld id="{BCDE79FB-97BA-492B-8D57-F1373F9ADA95}" type="slidenum">
              <a:rPr lang="en-US" smtClean="0"/>
              <a:t>22</a:t>
            </a:fld>
            <a:endParaRPr lang="en-US"/>
          </a:p>
        </p:txBody>
      </p:sp>
      <p:pic>
        <p:nvPicPr>
          <p:cNvPr id="4" name="Picture 3">
            <a:extLst>
              <a:ext uri="{FF2B5EF4-FFF2-40B4-BE49-F238E27FC236}">
                <a16:creationId xmlns:a16="http://schemas.microsoft.com/office/drawing/2014/main" id="{875C74B2-7214-BA60-8BD3-081CD7D1A8F3}"/>
              </a:ext>
            </a:extLst>
          </p:cNvPr>
          <p:cNvPicPr>
            <a:picLocks noChangeAspect="1"/>
          </p:cNvPicPr>
          <p:nvPr/>
        </p:nvPicPr>
        <p:blipFill>
          <a:blip r:embed="rId2"/>
          <a:stretch>
            <a:fillRect/>
          </a:stretch>
        </p:blipFill>
        <p:spPr>
          <a:xfrm>
            <a:off x="936170" y="1209400"/>
            <a:ext cx="10071465" cy="5066215"/>
          </a:xfrm>
          <a:prstGeom prst="rect">
            <a:avLst/>
          </a:prstGeom>
        </p:spPr>
      </p:pic>
    </p:spTree>
    <p:extLst>
      <p:ext uri="{BB962C8B-B14F-4D97-AF65-F5344CB8AC3E}">
        <p14:creationId xmlns:p14="http://schemas.microsoft.com/office/powerpoint/2010/main" val="2536808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75053-171D-0265-42A4-5C32543DDA34}"/>
              </a:ext>
            </a:extLst>
          </p:cNvPr>
          <p:cNvSpPr>
            <a:spLocks noGrp="1"/>
          </p:cNvSpPr>
          <p:nvPr>
            <p:ph type="title"/>
          </p:nvPr>
        </p:nvSpPr>
        <p:spPr/>
        <p:txBody>
          <a:bodyPr/>
          <a:lstStyle/>
          <a:p>
            <a:r>
              <a:rPr lang="en-US" dirty="0"/>
              <a:t>Potential Tuning and Methodology changes for Probabilistic Methodology</a:t>
            </a:r>
          </a:p>
        </p:txBody>
      </p:sp>
      <p:sp>
        <p:nvSpPr>
          <p:cNvPr id="5" name="Slide Number Placeholder 4">
            <a:extLst>
              <a:ext uri="{FF2B5EF4-FFF2-40B4-BE49-F238E27FC236}">
                <a16:creationId xmlns:a16="http://schemas.microsoft.com/office/drawing/2014/main" id="{56726D21-871F-7000-9472-4499D0D45F2F}"/>
              </a:ext>
            </a:extLst>
          </p:cNvPr>
          <p:cNvSpPr>
            <a:spLocks noGrp="1"/>
          </p:cNvSpPr>
          <p:nvPr>
            <p:ph type="sldNum" sz="quarter" idx="12"/>
          </p:nvPr>
        </p:nvSpPr>
        <p:spPr/>
        <p:txBody>
          <a:bodyPr/>
          <a:lstStyle/>
          <a:p>
            <a:fld id="{BCDE79FB-97BA-492B-8D57-F1373F9ADA95}" type="slidenum">
              <a:rPr lang="en-US" smtClean="0"/>
              <a:t>23</a:t>
            </a:fld>
            <a:endParaRPr lang="en-US"/>
          </a:p>
        </p:txBody>
      </p:sp>
      <p:graphicFrame>
        <p:nvGraphicFramePr>
          <p:cNvPr id="6" name="Content Placeholder 4">
            <a:extLst>
              <a:ext uri="{FF2B5EF4-FFF2-40B4-BE49-F238E27FC236}">
                <a16:creationId xmlns:a16="http://schemas.microsoft.com/office/drawing/2014/main" id="{B2503355-E852-4793-2F04-7D35DB936FB3}"/>
              </a:ext>
            </a:extLst>
          </p:cNvPr>
          <p:cNvGraphicFramePr>
            <a:graphicFrameLocks/>
          </p:cNvGraphicFramePr>
          <p:nvPr>
            <p:extLst>
              <p:ext uri="{D42A27DB-BD31-4B8C-83A1-F6EECF244321}">
                <p14:modId xmlns:p14="http://schemas.microsoft.com/office/powerpoint/2010/main" val="1533386720"/>
              </p:ext>
            </p:extLst>
          </p:nvPr>
        </p:nvGraphicFramePr>
        <p:xfrm>
          <a:off x="231140" y="1551941"/>
          <a:ext cx="11427460" cy="4724400"/>
        </p:xfrm>
        <a:graphic>
          <a:graphicData uri="http://schemas.openxmlformats.org/drawingml/2006/table">
            <a:tbl>
              <a:tblPr firstRow="1" bandRow="1">
                <a:tableStyleId>{5C22544A-7EE6-4342-B048-85BDC9FD1C3A}</a:tableStyleId>
              </a:tblPr>
              <a:tblGrid>
                <a:gridCol w="5204547">
                  <a:extLst>
                    <a:ext uri="{9D8B030D-6E8A-4147-A177-3AD203B41FA5}">
                      <a16:colId xmlns:a16="http://schemas.microsoft.com/office/drawing/2014/main" val="4233086594"/>
                    </a:ext>
                  </a:extLst>
                </a:gridCol>
                <a:gridCol w="6222913">
                  <a:extLst>
                    <a:ext uri="{9D8B030D-6E8A-4147-A177-3AD203B41FA5}">
                      <a16:colId xmlns:a16="http://schemas.microsoft.com/office/drawing/2014/main" val="3558780894"/>
                    </a:ext>
                  </a:extLst>
                </a:gridCol>
              </a:tblGrid>
              <a:tr h="281703">
                <a:tc>
                  <a:txBody>
                    <a:bodyPr/>
                    <a:lstStyle/>
                    <a:p>
                      <a:pPr algn="ctr"/>
                      <a:r>
                        <a:rPr lang="en-US" sz="1600" cap="small" baseline="0" dirty="0"/>
                        <a:t>Topic</a:t>
                      </a:r>
                    </a:p>
                  </a:txBody>
                  <a:tcPr anchor="ctr"/>
                </a:tc>
                <a:tc>
                  <a:txBody>
                    <a:bodyPr/>
                    <a:lstStyle/>
                    <a:p>
                      <a:pPr algn="ctr"/>
                      <a:r>
                        <a:rPr lang="en-US" sz="1600" cap="small" baseline="0" dirty="0"/>
                        <a:t>Conducting Analysis</a:t>
                      </a:r>
                    </a:p>
                  </a:txBody>
                  <a:tcPr anchor="ctr"/>
                </a:tc>
                <a:extLst>
                  <a:ext uri="{0D108BD9-81ED-4DB2-BD59-A6C34878D82A}">
                    <a16:rowId xmlns:a16="http://schemas.microsoft.com/office/drawing/2014/main" val="510776947"/>
                  </a:ext>
                </a:extLst>
              </a:tr>
              <a:tr h="361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mn-lt"/>
                          <a:ea typeface="+mn-ea"/>
                          <a:cs typeface="+mn-cs"/>
                        </a:rPr>
                        <a:t>Sensitivity to level of risk in the criterion when procuring AS to cover forecast error (on non-scarcity days).</a:t>
                      </a:r>
                    </a:p>
                  </a:txBody>
                  <a:tcPr anchor="ctr"/>
                </a:tc>
                <a:tc>
                  <a:txBody>
                    <a:bodyPr/>
                    <a:lstStyle/>
                    <a:p>
                      <a:pPr algn="ctr"/>
                      <a:r>
                        <a:rPr lang="en-US" sz="1400" dirty="0"/>
                        <a:t>Target reserve level: Watch, EEA1, EEA2 OR Load Shed </a:t>
                      </a:r>
                    </a:p>
                    <a:p>
                      <a:pPr algn="ctr"/>
                      <a:r>
                        <a:rPr lang="en-US" sz="1400" dirty="0"/>
                        <a:t>Probability of violation: 1 in 10 year, 1 in 5 year, 1 in 1 year</a:t>
                      </a:r>
                    </a:p>
                    <a:p>
                      <a:pPr algn="ctr"/>
                      <a:r>
                        <a:rPr lang="en-US" sz="1400" dirty="0"/>
                        <a:t>Restoration Criteria: Varying Reg Up + RRS criteria</a:t>
                      </a:r>
                      <a:endParaRPr lang="en-US" sz="1400" dirty="0">
                        <a:solidFill>
                          <a:schemeClr val="accent6"/>
                        </a:solidFill>
                        <a:latin typeface="+mn-lt"/>
                      </a:endParaRPr>
                    </a:p>
                  </a:txBody>
                  <a:tcPr anchor="ctr"/>
                </a:tc>
                <a:extLst>
                  <a:ext uri="{0D108BD9-81ED-4DB2-BD59-A6C34878D82A}">
                    <a16:rowId xmlns:a16="http://schemas.microsoft.com/office/drawing/2014/main" val="3478867392"/>
                  </a:ext>
                </a:extLst>
              </a:tr>
              <a:tr h="370840">
                <a:tc>
                  <a:txBody>
                    <a:bodyPr/>
                    <a:lstStyle/>
                    <a:p>
                      <a:pPr algn="l"/>
                      <a:r>
                        <a:rPr lang="en-US" sz="1400" b="0" kern="1200" dirty="0">
                          <a:solidFill>
                            <a:schemeClr val="dk1"/>
                          </a:solidFill>
                          <a:latin typeface="+mn-lt"/>
                          <a:ea typeface="+mn-ea"/>
                          <a:cs typeface="+mn-cs"/>
                        </a:rPr>
                        <a:t>Sensitivities to look ahead period when measuring forecast error and forced outage risk.</a:t>
                      </a:r>
                    </a:p>
                  </a:txBody>
                  <a:tcPr anchor="ctr"/>
                </a:tc>
                <a:tc>
                  <a:txBody>
                    <a:bodyPr/>
                    <a:lstStyle/>
                    <a:p>
                      <a:pPr algn="ctr"/>
                      <a:r>
                        <a:rPr lang="en-US" sz="1400" dirty="0"/>
                        <a:t>In hourly increments up to 6-hour (current setting) </a:t>
                      </a:r>
                      <a:r>
                        <a:rPr lang="en-US" sz="1400" kern="1200" dirty="0">
                          <a:solidFill>
                            <a:schemeClr val="dk1"/>
                          </a:solidFill>
                          <a:latin typeface="+mn-lt"/>
                          <a:ea typeface="+mn-ea"/>
                          <a:cs typeface="+mn-cs"/>
                        </a:rPr>
                        <a:t>prior to operating hour beginning</a:t>
                      </a:r>
                    </a:p>
                  </a:txBody>
                  <a:tcPr anchor="ctr"/>
                </a:tc>
                <a:extLst>
                  <a:ext uri="{0D108BD9-81ED-4DB2-BD59-A6C34878D82A}">
                    <a16:rowId xmlns:a16="http://schemas.microsoft.com/office/drawing/2014/main" val="2615029185"/>
                  </a:ext>
                </a:extLst>
              </a:tr>
              <a:tr h="370840">
                <a:tc>
                  <a:txBody>
                    <a:bodyPr/>
                    <a:lstStyle/>
                    <a:p>
                      <a:pPr algn="l"/>
                      <a:r>
                        <a:rPr lang="en-US" sz="1400" b="0" dirty="0"/>
                        <a:t>Review impact of risk credits. How much should the AS quantities be discounted based on the “extra” headroom from resources that were historically committed by market?</a:t>
                      </a:r>
                      <a:endParaRPr lang="en-US" sz="1400" b="0" kern="1200" dirty="0">
                        <a:solidFill>
                          <a:schemeClr val="dk1"/>
                        </a:solidFill>
                        <a:latin typeface="+mn-lt"/>
                        <a:ea typeface="+mn-ea"/>
                        <a:cs typeface="+mn-cs"/>
                      </a:endParaRPr>
                    </a:p>
                  </a:txBody>
                  <a:tcPr anchor="ctr"/>
                </a:tc>
                <a:tc>
                  <a:txBody>
                    <a:bodyPr/>
                    <a:lstStyle/>
                    <a:p>
                      <a:pPr algn="ctr"/>
                      <a:r>
                        <a:rPr lang="en-US" sz="1400" dirty="0"/>
                        <a:t>Credit: Current credit approach, and higher credit levels</a:t>
                      </a:r>
                    </a:p>
                    <a:p>
                      <a:pPr algn="ctr"/>
                      <a:r>
                        <a:rPr lang="en-US" sz="1400" dirty="0"/>
                        <a:t>Current: 60% for in night hours (HE23-HE5) and </a:t>
                      </a:r>
                    </a:p>
                    <a:p>
                      <a:pPr algn="ctr"/>
                      <a:r>
                        <a:rPr lang="en-US" sz="1400" dirty="0"/>
                        <a:t>Y = 25% in day hours (HE6-HE22) </a:t>
                      </a:r>
                    </a:p>
                    <a:p>
                      <a:pPr algn="ctr"/>
                      <a:r>
                        <a:rPr lang="en-US" sz="1400" kern="1200" dirty="0">
                          <a:solidFill>
                            <a:schemeClr val="dk1"/>
                          </a:solidFill>
                          <a:latin typeface="+mn-lt"/>
                          <a:ea typeface="+mn-ea"/>
                          <a:cs typeface="+mn-cs"/>
                        </a:rPr>
                        <a:t>Energy Duration: Current Protocols and lower-value sensitivities</a:t>
                      </a:r>
                    </a:p>
                  </a:txBody>
                  <a:tcPr anchor="ctr"/>
                </a:tc>
                <a:extLst>
                  <a:ext uri="{0D108BD9-81ED-4DB2-BD59-A6C34878D82A}">
                    <a16:rowId xmlns:a16="http://schemas.microsoft.com/office/drawing/2014/main" val="1413441351"/>
                  </a:ext>
                </a:extLst>
              </a:tr>
              <a:tr h="370840">
                <a:tc>
                  <a:txBody>
                    <a:bodyPr/>
                    <a:lstStyle/>
                    <a:p>
                      <a:pPr algn="l"/>
                      <a:endParaRPr lang="en-US" sz="1400" b="0" kern="1200" dirty="0">
                        <a:solidFill>
                          <a:schemeClr val="dk1"/>
                        </a:solidFill>
                        <a:latin typeface="+mn-lt"/>
                        <a:ea typeface="+mn-ea"/>
                        <a:cs typeface="+mn-cs"/>
                      </a:endParaRPr>
                    </a:p>
                    <a:p>
                      <a:pPr algn="l"/>
                      <a:r>
                        <a:rPr lang="en-US" sz="1400" b="0" kern="1200" dirty="0">
                          <a:solidFill>
                            <a:schemeClr val="dk1"/>
                          </a:solidFill>
                          <a:latin typeface="+mn-lt"/>
                          <a:ea typeface="+mn-ea"/>
                          <a:cs typeface="+mn-cs"/>
                        </a:rPr>
                        <a:t>Optimization is highly impacted by tail events when measuring risk. Evaluate the Net Load Forecast Error (NLFE) and Solar Adjustment logic to identify potential improvements. </a:t>
                      </a:r>
                    </a:p>
                    <a:p>
                      <a:pPr algn="just"/>
                      <a:endParaRPr lang="en-US" sz="1400" b="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Investigate the need to move to Gross Real-Time Power Potential (GRPP). How can this affect solar adjustment logic?</a:t>
                      </a:r>
                    </a:p>
                  </a:txBody>
                  <a:tcPr anchor="ctr"/>
                </a:tc>
                <a:extLst>
                  <a:ext uri="{0D108BD9-81ED-4DB2-BD59-A6C34878D82A}">
                    <a16:rowId xmlns:a16="http://schemas.microsoft.com/office/drawing/2014/main" val="3979081086"/>
                  </a:ext>
                </a:extLst>
              </a:tr>
              <a:tr h="370840">
                <a:tc>
                  <a:txBody>
                    <a:bodyPr/>
                    <a:lstStyle/>
                    <a:p>
                      <a:pPr algn="just"/>
                      <a:r>
                        <a:rPr lang="en-US" sz="1400" b="0" kern="1200" dirty="0">
                          <a:solidFill>
                            <a:schemeClr val="dk1"/>
                          </a:solidFill>
                          <a:latin typeface="+mn-lt"/>
                          <a:ea typeface="+mn-ea"/>
                          <a:cs typeface="+mn-cs"/>
                        </a:rPr>
                        <a:t>Adjacent hour impacts could cause large steps in quantities between hours. How can this be improved?</a:t>
                      </a:r>
                    </a:p>
                  </a:txBody>
                  <a:tcPr anchor="ctr"/>
                </a:tc>
                <a:tc>
                  <a:txBody>
                    <a:bodyPr/>
                    <a:lstStyle/>
                    <a:p>
                      <a:pPr algn="ctr"/>
                      <a:r>
                        <a:rPr lang="en-US" sz="1400" kern="1200" dirty="0">
                          <a:solidFill>
                            <a:schemeClr val="dk1"/>
                          </a:solidFill>
                          <a:latin typeface="+mn-lt"/>
                          <a:ea typeface="+mn-ea"/>
                          <a:cs typeface="+mn-cs"/>
                        </a:rPr>
                        <a:t>Improve methodology for adjacent hours and potential smoothing. </a:t>
                      </a:r>
                    </a:p>
                  </a:txBody>
                  <a:tcPr anchor="ctr"/>
                </a:tc>
                <a:extLst>
                  <a:ext uri="{0D108BD9-81ED-4DB2-BD59-A6C34878D82A}">
                    <a16:rowId xmlns:a16="http://schemas.microsoft.com/office/drawing/2014/main" val="1206981152"/>
                  </a:ext>
                </a:extLst>
              </a:tr>
              <a:tr h="370840">
                <a:tc>
                  <a:txBody>
                    <a:bodyPr/>
                    <a:lstStyle/>
                    <a:p>
                      <a:pPr algn="l"/>
                      <a:r>
                        <a:rPr lang="en-US" sz="1400" b="0" kern="1200" dirty="0">
                          <a:solidFill>
                            <a:schemeClr val="dk1"/>
                          </a:solidFill>
                          <a:latin typeface="+mn-lt"/>
                          <a:ea typeface="+mn-ea"/>
                          <a:cs typeface="+mn-cs"/>
                        </a:rPr>
                        <a:t>Other tuning improvements and RTC+B impacts to the probabilistic methodology</a:t>
                      </a:r>
                    </a:p>
                  </a:txBody>
                  <a:tcPr anchor="ctr"/>
                </a:tc>
                <a:tc>
                  <a:txBody>
                    <a:bodyPr/>
                    <a:lstStyle/>
                    <a:p>
                      <a:pPr algn="ctr"/>
                      <a:r>
                        <a:rPr lang="en-US" sz="1400" kern="1200" dirty="0">
                          <a:solidFill>
                            <a:schemeClr val="dk1"/>
                          </a:solidFill>
                          <a:latin typeface="+mn-lt"/>
                          <a:ea typeface="+mn-ea"/>
                          <a:cs typeface="+mn-cs"/>
                        </a:rPr>
                        <a:t>Review improvements for ESR growth, and RTC+B such as </a:t>
                      </a:r>
                      <a:r>
                        <a:rPr lang="en-US" sz="1400" kern="1200" dirty="0" err="1">
                          <a:solidFill>
                            <a:schemeClr val="dk1"/>
                          </a:solidFill>
                          <a:latin typeface="+mn-lt"/>
                          <a:ea typeface="+mn-ea"/>
                          <a:cs typeface="+mn-cs"/>
                        </a:rPr>
                        <a:t>AS</a:t>
                      </a:r>
                      <a:r>
                        <a:rPr lang="en-US" sz="1400" kern="1200" dirty="0">
                          <a:solidFill>
                            <a:schemeClr val="dk1"/>
                          </a:solidFill>
                          <a:latin typeface="+mn-lt"/>
                          <a:ea typeface="+mn-ea"/>
                          <a:cs typeface="+mn-cs"/>
                        </a:rPr>
                        <a:t> Plan procurement</a:t>
                      </a:r>
                    </a:p>
                  </a:txBody>
                  <a:tcPr anchor="ctr"/>
                </a:tc>
                <a:extLst>
                  <a:ext uri="{0D108BD9-81ED-4DB2-BD59-A6C34878D82A}">
                    <a16:rowId xmlns:a16="http://schemas.microsoft.com/office/drawing/2014/main" val="2465921618"/>
                  </a:ext>
                </a:extLst>
              </a:tr>
            </a:tbl>
          </a:graphicData>
        </a:graphic>
      </p:graphicFrame>
    </p:spTree>
    <p:extLst>
      <p:ext uri="{BB962C8B-B14F-4D97-AF65-F5344CB8AC3E}">
        <p14:creationId xmlns:p14="http://schemas.microsoft.com/office/powerpoint/2010/main" val="2301846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74F36-757C-76DB-1641-3BA5B8C6E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C081F-EB27-D708-6946-0B86A58E68E0}"/>
              </a:ext>
            </a:extLst>
          </p:cNvPr>
          <p:cNvSpPr>
            <a:spLocks noGrp="1"/>
          </p:cNvSpPr>
          <p:nvPr>
            <p:ph type="title"/>
          </p:nvPr>
        </p:nvSpPr>
        <p:spPr>
          <a:xfrm>
            <a:off x="1257300" y="457200"/>
            <a:ext cx="10409075" cy="463421"/>
          </a:xfrm>
        </p:spPr>
        <p:txBody>
          <a:bodyPr/>
          <a:lstStyle/>
          <a:p>
            <a:r>
              <a:rPr lang="en-US">
                <a:cs typeface="Arial"/>
              </a:rPr>
              <a:t>Optimization Workflow for Total (ECRS + NSRS) Reserve</a:t>
            </a:r>
          </a:p>
        </p:txBody>
      </p:sp>
      <p:sp>
        <p:nvSpPr>
          <p:cNvPr id="3" name="Text Placeholder 2">
            <a:extLst>
              <a:ext uri="{FF2B5EF4-FFF2-40B4-BE49-F238E27FC236}">
                <a16:creationId xmlns:a16="http://schemas.microsoft.com/office/drawing/2014/main" id="{8C380387-3D2A-434D-9EBB-21A411A9390B}"/>
              </a:ext>
            </a:extLst>
          </p:cNvPr>
          <p:cNvSpPr>
            <a:spLocks noGrp="1"/>
          </p:cNvSpPr>
          <p:nvPr>
            <p:ph type="body" sz="quarter" idx="16"/>
          </p:nvPr>
        </p:nvSpPr>
        <p:spPr>
          <a:xfrm>
            <a:off x="495300" y="1273419"/>
            <a:ext cx="11153773" cy="4898781"/>
          </a:xfrm>
        </p:spPr>
        <p:txBody>
          <a:bodyPr vert="horz" wrap="square" lIns="0" tIns="0" rIns="0" bIns="0" rtlCol="0" anchor="t">
            <a:noAutofit/>
          </a:bodyPr>
          <a:lstStyle/>
          <a:p>
            <a:pPr marL="285750" indent="-285750">
              <a:buChar char="•"/>
            </a:pPr>
            <a:endParaRPr lang="en-US" dirty="0">
              <a:cs typeface="Arial"/>
            </a:endParaRPr>
          </a:p>
          <a:p>
            <a:endParaRPr lang="en-US" dirty="0">
              <a:cs typeface="Arial"/>
            </a:endParaRPr>
          </a:p>
        </p:txBody>
      </p:sp>
      <p:sp>
        <p:nvSpPr>
          <p:cNvPr id="5" name="Slide Number Placeholder 4">
            <a:extLst>
              <a:ext uri="{FF2B5EF4-FFF2-40B4-BE49-F238E27FC236}">
                <a16:creationId xmlns:a16="http://schemas.microsoft.com/office/drawing/2014/main" id="{4C1EF7C0-3E3B-5C22-6B15-521F9C1AB064}"/>
              </a:ext>
            </a:extLst>
          </p:cNvPr>
          <p:cNvSpPr>
            <a:spLocks noGrp="1"/>
          </p:cNvSpPr>
          <p:nvPr>
            <p:ph type="sldNum" sz="quarter" idx="12"/>
          </p:nvPr>
        </p:nvSpPr>
        <p:spPr/>
        <p:txBody>
          <a:bodyPr/>
          <a:lstStyle/>
          <a:p>
            <a:fld id="{BCDE79FB-97BA-492B-8D57-F1373F9ADA95}" type="slidenum">
              <a:rPr lang="en-US" smtClean="0"/>
              <a:t>24</a:t>
            </a:fld>
            <a:endParaRPr lang="en-US"/>
          </a:p>
        </p:txBody>
      </p:sp>
      <p:pic>
        <p:nvPicPr>
          <p:cNvPr id="28" name="Picture 27">
            <a:extLst>
              <a:ext uri="{FF2B5EF4-FFF2-40B4-BE49-F238E27FC236}">
                <a16:creationId xmlns:a16="http://schemas.microsoft.com/office/drawing/2014/main" id="{5D63F624-9138-8A01-0CED-1EA2D5DEE7E3}"/>
              </a:ext>
            </a:extLst>
          </p:cNvPr>
          <p:cNvPicPr>
            <a:picLocks noChangeAspect="1"/>
          </p:cNvPicPr>
          <p:nvPr/>
        </p:nvPicPr>
        <p:blipFill>
          <a:blip r:embed="rId2"/>
          <a:stretch>
            <a:fillRect/>
          </a:stretch>
        </p:blipFill>
        <p:spPr>
          <a:xfrm>
            <a:off x="987681" y="1125688"/>
            <a:ext cx="10169009" cy="5194242"/>
          </a:xfrm>
          <a:prstGeom prst="rect">
            <a:avLst/>
          </a:prstGeom>
        </p:spPr>
      </p:pic>
    </p:spTree>
    <p:extLst>
      <p:ext uri="{BB962C8B-B14F-4D97-AF65-F5344CB8AC3E}">
        <p14:creationId xmlns:p14="http://schemas.microsoft.com/office/powerpoint/2010/main" val="377305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7BDAB54C-B45D-300B-3D24-6BABC065A503}"/>
              </a:ext>
            </a:extLst>
          </p:cNvPr>
          <p:cNvPicPr>
            <a:picLocks noChangeAspect="1"/>
          </p:cNvPicPr>
          <p:nvPr/>
        </p:nvPicPr>
        <p:blipFill>
          <a:blip r:embed="rId2"/>
          <a:srcRect l="6196" t="1945" r="2357"/>
          <a:stretch>
            <a:fillRect/>
          </a:stretch>
        </p:blipFill>
        <p:spPr>
          <a:xfrm>
            <a:off x="4959766" y="1293813"/>
            <a:ext cx="4723022" cy="4210018"/>
          </a:xfrm>
          <a:prstGeom prst="rect">
            <a:avLst/>
          </a:prstGeom>
        </p:spPr>
      </p:pic>
      <p:pic>
        <p:nvPicPr>
          <p:cNvPr id="70" name="Picture 69">
            <a:extLst>
              <a:ext uri="{FF2B5EF4-FFF2-40B4-BE49-F238E27FC236}">
                <a16:creationId xmlns:a16="http://schemas.microsoft.com/office/drawing/2014/main" id="{17AF8805-9B26-6C67-1DF3-CF4923BC642D}"/>
              </a:ext>
            </a:extLst>
          </p:cNvPr>
          <p:cNvPicPr>
            <a:picLocks noChangeAspect="1"/>
          </p:cNvPicPr>
          <p:nvPr/>
        </p:nvPicPr>
        <p:blipFill>
          <a:blip r:embed="rId3"/>
          <a:srcRect l="5629" t="2300" r="1549" b="2792"/>
          <a:stretch>
            <a:fillRect/>
          </a:stretch>
        </p:blipFill>
        <p:spPr>
          <a:xfrm>
            <a:off x="289453" y="1294646"/>
            <a:ext cx="4608927" cy="4252453"/>
          </a:xfrm>
          <a:prstGeom prst="rect">
            <a:avLst/>
          </a:prstGeom>
        </p:spPr>
      </p:pic>
      <p:pic>
        <p:nvPicPr>
          <p:cNvPr id="67" name="Picture 66">
            <a:extLst>
              <a:ext uri="{FF2B5EF4-FFF2-40B4-BE49-F238E27FC236}">
                <a16:creationId xmlns:a16="http://schemas.microsoft.com/office/drawing/2014/main" id="{4FA11D70-655D-4E5D-9732-CD69444216C9}"/>
              </a:ext>
            </a:extLst>
          </p:cNvPr>
          <p:cNvPicPr>
            <a:picLocks noChangeAspect="1"/>
          </p:cNvPicPr>
          <p:nvPr/>
        </p:nvPicPr>
        <p:blipFill>
          <a:blip r:embed="rId4"/>
          <a:srcRect l="7132" t="2011" r="10632" b="1301"/>
          <a:stretch>
            <a:fillRect/>
          </a:stretch>
        </p:blipFill>
        <p:spPr>
          <a:xfrm>
            <a:off x="9708231" y="1332999"/>
            <a:ext cx="2410576" cy="4122284"/>
          </a:xfrm>
          <a:prstGeom prst="rect">
            <a:avLst/>
          </a:prstGeom>
        </p:spPr>
      </p:pic>
      <p:sp>
        <p:nvSpPr>
          <p:cNvPr id="6" name="Title 5">
            <a:extLst>
              <a:ext uri="{FF2B5EF4-FFF2-40B4-BE49-F238E27FC236}">
                <a16:creationId xmlns:a16="http://schemas.microsoft.com/office/drawing/2014/main" id="{4F58E4AE-D5D5-678D-A341-B8189E214B82}"/>
              </a:ext>
            </a:extLst>
          </p:cNvPr>
          <p:cNvSpPr>
            <a:spLocks noGrp="1"/>
          </p:cNvSpPr>
          <p:nvPr>
            <p:ph type="title"/>
          </p:nvPr>
        </p:nvSpPr>
        <p:spPr/>
        <p:txBody>
          <a:bodyPr/>
          <a:lstStyle/>
          <a:p>
            <a:r>
              <a:rPr lang="en-US" dirty="0"/>
              <a:t>Simplified Optimization Example – Identical Maximum Risk Across Two Hours</a:t>
            </a:r>
          </a:p>
        </p:txBody>
      </p:sp>
      <p:sp>
        <p:nvSpPr>
          <p:cNvPr id="45" name="Text Placeholder 44">
            <a:extLst>
              <a:ext uri="{FF2B5EF4-FFF2-40B4-BE49-F238E27FC236}">
                <a16:creationId xmlns:a16="http://schemas.microsoft.com/office/drawing/2014/main" id="{B4E468C7-3D3D-F047-34CB-43C6107EBC54}"/>
              </a:ext>
            </a:extLst>
          </p:cNvPr>
          <p:cNvSpPr>
            <a:spLocks noGrp="1"/>
          </p:cNvSpPr>
          <p:nvPr>
            <p:ph type="body" sz="quarter" idx="15"/>
          </p:nvPr>
        </p:nvSpPr>
        <p:spPr>
          <a:xfrm flipH="1">
            <a:off x="514351" y="5762593"/>
            <a:ext cx="10962714" cy="719606"/>
          </a:xfrm>
        </p:spPr>
        <p:txBody>
          <a:bodyPr/>
          <a:lstStyle/>
          <a:p>
            <a:r>
              <a:rPr lang="en-US" dirty="0"/>
              <a:t>Key Takeaway: </a:t>
            </a:r>
            <a:r>
              <a:rPr lang="en-US" b="0" dirty="0"/>
              <a:t>Reserve requirements are set by both the </a:t>
            </a:r>
            <a:r>
              <a:rPr lang="en-US" b="0" dirty="0">
                <a:solidFill>
                  <a:srgbClr val="FF0000"/>
                </a:solidFill>
              </a:rPr>
              <a:t>magnitude</a:t>
            </a:r>
            <a:r>
              <a:rPr lang="en-US" b="0" dirty="0"/>
              <a:t> and </a:t>
            </a:r>
            <a:r>
              <a:rPr lang="en-US" b="0" dirty="0">
                <a:solidFill>
                  <a:schemeClr val="accent5"/>
                </a:solidFill>
              </a:rPr>
              <a:t>frequency </a:t>
            </a:r>
            <a:r>
              <a:rPr lang="en-US" b="0" dirty="0"/>
              <a:t>of risk exceedances, not by the maximum risk alone.</a:t>
            </a:r>
          </a:p>
          <a:p>
            <a:endParaRPr lang="en-US" dirty="0"/>
          </a:p>
        </p:txBody>
      </p:sp>
      <p:sp>
        <p:nvSpPr>
          <p:cNvPr id="5" name="Slide Number Placeholder 4">
            <a:extLst>
              <a:ext uri="{FF2B5EF4-FFF2-40B4-BE49-F238E27FC236}">
                <a16:creationId xmlns:a16="http://schemas.microsoft.com/office/drawing/2014/main" id="{2F6D1B82-8459-9B09-4116-767B003FCD3A}"/>
              </a:ext>
            </a:extLst>
          </p:cNvPr>
          <p:cNvSpPr>
            <a:spLocks noGrp="1"/>
          </p:cNvSpPr>
          <p:nvPr>
            <p:ph type="sldNum" sz="quarter" idx="12"/>
          </p:nvPr>
        </p:nvSpPr>
        <p:spPr/>
        <p:txBody>
          <a:bodyPr/>
          <a:lstStyle/>
          <a:p>
            <a:fld id="{BCDE79FB-97BA-492B-8D57-F1373F9ADA95}" type="slidenum">
              <a:rPr lang="en-US" smtClean="0"/>
              <a:t>25</a:t>
            </a:fld>
            <a:endParaRPr lang="en-US"/>
          </a:p>
        </p:txBody>
      </p:sp>
      <p:sp>
        <p:nvSpPr>
          <p:cNvPr id="68" name="TextBox 67">
            <a:extLst>
              <a:ext uri="{FF2B5EF4-FFF2-40B4-BE49-F238E27FC236}">
                <a16:creationId xmlns:a16="http://schemas.microsoft.com/office/drawing/2014/main" id="{C7C8EEEE-2E92-0DF8-AF61-CC3A37DF340A}"/>
              </a:ext>
            </a:extLst>
          </p:cNvPr>
          <p:cNvSpPr txBox="1"/>
          <p:nvPr/>
        </p:nvSpPr>
        <p:spPr>
          <a:xfrm>
            <a:off x="9895113" y="6538912"/>
            <a:ext cx="1658983" cy="307777"/>
          </a:xfrm>
          <a:prstGeom prst="rect">
            <a:avLst/>
          </a:prstGeom>
          <a:noFill/>
        </p:spPr>
        <p:txBody>
          <a:bodyPr wrap="square" rtlCol="0">
            <a:spAutoFit/>
          </a:bodyPr>
          <a:lstStyle/>
          <a:p>
            <a:r>
              <a:rPr lang="en-US" sz="1400" dirty="0"/>
              <a:t>*Not Real Data</a:t>
            </a:r>
          </a:p>
        </p:txBody>
      </p:sp>
      <p:pic>
        <p:nvPicPr>
          <p:cNvPr id="2054" name="Rectangle: Rounded Corners 50">
            <a:extLst>
              <a:ext uri="{FF2B5EF4-FFF2-40B4-BE49-F238E27FC236}">
                <a16:creationId xmlns:a16="http://schemas.microsoft.com/office/drawing/2014/main" id="{D3BB1C17-9B76-E0FC-6216-5FB38401A73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2238" y="121585038"/>
            <a:ext cx="30683200" cy="1047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156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ECFF3-2938-AEB7-FC35-6769989FE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9E4D8-C0B7-2907-BCB2-AEB0A057A7BF}"/>
              </a:ext>
            </a:extLst>
          </p:cNvPr>
          <p:cNvSpPr>
            <a:spLocks noGrp="1"/>
          </p:cNvSpPr>
          <p:nvPr>
            <p:ph type="title"/>
          </p:nvPr>
        </p:nvSpPr>
        <p:spPr>
          <a:xfrm>
            <a:off x="1257300" y="457200"/>
            <a:ext cx="10409075" cy="463421"/>
          </a:xfrm>
        </p:spPr>
        <p:txBody>
          <a:bodyPr>
            <a:normAutofit/>
          </a:bodyPr>
          <a:lstStyle/>
          <a:p>
            <a:r>
              <a:rPr lang="en-US">
                <a:cs typeface="Arial"/>
              </a:rPr>
              <a:t>Allocating Individual ECRS and NSRS quantities from Total Reserves</a:t>
            </a:r>
          </a:p>
        </p:txBody>
      </p:sp>
      <p:sp>
        <p:nvSpPr>
          <p:cNvPr id="3" name="Text Placeholder 2">
            <a:extLst>
              <a:ext uri="{FF2B5EF4-FFF2-40B4-BE49-F238E27FC236}">
                <a16:creationId xmlns:a16="http://schemas.microsoft.com/office/drawing/2014/main" id="{C85EA543-F73E-C451-39E5-132B8214C538}"/>
              </a:ext>
            </a:extLst>
          </p:cNvPr>
          <p:cNvSpPr>
            <a:spLocks noGrp="1"/>
          </p:cNvSpPr>
          <p:nvPr>
            <p:ph type="body" sz="quarter" idx="16"/>
          </p:nvPr>
        </p:nvSpPr>
        <p:spPr>
          <a:xfrm>
            <a:off x="495300" y="1273419"/>
            <a:ext cx="11153773" cy="4898781"/>
          </a:xfrm>
        </p:spPr>
        <p:txBody>
          <a:bodyPr vert="horz" wrap="square" lIns="0" tIns="0" rIns="0" bIns="0" rtlCol="0" anchor="t">
            <a:noAutofit/>
          </a:bodyPr>
          <a:lstStyle/>
          <a:p>
            <a:pPr marL="285750" indent="-285750">
              <a:buChar char="•"/>
            </a:pPr>
            <a:endParaRPr lang="en-US">
              <a:cs typeface="Arial"/>
            </a:endParaRPr>
          </a:p>
          <a:p>
            <a:endParaRPr lang="en-US">
              <a:cs typeface="Arial"/>
            </a:endParaRPr>
          </a:p>
        </p:txBody>
      </p:sp>
      <p:sp>
        <p:nvSpPr>
          <p:cNvPr id="5" name="Slide Number Placeholder 4">
            <a:extLst>
              <a:ext uri="{FF2B5EF4-FFF2-40B4-BE49-F238E27FC236}">
                <a16:creationId xmlns:a16="http://schemas.microsoft.com/office/drawing/2014/main" id="{B3E9412B-6EAC-8D4A-163B-C9012D279057}"/>
              </a:ext>
            </a:extLst>
          </p:cNvPr>
          <p:cNvSpPr>
            <a:spLocks noGrp="1"/>
          </p:cNvSpPr>
          <p:nvPr>
            <p:ph type="sldNum" sz="quarter" idx="12"/>
          </p:nvPr>
        </p:nvSpPr>
        <p:spPr/>
        <p:txBody>
          <a:bodyPr/>
          <a:lstStyle/>
          <a:p>
            <a:fld id="{BCDE79FB-97BA-492B-8D57-F1373F9ADA95}" type="slidenum">
              <a:rPr lang="en-US" smtClean="0"/>
              <a:t>26</a:t>
            </a:fld>
            <a:endParaRPr lang="en-US"/>
          </a:p>
        </p:txBody>
      </p:sp>
      <p:sp>
        <p:nvSpPr>
          <p:cNvPr id="6" name="TextBox 5">
            <a:extLst>
              <a:ext uri="{FF2B5EF4-FFF2-40B4-BE49-F238E27FC236}">
                <a16:creationId xmlns:a16="http://schemas.microsoft.com/office/drawing/2014/main" id="{C7DBF238-017F-914E-AF8C-188463EFA51C}"/>
              </a:ext>
            </a:extLst>
          </p:cNvPr>
          <p:cNvSpPr txBox="1"/>
          <p:nvPr/>
        </p:nvSpPr>
        <p:spPr>
          <a:xfrm>
            <a:off x="497633" y="1485123"/>
            <a:ext cx="5753878"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10185" indent="-210185" algn="l" rtl="0">
              <a:buFont typeface="Arial"/>
              <a:buChar char="•"/>
            </a:pPr>
            <a:r>
              <a:rPr lang="en-US" sz="1600" b="0" i="0" kern="1200" spc="0" baseline="0">
                <a:latin typeface="Arial"/>
                <a:ea typeface="+mn-ea"/>
                <a:cs typeface="Arial"/>
              </a:rPr>
              <a:t>Each hour has 12 five-minute X-min ahead errors and one Y-hour ahead error</a:t>
            </a:r>
            <a:endParaRPr lang="en-US" sz="1600" b="0" i="0" kern="1200" spc="0" baseline="0">
              <a:latin typeface="Arial"/>
              <a:cs typeface="Arial"/>
            </a:endParaRPr>
          </a:p>
          <a:p>
            <a:pPr marL="210185" indent="-210185" algn="l" rtl="0">
              <a:buFont typeface="Arial"/>
              <a:buChar char="•"/>
            </a:pPr>
            <a:r>
              <a:rPr lang="en-US" sz="1600" b="0" i="0" kern="1200" spc="0" baseline="0">
                <a:latin typeface="Arial"/>
                <a:ea typeface="+mn-ea"/>
                <a:cs typeface="Arial"/>
              </a:rPr>
              <a:t>For each X-min under-forecast error, calculate the ratio to the Y-hour ahead under-forecast error for that same hour</a:t>
            </a:r>
            <a:endParaRPr lang="en-US" sz="1600" b="0" i="0" kern="1200" spc="0" baseline="0">
              <a:latin typeface="Arial"/>
              <a:cs typeface="Arial"/>
            </a:endParaRPr>
          </a:p>
          <a:p>
            <a:pPr marL="210185" indent="-210185" algn="l" rtl="0">
              <a:buFont typeface="Arial"/>
              <a:buChar char="•"/>
            </a:pPr>
            <a:r>
              <a:rPr lang="en-US" sz="1600" b="0" i="0" kern="1200" spc="0" baseline="0">
                <a:latin typeface="Arial"/>
                <a:ea typeface="+mn-ea"/>
                <a:cs typeface="Arial"/>
              </a:rPr>
              <a:t>Group results by Month-Hour to compute average ratio for each Month-Hour</a:t>
            </a:r>
            <a:endParaRPr lang="en-US" sz="1600" b="0" i="0" kern="1200" spc="0" baseline="0">
              <a:latin typeface="Arial"/>
              <a:cs typeface="Arial"/>
            </a:endParaRPr>
          </a:p>
          <a:p>
            <a:pPr marL="210185" indent="-210185" algn="l" rtl="0"/>
            <a:endParaRPr lang="en-US">
              <a:cs typeface="Arial"/>
            </a:endParaRPr>
          </a:p>
          <a:p>
            <a:pPr marL="210185" indent="-210185" algn="l" rtl="0">
              <a:buFont typeface="Arial"/>
              <a:buChar char="•"/>
            </a:pPr>
            <a:r>
              <a:rPr lang="en-US" sz="1600" kern="1200">
                <a:latin typeface="Arial"/>
                <a:ea typeface="+mn-ea"/>
                <a:cs typeface="Arial"/>
              </a:rPr>
              <a:t>ECRS should be reserved to restore frequency following the trip of a large generator and/or provide supply during intra-hour net load forecast errors.</a:t>
            </a:r>
            <a:endParaRPr lang="en-US" sz="1600" kern="1200">
              <a:latin typeface="Arial"/>
              <a:cs typeface="Arial"/>
            </a:endParaRPr>
          </a:p>
          <a:p>
            <a:pPr marL="210185" indent="-210185" algn="l" rtl="0"/>
            <a:endParaRPr lang="en-US">
              <a:cs typeface="Arial"/>
            </a:endParaRPr>
          </a:p>
          <a:p>
            <a:pPr marL="210185" indent="-210185" algn="l" rtl="0">
              <a:buFont typeface="Arial"/>
              <a:buChar char="•"/>
            </a:pPr>
            <a:r>
              <a:rPr lang="en-US" sz="1600" b="0" i="0" kern="1200" spc="0" baseline="0">
                <a:latin typeface="Arial"/>
                <a:ea typeface="+mn-ea"/>
                <a:cs typeface="Arial"/>
              </a:rPr>
              <a:t>ECRS = max(ECRS Frequency Recovery Requirement, Total Reserves </a:t>
            </a:r>
            <a:r>
              <a:rPr lang="en-US" sz="1600" kern="1200">
                <a:latin typeface="Arial"/>
                <a:ea typeface="+mn-ea"/>
                <a:cs typeface="Arial"/>
              </a:rPr>
              <a:t>* ECRS Ratio %)</a:t>
            </a:r>
            <a:endParaRPr lang="en-US" sz="1600" kern="1200">
              <a:latin typeface="Arial"/>
              <a:cs typeface="Arial"/>
            </a:endParaRPr>
          </a:p>
          <a:p>
            <a:pPr marL="210185" indent="-210185" algn="l" rtl="0">
              <a:buFont typeface="Arial"/>
              <a:buChar char="•"/>
            </a:pPr>
            <a:r>
              <a:rPr lang="en-US" sz="1600" b="0" i="0" kern="1200" spc="0" baseline="0">
                <a:latin typeface="Arial"/>
                <a:ea typeface="+mn-ea"/>
                <a:cs typeface="Arial"/>
              </a:rPr>
              <a:t>NSRS = Total Reserves * (1-ECRS Ratio %)</a:t>
            </a:r>
            <a:endParaRPr lang="en-US" sz="1600" b="0" i="0" kern="1200" spc="0" baseline="0">
              <a:latin typeface="Arial"/>
              <a:cs typeface="Arial"/>
            </a:endParaRPr>
          </a:p>
          <a:p>
            <a:pPr algn="ctr"/>
            <a:endParaRPr lang="en-US"/>
          </a:p>
        </p:txBody>
      </p:sp>
      <p:pic>
        <p:nvPicPr>
          <p:cNvPr id="7" name="Picture 6">
            <a:extLst>
              <a:ext uri="{FF2B5EF4-FFF2-40B4-BE49-F238E27FC236}">
                <a16:creationId xmlns:a16="http://schemas.microsoft.com/office/drawing/2014/main" id="{9A78821B-78AE-8C50-6411-AB69D87A8398}"/>
              </a:ext>
            </a:extLst>
          </p:cNvPr>
          <p:cNvPicPr>
            <a:picLocks noChangeAspect="1"/>
          </p:cNvPicPr>
          <p:nvPr/>
        </p:nvPicPr>
        <p:blipFill>
          <a:blip r:embed="rId2"/>
          <a:stretch>
            <a:fillRect/>
          </a:stretch>
        </p:blipFill>
        <p:spPr>
          <a:xfrm>
            <a:off x="6459602" y="1276544"/>
            <a:ext cx="5508755" cy="4654810"/>
          </a:xfrm>
          <a:prstGeom prst="rect">
            <a:avLst/>
          </a:prstGeom>
        </p:spPr>
      </p:pic>
      <p:pic>
        <p:nvPicPr>
          <p:cNvPr id="8" name="Picture 7">
            <a:extLst>
              <a:ext uri="{FF2B5EF4-FFF2-40B4-BE49-F238E27FC236}">
                <a16:creationId xmlns:a16="http://schemas.microsoft.com/office/drawing/2014/main" id="{55AE79AD-A958-3EC8-803A-C28EC5C80224}"/>
              </a:ext>
            </a:extLst>
          </p:cNvPr>
          <p:cNvPicPr>
            <a:picLocks noChangeAspect="1"/>
          </p:cNvPicPr>
          <p:nvPr/>
        </p:nvPicPr>
        <p:blipFill>
          <a:blip r:embed="rId3"/>
          <a:stretch>
            <a:fillRect/>
          </a:stretch>
        </p:blipFill>
        <p:spPr>
          <a:xfrm>
            <a:off x="497632" y="5935581"/>
            <a:ext cx="11188959" cy="771818"/>
          </a:xfrm>
          <a:prstGeom prst="rect">
            <a:avLst/>
          </a:prstGeom>
        </p:spPr>
      </p:pic>
    </p:spTree>
    <p:extLst>
      <p:ext uri="{BB962C8B-B14F-4D97-AF65-F5344CB8AC3E}">
        <p14:creationId xmlns:p14="http://schemas.microsoft.com/office/powerpoint/2010/main" val="1238360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A4AE1-E9C0-0939-7E35-30EC777A8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E60EC1-EBB9-14C2-0BED-832B58C596C6}"/>
              </a:ext>
            </a:extLst>
          </p:cNvPr>
          <p:cNvSpPr>
            <a:spLocks noGrp="1"/>
          </p:cNvSpPr>
          <p:nvPr>
            <p:ph type="title"/>
          </p:nvPr>
        </p:nvSpPr>
        <p:spPr>
          <a:xfrm>
            <a:off x="1257300" y="457200"/>
            <a:ext cx="10409075" cy="463421"/>
          </a:xfrm>
        </p:spPr>
        <p:txBody>
          <a:bodyPr>
            <a:normAutofit/>
          </a:bodyPr>
          <a:lstStyle/>
          <a:p>
            <a:r>
              <a:rPr lang="en-US" dirty="0">
                <a:solidFill>
                  <a:srgbClr val="171A1C"/>
                </a:solidFill>
                <a:latin typeface="Arial"/>
                <a:ea typeface="Calibri"/>
                <a:cs typeface="Arial"/>
              </a:rPr>
              <a:t>Improving The Over Reliance on NLFE tails</a:t>
            </a:r>
          </a:p>
        </p:txBody>
      </p:sp>
      <p:sp>
        <p:nvSpPr>
          <p:cNvPr id="3" name="Text Placeholder 2">
            <a:extLst>
              <a:ext uri="{FF2B5EF4-FFF2-40B4-BE49-F238E27FC236}">
                <a16:creationId xmlns:a16="http://schemas.microsoft.com/office/drawing/2014/main" id="{59DFE4AB-B106-EC6A-B524-7CE673395DC1}"/>
              </a:ext>
            </a:extLst>
          </p:cNvPr>
          <p:cNvSpPr>
            <a:spLocks noGrp="1"/>
          </p:cNvSpPr>
          <p:nvPr>
            <p:ph type="body" sz="quarter" idx="16"/>
          </p:nvPr>
        </p:nvSpPr>
        <p:spPr>
          <a:xfrm>
            <a:off x="495300" y="1273419"/>
            <a:ext cx="11153773" cy="4898781"/>
          </a:xfrm>
        </p:spPr>
        <p:txBody>
          <a:bodyPr vert="horz" wrap="square" lIns="0" tIns="0" rIns="0" bIns="0" rtlCol="0" anchor="t">
            <a:noAutofit/>
          </a:bodyPr>
          <a:lstStyle/>
          <a:p>
            <a:pPr marL="285750" indent="-285750">
              <a:buChar char="•"/>
            </a:pPr>
            <a:endParaRPr lang="en-US">
              <a:cs typeface="Arial"/>
            </a:endParaRPr>
          </a:p>
          <a:p>
            <a:endParaRPr lang="en-US">
              <a:cs typeface="Arial"/>
            </a:endParaRPr>
          </a:p>
        </p:txBody>
      </p:sp>
      <p:sp>
        <p:nvSpPr>
          <p:cNvPr id="5" name="Slide Number Placeholder 4">
            <a:extLst>
              <a:ext uri="{FF2B5EF4-FFF2-40B4-BE49-F238E27FC236}">
                <a16:creationId xmlns:a16="http://schemas.microsoft.com/office/drawing/2014/main" id="{C2085A89-6719-BC53-86D7-8E710BA0D0C7}"/>
              </a:ext>
            </a:extLst>
          </p:cNvPr>
          <p:cNvSpPr>
            <a:spLocks noGrp="1"/>
          </p:cNvSpPr>
          <p:nvPr>
            <p:ph type="sldNum" sz="quarter" idx="12"/>
          </p:nvPr>
        </p:nvSpPr>
        <p:spPr/>
        <p:txBody>
          <a:bodyPr/>
          <a:lstStyle/>
          <a:p>
            <a:fld id="{BCDE79FB-97BA-492B-8D57-F1373F9ADA95}" type="slidenum">
              <a:rPr lang="en-US" smtClean="0"/>
              <a:t>27</a:t>
            </a:fld>
            <a:endParaRPr lang="en-US"/>
          </a:p>
        </p:txBody>
      </p:sp>
      <p:sp>
        <p:nvSpPr>
          <p:cNvPr id="10" name="TextBox 9">
            <a:extLst>
              <a:ext uri="{FF2B5EF4-FFF2-40B4-BE49-F238E27FC236}">
                <a16:creationId xmlns:a16="http://schemas.microsoft.com/office/drawing/2014/main" id="{E49F5119-684A-715A-4CA1-1D86F24A6AAC}"/>
              </a:ext>
            </a:extLst>
          </p:cNvPr>
          <p:cNvSpPr txBox="1"/>
          <p:nvPr/>
        </p:nvSpPr>
        <p:spPr>
          <a:xfrm>
            <a:off x="252702" y="1275183"/>
            <a:ext cx="4144348"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One takeaway from the 2026 methodology was that AS quantities are highly impacted by tail events. The current Empirical Distribution Function (ECDF) sampling method treats all the historical data points equally. However, the tails are the most extreme cases, should not be treated the same as other data points. We are exploring new distribution methods to better quantify AS needs. </a:t>
            </a:r>
          </a:p>
          <a:p>
            <a:endParaRPr lang="en-US" dirty="0">
              <a:cs typeface="Arial"/>
            </a:endParaRPr>
          </a:p>
          <a:p>
            <a:r>
              <a:rPr lang="en-US" dirty="0">
                <a:cs typeface="Arial"/>
              </a:rPr>
              <a:t>Right figure is only a demonstration on modeling the tails distribution. </a:t>
            </a:r>
          </a:p>
          <a:p>
            <a:endParaRPr lang="en-US" dirty="0">
              <a:cs typeface="Arial"/>
            </a:endParaRPr>
          </a:p>
        </p:txBody>
      </p:sp>
      <p:pic>
        <p:nvPicPr>
          <p:cNvPr id="4" name="Picture 3">
            <a:extLst>
              <a:ext uri="{FF2B5EF4-FFF2-40B4-BE49-F238E27FC236}">
                <a16:creationId xmlns:a16="http://schemas.microsoft.com/office/drawing/2014/main" id="{A4FBCEE6-A2D0-5BD2-40A0-8D2C925ABD69}"/>
              </a:ext>
            </a:extLst>
          </p:cNvPr>
          <p:cNvPicPr>
            <a:picLocks noChangeAspect="1"/>
          </p:cNvPicPr>
          <p:nvPr/>
        </p:nvPicPr>
        <p:blipFill>
          <a:blip r:embed="rId2"/>
          <a:stretch>
            <a:fillRect/>
          </a:stretch>
        </p:blipFill>
        <p:spPr>
          <a:xfrm>
            <a:off x="4547216" y="1272851"/>
            <a:ext cx="7381875" cy="4654421"/>
          </a:xfrm>
          <a:prstGeom prst="rect">
            <a:avLst/>
          </a:prstGeom>
        </p:spPr>
      </p:pic>
    </p:spTree>
    <p:extLst>
      <p:ext uri="{BB962C8B-B14F-4D97-AF65-F5344CB8AC3E}">
        <p14:creationId xmlns:p14="http://schemas.microsoft.com/office/powerpoint/2010/main" val="3410373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EE6786-8040-D76A-FD0C-77E16B47B654}"/>
              </a:ext>
            </a:extLst>
          </p:cNvPr>
          <p:cNvSpPr>
            <a:spLocks noGrp="1"/>
          </p:cNvSpPr>
          <p:nvPr>
            <p:ph type="ctrTitle"/>
          </p:nvPr>
        </p:nvSpPr>
        <p:spPr/>
        <p:txBody>
          <a:bodyPr/>
          <a:lstStyle/>
          <a:p>
            <a:r>
              <a:rPr lang="en-US"/>
              <a:t>Risk</a:t>
            </a:r>
          </a:p>
        </p:txBody>
      </p:sp>
      <p:sp>
        <p:nvSpPr>
          <p:cNvPr id="7" name="Subtitle 6">
            <a:extLst>
              <a:ext uri="{FF2B5EF4-FFF2-40B4-BE49-F238E27FC236}">
                <a16:creationId xmlns:a16="http://schemas.microsoft.com/office/drawing/2014/main" id="{484EB368-2880-F84C-8AB0-62B3B430E282}"/>
              </a:ext>
            </a:extLst>
          </p:cNvPr>
          <p:cNvSpPr>
            <a:spLocks noGrp="1"/>
          </p:cNvSpPr>
          <p:nvPr>
            <p:ph type="subTitle" idx="1"/>
          </p:nvPr>
        </p:nvSpPr>
        <p:spPr/>
        <p:txBody>
          <a:bodyPr/>
          <a:lstStyle/>
          <a:p>
            <a:pPr marL="342900" indent="-342900" algn="l">
              <a:buFont typeface="Arial" panose="020B0604020202020204" pitchFamily="34" charset="0"/>
              <a:buChar char="•"/>
            </a:pPr>
            <a:r>
              <a:rPr lang="en-US" dirty="0"/>
              <a:t>Net Load Forecast Error</a:t>
            </a:r>
          </a:p>
          <a:p>
            <a:pPr marL="342900" indent="-342900" algn="l">
              <a:buFont typeface="Arial" panose="020B0604020202020204" pitchFamily="34" charset="0"/>
              <a:buChar char="•"/>
            </a:pPr>
            <a:r>
              <a:rPr lang="en-US" dirty="0"/>
              <a:t>Solar Adjustment</a:t>
            </a:r>
          </a:p>
          <a:p>
            <a:pPr marL="342900" indent="-342900" algn="l">
              <a:buFont typeface="Arial" panose="020B0604020202020204" pitchFamily="34" charset="0"/>
              <a:buChar char="•"/>
            </a:pPr>
            <a:r>
              <a:rPr lang="en-US" dirty="0"/>
              <a:t>Forced Outages</a:t>
            </a:r>
          </a:p>
        </p:txBody>
      </p:sp>
      <p:sp>
        <p:nvSpPr>
          <p:cNvPr id="5" name="Slide Number Placeholder 4">
            <a:extLst>
              <a:ext uri="{FF2B5EF4-FFF2-40B4-BE49-F238E27FC236}">
                <a16:creationId xmlns:a16="http://schemas.microsoft.com/office/drawing/2014/main" id="{D0F9F29D-249C-A31F-25E3-BE166BBC0616}"/>
              </a:ext>
            </a:extLst>
          </p:cNvPr>
          <p:cNvSpPr>
            <a:spLocks noGrp="1"/>
          </p:cNvSpPr>
          <p:nvPr>
            <p:ph type="sldNum" sz="quarter" idx="12"/>
          </p:nvPr>
        </p:nvSpPr>
        <p:spPr/>
        <p:txBody>
          <a:bodyPr/>
          <a:lstStyle/>
          <a:p>
            <a:fld id="{BCDE79FB-97BA-492B-8D57-F1373F9ADA95}" type="slidenum">
              <a:rPr lang="en-US" smtClean="0"/>
              <a:t>28</a:t>
            </a:fld>
            <a:endParaRPr lang="en-US"/>
          </a:p>
        </p:txBody>
      </p:sp>
    </p:spTree>
    <p:extLst>
      <p:ext uri="{BB962C8B-B14F-4D97-AF65-F5344CB8AC3E}">
        <p14:creationId xmlns:p14="http://schemas.microsoft.com/office/powerpoint/2010/main" val="213292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2FAC0-EF53-800F-CBBD-928499A19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BDF0EB-1A37-AD1F-61DA-D09F5D7E8A62}"/>
              </a:ext>
            </a:extLst>
          </p:cNvPr>
          <p:cNvSpPr>
            <a:spLocks noGrp="1"/>
          </p:cNvSpPr>
          <p:nvPr>
            <p:ph type="title"/>
          </p:nvPr>
        </p:nvSpPr>
        <p:spPr/>
        <p:txBody>
          <a:bodyPr>
            <a:normAutofit/>
          </a:bodyPr>
          <a:lstStyle/>
          <a:p>
            <a:r>
              <a:rPr lang="en-US" sz="3000" dirty="0"/>
              <a:t>Net Load Forecast Error (NLFE) and </a:t>
            </a:r>
            <a:r>
              <a:rPr lang="en-US" sz="3200" dirty="0"/>
              <a:t>Gross Real-time Power Potential (</a:t>
            </a:r>
            <a:r>
              <a:rPr lang="en-US" sz="3000" dirty="0"/>
              <a:t>GRPP)</a:t>
            </a:r>
          </a:p>
        </p:txBody>
      </p:sp>
      <p:sp>
        <p:nvSpPr>
          <p:cNvPr id="9" name="Text Placeholder 8">
            <a:extLst>
              <a:ext uri="{FF2B5EF4-FFF2-40B4-BE49-F238E27FC236}">
                <a16:creationId xmlns:a16="http://schemas.microsoft.com/office/drawing/2014/main" id="{146C475F-60CD-3D1A-8D8F-66025135AE42}"/>
              </a:ext>
            </a:extLst>
          </p:cNvPr>
          <p:cNvSpPr>
            <a:spLocks noGrp="1"/>
          </p:cNvSpPr>
          <p:nvPr>
            <p:ph type="body" sz="quarter" idx="16"/>
          </p:nvPr>
        </p:nvSpPr>
        <p:spPr>
          <a:xfrm>
            <a:off x="495302" y="1509127"/>
            <a:ext cx="5747843" cy="3820528"/>
          </a:xfrm>
        </p:spPr>
        <p:txBody>
          <a:bodyPr/>
          <a:lstStyle/>
          <a:p>
            <a:r>
              <a:rPr lang="en-US" dirty="0"/>
              <a:t>Actual and forecasted data for solar, wind, and load is used to calculate NLFE. We are analyzing the impact of moving to a method that introduces GRPP for the Solar and Wind calculations rather than use the HSL method used previously. </a:t>
            </a:r>
            <a:br>
              <a:rPr lang="en-US" dirty="0"/>
            </a:br>
            <a:br>
              <a:rPr lang="en-US" dirty="0"/>
            </a:br>
            <a:r>
              <a:rPr lang="en-US" dirty="0"/>
              <a:t>GRPP is the power potential for a resource before co-located load consumption. With more loads being located behind existing wind and solar we believe GRPP should more accurately represent our vendor forecast and better reflect real-time error.</a:t>
            </a:r>
          </a:p>
          <a:p>
            <a:endParaRPr lang="en-US" dirty="0"/>
          </a:p>
          <a:p>
            <a:r>
              <a:rPr lang="en-US" dirty="0"/>
              <a:t>RTC+B introduced no changes to this process. This process uses a X-hour ahead variable that can be changed to look at different scenarios.</a:t>
            </a:r>
          </a:p>
          <a:p>
            <a:br>
              <a:rPr lang="en-US" dirty="0"/>
            </a:br>
            <a:endParaRPr lang="en-US" dirty="0"/>
          </a:p>
        </p:txBody>
      </p:sp>
      <p:sp>
        <p:nvSpPr>
          <p:cNvPr id="3" name="Text Placeholder 2">
            <a:extLst>
              <a:ext uri="{FF2B5EF4-FFF2-40B4-BE49-F238E27FC236}">
                <a16:creationId xmlns:a16="http://schemas.microsoft.com/office/drawing/2014/main" id="{0C69F5F5-C896-097D-CA04-6BB0407B7B3B}"/>
              </a:ext>
            </a:extLst>
          </p:cNvPr>
          <p:cNvSpPr>
            <a:spLocks noGrp="1"/>
          </p:cNvSpPr>
          <p:nvPr>
            <p:ph type="body" sz="quarter" idx="15"/>
          </p:nvPr>
        </p:nvSpPr>
        <p:spPr>
          <a:xfrm flipH="1">
            <a:off x="533400" y="5452478"/>
            <a:ext cx="11125200" cy="766345"/>
          </a:xfrm>
        </p:spPr>
        <p:txBody>
          <a:bodyPr/>
          <a:lstStyle/>
          <a:p>
            <a:r>
              <a:rPr lang="en-US" dirty="0"/>
              <a:t>Key Takeaway: We are analyzing the error accounted for solar and wind data used in calculating NLFE by introduction of GRPP that takes the co-located load consumption into account.</a:t>
            </a:r>
          </a:p>
        </p:txBody>
      </p:sp>
      <p:sp>
        <p:nvSpPr>
          <p:cNvPr id="4" name="Slide Number Placeholder 3">
            <a:extLst>
              <a:ext uri="{FF2B5EF4-FFF2-40B4-BE49-F238E27FC236}">
                <a16:creationId xmlns:a16="http://schemas.microsoft.com/office/drawing/2014/main" id="{FFBB6F64-B40D-31F9-0E9A-EBA9D3754CDB}"/>
              </a:ext>
            </a:extLst>
          </p:cNvPr>
          <p:cNvSpPr>
            <a:spLocks noGrp="1"/>
          </p:cNvSpPr>
          <p:nvPr>
            <p:ph type="sldNum" sz="quarter" idx="12"/>
          </p:nvPr>
        </p:nvSpPr>
        <p:spPr/>
        <p:txBody>
          <a:bodyPr/>
          <a:lstStyle/>
          <a:p>
            <a:fld id="{BCDE79FB-97BA-492B-8D57-F1373F9ADA95}" type="slidenum">
              <a:rPr lang="en-US" smtClean="0"/>
              <a:t>29</a:t>
            </a:fld>
            <a:endParaRPr lang="en-US"/>
          </a:p>
        </p:txBody>
      </p:sp>
      <p:graphicFrame>
        <p:nvGraphicFramePr>
          <p:cNvPr id="6" name="Chart 5">
            <a:extLst>
              <a:ext uri="{FF2B5EF4-FFF2-40B4-BE49-F238E27FC236}">
                <a16:creationId xmlns:a16="http://schemas.microsoft.com/office/drawing/2014/main" id="{9726F36D-9296-00AC-3E59-F067C8D63ADE}"/>
              </a:ext>
            </a:extLst>
          </p:cNvPr>
          <p:cNvGraphicFramePr>
            <a:graphicFrameLocks/>
          </p:cNvGraphicFramePr>
          <p:nvPr>
            <p:extLst>
              <p:ext uri="{D42A27DB-BD31-4B8C-83A1-F6EECF244321}">
                <p14:modId xmlns:p14="http://schemas.microsoft.com/office/powerpoint/2010/main" val="3929306861"/>
              </p:ext>
            </p:extLst>
          </p:nvPr>
        </p:nvGraphicFramePr>
        <p:xfrm>
          <a:off x="6243145" y="1307306"/>
          <a:ext cx="5464032" cy="40076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757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20E77-44DA-0F13-99DA-07926ADF095E}"/>
              </a:ext>
            </a:extLst>
          </p:cNvPr>
          <p:cNvSpPr>
            <a:spLocks noGrp="1"/>
          </p:cNvSpPr>
          <p:nvPr>
            <p:ph type="title"/>
          </p:nvPr>
        </p:nvSpPr>
        <p:spPr/>
        <p:txBody>
          <a:bodyPr/>
          <a:lstStyle/>
          <a:p>
            <a:r>
              <a:rPr lang="en-US"/>
              <a:t>Discussion Scope for Today</a:t>
            </a:r>
          </a:p>
        </p:txBody>
      </p:sp>
      <p:sp>
        <p:nvSpPr>
          <p:cNvPr id="3" name="Text Placeholder 2">
            <a:extLst>
              <a:ext uri="{FF2B5EF4-FFF2-40B4-BE49-F238E27FC236}">
                <a16:creationId xmlns:a16="http://schemas.microsoft.com/office/drawing/2014/main" id="{58CDF604-3076-5D28-7C89-5D3633C01687}"/>
              </a:ext>
            </a:extLst>
          </p:cNvPr>
          <p:cNvSpPr>
            <a:spLocks noGrp="1"/>
          </p:cNvSpPr>
          <p:nvPr>
            <p:ph type="body" sz="quarter" idx="16"/>
          </p:nvPr>
        </p:nvSpPr>
        <p:spPr>
          <a:xfrm>
            <a:off x="495300" y="1371600"/>
            <a:ext cx="11163300" cy="2924175"/>
          </a:xfrm>
        </p:spPr>
        <p:txBody>
          <a:bodyPr/>
          <a:lstStyle/>
          <a:p>
            <a:pPr marL="285750" indent="-285750">
              <a:buFont typeface="Arial" panose="020B0604020202020204" pitchFamily="34" charset="0"/>
              <a:buChar char="•"/>
            </a:pPr>
            <a:r>
              <a:rPr lang="en-US" sz="1800" dirty="0"/>
              <a:t>This presentation will discuss the approaches ERCOT is considering to determine Ancillary Service (AS) quantities for 2027.</a:t>
            </a:r>
          </a:p>
          <a:p>
            <a:pPr marL="834390" lvl="1" indent="-285750"/>
            <a:r>
              <a:rPr lang="en-US" sz="1600" dirty="0"/>
              <a:t>ERCOT is considering one change in the methodology used to compute the Regulation Service for 2027.</a:t>
            </a:r>
          </a:p>
          <a:p>
            <a:pPr marL="834390" lvl="1" indent="-285750"/>
            <a:r>
              <a:rPr lang="en-US" sz="1600" dirty="0"/>
              <a:t>NERC’s preliminary BAL-003 Interconnection Frequency Response Obligation (IFRO) assessment for ERCOT for the 2027 Operating Year (OY) has not yet been published. Therefore, this analysis used the minimum RRS-PFR limit of 1,377 MW for 2026.</a:t>
            </a:r>
          </a:p>
          <a:p>
            <a:pPr marL="834390" lvl="1" indent="-285750"/>
            <a:r>
              <a:rPr lang="en-US" sz="1600" dirty="0"/>
              <a:t>The 2026 AS Methodology implemented a probabilistic method for ERCOT Contingency Reserve Service (ECRS) and Non-Spinning Reserve (Non-Spin). </a:t>
            </a:r>
          </a:p>
          <a:p>
            <a:pPr marL="834390" lvl="1" indent="-285750"/>
            <a:r>
              <a:rPr lang="en-US" sz="1600" dirty="0"/>
              <a:t>The 2027 review focuses on refining the model to find the appropriate criteria for AS procurement quantities. ERCOT plans to compare alternative criteria using AS quantity, estimated cost, and modeled reliability-risk metrics. </a:t>
            </a:r>
          </a:p>
          <a:p>
            <a:endParaRPr lang="en-US" sz="1800" dirty="0"/>
          </a:p>
          <a:p>
            <a:pPr marL="285750" indent="-285750">
              <a:buFont typeface="Arial" panose="020B0604020202020204" pitchFamily="34" charset="0"/>
              <a:buChar char="•"/>
            </a:pPr>
            <a:r>
              <a:rPr lang="en-US" sz="1800" dirty="0"/>
              <a:t>Any Ancillary Service (AS) quantities for 2027 contained in this presentation are based on the methodology that was approved in December 2025. The quantities for 2027 reflect moving forward the historic data on which these are based, unless otherwise noted.</a:t>
            </a:r>
          </a:p>
          <a:p>
            <a:endParaRPr lang="en-US" dirty="0"/>
          </a:p>
        </p:txBody>
      </p:sp>
      <p:sp>
        <p:nvSpPr>
          <p:cNvPr id="5" name="Slide Number Placeholder 4">
            <a:extLst>
              <a:ext uri="{FF2B5EF4-FFF2-40B4-BE49-F238E27FC236}">
                <a16:creationId xmlns:a16="http://schemas.microsoft.com/office/drawing/2014/main" id="{06D66CAC-A4E0-A7E1-B74A-E4BD63B9613C}"/>
              </a:ext>
            </a:extLst>
          </p:cNvPr>
          <p:cNvSpPr>
            <a:spLocks noGrp="1"/>
          </p:cNvSpPr>
          <p:nvPr>
            <p:ph type="sldNum" sz="quarter" idx="12"/>
          </p:nvPr>
        </p:nvSpPr>
        <p:spPr/>
        <p:txBody>
          <a:bodyPr/>
          <a:lstStyle/>
          <a:p>
            <a:fld id="{BCDE79FB-97BA-492B-8D57-F1373F9ADA95}" type="slidenum">
              <a:rPr lang="en-US" smtClean="0"/>
              <a:t>3</a:t>
            </a:fld>
            <a:endParaRPr lang="en-US"/>
          </a:p>
        </p:txBody>
      </p:sp>
    </p:spTree>
    <p:extLst>
      <p:ext uri="{BB962C8B-B14F-4D97-AF65-F5344CB8AC3E}">
        <p14:creationId xmlns:p14="http://schemas.microsoft.com/office/powerpoint/2010/main" val="1134683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F6699-4A0D-9298-584F-BF5D5777E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CC5FB2-1CD8-8CB2-C228-2A1787996F68}"/>
              </a:ext>
            </a:extLst>
          </p:cNvPr>
          <p:cNvSpPr>
            <a:spLocks noGrp="1"/>
          </p:cNvSpPr>
          <p:nvPr>
            <p:ph type="title"/>
          </p:nvPr>
        </p:nvSpPr>
        <p:spPr/>
        <p:txBody>
          <a:bodyPr>
            <a:normAutofit/>
          </a:bodyPr>
          <a:lstStyle/>
          <a:p>
            <a:r>
              <a:rPr lang="en-US" sz="3000"/>
              <a:t>Solar Adjustment</a:t>
            </a:r>
          </a:p>
        </p:txBody>
      </p:sp>
      <p:sp>
        <p:nvSpPr>
          <p:cNvPr id="9" name="Text Placeholder 8">
            <a:extLst>
              <a:ext uri="{FF2B5EF4-FFF2-40B4-BE49-F238E27FC236}">
                <a16:creationId xmlns:a16="http://schemas.microsoft.com/office/drawing/2014/main" id="{7F08C235-4076-9595-FD50-65E265563201}"/>
              </a:ext>
            </a:extLst>
          </p:cNvPr>
          <p:cNvSpPr>
            <a:spLocks noGrp="1"/>
          </p:cNvSpPr>
          <p:nvPr>
            <p:ph type="body" sz="quarter" idx="16"/>
          </p:nvPr>
        </p:nvSpPr>
        <p:spPr>
          <a:xfrm>
            <a:off x="495301" y="1371600"/>
            <a:ext cx="11163294" cy="3958055"/>
          </a:xfrm>
        </p:spPr>
        <p:txBody>
          <a:bodyPr/>
          <a:lstStyle/>
          <a:p>
            <a:r>
              <a:rPr lang="en-US" dirty="0"/>
              <a:t>Due to the impact of load and renewable growth on forecast error we analyzed monthly forecast error trends over multiple years. The process uses standard deviation modeling, mean absolute percentage error (MAPE) trends, and installed capacity projections to generate normalized adjustment curves. The result enables adjusting solar production forecasts to account for expected error magnitudes. </a:t>
            </a:r>
          </a:p>
          <a:p>
            <a:endParaRPr lang="en-US" dirty="0"/>
          </a:p>
          <a:p>
            <a:r>
              <a:rPr lang="en-US" dirty="0"/>
              <a:t>ERCOT is analyzing impact of introducing GRPP for solar forecast error and review impact on solar adjustment calculations. Additionally, we are also reviewing modeling assumptions, performance, and testing new functionally to potentially improve the accuracy of solar adjustment.</a:t>
            </a:r>
          </a:p>
          <a:p>
            <a:br>
              <a:rPr lang="en-US" dirty="0"/>
            </a:br>
            <a:r>
              <a:rPr lang="en-US" dirty="0"/>
              <a:t>This adjustment is applied only to solar forecasts, based on statistical significance; no adjustment made for load or wind.</a:t>
            </a:r>
          </a:p>
          <a:p>
            <a:endParaRPr lang="en-US" dirty="0"/>
          </a:p>
          <a:p>
            <a:r>
              <a:rPr lang="en-US" dirty="0"/>
              <a:t>RTC+B introduced no changes to this process. This process uses a X-hour ahead variable that can be changed to look at different scenarios.</a:t>
            </a:r>
          </a:p>
          <a:p>
            <a:endParaRPr lang="en-US" dirty="0"/>
          </a:p>
        </p:txBody>
      </p:sp>
      <p:sp>
        <p:nvSpPr>
          <p:cNvPr id="3" name="Text Placeholder 2">
            <a:extLst>
              <a:ext uri="{FF2B5EF4-FFF2-40B4-BE49-F238E27FC236}">
                <a16:creationId xmlns:a16="http://schemas.microsoft.com/office/drawing/2014/main" id="{2B4ADC93-3980-A66B-5F68-E2AC25D31FE8}"/>
              </a:ext>
            </a:extLst>
          </p:cNvPr>
          <p:cNvSpPr>
            <a:spLocks noGrp="1"/>
          </p:cNvSpPr>
          <p:nvPr>
            <p:ph type="body" sz="quarter" idx="15"/>
          </p:nvPr>
        </p:nvSpPr>
        <p:spPr>
          <a:xfrm flipH="1">
            <a:off x="533395" y="5329655"/>
            <a:ext cx="11125200" cy="766345"/>
          </a:xfrm>
        </p:spPr>
        <p:txBody>
          <a:bodyPr/>
          <a:lstStyle/>
          <a:p>
            <a:r>
              <a:rPr lang="en-US"/>
              <a:t>Key Takeaway: Solar adjustment in previous years is required to account for future expected error magnitudes by analyzing trends and introducing GRPP to produce more accurate forecasting results.</a:t>
            </a:r>
          </a:p>
        </p:txBody>
      </p:sp>
      <p:sp>
        <p:nvSpPr>
          <p:cNvPr id="4" name="Slide Number Placeholder 3">
            <a:extLst>
              <a:ext uri="{FF2B5EF4-FFF2-40B4-BE49-F238E27FC236}">
                <a16:creationId xmlns:a16="http://schemas.microsoft.com/office/drawing/2014/main" id="{532F8A30-5039-4FCB-8B90-C8ED62A04A58}"/>
              </a:ext>
            </a:extLst>
          </p:cNvPr>
          <p:cNvSpPr>
            <a:spLocks noGrp="1"/>
          </p:cNvSpPr>
          <p:nvPr>
            <p:ph type="sldNum" sz="quarter" idx="12"/>
          </p:nvPr>
        </p:nvSpPr>
        <p:spPr/>
        <p:txBody>
          <a:bodyPr/>
          <a:lstStyle/>
          <a:p>
            <a:fld id="{BCDE79FB-97BA-492B-8D57-F1373F9ADA95}" type="slidenum">
              <a:rPr lang="en-US" smtClean="0"/>
              <a:t>30</a:t>
            </a:fld>
            <a:endParaRPr lang="en-US"/>
          </a:p>
        </p:txBody>
      </p:sp>
    </p:spTree>
    <p:extLst>
      <p:ext uri="{BB962C8B-B14F-4D97-AF65-F5344CB8AC3E}">
        <p14:creationId xmlns:p14="http://schemas.microsoft.com/office/powerpoint/2010/main" val="2629208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6EA0F-7FFE-9878-4C67-5DA436201F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F5D22-AF7D-A368-7176-004B373F2D47}"/>
              </a:ext>
            </a:extLst>
          </p:cNvPr>
          <p:cNvSpPr>
            <a:spLocks noGrp="1"/>
          </p:cNvSpPr>
          <p:nvPr>
            <p:ph type="title"/>
          </p:nvPr>
        </p:nvSpPr>
        <p:spPr/>
        <p:txBody>
          <a:bodyPr>
            <a:normAutofit/>
          </a:bodyPr>
          <a:lstStyle/>
          <a:p>
            <a:r>
              <a:rPr lang="en-US" sz="3000"/>
              <a:t>Forced Outages</a:t>
            </a:r>
          </a:p>
        </p:txBody>
      </p:sp>
      <p:sp>
        <p:nvSpPr>
          <p:cNvPr id="9" name="Text Placeholder 8">
            <a:extLst>
              <a:ext uri="{FF2B5EF4-FFF2-40B4-BE49-F238E27FC236}">
                <a16:creationId xmlns:a16="http://schemas.microsoft.com/office/drawing/2014/main" id="{3CF92FA1-4C94-3403-8317-30E9AADA6AE6}"/>
              </a:ext>
            </a:extLst>
          </p:cNvPr>
          <p:cNvSpPr>
            <a:spLocks noGrp="1"/>
          </p:cNvSpPr>
          <p:nvPr>
            <p:ph type="body" sz="quarter" idx="16"/>
          </p:nvPr>
        </p:nvSpPr>
        <p:spPr>
          <a:xfrm>
            <a:off x="533400" y="1184787"/>
            <a:ext cx="11163295" cy="2962006"/>
          </a:xfrm>
        </p:spPr>
        <p:txBody>
          <a:bodyPr/>
          <a:lstStyle/>
          <a:p>
            <a:r>
              <a:rPr lang="nn-NO" dirty="0"/>
              <a:t>Forced generator outages as an input are needed to define the the uncertaintly that were unanticipated by the Operators and would not have been seen by RUC comitment proccess.</a:t>
            </a:r>
          </a:p>
          <a:p>
            <a:r>
              <a:rPr lang="en-US" dirty="0"/>
              <a:t>The current method only uses Forced (FR), and Forced Extended (FE) to </a:t>
            </a:r>
            <a:r>
              <a:rPr lang="nn-NO" dirty="0"/>
              <a:t>align them by hour and only looks at outages that started within a window of observation for any particular hour. </a:t>
            </a:r>
            <a:endParaRPr lang="en-US" dirty="0"/>
          </a:p>
          <a:p>
            <a:r>
              <a:rPr lang="en-US" dirty="0"/>
              <a:t>RTC+B introduced single model batteries but had no impact on the core logic and functionality of the tool.</a:t>
            </a:r>
          </a:p>
          <a:p>
            <a:r>
              <a:rPr lang="en-US" dirty="0"/>
              <a:t>Doesn’t include equipment that have a nature or work of 'Mothballed’, ‘New Equipment Energization’, 'Retirement of Old Equipment’, or 'Seasonal Resource.’</a:t>
            </a:r>
          </a:p>
          <a:p>
            <a:r>
              <a:rPr lang="en-US" dirty="0"/>
              <a:t>The process uses a X-hour ahead variable that can be changed to look at different scenarios.</a:t>
            </a:r>
          </a:p>
          <a:p>
            <a:r>
              <a:rPr lang="en-US" dirty="0"/>
              <a:t>Outage overlaps are also accounted for by looking at individual units and removing any outage that was present during another outage.</a:t>
            </a:r>
          </a:p>
          <a:p>
            <a:pPr lvl="1"/>
            <a:r>
              <a:rPr lang="en-US" dirty="0"/>
              <a:t>If an outage was found to be overlapping with another, the outage with a higher loss of HSL will take priority and overwrite the bigger outage, but only for its timeframe.</a:t>
            </a:r>
          </a:p>
          <a:p>
            <a:endParaRPr lang="en-US" dirty="0">
              <a:solidFill>
                <a:schemeClr val="tx2"/>
              </a:solidFill>
              <a:latin typeface="Arial" panose="020B060402020202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573B6EDF-B1C9-93D6-EE64-AA420191899B}"/>
              </a:ext>
            </a:extLst>
          </p:cNvPr>
          <p:cNvSpPr>
            <a:spLocks noGrp="1"/>
          </p:cNvSpPr>
          <p:nvPr>
            <p:ph type="body" sz="quarter" idx="15"/>
          </p:nvPr>
        </p:nvSpPr>
        <p:spPr>
          <a:xfrm flipH="1">
            <a:off x="571495" y="5587345"/>
            <a:ext cx="11125200" cy="766345"/>
          </a:xfrm>
        </p:spPr>
        <p:txBody>
          <a:bodyPr/>
          <a:lstStyle/>
          <a:p>
            <a:r>
              <a:rPr lang="en-US" dirty="0"/>
              <a:t>Key Takeaway: Battery outages are included and RTC+B brought no impacts to the core functions of the tool. The tool is flexible enough to look at X-hour ahead scenarios.</a:t>
            </a:r>
          </a:p>
        </p:txBody>
      </p:sp>
      <p:sp>
        <p:nvSpPr>
          <p:cNvPr id="4" name="Slide Number Placeholder 3">
            <a:extLst>
              <a:ext uri="{FF2B5EF4-FFF2-40B4-BE49-F238E27FC236}">
                <a16:creationId xmlns:a16="http://schemas.microsoft.com/office/drawing/2014/main" id="{E80DE9CF-BBA1-85CB-CCD7-7512DFB2FD3E}"/>
              </a:ext>
            </a:extLst>
          </p:cNvPr>
          <p:cNvSpPr>
            <a:spLocks noGrp="1"/>
          </p:cNvSpPr>
          <p:nvPr>
            <p:ph type="sldNum" sz="quarter" idx="12"/>
          </p:nvPr>
        </p:nvSpPr>
        <p:spPr/>
        <p:txBody>
          <a:bodyPr/>
          <a:lstStyle/>
          <a:p>
            <a:fld id="{BCDE79FB-97BA-492B-8D57-F1373F9ADA95}" type="slidenum">
              <a:rPr lang="en-US" smtClean="0"/>
              <a:t>31</a:t>
            </a:fld>
            <a:endParaRPr lang="en-US"/>
          </a:p>
        </p:txBody>
      </p:sp>
      <p:cxnSp>
        <p:nvCxnSpPr>
          <p:cNvPr id="6" name="Straight Arrow Connector 5">
            <a:extLst>
              <a:ext uri="{FF2B5EF4-FFF2-40B4-BE49-F238E27FC236}">
                <a16:creationId xmlns:a16="http://schemas.microsoft.com/office/drawing/2014/main" id="{F67AD681-3C85-AD57-91B3-23F1A557CE92}"/>
              </a:ext>
            </a:extLst>
          </p:cNvPr>
          <p:cNvCxnSpPr/>
          <p:nvPr/>
        </p:nvCxnSpPr>
        <p:spPr>
          <a:xfrm>
            <a:off x="2446182" y="4830292"/>
            <a:ext cx="274320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592CAF3-F2AB-99E8-6BAF-4B7992A405F2}"/>
              </a:ext>
            </a:extLst>
          </p:cNvPr>
          <p:cNvCxnSpPr>
            <a:cxnSpLocks/>
          </p:cNvCxnSpPr>
          <p:nvPr/>
        </p:nvCxnSpPr>
        <p:spPr>
          <a:xfrm>
            <a:off x="3512982" y="5089372"/>
            <a:ext cx="126492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50FC431-5AAA-DF5A-F5A3-094375315070}"/>
              </a:ext>
            </a:extLst>
          </p:cNvPr>
          <p:cNvSpPr txBox="1"/>
          <p:nvPr/>
        </p:nvSpPr>
        <p:spPr>
          <a:xfrm>
            <a:off x="3048162" y="4441672"/>
            <a:ext cx="1729740" cy="369332"/>
          </a:xfrm>
          <a:prstGeom prst="rect">
            <a:avLst/>
          </a:prstGeom>
          <a:noFill/>
        </p:spPr>
        <p:txBody>
          <a:bodyPr wrap="square" rtlCol="0">
            <a:spAutoFit/>
          </a:bodyPr>
          <a:lstStyle/>
          <a:p>
            <a:r>
              <a:rPr lang="en-US"/>
              <a:t>80 HSL Lost </a:t>
            </a:r>
          </a:p>
        </p:txBody>
      </p:sp>
      <p:sp>
        <p:nvSpPr>
          <p:cNvPr id="10" name="TextBox 9">
            <a:extLst>
              <a:ext uri="{FF2B5EF4-FFF2-40B4-BE49-F238E27FC236}">
                <a16:creationId xmlns:a16="http://schemas.microsoft.com/office/drawing/2014/main" id="{BB8BF67D-3FA7-800F-C64F-A6CCE320FCEC}"/>
              </a:ext>
            </a:extLst>
          </p:cNvPr>
          <p:cNvSpPr txBox="1"/>
          <p:nvPr/>
        </p:nvSpPr>
        <p:spPr>
          <a:xfrm>
            <a:off x="3402492" y="5127471"/>
            <a:ext cx="1729740" cy="369332"/>
          </a:xfrm>
          <a:prstGeom prst="rect">
            <a:avLst/>
          </a:prstGeom>
          <a:noFill/>
        </p:spPr>
        <p:txBody>
          <a:bodyPr wrap="square" rtlCol="0">
            <a:spAutoFit/>
          </a:bodyPr>
          <a:lstStyle/>
          <a:p>
            <a:r>
              <a:rPr lang="en-US"/>
              <a:t>100 HSL Lost </a:t>
            </a:r>
          </a:p>
        </p:txBody>
      </p:sp>
      <p:cxnSp>
        <p:nvCxnSpPr>
          <p:cNvPr id="11" name="Straight Arrow Connector 10">
            <a:extLst>
              <a:ext uri="{FF2B5EF4-FFF2-40B4-BE49-F238E27FC236}">
                <a16:creationId xmlns:a16="http://schemas.microsoft.com/office/drawing/2014/main" id="{EDCA6AF5-F7F1-BE51-D122-750A144C66E9}"/>
              </a:ext>
            </a:extLst>
          </p:cNvPr>
          <p:cNvCxnSpPr/>
          <p:nvPr/>
        </p:nvCxnSpPr>
        <p:spPr>
          <a:xfrm>
            <a:off x="5672284" y="4995907"/>
            <a:ext cx="62060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2F50606-27ED-CA19-7BEF-05951C4E5690}"/>
              </a:ext>
            </a:extLst>
          </p:cNvPr>
          <p:cNvCxnSpPr>
            <a:cxnSpLocks/>
          </p:cNvCxnSpPr>
          <p:nvPr/>
        </p:nvCxnSpPr>
        <p:spPr>
          <a:xfrm>
            <a:off x="6685102" y="4804146"/>
            <a:ext cx="1170432"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31FF3E4-8563-A60D-8DAD-69F56C3880D3}"/>
              </a:ext>
            </a:extLst>
          </p:cNvPr>
          <p:cNvSpPr txBox="1"/>
          <p:nvPr/>
        </p:nvSpPr>
        <p:spPr>
          <a:xfrm>
            <a:off x="8222141" y="4866192"/>
            <a:ext cx="620607" cy="369332"/>
          </a:xfrm>
          <a:prstGeom prst="rect">
            <a:avLst/>
          </a:prstGeom>
          <a:noFill/>
        </p:spPr>
        <p:txBody>
          <a:bodyPr wrap="square" rtlCol="0">
            <a:spAutoFit/>
          </a:bodyPr>
          <a:lstStyle/>
          <a:p>
            <a:r>
              <a:rPr lang="en-US"/>
              <a:t>100  </a:t>
            </a:r>
          </a:p>
        </p:txBody>
      </p:sp>
      <p:cxnSp>
        <p:nvCxnSpPr>
          <p:cNvPr id="14" name="Straight Arrow Connector 13">
            <a:extLst>
              <a:ext uri="{FF2B5EF4-FFF2-40B4-BE49-F238E27FC236}">
                <a16:creationId xmlns:a16="http://schemas.microsoft.com/office/drawing/2014/main" id="{D8C35030-8652-91C5-BDEE-9899212807DA}"/>
              </a:ext>
            </a:extLst>
          </p:cNvPr>
          <p:cNvCxnSpPr>
            <a:cxnSpLocks/>
          </p:cNvCxnSpPr>
          <p:nvPr/>
        </p:nvCxnSpPr>
        <p:spPr>
          <a:xfrm>
            <a:off x="7855534" y="4811766"/>
            <a:ext cx="126492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BDD7622-2018-E8B3-64B1-20EDF456EA27}"/>
              </a:ext>
            </a:extLst>
          </p:cNvPr>
          <p:cNvSpPr txBox="1"/>
          <p:nvPr/>
        </p:nvSpPr>
        <p:spPr>
          <a:xfrm>
            <a:off x="7047694" y="4444843"/>
            <a:ext cx="445248" cy="369332"/>
          </a:xfrm>
          <a:prstGeom prst="rect">
            <a:avLst/>
          </a:prstGeom>
          <a:noFill/>
        </p:spPr>
        <p:txBody>
          <a:bodyPr wrap="square" rtlCol="0">
            <a:spAutoFit/>
          </a:bodyPr>
          <a:lstStyle/>
          <a:p>
            <a:r>
              <a:rPr lang="en-US"/>
              <a:t>80 </a:t>
            </a:r>
          </a:p>
        </p:txBody>
      </p:sp>
      <p:sp>
        <p:nvSpPr>
          <p:cNvPr id="16" name="TextBox 15">
            <a:extLst>
              <a:ext uri="{FF2B5EF4-FFF2-40B4-BE49-F238E27FC236}">
                <a16:creationId xmlns:a16="http://schemas.microsoft.com/office/drawing/2014/main" id="{04871475-7F72-ACBF-D15B-1B00E2025BAF}"/>
              </a:ext>
            </a:extLst>
          </p:cNvPr>
          <p:cNvSpPr txBox="1"/>
          <p:nvPr/>
        </p:nvSpPr>
        <p:spPr>
          <a:xfrm>
            <a:off x="9120454" y="4438625"/>
            <a:ext cx="442680" cy="369332"/>
          </a:xfrm>
          <a:prstGeom prst="rect">
            <a:avLst/>
          </a:prstGeom>
          <a:noFill/>
        </p:spPr>
        <p:txBody>
          <a:bodyPr wrap="square" rtlCol="0">
            <a:spAutoFit/>
          </a:bodyPr>
          <a:lstStyle/>
          <a:p>
            <a:r>
              <a:rPr lang="en-US"/>
              <a:t>80</a:t>
            </a:r>
          </a:p>
        </p:txBody>
      </p:sp>
      <p:cxnSp>
        <p:nvCxnSpPr>
          <p:cNvPr id="17" name="Straight Arrow Connector 16">
            <a:extLst>
              <a:ext uri="{FF2B5EF4-FFF2-40B4-BE49-F238E27FC236}">
                <a16:creationId xmlns:a16="http://schemas.microsoft.com/office/drawing/2014/main" id="{F40229C2-3831-EE6E-7150-3377AC80390A}"/>
              </a:ext>
            </a:extLst>
          </p:cNvPr>
          <p:cNvCxnSpPr>
            <a:cxnSpLocks/>
          </p:cNvCxnSpPr>
          <p:nvPr/>
        </p:nvCxnSpPr>
        <p:spPr>
          <a:xfrm>
            <a:off x="9103689" y="4804552"/>
            <a:ext cx="459445" cy="1331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803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4E233-96CD-0935-ED7F-B16FEFC1C76F}"/>
              </a:ext>
            </a:extLst>
          </p:cNvPr>
          <p:cNvSpPr>
            <a:spLocks noGrp="1"/>
          </p:cNvSpPr>
          <p:nvPr>
            <p:ph type="ctrTitle"/>
          </p:nvPr>
        </p:nvSpPr>
        <p:spPr/>
        <p:txBody>
          <a:bodyPr/>
          <a:lstStyle/>
          <a:p>
            <a:pPr algn="ctr"/>
            <a:r>
              <a:rPr lang="en-US" sz="4400">
                <a:cs typeface="Arial"/>
              </a:rPr>
              <a:t>Risk Reducers</a:t>
            </a:r>
            <a:endParaRPr lang="en-US">
              <a:cs typeface="Arial"/>
            </a:endParaRPr>
          </a:p>
        </p:txBody>
      </p:sp>
      <p:sp>
        <p:nvSpPr>
          <p:cNvPr id="3" name="Text Placeholder 2">
            <a:extLst>
              <a:ext uri="{FF2B5EF4-FFF2-40B4-BE49-F238E27FC236}">
                <a16:creationId xmlns:a16="http://schemas.microsoft.com/office/drawing/2014/main" id="{B4ABAF71-A0AC-6AC0-1ACD-75949608CD5B}"/>
              </a:ext>
            </a:extLst>
          </p:cNvPr>
          <p:cNvSpPr>
            <a:spLocks noGrp="1"/>
          </p:cNvSpPr>
          <p:nvPr>
            <p:ph type="subTitle" idx="1"/>
          </p:nvPr>
        </p:nvSpPr>
        <p:spPr/>
        <p:txBody>
          <a:bodyPr vert="horz" wrap="square" lIns="0" tIns="0" rIns="0" bIns="0" rtlCol="0" anchor="t">
            <a:noAutofit/>
          </a:bodyPr>
          <a:lstStyle/>
          <a:p>
            <a:pPr marL="285750" indent="-285750" algn="l">
              <a:buChar char="•"/>
            </a:pPr>
            <a:r>
              <a:rPr lang="en-US" sz="2000">
                <a:cs typeface="Arial"/>
              </a:rPr>
              <a:t>ESR Capacity</a:t>
            </a:r>
          </a:p>
          <a:p>
            <a:pPr algn="l"/>
            <a:endParaRPr lang="en-US" sz="2000">
              <a:cs typeface="Arial"/>
            </a:endParaRPr>
          </a:p>
          <a:p>
            <a:pPr marL="285750" indent="-285750" algn="l">
              <a:buChar char="•"/>
            </a:pPr>
            <a:r>
              <a:rPr lang="en-US" sz="2000">
                <a:cs typeface="Arial"/>
              </a:rPr>
              <a:t>Conventional Online and Offline Capacity</a:t>
            </a:r>
          </a:p>
          <a:p>
            <a:pPr marL="285750" indent="-285750" algn="l">
              <a:buChar char="•"/>
            </a:pPr>
            <a:endParaRPr lang="en-US" sz="2000">
              <a:cs typeface="Arial"/>
            </a:endParaRPr>
          </a:p>
        </p:txBody>
      </p:sp>
      <p:sp>
        <p:nvSpPr>
          <p:cNvPr id="5" name="Slide Number Placeholder 4">
            <a:extLst>
              <a:ext uri="{FF2B5EF4-FFF2-40B4-BE49-F238E27FC236}">
                <a16:creationId xmlns:a16="http://schemas.microsoft.com/office/drawing/2014/main" id="{86111587-A381-86F2-3012-F419E1A9770F}"/>
              </a:ext>
            </a:extLst>
          </p:cNvPr>
          <p:cNvSpPr>
            <a:spLocks noGrp="1"/>
          </p:cNvSpPr>
          <p:nvPr>
            <p:ph type="sldNum" sz="quarter" idx="12"/>
          </p:nvPr>
        </p:nvSpPr>
        <p:spPr/>
        <p:txBody>
          <a:bodyPr/>
          <a:lstStyle/>
          <a:p>
            <a:fld id="{BCDE79FB-97BA-492B-8D57-F1373F9ADA95}" type="slidenum">
              <a:rPr lang="en-US" smtClean="0"/>
              <a:t>32</a:t>
            </a:fld>
            <a:endParaRPr lang="en-US"/>
          </a:p>
        </p:txBody>
      </p:sp>
    </p:spTree>
    <p:extLst>
      <p:ext uri="{BB962C8B-B14F-4D97-AF65-F5344CB8AC3E}">
        <p14:creationId xmlns:p14="http://schemas.microsoft.com/office/powerpoint/2010/main" val="3710689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08839-A645-C1AE-3569-AF1A43E7A7D3}"/>
              </a:ext>
            </a:extLst>
          </p:cNvPr>
          <p:cNvSpPr>
            <a:spLocks noGrp="1"/>
          </p:cNvSpPr>
          <p:nvPr>
            <p:ph type="title"/>
          </p:nvPr>
        </p:nvSpPr>
        <p:spPr/>
        <p:txBody>
          <a:bodyPr/>
          <a:lstStyle/>
          <a:p>
            <a:r>
              <a:rPr lang="en-US" dirty="0"/>
              <a:t>Risk Credit RTC+B Impacts and Review</a:t>
            </a:r>
          </a:p>
        </p:txBody>
      </p:sp>
      <p:sp>
        <p:nvSpPr>
          <p:cNvPr id="3" name="Text Placeholder 2">
            <a:extLst>
              <a:ext uri="{FF2B5EF4-FFF2-40B4-BE49-F238E27FC236}">
                <a16:creationId xmlns:a16="http://schemas.microsoft.com/office/drawing/2014/main" id="{D15FF447-72D4-C5BE-A18F-9A30F789AA5A}"/>
              </a:ext>
            </a:extLst>
          </p:cNvPr>
          <p:cNvSpPr>
            <a:spLocks noGrp="1"/>
          </p:cNvSpPr>
          <p:nvPr>
            <p:ph type="body" sz="quarter" idx="16"/>
          </p:nvPr>
        </p:nvSpPr>
        <p:spPr>
          <a:xfrm>
            <a:off x="495300" y="1320800"/>
            <a:ext cx="11163300" cy="2974975"/>
          </a:xfrm>
        </p:spPr>
        <p:txBody>
          <a:bodyPr/>
          <a:lstStyle/>
          <a:p>
            <a:pPr marL="285750" indent="-285750">
              <a:buFont typeface="Arial" panose="020B0604020202020204" pitchFamily="34" charset="0"/>
              <a:buChar char="•"/>
            </a:pPr>
            <a:r>
              <a:rPr lang="en-US" dirty="0"/>
              <a:t>With the implementation of RTC+B, there was a need to align our methods with system changes such as, but not limited to, the following:</a:t>
            </a:r>
          </a:p>
          <a:p>
            <a:pPr marL="834390" lvl="1" indent="-285750"/>
            <a:r>
              <a:rPr lang="en-US" dirty="0"/>
              <a:t>Accounting for AS Award vs AS Responsibility </a:t>
            </a:r>
          </a:p>
          <a:p>
            <a:pPr marL="834390" lvl="1" indent="-285750"/>
            <a:r>
              <a:rPr lang="en-US" dirty="0"/>
              <a:t>HASL calculation removal</a:t>
            </a:r>
          </a:p>
          <a:p>
            <a:pPr marL="834390" lvl="1" indent="-285750"/>
            <a:r>
              <a:rPr lang="en-US" dirty="0"/>
              <a:t>Change in telemetered Resource Status</a:t>
            </a:r>
          </a:p>
          <a:p>
            <a:pPr marL="834390" lvl="1" indent="-285750"/>
            <a:r>
              <a:rPr lang="en-US" dirty="0"/>
              <a:t>SCED AS Duration Requirement Accounting</a:t>
            </a:r>
          </a:p>
          <a:p>
            <a:pPr marL="1017270" lvl="2" indent="-285750"/>
            <a:r>
              <a:rPr lang="en-US" sz="1200" dirty="0"/>
              <a:t>Reg and RRS – 30 mins</a:t>
            </a:r>
          </a:p>
          <a:p>
            <a:pPr marL="1017270" lvl="2" indent="-285750"/>
            <a:r>
              <a:rPr lang="en-US" sz="1200" dirty="0"/>
              <a:t>RRS-FFR – 15 mins</a:t>
            </a:r>
          </a:p>
          <a:p>
            <a:pPr marL="1017270" lvl="2" indent="-285750"/>
            <a:r>
              <a:rPr lang="en-US" sz="1200" dirty="0"/>
              <a:t>ECRS – 1 hour</a:t>
            </a:r>
          </a:p>
          <a:p>
            <a:pPr marL="1017270" lvl="2" indent="-285750"/>
            <a:r>
              <a:rPr lang="en-US" sz="1200" dirty="0"/>
              <a:t>Non-Spin – 4 hours</a:t>
            </a:r>
          </a:p>
          <a:p>
            <a:pPr marL="834390" lvl="1" indent="-285750"/>
            <a:r>
              <a:rPr lang="en-US" dirty="0"/>
              <a:t>AS Plan Awareness (Shortfall/Excess procurement of plan)</a:t>
            </a:r>
          </a:p>
          <a:p>
            <a:pPr marL="285750" indent="-285750">
              <a:buFont typeface="Arial" panose="020B0604020202020204" pitchFamily="34" charset="0"/>
              <a:buChar char="•"/>
            </a:pPr>
            <a:r>
              <a:rPr lang="en-US" dirty="0"/>
              <a:t>Additionally, ERCOT is reviewing potential impacts to online/offline/ESR energy available that is not awarded AS after implementation of RTC+B. </a:t>
            </a:r>
          </a:p>
          <a:p>
            <a:pPr marL="285750" indent="-285750"/>
            <a:endParaRPr lang="en-US" dirty="0"/>
          </a:p>
          <a:p>
            <a:pPr marL="285750" indent="-285750"/>
            <a:endParaRPr lang="en-US" dirty="0"/>
          </a:p>
          <a:p>
            <a:pPr marL="834390" lvl="1" indent="-285750"/>
            <a:endParaRPr lang="en-US" dirty="0"/>
          </a:p>
          <a:p>
            <a:endParaRPr lang="en-US" dirty="0"/>
          </a:p>
          <a:p>
            <a:endParaRPr lang="en-US" dirty="0"/>
          </a:p>
        </p:txBody>
      </p:sp>
      <p:sp>
        <p:nvSpPr>
          <p:cNvPr id="6" name="Text Placeholder 5">
            <a:extLst>
              <a:ext uri="{FF2B5EF4-FFF2-40B4-BE49-F238E27FC236}">
                <a16:creationId xmlns:a16="http://schemas.microsoft.com/office/drawing/2014/main" id="{CFFAE20E-0AEA-EA3E-82D6-711D31AD4FF2}"/>
              </a:ext>
            </a:extLst>
          </p:cNvPr>
          <p:cNvSpPr>
            <a:spLocks noGrp="1"/>
          </p:cNvSpPr>
          <p:nvPr>
            <p:ph type="body" sz="quarter" idx="15"/>
          </p:nvPr>
        </p:nvSpPr>
        <p:spPr>
          <a:xfrm flipH="1">
            <a:off x="495299" y="5226051"/>
            <a:ext cx="11163298" cy="850900"/>
          </a:xfrm>
        </p:spPr>
        <p:txBody>
          <a:bodyPr/>
          <a:lstStyle/>
          <a:p>
            <a:r>
              <a:rPr lang="en-US" dirty="0"/>
              <a:t>Key Takeaway: </a:t>
            </a:r>
            <a:r>
              <a:rPr lang="en-US" b="0" dirty="0"/>
              <a:t>Although much of the probabilistic method was developed in the 2026 AS Methodology, much of the functionality needs review to ensure RTC+B impacts are accounted for. </a:t>
            </a:r>
          </a:p>
        </p:txBody>
      </p:sp>
      <p:sp>
        <p:nvSpPr>
          <p:cNvPr id="5" name="Slide Number Placeholder 4">
            <a:extLst>
              <a:ext uri="{FF2B5EF4-FFF2-40B4-BE49-F238E27FC236}">
                <a16:creationId xmlns:a16="http://schemas.microsoft.com/office/drawing/2014/main" id="{48FF7B67-1587-28C3-B623-8A360469557C}"/>
              </a:ext>
            </a:extLst>
          </p:cNvPr>
          <p:cNvSpPr>
            <a:spLocks noGrp="1"/>
          </p:cNvSpPr>
          <p:nvPr>
            <p:ph type="sldNum" sz="quarter" idx="12"/>
          </p:nvPr>
        </p:nvSpPr>
        <p:spPr/>
        <p:txBody>
          <a:bodyPr/>
          <a:lstStyle/>
          <a:p>
            <a:fld id="{BCDE79FB-97BA-492B-8D57-F1373F9ADA95}" type="slidenum">
              <a:rPr lang="en-US" smtClean="0"/>
              <a:t>33</a:t>
            </a:fld>
            <a:endParaRPr lang="en-US"/>
          </a:p>
        </p:txBody>
      </p:sp>
    </p:spTree>
    <p:extLst>
      <p:ext uri="{BB962C8B-B14F-4D97-AF65-F5344CB8AC3E}">
        <p14:creationId xmlns:p14="http://schemas.microsoft.com/office/powerpoint/2010/main" val="3774045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50CA8-424B-709F-6503-F04B14ED7FBD}"/>
              </a:ext>
            </a:extLst>
          </p:cNvPr>
          <p:cNvSpPr>
            <a:spLocks noGrp="1"/>
          </p:cNvSpPr>
          <p:nvPr>
            <p:ph type="title"/>
          </p:nvPr>
        </p:nvSpPr>
        <p:spPr/>
        <p:txBody>
          <a:bodyPr/>
          <a:lstStyle/>
          <a:p>
            <a:r>
              <a:rPr lang="en-US" dirty="0"/>
              <a:t>Capacity Included in the Probabilistic Methodology</a:t>
            </a:r>
          </a:p>
        </p:txBody>
      </p:sp>
      <p:sp>
        <p:nvSpPr>
          <p:cNvPr id="3" name="Text Placeholder 2">
            <a:extLst>
              <a:ext uri="{FF2B5EF4-FFF2-40B4-BE49-F238E27FC236}">
                <a16:creationId xmlns:a16="http://schemas.microsoft.com/office/drawing/2014/main" id="{496B3BA2-E71B-4267-DBF6-130CB4A358D2}"/>
              </a:ext>
            </a:extLst>
          </p:cNvPr>
          <p:cNvSpPr>
            <a:spLocks noGrp="1"/>
          </p:cNvSpPr>
          <p:nvPr>
            <p:ph type="body" sz="quarter" idx="16"/>
          </p:nvPr>
        </p:nvSpPr>
        <p:spPr>
          <a:xfrm>
            <a:off x="495300" y="1064624"/>
            <a:ext cx="11163300" cy="3231152"/>
          </a:xfrm>
        </p:spPr>
        <p:txBody>
          <a:bodyPr vert="horz" wrap="square" lIns="0" tIns="0" rIns="0" bIns="0" rtlCol="0" anchor="t">
            <a:noAutofit/>
          </a:bodyPr>
          <a:lstStyle/>
          <a:p>
            <a:pPr marL="285750" indent="-285750">
              <a:buChar char="•"/>
            </a:pPr>
            <a:r>
              <a:rPr lang="en-US" sz="1400" dirty="0">
                <a:cs typeface="Arial"/>
              </a:rPr>
              <a:t>During grid operation, there are varying quantities of available power output that could be dispatched that is not reserved for ancillary services</a:t>
            </a:r>
          </a:p>
          <a:p>
            <a:pPr marL="285750" indent="-285750">
              <a:buChar char="•"/>
            </a:pPr>
            <a:r>
              <a:rPr lang="en-US" sz="1400" dirty="0">
                <a:cs typeface="Arial"/>
              </a:rPr>
              <a:t>This output helps to mitigate risk as it allows for SCED to dispatch further output to meet unforeseen increased load without having to dispatch ancillary services</a:t>
            </a:r>
          </a:p>
          <a:p>
            <a:pPr marL="285750" indent="-285750">
              <a:buChar char="•"/>
            </a:pPr>
            <a:r>
              <a:rPr lang="en-US" sz="1400" dirty="0">
                <a:cs typeface="Arial"/>
              </a:rPr>
              <a:t>The available power output that we are considering is the following:</a:t>
            </a:r>
          </a:p>
          <a:p>
            <a:pPr marL="834390" lvl="1">
              <a:buChar char="•"/>
            </a:pPr>
            <a:r>
              <a:rPr lang="en-US" dirty="0">
                <a:cs typeface="Arial"/>
              </a:rPr>
              <a:t>ESR Capacity:</a:t>
            </a:r>
          </a:p>
          <a:p>
            <a:pPr lvl="3"/>
            <a:r>
              <a:rPr lang="en-US" dirty="0">
                <a:cs typeface="Arial"/>
              </a:rPr>
              <a:t>This capacity is specific to ESRs as it can only be dispatched according to the charge that is available and not reserved for ancillary services</a:t>
            </a:r>
          </a:p>
          <a:p>
            <a:pPr marL="834390" lvl="1"/>
            <a:r>
              <a:rPr lang="en-US" dirty="0">
                <a:cs typeface="Arial"/>
              </a:rPr>
              <a:t>Online Headroom:</a:t>
            </a:r>
          </a:p>
          <a:p>
            <a:pPr lvl="3"/>
            <a:r>
              <a:rPr lang="en-US" dirty="0">
                <a:cs typeface="Arial"/>
              </a:rPr>
              <a:t>Unit Type: Combined Cycles and other Thermal that are ON and SCED dispatchable</a:t>
            </a:r>
          </a:p>
          <a:p>
            <a:pPr lvl="3"/>
            <a:r>
              <a:rPr lang="en-US" dirty="0">
                <a:cs typeface="Arial"/>
              </a:rPr>
              <a:t>Online headroom calculation for each resource, excluding any AS that is reserved. </a:t>
            </a:r>
          </a:p>
          <a:p>
            <a:pPr lvl="4"/>
            <a:r>
              <a:rPr lang="en-US" sz="1200" dirty="0" err="1">
                <a:cs typeface="Arial"/>
              </a:rPr>
              <a:t>New_HASL</a:t>
            </a:r>
            <a:r>
              <a:rPr lang="en-US" sz="1200" dirty="0">
                <a:cs typeface="Arial"/>
              </a:rPr>
              <a:t> = HSL – AS awards)</a:t>
            </a:r>
          </a:p>
          <a:p>
            <a:pPr lvl="4"/>
            <a:r>
              <a:rPr lang="en-US" sz="1200" dirty="0">
                <a:cs typeface="Arial"/>
              </a:rPr>
              <a:t>Headroom = max(0, min(SCEDURR * 30 + Base Point, </a:t>
            </a:r>
            <a:r>
              <a:rPr lang="en-US" sz="1200" dirty="0" err="1">
                <a:cs typeface="Arial"/>
              </a:rPr>
              <a:t>New_HASL</a:t>
            </a:r>
            <a:r>
              <a:rPr lang="en-US" sz="1200" dirty="0">
                <a:cs typeface="Arial"/>
              </a:rPr>
              <a:t>) – Base Point)</a:t>
            </a:r>
          </a:p>
          <a:p>
            <a:pPr marL="834390" lvl="1"/>
            <a:r>
              <a:rPr lang="en-US" dirty="0">
                <a:solidFill>
                  <a:srgbClr val="171A1C"/>
                </a:solidFill>
                <a:cs typeface="Arial"/>
              </a:rPr>
              <a:t>Offline Capacity:</a:t>
            </a:r>
          </a:p>
          <a:p>
            <a:pPr lvl="3"/>
            <a:r>
              <a:rPr lang="en-US" dirty="0">
                <a:solidFill>
                  <a:srgbClr val="171A1C"/>
                </a:solidFill>
                <a:cs typeface="Arial"/>
              </a:rPr>
              <a:t>HSL capability of units that are OFF and are not awarded for Offline Non-Spin Reserve Service which can be online within 30 minutes. </a:t>
            </a:r>
          </a:p>
        </p:txBody>
      </p:sp>
      <p:sp>
        <p:nvSpPr>
          <p:cNvPr id="4" name="Text Placeholder 3">
            <a:extLst>
              <a:ext uri="{FF2B5EF4-FFF2-40B4-BE49-F238E27FC236}">
                <a16:creationId xmlns:a16="http://schemas.microsoft.com/office/drawing/2014/main" id="{A6800856-4575-3112-2B25-84E198F4E9FF}"/>
              </a:ext>
            </a:extLst>
          </p:cNvPr>
          <p:cNvSpPr>
            <a:spLocks noGrp="1"/>
          </p:cNvSpPr>
          <p:nvPr>
            <p:ph type="body" sz="quarter" idx="15"/>
          </p:nvPr>
        </p:nvSpPr>
        <p:spPr>
          <a:xfrm flipH="1">
            <a:off x="438149" y="5653859"/>
            <a:ext cx="11163298" cy="829491"/>
          </a:xfrm>
        </p:spPr>
        <p:txBody>
          <a:bodyPr vert="horz" wrap="square" lIns="365760" tIns="91440" rIns="91440" bIns="91440" rtlCol="0" anchor="t">
            <a:noAutofit/>
          </a:bodyPr>
          <a:lstStyle/>
          <a:p>
            <a:r>
              <a:rPr lang="en-US" dirty="0">
                <a:cs typeface="Arial"/>
              </a:rPr>
              <a:t>Key Takeaway: </a:t>
            </a:r>
            <a:r>
              <a:rPr lang="en-US" sz="1400" b="0" dirty="0">
                <a:cs typeface="Arial"/>
              </a:rPr>
              <a:t>There is available power output not reserved for ancillary services that can be used to mitigate load forecast. Capacity accounting is impacted by changes in RTC+B</a:t>
            </a:r>
          </a:p>
          <a:p>
            <a:endParaRPr lang="en-US" dirty="0">
              <a:cs typeface="Arial"/>
            </a:endParaRPr>
          </a:p>
        </p:txBody>
      </p:sp>
      <p:sp>
        <p:nvSpPr>
          <p:cNvPr id="5" name="Slide Number Placeholder 4">
            <a:extLst>
              <a:ext uri="{FF2B5EF4-FFF2-40B4-BE49-F238E27FC236}">
                <a16:creationId xmlns:a16="http://schemas.microsoft.com/office/drawing/2014/main" id="{6B43958F-A032-F0E0-2F18-3D562FFB625D}"/>
              </a:ext>
            </a:extLst>
          </p:cNvPr>
          <p:cNvSpPr>
            <a:spLocks noGrp="1"/>
          </p:cNvSpPr>
          <p:nvPr>
            <p:ph type="sldNum" sz="quarter" idx="12"/>
          </p:nvPr>
        </p:nvSpPr>
        <p:spPr/>
        <p:txBody>
          <a:bodyPr/>
          <a:lstStyle/>
          <a:p>
            <a:fld id="{BCDE79FB-97BA-492B-8D57-F1373F9ADA95}" type="slidenum">
              <a:rPr lang="en-US" smtClean="0"/>
              <a:t>34</a:t>
            </a:fld>
            <a:endParaRPr lang="en-US"/>
          </a:p>
        </p:txBody>
      </p:sp>
    </p:spTree>
    <p:extLst>
      <p:ext uri="{BB962C8B-B14F-4D97-AF65-F5344CB8AC3E}">
        <p14:creationId xmlns:p14="http://schemas.microsoft.com/office/powerpoint/2010/main" val="2478499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A52172-0303-F6CC-D31D-82815AC4C074}"/>
              </a:ext>
            </a:extLst>
          </p:cNvPr>
          <p:cNvPicPr>
            <a:picLocks noChangeAspect="1"/>
          </p:cNvPicPr>
          <p:nvPr/>
        </p:nvPicPr>
        <p:blipFill>
          <a:blip r:embed="rId2"/>
          <a:stretch>
            <a:fillRect/>
          </a:stretch>
        </p:blipFill>
        <p:spPr>
          <a:xfrm>
            <a:off x="2191228" y="2568885"/>
            <a:ext cx="6762360" cy="1250012"/>
          </a:xfrm>
          <a:prstGeom prst="rect">
            <a:avLst/>
          </a:prstGeom>
        </p:spPr>
      </p:pic>
      <p:sp>
        <p:nvSpPr>
          <p:cNvPr id="2" name="Title 1">
            <a:extLst>
              <a:ext uri="{FF2B5EF4-FFF2-40B4-BE49-F238E27FC236}">
                <a16:creationId xmlns:a16="http://schemas.microsoft.com/office/drawing/2014/main" id="{FE522398-6EB1-58A0-BCCB-3555467D85B9}"/>
              </a:ext>
            </a:extLst>
          </p:cNvPr>
          <p:cNvSpPr>
            <a:spLocks noGrp="1"/>
          </p:cNvSpPr>
          <p:nvPr>
            <p:ph type="title"/>
          </p:nvPr>
        </p:nvSpPr>
        <p:spPr/>
        <p:txBody>
          <a:bodyPr/>
          <a:lstStyle/>
          <a:p>
            <a:r>
              <a:rPr lang="en-US" dirty="0">
                <a:cs typeface="Arial"/>
              </a:rPr>
              <a:t>ESR SOC Reserved for AS Accounting</a:t>
            </a:r>
            <a:endParaRPr lang="en-US" dirty="0"/>
          </a:p>
        </p:txBody>
      </p:sp>
      <p:sp>
        <p:nvSpPr>
          <p:cNvPr id="3" name="Text Placeholder 2">
            <a:extLst>
              <a:ext uri="{FF2B5EF4-FFF2-40B4-BE49-F238E27FC236}">
                <a16:creationId xmlns:a16="http://schemas.microsoft.com/office/drawing/2014/main" id="{960B5F05-DE7E-1D7F-B680-BF6F1D76F9E6}"/>
              </a:ext>
            </a:extLst>
          </p:cNvPr>
          <p:cNvSpPr>
            <a:spLocks noGrp="1"/>
          </p:cNvSpPr>
          <p:nvPr>
            <p:ph type="body" sz="quarter" idx="16"/>
          </p:nvPr>
        </p:nvSpPr>
        <p:spPr>
          <a:xfrm>
            <a:off x="576471" y="1073426"/>
            <a:ext cx="10555355" cy="4776389"/>
          </a:xfrm>
        </p:spPr>
        <p:txBody>
          <a:bodyPr vert="horz" wrap="square" lIns="0" tIns="0" rIns="0" bIns="0" rtlCol="0" anchor="t">
            <a:noAutofit/>
          </a:bodyPr>
          <a:lstStyle/>
          <a:p>
            <a:pPr marL="285750" indent="-285750">
              <a:buChar char="•"/>
            </a:pPr>
            <a:r>
              <a:rPr lang="en-US" dirty="0">
                <a:cs typeface="Arial"/>
              </a:rPr>
              <a:t>ESRs vary in the amount of SOC they have available for dispatch that is not reserved for ancillary services (AS). The amount of SOC reserved for AS can be calculated based on Responsibility/Award and the duration required for each AS. </a:t>
            </a:r>
          </a:p>
          <a:p>
            <a:pPr marL="285750" indent="-285750">
              <a:buChar char="•"/>
            </a:pPr>
            <a:r>
              <a:rPr lang="en-US" dirty="0">
                <a:cs typeface="Arial"/>
              </a:rPr>
              <a:t>In the pre-RTC method, a 1 hour duration was being considered when accounting the amount of SOC that is reserved for AS for all AS types. For example:</a:t>
            </a:r>
          </a:p>
          <a:p>
            <a:pPr marL="285750" indent="-285750">
              <a:buChar char="•"/>
            </a:pPr>
            <a:endParaRPr lang="en-US" dirty="0">
              <a:cs typeface="Arial"/>
            </a:endParaRPr>
          </a:p>
          <a:p>
            <a:pPr marL="285750" indent="-285750">
              <a:buChar char="•"/>
            </a:pPr>
            <a:endParaRPr lang="en-US" dirty="0">
              <a:cs typeface="Arial"/>
            </a:endParaRPr>
          </a:p>
          <a:p>
            <a:pPr marL="285750" indent="-285750">
              <a:buChar char="•"/>
            </a:pPr>
            <a:endParaRPr lang="en-US" dirty="0">
              <a:cs typeface="Arial"/>
            </a:endParaRPr>
          </a:p>
          <a:p>
            <a:pPr marL="285750" indent="-285750">
              <a:buChar char="•"/>
            </a:pPr>
            <a:endParaRPr lang="en-US" dirty="0">
              <a:cs typeface="Arial"/>
            </a:endParaRPr>
          </a:p>
          <a:p>
            <a:endParaRPr lang="en-US" dirty="0">
              <a:cs typeface="Arial"/>
            </a:endParaRPr>
          </a:p>
          <a:p>
            <a:pPr marL="285750" indent="-285750">
              <a:buChar char="•"/>
            </a:pPr>
            <a:r>
              <a:rPr lang="en-US" dirty="0">
                <a:cs typeface="Arial"/>
              </a:rPr>
              <a:t>In RTC+B, SCED is now 'SOC aware’ and now respects the AS durations when awarding AS:</a:t>
            </a:r>
          </a:p>
          <a:p>
            <a:endParaRPr lang="en-US" dirty="0">
              <a:cs typeface="Arial"/>
            </a:endParaRPr>
          </a:p>
        </p:txBody>
      </p:sp>
      <p:sp>
        <p:nvSpPr>
          <p:cNvPr id="4" name="Text Placeholder 3">
            <a:extLst>
              <a:ext uri="{FF2B5EF4-FFF2-40B4-BE49-F238E27FC236}">
                <a16:creationId xmlns:a16="http://schemas.microsoft.com/office/drawing/2014/main" id="{D3732926-36F4-AF78-873C-28A006251908}"/>
              </a:ext>
            </a:extLst>
          </p:cNvPr>
          <p:cNvSpPr>
            <a:spLocks noGrp="1"/>
          </p:cNvSpPr>
          <p:nvPr>
            <p:ph type="body" sz="quarter" idx="15"/>
          </p:nvPr>
        </p:nvSpPr>
        <p:spPr>
          <a:xfrm flipH="1">
            <a:off x="576470" y="6066392"/>
            <a:ext cx="10349945" cy="655083"/>
          </a:xfrm>
        </p:spPr>
        <p:txBody>
          <a:bodyPr vert="horz" wrap="square" lIns="365760" tIns="91440" rIns="91440" bIns="91440" rtlCol="0" anchor="t">
            <a:noAutofit/>
          </a:bodyPr>
          <a:lstStyle/>
          <a:p>
            <a:r>
              <a:rPr lang="en-US" sz="1500" dirty="0">
                <a:cs typeface="Arial"/>
              </a:rPr>
              <a:t>Key Takeaway</a:t>
            </a:r>
            <a:r>
              <a:rPr lang="en-US" sz="1500" b="0" dirty="0">
                <a:cs typeface="Arial"/>
              </a:rPr>
              <a:t>: </a:t>
            </a:r>
            <a:r>
              <a:rPr lang="en-US" sz="1400" b="0" dirty="0">
                <a:cs typeface="Arial"/>
              </a:rPr>
              <a:t>In RTC+B, SCED is SOC aware and awards AS based on the defined AS durations. The SOC reserved for AS should be considered when accounting for ESR credit. </a:t>
            </a:r>
            <a:endParaRPr lang="en-US" dirty="0">
              <a:cs typeface="Arial"/>
            </a:endParaRPr>
          </a:p>
        </p:txBody>
      </p:sp>
      <p:sp>
        <p:nvSpPr>
          <p:cNvPr id="5" name="Slide Number Placeholder 4">
            <a:extLst>
              <a:ext uri="{FF2B5EF4-FFF2-40B4-BE49-F238E27FC236}">
                <a16:creationId xmlns:a16="http://schemas.microsoft.com/office/drawing/2014/main" id="{22FA37DE-E7F5-F884-E04A-F2DF729FC3B8}"/>
              </a:ext>
            </a:extLst>
          </p:cNvPr>
          <p:cNvSpPr>
            <a:spLocks noGrp="1"/>
          </p:cNvSpPr>
          <p:nvPr>
            <p:ph type="sldNum" sz="quarter" idx="12"/>
          </p:nvPr>
        </p:nvSpPr>
        <p:spPr/>
        <p:txBody>
          <a:bodyPr/>
          <a:lstStyle/>
          <a:p>
            <a:fld id="{BCDE79FB-97BA-492B-8D57-F1373F9ADA95}" type="slidenum">
              <a:rPr lang="en-US" smtClean="0"/>
              <a:t>35</a:t>
            </a:fld>
            <a:endParaRPr lang="en-US"/>
          </a:p>
        </p:txBody>
      </p:sp>
      <p:pic>
        <p:nvPicPr>
          <p:cNvPr id="15" name="Picture 14">
            <a:extLst>
              <a:ext uri="{FF2B5EF4-FFF2-40B4-BE49-F238E27FC236}">
                <a16:creationId xmlns:a16="http://schemas.microsoft.com/office/drawing/2014/main" id="{108D5F19-A009-98D0-E199-CC3AE0F473D9}"/>
              </a:ext>
            </a:extLst>
          </p:cNvPr>
          <p:cNvPicPr>
            <a:picLocks noChangeAspect="1"/>
          </p:cNvPicPr>
          <p:nvPr/>
        </p:nvPicPr>
        <p:blipFill>
          <a:blip r:embed="rId3"/>
          <a:stretch>
            <a:fillRect/>
          </a:stretch>
        </p:blipFill>
        <p:spPr>
          <a:xfrm>
            <a:off x="2191228" y="4473907"/>
            <a:ext cx="6762360" cy="1250012"/>
          </a:xfrm>
          <a:prstGeom prst="rect">
            <a:avLst/>
          </a:prstGeom>
        </p:spPr>
      </p:pic>
    </p:spTree>
    <p:extLst>
      <p:ext uri="{BB962C8B-B14F-4D97-AF65-F5344CB8AC3E}">
        <p14:creationId xmlns:p14="http://schemas.microsoft.com/office/powerpoint/2010/main" val="4036499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A79E-E6C0-B525-84C0-7BABD15BFDF6}"/>
              </a:ext>
            </a:extLst>
          </p:cNvPr>
          <p:cNvSpPr>
            <a:spLocks noGrp="1"/>
          </p:cNvSpPr>
          <p:nvPr>
            <p:ph type="title"/>
          </p:nvPr>
        </p:nvSpPr>
        <p:spPr/>
        <p:txBody>
          <a:bodyPr/>
          <a:lstStyle/>
          <a:p>
            <a:r>
              <a:rPr lang="en-US" dirty="0">
                <a:cs typeface="Arial"/>
              </a:rPr>
              <a:t>ESR Capacity Growth Factor and Sensitivity</a:t>
            </a:r>
            <a:endParaRPr lang="en-US" dirty="0"/>
          </a:p>
        </p:txBody>
      </p:sp>
      <p:sp>
        <p:nvSpPr>
          <p:cNvPr id="3" name="Text Placeholder 2">
            <a:extLst>
              <a:ext uri="{FF2B5EF4-FFF2-40B4-BE49-F238E27FC236}">
                <a16:creationId xmlns:a16="http://schemas.microsoft.com/office/drawing/2014/main" id="{A12FEDF6-983F-D6B5-DE92-98A41A55B9A9}"/>
              </a:ext>
            </a:extLst>
          </p:cNvPr>
          <p:cNvSpPr>
            <a:spLocks noGrp="1"/>
          </p:cNvSpPr>
          <p:nvPr>
            <p:ph type="body" sz="quarter" idx="16"/>
          </p:nvPr>
        </p:nvSpPr>
        <p:spPr>
          <a:xfrm>
            <a:off x="495300" y="1371600"/>
            <a:ext cx="11163300" cy="2924175"/>
          </a:xfrm>
        </p:spPr>
        <p:txBody>
          <a:bodyPr vert="horz" wrap="square" lIns="0" tIns="0" rIns="0" bIns="0" rtlCol="0" anchor="t">
            <a:noAutofit/>
          </a:bodyPr>
          <a:lstStyle/>
          <a:p>
            <a:pPr marL="285750" indent="-285750">
              <a:buChar char="•"/>
            </a:pPr>
            <a:r>
              <a:rPr lang="en-US" dirty="0">
                <a:cs typeface="Arial"/>
              </a:rPr>
              <a:t>We have seen large increases in ESR capacity year over year</a:t>
            </a:r>
          </a:p>
          <a:p>
            <a:pPr marL="285750" indent="-285750">
              <a:buChar char="•"/>
            </a:pPr>
            <a:r>
              <a:rPr lang="en-US" dirty="0">
                <a:cs typeface="Arial"/>
              </a:rPr>
              <a:t>The probabilistic method does not currently account for potential for increase in available energy </a:t>
            </a:r>
          </a:p>
          <a:p>
            <a:pPr marL="285750" indent="-285750">
              <a:buChar char="•"/>
            </a:pPr>
            <a:r>
              <a:rPr lang="en-US" dirty="0">
                <a:cs typeface="Arial"/>
              </a:rPr>
              <a:t>We are conducting analysis and testing methods to account for a growth factor based on the estimated future ESR installation</a:t>
            </a:r>
          </a:p>
          <a:p>
            <a:pPr marL="285750" indent="-285750">
              <a:buChar char="•"/>
            </a:pPr>
            <a:r>
              <a:rPr lang="en-US" dirty="0">
                <a:cs typeface="Arial"/>
              </a:rPr>
              <a:t>Additionally, as an alternative we are also assessing risk credit accounting and duration sensitivities to cover potential growth in ESR energy availability. Review of RTC+B impacts on ESR energy available is underway. </a:t>
            </a:r>
          </a:p>
        </p:txBody>
      </p:sp>
      <p:sp>
        <p:nvSpPr>
          <p:cNvPr id="4" name="Text Placeholder 3">
            <a:extLst>
              <a:ext uri="{FF2B5EF4-FFF2-40B4-BE49-F238E27FC236}">
                <a16:creationId xmlns:a16="http://schemas.microsoft.com/office/drawing/2014/main" id="{FBC82669-AC35-F22F-7A75-FD3070BF20D5}"/>
              </a:ext>
            </a:extLst>
          </p:cNvPr>
          <p:cNvSpPr>
            <a:spLocks noGrp="1"/>
          </p:cNvSpPr>
          <p:nvPr>
            <p:ph type="body" sz="quarter" idx="15"/>
          </p:nvPr>
        </p:nvSpPr>
        <p:spPr>
          <a:xfrm flipH="1">
            <a:off x="495299" y="5302250"/>
            <a:ext cx="11163298" cy="906045"/>
          </a:xfrm>
        </p:spPr>
        <p:txBody>
          <a:bodyPr vert="horz" wrap="square" lIns="365760" tIns="91440" rIns="91440" bIns="91440" rtlCol="0" anchor="t">
            <a:noAutofit/>
          </a:bodyPr>
          <a:lstStyle/>
          <a:p>
            <a:r>
              <a:rPr lang="en-US" dirty="0">
                <a:cs typeface="Arial"/>
              </a:rPr>
              <a:t>Key Takeaways: </a:t>
            </a:r>
            <a:r>
              <a:rPr lang="en-US" b="0" dirty="0">
                <a:cs typeface="Arial"/>
              </a:rPr>
              <a:t>ERCOT has observed significant ESR growth year over year and is considering several methods to attempt and account for the change. </a:t>
            </a:r>
          </a:p>
        </p:txBody>
      </p:sp>
      <p:sp>
        <p:nvSpPr>
          <p:cNvPr id="5" name="Slide Number Placeholder 4">
            <a:extLst>
              <a:ext uri="{FF2B5EF4-FFF2-40B4-BE49-F238E27FC236}">
                <a16:creationId xmlns:a16="http://schemas.microsoft.com/office/drawing/2014/main" id="{C400B056-D715-8C84-029D-B8A8500106F1}"/>
              </a:ext>
            </a:extLst>
          </p:cNvPr>
          <p:cNvSpPr>
            <a:spLocks noGrp="1"/>
          </p:cNvSpPr>
          <p:nvPr>
            <p:ph type="sldNum" sz="quarter" idx="12"/>
          </p:nvPr>
        </p:nvSpPr>
        <p:spPr/>
        <p:txBody>
          <a:bodyPr/>
          <a:lstStyle/>
          <a:p>
            <a:fld id="{BCDE79FB-97BA-492B-8D57-F1373F9ADA95}" type="slidenum">
              <a:rPr lang="en-US" smtClean="0"/>
              <a:t>36</a:t>
            </a:fld>
            <a:endParaRPr lang="en-US"/>
          </a:p>
        </p:txBody>
      </p:sp>
    </p:spTree>
    <p:extLst>
      <p:ext uri="{BB962C8B-B14F-4D97-AF65-F5344CB8AC3E}">
        <p14:creationId xmlns:p14="http://schemas.microsoft.com/office/powerpoint/2010/main" val="1167808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31B2-5C3F-52BE-B50C-4B0E969945D9}"/>
              </a:ext>
            </a:extLst>
          </p:cNvPr>
          <p:cNvSpPr>
            <a:spLocks noGrp="1"/>
          </p:cNvSpPr>
          <p:nvPr>
            <p:ph type="title"/>
          </p:nvPr>
        </p:nvSpPr>
        <p:spPr/>
        <p:txBody>
          <a:bodyPr/>
          <a:lstStyle/>
          <a:p>
            <a:r>
              <a:rPr lang="en-US">
                <a:cs typeface="Arial"/>
              </a:rPr>
              <a:t>Offline Capacity RTC Observations</a:t>
            </a:r>
            <a:endParaRPr lang="en-US"/>
          </a:p>
        </p:txBody>
      </p:sp>
      <p:sp>
        <p:nvSpPr>
          <p:cNvPr id="3" name="Text Placeholder 2">
            <a:extLst>
              <a:ext uri="{FF2B5EF4-FFF2-40B4-BE49-F238E27FC236}">
                <a16:creationId xmlns:a16="http://schemas.microsoft.com/office/drawing/2014/main" id="{FF755DFB-B24C-6FE3-0C31-54B4A1490F53}"/>
              </a:ext>
            </a:extLst>
          </p:cNvPr>
          <p:cNvSpPr>
            <a:spLocks noGrp="1"/>
          </p:cNvSpPr>
          <p:nvPr>
            <p:ph type="body" sz="quarter" idx="16"/>
          </p:nvPr>
        </p:nvSpPr>
        <p:spPr/>
        <p:txBody>
          <a:bodyPr vert="horz" wrap="square" lIns="0" tIns="0" rIns="0" bIns="0" rtlCol="0" anchor="t">
            <a:noAutofit/>
          </a:bodyPr>
          <a:lstStyle/>
          <a:p>
            <a:pPr marL="285750" indent="-285750">
              <a:buChar char="•"/>
            </a:pPr>
            <a:r>
              <a:rPr lang="en-US" dirty="0">
                <a:cs typeface="Arial"/>
              </a:rPr>
              <a:t>In RTC+B, units no longer have a specific status for carrying OFFNS. Instead, OFFNS is awarded, but the status of 'OFF' remains</a:t>
            </a:r>
            <a:endParaRPr lang="en-US" dirty="0"/>
          </a:p>
          <a:p>
            <a:pPr marL="285750" indent="-285750">
              <a:buChar char="•"/>
            </a:pPr>
            <a:r>
              <a:rPr lang="en-US" dirty="0">
                <a:cs typeface="Arial"/>
              </a:rPr>
              <a:t>These awards can now be changed every SCED interval. We are currently evaluating the impact of awards over an hourly period to align with the AS plan. </a:t>
            </a:r>
          </a:p>
          <a:p>
            <a:pPr marL="285750" indent="-285750">
              <a:buChar char="•"/>
            </a:pPr>
            <a:r>
              <a:rPr lang="en-US" dirty="0">
                <a:cs typeface="Arial"/>
              </a:rPr>
              <a:t>How should capacity be considered offline capacity be considered if it was only awarded for a few intervals in an hour? The majority of the hour but not all? </a:t>
            </a:r>
          </a:p>
        </p:txBody>
      </p:sp>
      <p:sp>
        <p:nvSpPr>
          <p:cNvPr id="4" name="Text Placeholder 3">
            <a:extLst>
              <a:ext uri="{FF2B5EF4-FFF2-40B4-BE49-F238E27FC236}">
                <a16:creationId xmlns:a16="http://schemas.microsoft.com/office/drawing/2014/main" id="{262175C1-C705-CF74-0B1C-48B5CD2B39EF}"/>
              </a:ext>
            </a:extLst>
          </p:cNvPr>
          <p:cNvSpPr>
            <a:spLocks noGrp="1"/>
          </p:cNvSpPr>
          <p:nvPr>
            <p:ph type="body" sz="quarter" idx="15"/>
          </p:nvPr>
        </p:nvSpPr>
        <p:spPr>
          <a:xfrm flipH="1">
            <a:off x="514351" y="5086350"/>
            <a:ext cx="11163298" cy="867945"/>
          </a:xfrm>
        </p:spPr>
        <p:txBody>
          <a:bodyPr vert="horz" wrap="square" lIns="365760" tIns="91440" rIns="91440" bIns="91440" rtlCol="0" anchor="t">
            <a:noAutofit/>
          </a:bodyPr>
          <a:lstStyle/>
          <a:p>
            <a:r>
              <a:rPr lang="en-US" sz="1400" dirty="0">
                <a:cs typeface="Arial"/>
              </a:rPr>
              <a:t>Key Takeaways</a:t>
            </a:r>
            <a:r>
              <a:rPr lang="en-US" sz="1400" b="0" dirty="0">
                <a:cs typeface="Arial"/>
              </a:rPr>
              <a:t>: Resource status accounting change was reviewed and proper methodology for accounting for capacity is needed. </a:t>
            </a:r>
          </a:p>
        </p:txBody>
      </p:sp>
      <p:sp>
        <p:nvSpPr>
          <p:cNvPr id="5" name="Slide Number Placeholder 4">
            <a:extLst>
              <a:ext uri="{FF2B5EF4-FFF2-40B4-BE49-F238E27FC236}">
                <a16:creationId xmlns:a16="http://schemas.microsoft.com/office/drawing/2014/main" id="{7E2AC3B5-2F80-C729-FBCC-A1B8F18B1592}"/>
              </a:ext>
            </a:extLst>
          </p:cNvPr>
          <p:cNvSpPr>
            <a:spLocks noGrp="1"/>
          </p:cNvSpPr>
          <p:nvPr>
            <p:ph type="sldNum" sz="quarter" idx="12"/>
          </p:nvPr>
        </p:nvSpPr>
        <p:spPr/>
        <p:txBody>
          <a:bodyPr/>
          <a:lstStyle/>
          <a:p>
            <a:fld id="{BCDE79FB-97BA-492B-8D57-F1373F9ADA95}" type="slidenum">
              <a:rPr lang="en-US" smtClean="0"/>
              <a:t>37</a:t>
            </a:fld>
            <a:endParaRPr lang="en-US"/>
          </a:p>
        </p:txBody>
      </p:sp>
    </p:spTree>
    <p:extLst>
      <p:ext uri="{BB962C8B-B14F-4D97-AF65-F5344CB8AC3E}">
        <p14:creationId xmlns:p14="http://schemas.microsoft.com/office/powerpoint/2010/main" val="353930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E481-D02A-5B6D-E299-A41C9196FA97}"/>
              </a:ext>
            </a:extLst>
          </p:cNvPr>
          <p:cNvSpPr>
            <a:spLocks noGrp="1"/>
          </p:cNvSpPr>
          <p:nvPr>
            <p:ph type="title"/>
          </p:nvPr>
        </p:nvSpPr>
        <p:spPr/>
        <p:txBody>
          <a:bodyPr/>
          <a:lstStyle/>
          <a:p>
            <a:r>
              <a:rPr lang="en-US" dirty="0"/>
              <a:t>Summary</a:t>
            </a:r>
          </a:p>
        </p:txBody>
      </p:sp>
      <p:sp>
        <p:nvSpPr>
          <p:cNvPr id="8" name="Text Placeholder 7">
            <a:extLst>
              <a:ext uri="{FF2B5EF4-FFF2-40B4-BE49-F238E27FC236}">
                <a16:creationId xmlns:a16="http://schemas.microsoft.com/office/drawing/2014/main" id="{EA747588-3826-FDD0-9DC6-B03C7D5A367E}"/>
              </a:ext>
            </a:extLst>
          </p:cNvPr>
          <p:cNvSpPr>
            <a:spLocks noGrp="1"/>
          </p:cNvSpPr>
          <p:nvPr>
            <p:ph type="body" sz="quarter" idx="13"/>
          </p:nvPr>
        </p:nvSpPr>
        <p:spPr>
          <a:xfrm>
            <a:off x="495300" y="1295400"/>
            <a:ext cx="5381625" cy="4876800"/>
          </a:xfrm>
        </p:spPr>
        <p:txBody>
          <a:bodyPr/>
          <a:lstStyle/>
          <a:p>
            <a:r>
              <a:rPr lang="en-US" sz="1400" dirty="0"/>
              <a:t>Based on the analysis ERCOT has conducted thus far, </a:t>
            </a:r>
          </a:p>
          <a:p>
            <a:pPr lvl="1"/>
            <a:r>
              <a:rPr lang="en-US" dirty="0"/>
              <a:t>ERCOT is not considering any changes in the methodologies used to compute Responsive Reserve Service requirements for 2027. </a:t>
            </a:r>
          </a:p>
          <a:p>
            <a:pPr lvl="1"/>
            <a:r>
              <a:rPr lang="en-US" dirty="0"/>
              <a:t>ERCOT is considering one change in the methodology used to compute the Regulation Service.</a:t>
            </a:r>
          </a:p>
          <a:p>
            <a:pPr lvl="1"/>
            <a:r>
              <a:rPr lang="en-US" dirty="0"/>
              <a:t>ERCOT is evaluating several changes/improvements to the Probabilistic methodology to account for RTC+B impacts along with accounting for stakeholder feedback approach to compute the ECRS and Non-Spin requirements for 2027. </a:t>
            </a:r>
          </a:p>
          <a:p>
            <a:pPr lvl="1"/>
            <a:endParaRPr lang="en-US" dirty="0"/>
          </a:p>
          <a:p>
            <a:r>
              <a:rPr lang="en-US" sz="1400" dirty="0"/>
              <a:t>The proposed timeline for this review is included alongside.</a:t>
            </a:r>
          </a:p>
          <a:p>
            <a:endParaRPr lang="en-US" sz="1400" dirty="0"/>
          </a:p>
          <a:p>
            <a:r>
              <a:rPr lang="en-US" sz="1400" dirty="0"/>
              <a:t>Interested Stakeholders are requested to attend the upcoming meetings to provide any feedback on the proposed 2027 AS Methodology.</a:t>
            </a:r>
          </a:p>
          <a:p>
            <a:endParaRPr lang="en-US" dirty="0"/>
          </a:p>
        </p:txBody>
      </p:sp>
      <p:sp>
        <p:nvSpPr>
          <p:cNvPr id="5" name="Slide Number Placeholder 4">
            <a:extLst>
              <a:ext uri="{FF2B5EF4-FFF2-40B4-BE49-F238E27FC236}">
                <a16:creationId xmlns:a16="http://schemas.microsoft.com/office/drawing/2014/main" id="{D33C6DF8-2930-81E8-3920-761A8A73EE9A}"/>
              </a:ext>
            </a:extLst>
          </p:cNvPr>
          <p:cNvSpPr>
            <a:spLocks noGrp="1"/>
          </p:cNvSpPr>
          <p:nvPr>
            <p:ph type="sldNum" sz="quarter" idx="12"/>
          </p:nvPr>
        </p:nvSpPr>
        <p:spPr/>
        <p:txBody>
          <a:bodyPr/>
          <a:lstStyle/>
          <a:p>
            <a:fld id="{BCDE79FB-97BA-492B-8D57-F1373F9ADA95}" type="slidenum">
              <a:rPr lang="en-US" smtClean="0"/>
              <a:t>38</a:t>
            </a:fld>
            <a:endParaRPr lang="en-US"/>
          </a:p>
        </p:txBody>
      </p:sp>
      <p:sp>
        <p:nvSpPr>
          <p:cNvPr id="9" name="Content Placeholder 17">
            <a:extLst>
              <a:ext uri="{FF2B5EF4-FFF2-40B4-BE49-F238E27FC236}">
                <a16:creationId xmlns:a16="http://schemas.microsoft.com/office/drawing/2014/main" id="{881C668B-AA76-5AFC-07CB-8C47EE45A186}"/>
              </a:ext>
            </a:extLst>
          </p:cNvPr>
          <p:cNvSpPr>
            <a:spLocks noGrp="1"/>
          </p:cNvSpPr>
          <p:nvPr>
            <p:ph type="body" sz="quarter" idx="14"/>
          </p:nvPr>
        </p:nvSpPr>
        <p:spPr>
          <a:xfrm>
            <a:off x="6343650" y="1181100"/>
            <a:ext cx="5314950" cy="5000625"/>
          </a:xfrm>
          <a:prstGeom prst="rect">
            <a:avLst/>
          </a:prstGeom>
          <a:solidFill>
            <a:schemeClr val="bg1">
              <a:lumMod val="95000"/>
            </a:schemeClr>
          </a:solidFill>
          <a:ln w="28575">
            <a:solidFill>
              <a:schemeClr val="accent1"/>
            </a:solidFill>
          </a:ln>
        </p:spPr>
        <p:txBody>
          <a:bodyPr/>
          <a:lstStyle/>
          <a:p>
            <a:pPr marL="0" indent="0">
              <a:buNone/>
            </a:pPr>
            <a:r>
              <a:rPr lang="en-US" sz="1600" b="1" u="sng" cap="all" dirty="0">
                <a:solidFill>
                  <a:schemeClr val="tx1"/>
                </a:solidFill>
              </a:rPr>
              <a:t>2027 Methodology Review Timeline </a:t>
            </a:r>
          </a:p>
          <a:p>
            <a:endParaRPr lang="en-US" sz="1600" dirty="0">
              <a:solidFill>
                <a:schemeClr val="accent2"/>
              </a:solidFill>
            </a:endParaRPr>
          </a:p>
          <a:p>
            <a:pPr marL="285750" indent="-285750">
              <a:buFont typeface="Arial" panose="020B0604020202020204" pitchFamily="34" charset="0"/>
              <a:buChar char="•"/>
            </a:pPr>
            <a:r>
              <a:rPr lang="en-US" i="1" dirty="0"/>
              <a:t>July 08, 2026 – WMS</a:t>
            </a:r>
          </a:p>
          <a:p>
            <a:pPr marL="285750" indent="-285750">
              <a:buFont typeface="Arial" panose="020B0604020202020204" pitchFamily="34" charset="0"/>
              <a:buChar char="•"/>
            </a:pPr>
            <a:r>
              <a:rPr lang="en-US" i="1" dirty="0"/>
              <a:t>July 09, 2026 – ROS</a:t>
            </a:r>
          </a:p>
          <a:p>
            <a:pPr marL="285750" indent="-285750">
              <a:buFont typeface="Arial" panose="020B0604020202020204" pitchFamily="34" charset="0"/>
              <a:buChar char="•"/>
            </a:pPr>
            <a:r>
              <a:rPr lang="en-US" dirty="0"/>
              <a:t>July 22, 2026 – PDCWG (Proposed)</a:t>
            </a:r>
          </a:p>
          <a:p>
            <a:pPr marL="285750" indent="-285750">
              <a:buFont typeface="Arial" panose="020B0604020202020204" pitchFamily="34" charset="0"/>
              <a:buChar char="•"/>
            </a:pPr>
            <a:r>
              <a:rPr lang="en-US" dirty="0"/>
              <a:t>July 27, 2026 – WMWG (Proposed)</a:t>
            </a:r>
          </a:p>
          <a:p>
            <a:pPr marL="285750" indent="-285750">
              <a:buFont typeface="Arial" panose="020B0604020202020204" pitchFamily="34" charset="0"/>
              <a:buChar char="•"/>
            </a:pPr>
            <a:r>
              <a:rPr lang="en-US" dirty="0"/>
              <a:t>July 28, 2026 – OWG (Proposed)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August 05, 2026 – WMS (Vote)</a:t>
            </a:r>
          </a:p>
          <a:p>
            <a:pPr marL="285750" indent="-285750">
              <a:buFont typeface="Arial" panose="020B0604020202020204" pitchFamily="34" charset="0"/>
              <a:buChar char="•"/>
            </a:pPr>
            <a:r>
              <a:rPr lang="en-US" dirty="0"/>
              <a:t>August 06, 2026 – ROS (Vote)</a:t>
            </a:r>
          </a:p>
          <a:p>
            <a:pPr marL="285750" indent="-285750">
              <a:buFont typeface="Arial" panose="020B0604020202020204" pitchFamily="34" charset="0"/>
              <a:buChar char="•"/>
            </a:pPr>
            <a:r>
              <a:rPr lang="en-US" dirty="0"/>
              <a:t>August 26, 2026 – TAC (Vote)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September 15, 2026 – </a:t>
            </a:r>
            <a:r>
              <a:rPr lang="en-US" dirty="0" err="1"/>
              <a:t>BoD</a:t>
            </a:r>
            <a:r>
              <a:rPr lang="en-US" dirty="0"/>
              <a:t> </a:t>
            </a:r>
          </a:p>
          <a:p>
            <a:pPr marL="285750" indent="-285750">
              <a:buFont typeface="Arial" panose="020B0604020202020204" pitchFamily="34" charset="0"/>
              <a:buChar char="•"/>
            </a:pPr>
            <a:r>
              <a:rPr lang="en-US" dirty="0"/>
              <a:t>Nov, Dec 2026 – PUC</a:t>
            </a:r>
          </a:p>
        </p:txBody>
      </p:sp>
    </p:spTree>
    <p:extLst>
      <p:ext uri="{BB962C8B-B14F-4D97-AF65-F5344CB8AC3E}">
        <p14:creationId xmlns:p14="http://schemas.microsoft.com/office/powerpoint/2010/main" val="1371373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0F718A-6FB1-73FC-798A-289DAED00892}"/>
              </a:ext>
            </a:extLst>
          </p:cNvPr>
          <p:cNvSpPr>
            <a:spLocks noGrp="1"/>
          </p:cNvSpPr>
          <p:nvPr>
            <p:ph type="ctrTitle"/>
          </p:nvPr>
        </p:nvSpPr>
        <p:spPr/>
        <p:txBody>
          <a:bodyPr/>
          <a:lstStyle/>
          <a:p>
            <a:r>
              <a:rPr lang="en-US"/>
              <a:t>Questions?</a:t>
            </a:r>
          </a:p>
        </p:txBody>
      </p:sp>
      <p:sp>
        <p:nvSpPr>
          <p:cNvPr id="7" name="Subtitle 6">
            <a:extLst>
              <a:ext uri="{FF2B5EF4-FFF2-40B4-BE49-F238E27FC236}">
                <a16:creationId xmlns:a16="http://schemas.microsoft.com/office/drawing/2014/main" id="{C7917BD9-FD4D-40FA-723D-D2F2E4513C1B}"/>
              </a:ext>
            </a:extLst>
          </p:cNvPr>
          <p:cNvSpPr>
            <a:spLocks noGrp="1"/>
          </p:cNvSpPr>
          <p:nvPr>
            <p:ph type="subTitle" idx="1"/>
          </p:nvPr>
        </p:nvSpPr>
        <p:spPr/>
        <p:txBody>
          <a:bodyPr/>
          <a:lstStyle/>
          <a:p>
            <a:r>
              <a:rPr lang="en-US" dirty="0"/>
              <a:t>JoseLuis.Hinojosa@ercot.com</a:t>
            </a:r>
          </a:p>
        </p:txBody>
      </p:sp>
      <p:sp>
        <p:nvSpPr>
          <p:cNvPr id="5" name="Slide Number Placeholder 4">
            <a:extLst>
              <a:ext uri="{FF2B5EF4-FFF2-40B4-BE49-F238E27FC236}">
                <a16:creationId xmlns:a16="http://schemas.microsoft.com/office/drawing/2014/main" id="{0AA70470-082C-B92C-F840-0FFE6A3E67D7}"/>
              </a:ext>
            </a:extLst>
          </p:cNvPr>
          <p:cNvSpPr>
            <a:spLocks noGrp="1"/>
          </p:cNvSpPr>
          <p:nvPr>
            <p:ph type="sldNum" sz="quarter" idx="12"/>
          </p:nvPr>
        </p:nvSpPr>
        <p:spPr/>
        <p:txBody>
          <a:bodyPr/>
          <a:lstStyle/>
          <a:p>
            <a:fld id="{BCDE79FB-97BA-492B-8D57-F1373F9ADA95}" type="slidenum">
              <a:rPr lang="en-US" smtClean="0"/>
              <a:t>39</a:t>
            </a:fld>
            <a:endParaRPr lang="en-US"/>
          </a:p>
        </p:txBody>
      </p:sp>
    </p:spTree>
    <p:extLst>
      <p:ext uri="{BB962C8B-B14F-4D97-AF65-F5344CB8AC3E}">
        <p14:creationId xmlns:p14="http://schemas.microsoft.com/office/powerpoint/2010/main" val="148669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59672C-3603-8F12-A037-3076603BEBD4}"/>
              </a:ext>
            </a:extLst>
          </p:cNvPr>
          <p:cNvSpPr>
            <a:spLocks noGrp="1"/>
          </p:cNvSpPr>
          <p:nvPr>
            <p:ph type="ctrTitle"/>
          </p:nvPr>
        </p:nvSpPr>
        <p:spPr/>
        <p:txBody>
          <a:bodyPr/>
          <a:lstStyle/>
          <a:p>
            <a:r>
              <a:rPr lang="en-US" dirty="0"/>
              <a:t>Regulation Service</a:t>
            </a:r>
          </a:p>
        </p:txBody>
      </p:sp>
      <p:sp>
        <p:nvSpPr>
          <p:cNvPr id="2" name="Subtitle 1">
            <a:extLst>
              <a:ext uri="{FF2B5EF4-FFF2-40B4-BE49-F238E27FC236}">
                <a16:creationId xmlns:a16="http://schemas.microsoft.com/office/drawing/2014/main" id="{46089D07-EA1B-CEB1-56ED-6F41095A8BF0}"/>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CB99ABD6-E691-94E9-966D-84921C23E31B}"/>
              </a:ext>
            </a:extLst>
          </p:cNvPr>
          <p:cNvSpPr>
            <a:spLocks noGrp="1"/>
          </p:cNvSpPr>
          <p:nvPr>
            <p:ph type="sldNum" sz="quarter" idx="12"/>
          </p:nvPr>
        </p:nvSpPr>
        <p:spPr/>
        <p:txBody>
          <a:bodyPr/>
          <a:lstStyle/>
          <a:p>
            <a:fld id="{BCDE79FB-97BA-492B-8D57-F1373F9ADA95}" type="slidenum">
              <a:rPr lang="en-US" smtClean="0"/>
              <a:t>4</a:t>
            </a:fld>
            <a:endParaRPr lang="en-US"/>
          </a:p>
        </p:txBody>
      </p:sp>
    </p:spTree>
    <p:extLst>
      <p:ext uri="{BB962C8B-B14F-4D97-AF65-F5344CB8AC3E}">
        <p14:creationId xmlns:p14="http://schemas.microsoft.com/office/powerpoint/2010/main" val="3650001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5C5966-3C61-699B-AF3E-610C94D0493F}"/>
              </a:ext>
            </a:extLst>
          </p:cNvPr>
          <p:cNvSpPr>
            <a:spLocks noGrp="1"/>
          </p:cNvSpPr>
          <p:nvPr>
            <p:ph type="ctrTitle"/>
          </p:nvPr>
        </p:nvSpPr>
        <p:spPr/>
        <p:txBody>
          <a:bodyPr/>
          <a:lstStyle/>
          <a:p>
            <a:r>
              <a:rPr lang="en-US" dirty="0"/>
              <a:t>Appendix</a:t>
            </a:r>
          </a:p>
        </p:txBody>
      </p:sp>
      <p:sp>
        <p:nvSpPr>
          <p:cNvPr id="7" name="Subtitle 6">
            <a:extLst>
              <a:ext uri="{FF2B5EF4-FFF2-40B4-BE49-F238E27FC236}">
                <a16:creationId xmlns:a16="http://schemas.microsoft.com/office/drawing/2014/main" id="{68880724-3278-D3F4-375B-26643538DEF8}"/>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21A588A4-9BF3-8A46-383B-958F2A72D2DD}"/>
              </a:ext>
            </a:extLst>
          </p:cNvPr>
          <p:cNvSpPr>
            <a:spLocks noGrp="1"/>
          </p:cNvSpPr>
          <p:nvPr>
            <p:ph type="sldNum" sz="quarter" idx="12"/>
          </p:nvPr>
        </p:nvSpPr>
        <p:spPr/>
        <p:txBody>
          <a:bodyPr/>
          <a:lstStyle/>
          <a:p>
            <a:fld id="{BCDE79FB-97BA-492B-8D57-F1373F9ADA95}" type="slidenum">
              <a:rPr lang="en-US" smtClean="0"/>
              <a:t>40</a:t>
            </a:fld>
            <a:endParaRPr lang="en-US"/>
          </a:p>
        </p:txBody>
      </p:sp>
    </p:spTree>
    <p:extLst>
      <p:ext uri="{BB962C8B-B14F-4D97-AF65-F5344CB8AC3E}">
        <p14:creationId xmlns:p14="http://schemas.microsoft.com/office/powerpoint/2010/main" val="1730792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86B7B3-CD70-3E6E-6D81-9B36EB786DCF}"/>
              </a:ext>
            </a:extLst>
          </p:cNvPr>
          <p:cNvSpPr>
            <a:spLocks noGrp="1"/>
          </p:cNvSpPr>
          <p:nvPr>
            <p:ph type="ctrTitle"/>
          </p:nvPr>
        </p:nvSpPr>
        <p:spPr/>
        <p:txBody>
          <a:bodyPr/>
          <a:lstStyle/>
          <a:p>
            <a:r>
              <a:rPr lang="en-US" dirty="0"/>
              <a:t>Regulation</a:t>
            </a:r>
          </a:p>
        </p:txBody>
      </p:sp>
      <p:sp>
        <p:nvSpPr>
          <p:cNvPr id="7" name="Subtitle 6">
            <a:extLst>
              <a:ext uri="{FF2B5EF4-FFF2-40B4-BE49-F238E27FC236}">
                <a16:creationId xmlns:a16="http://schemas.microsoft.com/office/drawing/2014/main" id="{2F9E0A2A-F179-5DD1-21E5-15CFE86E509E}"/>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A6B18153-0654-F030-D3C0-C9A8ADFF4E66}"/>
              </a:ext>
            </a:extLst>
          </p:cNvPr>
          <p:cNvSpPr>
            <a:spLocks noGrp="1"/>
          </p:cNvSpPr>
          <p:nvPr>
            <p:ph type="sldNum" sz="quarter" idx="12"/>
          </p:nvPr>
        </p:nvSpPr>
        <p:spPr/>
        <p:txBody>
          <a:bodyPr/>
          <a:lstStyle/>
          <a:p>
            <a:fld id="{BCDE79FB-97BA-492B-8D57-F1373F9ADA95}" type="slidenum">
              <a:rPr lang="en-US" smtClean="0"/>
              <a:t>41</a:t>
            </a:fld>
            <a:endParaRPr lang="en-US"/>
          </a:p>
        </p:txBody>
      </p:sp>
    </p:spTree>
    <p:extLst>
      <p:ext uri="{BB962C8B-B14F-4D97-AF65-F5344CB8AC3E}">
        <p14:creationId xmlns:p14="http://schemas.microsoft.com/office/powerpoint/2010/main" val="873949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D0F13-7969-2D44-7F7C-1F705615E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392309-4FFD-3563-E010-64EA6E31644F}"/>
              </a:ext>
            </a:extLst>
          </p:cNvPr>
          <p:cNvSpPr>
            <a:spLocks noGrp="1"/>
          </p:cNvSpPr>
          <p:nvPr>
            <p:ph type="title"/>
          </p:nvPr>
        </p:nvSpPr>
        <p:spPr/>
        <p:txBody>
          <a:bodyPr/>
          <a:lstStyle/>
          <a:p>
            <a:r>
              <a:rPr lang="en-US"/>
              <a:t>Regulation Service Flowchart</a:t>
            </a:r>
          </a:p>
        </p:txBody>
      </p:sp>
      <p:sp>
        <p:nvSpPr>
          <p:cNvPr id="5" name="Slide Number Placeholder 4">
            <a:extLst>
              <a:ext uri="{FF2B5EF4-FFF2-40B4-BE49-F238E27FC236}">
                <a16:creationId xmlns:a16="http://schemas.microsoft.com/office/drawing/2014/main" id="{EC856751-123B-B578-5F3F-04F6304D1689}"/>
              </a:ext>
            </a:extLst>
          </p:cNvPr>
          <p:cNvSpPr>
            <a:spLocks noGrp="1"/>
          </p:cNvSpPr>
          <p:nvPr>
            <p:ph type="sldNum" sz="quarter" idx="12"/>
          </p:nvPr>
        </p:nvSpPr>
        <p:spPr/>
        <p:txBody>
          <a:bodyPr/>
          <a:lstStyle/>
          <a:p>
            <a:fld id="{BCDE79FB-97BA-492B-8D57-F1373F9ADA95}" type="slidenum">
              <a:rPr lang="en-US" smtClean="0"/>
              <a:t>42</a:t>
            </a:fld>
            <a:endParaRPr lang="en-US"/>
          </a:p>
        </p:txBody>
      </p:sp>
      <p:sp>
        <p:nvSpPr>
          <p:cNvPr id="4" name="Rounded Rectangle 2">
            <a:extLst>
              <a:ext uri="{FF2B5EF4-FFF2-40B4-BE49-F238E27FC236}">
                <a16:creationId xmlns:a16="http://schemas.microsoft.com/office/drawing/2014/main" id="{FEEF70C1-84DF-B10D-F705-88B6343D019E}"/>
              </a:ext>
            </a:extLst>
          </p:cNvPr>
          <p:cNvSpPr/>
          <p:nvPr/>
        </p:nvSpPr>
        <p:spPr>
          <a:xfrm>
            <a:off x="457200" y="1600200"/>
            <a:ext cx="3108960" cy="914400"/>
          </a:xfrm>
          <a:prstGeom prst="roundRect">
            <a:avLst/>
          </a:prstGeom>
          <a:solidFill>
            <a:srgbClr val="2E6FB0"/>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Historical forecast error</a:t>
            </a:r>
            <a:br>
              <a:rPr lang="en-US" sz="1400"/>
            </a:br>
            <a:r>
              <a:rPr lang="en-US" sz="1400"/>
              <a:t>(load &amp; renewables: forecast vs. actual)</a:t>
            </a:r>
          </a:p>
        </p:txBody>
      </p:sp>
      <p:sp>
        <p:nvSpPr>
          <p:cNvPr id="6" name="Rounded Rectangle 3">
            <a:extLst>
              <a:ext uri="{FF2B5EF4-FFF2-40B4-BE49-F238E27FC236}">
                <a16:creationId xmlns:a16="http://schemas.microsoft.com/office/drawing/2014/main" id="{4EC7B7E3-ACEF-627F-C038-25B00ED3267F}"/>
              </a:ext>
            </a:extLst>
          </p:cNvPr>
          <p:cNvSpPr/>
          <p:nvPr/>
        </p:nvSpPr>
        <p:spPr>
          <a:xfrm>
            <a:off x="457200" y="2788920"/>
            <a:ext cx="3108960" cy="914400"/>
          </a:xfrm>
          <a:prstGeom prst="roundRect">
            <a:avLst/>
          </a:prstGeom>
          <a:solidFill>
            <a:srgbClr val="2E6FB0"/>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Renewable growth</a:t>
            </a:r>
            <a:br>
              <a:rPr lang="en-US" sz="1400"/>
            </a:br>
            <a:r>
              <a:rPr lang="en-US" sz="1400"/>
              <a:t>(more wind &amp; solar = more variability)</a:t>
            </a:r>
          </a:p>
        </p:txBody>
      </p:sp>
      <p:sp>
        <p:nvSpPr>
          <p:cNvPr id="7" name="Rounded Rectangle 4">
            <a:extLst>
              <a:ext uri="{FF2B5EF4-FFF2-40B4-BE49-F238E27FC236}">
                <a16:creationId xmlns:a16="http://schemas.microsoft.com/office/drawing/2014/main" id="{53438AFE-9B30-54DA-1D50-C965A89ACE26}"/>
              </a:ext>
            </a:extLst>
          </p:cNvPr>
          <p:cNvSpPr/>
          <p:nvPr/>
        </p:nvSpPr>
        <p:spPr>
          <a:xfrm>
            <a:off x="457200" y="3977639"/>
            <a:ext cx="3108960" cy="914400"/>
          </a:xfrm>
          <a:prstGeom prst="roundRect">
            <a:avLst/>
          </a:prstGeom>
          <a:solidFill>
            <a:srgbClr val="2E6FB0"/>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Frequency-control buffer</a:t>
            </a:r>
            <a:br>
              <a:rPr lang="en-US" sz="1400"/>
            </a:br>
            <a:r>
              <a:rPr lang="en-US" sz="1400"/>
              <a:t>(ACE)</a:t>
            </a:r>
          </a:p>
        </p:txBody>
      </p:sp>
      <p:sp>
        <p:nvSpPr>
          <p:cNvPr id="8" name="Right Arrow 5">
            <a:extLst>
              <a:ext uri="{FF2B5EF4-FFF2-40B4-BE49-F238E27FC236}">
                <a16:creationId xmlns:a16="http://schemas.microsoft.com/office/drawing/2014/main" id="{83002E28-01F0-5D81-9CBF-6574D316061B}"/>
              </a:ext>
            </a:extLst>
          </p:cNvPr>
          <p:cNvSpPr/>
          <p:nvPr/>
        </p:nvSpPr>
        <p:spPr>
          <a:xfrm>
            <a:off x="3611879" y="1856231"/>
            <a:ext cx="640080" cy="41148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ight Arrow 6">
            <a:extLst>
              <a:ext uri="{FF2B5EF4-FFF2-40B4-BE49-F238E27FC236}">
                <a16:creationId xmlns:a16="http://schemas.microsoft.com/office/drawing/2014/main" id="{B8CD839D-5A92-CBF4-3B89-FAB462A1184C}"/>
              </a:ext>
            </a:extLst>
          </p:cNvPr>
          <p:cNvSpPr/>
          <p:nvPr/>
        </p:nvSpPr>
        <p:spPr>
          <a:xfrm>
            <a:off x="3611879" y="3044951"/>
            <a:ext cx="640080" cy="41148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ight Arrow 7">
            <a:extLst>
              <a:ext uri="{FF2B5EF4-FFF2-40B4-BE49-F238E27FC236}">
                <a16:creationId xmlns:a16="http://schemas.microsoft.com/office/drawing/2014/main" id="{D11DF122-62FD-5FA4-443F-87A81B4FF9EC}"/>
              </a:ext>
            </a:extLst>
          </p:cNvPr>
          <p:cNvSpPr/>
          <p:nvPr/>
        </p:nvSpPr>
        <p:spPr>
          <a:xfrm>
            <a:off x="3611879" y="4233672"/>
            <a:ext cx="640080" cy="41148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ounded Rectangle 8">
            <a:extLst>
              <a:ext uri="{FF2B5EF4-FFF2-40B4-BE49-F238E27FC236}">
                <a16:creationId xmlns:a16="http://schemas.microsoft.com/office/drawing/2014/main" id="{F24BE695-BBE0-0C70-6A04-E976FB32E0AE}"/>
              </a:ext>
            </a:extLst>
          </p:cNvPr>
          <p:cNvSpPr/>
          <p:nvPr/>
        </p:nvSpPr>
        <p:spPr>
          <a:xfrm>
            <a:off x="4297680" y="2331720"/>
            <a:ext cx="3383280" cy="2011680"/>
          </a:xfrm>
          <a:prstGeom prst="roundRect">
            <a:avLst/>
          </a:prstGeom>
          <a:solidFill>
            <a:srgbClr val="3E8E7E"/>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500" b="1">
                <a:solidFill>
                  <a:srgbClr val="FFFFFF"/>
                </a:solidFill>
              </a:defRPr>
            </a:pPr>
            <a:r>
              <a:rPr lang="en-US" sz="1600"/>
              <a:t>Size REG-Up &amp; REG-Down to cover</a:t>
            </a:r>
            <a:br>
              <a:rPr lang="en-US" sz="1600"/>
            </a:br>
            <a:r>
              <a:rPr lang="en-US" sz="1600"/>
              <a:t>~95% of the typical hour-by-hour swing,</a:t>
            </a:r>
            <a:br>
              <a:rPr lang="en-US" sz="1600"/>
            </a:br>
            <a:r>
              <a:rPr lang="en-US" sz="1600"/>
              <a:t>then adjust for the items at left</a:t>
            </a:r>
          </a:p>
        </p:txBody>
      </p:sp>
      <p:sp>
        <p:nvSpPr>
          <p:cNvPr id="12" name="Right Arrow 9">
            <a:extLst>
              <a:ext uri="{FF2B5EF4-FFF2-40B4-BE49-F238E27FC236}">
                <a16:creationId xmlns:a16="http://schemas.microsoft.com/office/drawing/2014/main" id="{BD1DC5E3-F92B-FC77-7EE7-5C5036309924}"/>
              </a:ext>
            </a:extLst>
          </p:cNvPr>
          <p:cNvSpPr/>
          <p:nvPr/>
        </p:nvSpPr>
        <p:spPr>
          <a:xfrm>
            <a:off x="7726680" y="3090672"/>
            <a:ext cx="777239" cy="50292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ounded Rectangle 10">
            <a:extLst>
              <a:ext uri="{FF2B5EF4-FFF2-40B4-BE49-F238E27FC236}">
                <a16:creationId xmlns:a16="http://schemas.microsoft.com/office/drawing/2014/main" id="{A13A5C6A-3091-DF45-6D5F-91E6C6B2DA83}"/>
              </a:ext>
            </a:extLst>
          </p:cNvPr>
          <p:cNvSpPr/>
          <p:nvPr/>
        </p:nvSpPr>
        <p:spPr>
          <a:xfrm>
            <a:off x="8549640" y="2606039"/>
            <a:ext cx="3246120" cy="1463040"/>
          </a:xfrm>
          <a:prstGeom prst="roundRect">
            <a:avLst/>
          </a:prstGeom>
          <a:solidFill>
            <a:srgbClr val="4CA14E"/>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600" b="1">
                <a:solidFill>
                  <a:srgbClr val="FFFFFF"/>
                </a:solidFill>
              </a:defRPr>
            </a:pPr>
            <a:r>
              <a:rPr dirty="0"/>
              <a:t>Monthly REG-Up / REG-Down</a:t>
            </a:r>
            <a:br>
              <a:rPr dirty="0"/>
            </a:br>
            <a:r>
              <a:rPr dirty="0"/>
              <a:t>requirements by hour of day</a:t>
            </a:r>
          </a:p>
        </p:txBody>
      </p:sp>
    </p:spTree>
    <p:extLst>
      <p:ext uri="{BB962C8B-B14F-4D97-AF65-F5344CB8AC3E}">
        <p14:creationId xmlns:p14="http://schemas.microsoft.com/office/powerpoint/2010/main" val="3336059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CD56A-EE89-2939-26AB-00577362EE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EEE818-847F-5AA1-3B25-9740A4249E2C}"/>
              </a:ext>
            </a:extLst>
          </p:cNvPr>
          <p:cNvSpPr>
            <a:spLocks noGrp="1"/>
          </p:cNvSpPr>
          <p:nvPr>
            <p:ph type="title"/>
          </p:nvPr>
        </p:nvSpPr>
        <p:spPr/>
        <p:txBody>
          <a:bodyPr/>
          <a:lstStyle/>
          <a:p>
            <a:r>
              <a:rPr lang="en-US"/>
              <a:t>Regulation Comparison February</a:t>
            </a:r>
          </a:p>
        </p:txBody>
      </p:sp>
      <p:sp>
        <p:nvSpPr>
          <p:cNvPr id="5" name="Slide Number Placeholder 4">
            <a:extLst>
              <a:ext uri="{FF2B5EF4-FFF2-40B4-BE49-F238E27FC236}">
                <a16:creationId xmlns:a16="http://schemas.microsoft.com/office/drawing/2014/main" id="{EBC265F0-015B-1508-0A9D-D4EB2748E1C3}"/>
              </a:ext>
            </a:extLst>
          </p:cNvPr>
          <p:cNvSpPr>
            <a:spLocks noGrp="1"/>
          </p:cNvSpPr>
          <p:nvPr>
            <p:ph type="sldNum" sz="quarter" idx="12"/>
          </p:nvPr>
        </p:nvSpPr>
        <p:spPr/>
        <p:txBody>
          <a:bodyPr/>
          <a:lstStyle/>
          <a:p>
            <a:fld id="{BCDE79FB-97BA-492B-8D57-F1373F9ADA95}" type="slidenum">
              <a:rPr lang="en-US" smtClean="0"/>
              <a:t>43</a:t>
            </a:fld>
            <a:endParaRPr lang="en-US"/>
          </a:p>
        </p:txBody>
      </p:sp>
      <p:pic>
        <p:nvPicPr>
          <p:cNvPr id="7" name="Picture 6">
            <a:extLst>
              <a:ext uri="{FF2B5EF4-FFF2-40B4-BE49-F238E27FC236}">
                <a16:creationId xmlns:a16="http://schemas.microsoft.com/office/drawing/2014/main" id="{B69B92F1-F7F4-DC93-E587-4FC8F699E62E}"/>
              </a:ext>
            </a:extLst>
          </p:cNvPr>
          <p:cNvPicPr>
            <a:picLocks noChangeAspect="1"/>
          </p:cNvPicPr>
          <p:nvPr/>
        </p:nvPicPr>
        <p:blipFill>
          <a:blip r:embed="rId2"/>
          <a:stretch>
            <a:fillRect/>
          </a:stretch>
        </p:blipFill>
        <p:spPr>
          <a:xfrm>
            <a:off x="533400" y="820036"/>
            <a:ext cx="11053006" cy="5901439"/>
          </a:xfrm>
          <a:prstGeom prst="rect">
            <a:avLst/>
          </a:prstGeom>
        </p:spPr>
      </p:pic>
    </p:spTree>
    <p:extLst>
      <p:ext uri="{BB962C8B-B14F-4D97-AF65-F5344CB8AC3E}">
        <p14:creationId xmlns:p14="http://schemas.microsoft.com/office/powerpoint/2010/main" val="3606755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7F8AE-BCF7-7E84-ACDC-01A70606A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5323A-7EE1-E43B-D334-B7F00FF61873}"/>
              </a:ext>
            </a:extLst>
          </p:cNvPr>
          <p:cNvSpPr>
            <a:spLocks noGrp="1"/>
          </p:cNvSpPr>
          <p:nvPr>
            <p:ph type="title"/>
          </p:nvPr>
        </p:nvSpPr>
        <p:spPr/>
        <p:txBody>
          <a:bodyPr/>
          <a:lstStyle/>
          <a:p>
            <a:r>
              <a:rPr lang="en-US"/>
              <a:t>Regulation Comparison April</a:t>
            </a:r>
          </a:p>
        </p:txBody>
      </p:sp>
      <p:sp>
        <p:nvSpPr>
          <p:cNvPr id="5" name="Slide Number Placeholder 4">
            <a:extLst>
              <a:ext uri="{FF2B5EF4-FFF2-40B4-BE49-F238E27FC236}">
                <a16:creationId xmlns:a16="http://schemas.microsoft.com/office/drawing/2014/main" id="{E9583B3E-5267-96F0-42D0-675177717F7B}"/>
              </a:ext>
            </a:extLst>
          </p:cNvPr>
          <p:cNvSpPr>
            <a:spLocks noGrp="1"/>
          </p:cNvSpPr>
          <p:nvPr>
            <p:ph type="sldNum" sz="quarter" idx="12"/>
          </p:nvPr>
        </p:nvSpPr>
        <p:spPr/>
        <p:txBody>
          <a:bodyPr/>
          <a:lstStyle/>
          <a:p>
            <a:fld id="{BCDE79FB-97BA-492B-8D57-F1373F9ADA95}" type="slidenum">
              <a:rPr lang="en-US" smtClean="0"/>
              <a:t>44</a:t>
            </a:fld>
            <a:endParaRPr lang="en-US"/>
          </a:p>
        </p:txBody>
      </p:sp>
      <p:pic>
        <p:nvPicPr>
          <p:cNvPr id="9" name="Picture 8">
            <a:extLst>
              <a:ext uri="{FF2B5EF4-FFF2-40B4-BE49-F238E27FC236}">
                <a16:creationId xmlns:a16="http://schemas.microsoft.com/office/drawing/2014/main" id="{01BBCC35-9087-3378-6440-4DC934D78AAE}"/>
              </a:ext>
            </a:extLst>
          </p:cNvPr>
          <p:cNvPicPr>
            <a:picLocks noChangeAspect="1"/>
          </p:cNvPicPr>
          <p:nvPr/>
        </p:nvPicPr>
        <p:blipFill>
          <a:blip r:embed="rId2"/>
          <a:stretch>
            <a:fillRect/>
          </a:stretch>
        </p:blipFill>
        <p:spPr>
          <a:xfrm>
            <a:off x="572545" y="787801"/>
            <a:ext cx="11046909" cy="5852667"/>
          </a:xfrm>
          <a:prstGeom prst="rect">
            <a:avLst/>
          </a:prstGeom>
        </p:spPr>
      </p:pic>
    </p:spTree>
    <p:extLst>
      <p:ext uri="{BB962C8B-B14F-4D97-AF65-F5344CB8AC3E}">
        <p14:creationId xmlns:p14="http://schemas.microsoft.com/office/powerpoint/2010/main" val="2227762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1686C-A440-B88C-5894-357FA7856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73D3D0-B71C-3EFC-EB30-B7A6A6DC9D0D}"/>
              </a:ext>
            </a:extLst>
          </p:cNvPr>
          <p:cNvSpPr>
            <a:spLocks noGrp="1"/>
          </p:cNvSpPr>
          <p:nvPr>
            <p:ph type="title"/>
          </p:nvPr>
        </p:nvSpPr>
        <p:spPr/>
        <p:txBody>
          <a:bodyPr/>
          <a:lstStyle/>
          <a:p>
            <a:r>
              <a:rPr lang="en-US"/>
              <a:t>Regulation Comparison May</a:t>
            </a:r>
          </a:p>
        </p:txBody>
      </p:sp>
      <p:sp>
        <p:nvSpPr>
          <p:cNvPr id="5" name="Slide Number Placeholder 4">
            <a:extLst>
              <a:ext uri="{FF2B5EF4-FFF2-40B4-BE49-F238E27FC236}">
                <a16:creationId xmlns:a16="http://schemas.microsoft.com/office/drawing/2014/main" id="{F553EFB2-6500-9972-70BA-23480CDF2278}"/>
              </a:ext>
            </a:extLst>
          </p:cNvPr>
          <p:cNvSpPr>
            <a:spLocks noGrp="1"/>
          </p:cNvSpPr>
          <p:nvPr>
            <p:ph type="sldNum" sz="quarter" idx="12"/>
          </p:nvPr>
        </p:nvSpPr>
        <p:spPr/>
        <p:txBody>
          <a:bodyPr/>
          <a:lstStyle/>
          <a:p>
            <a:fld id="{BCDE79FB-97BA-492B-8D57-F1373F9ADA95}" type="slidenum">
              <a:rPr lang="en-US" smtClean="0"/>
              <a:t>45</a:t>
            </a:fld>
            <a:endParaRPr lang="en-US"/>
          </a:p>
        </p:txBody>
      </p:sp>
      <p:pic>
        <p:nvPicPr>
          <p:cNvPr id="7" name="Picture 6">
            <a:extLst>
              <a:ext uri="{FF2B5EF4-FFF2-40B4-BE49-F238E27FC236}">
                <a16:creationId xmlns:a16="http://schemas.microsoft.com/office/drawing/2014/main" id="{3FA1BE7E-0299-17E4-6A43-1C85FD034919}"/>
              </a:ext>
            </a:extLst>
          </p:cNvPr>
          <p:cNvPicPr>
            <a:picLocks noChangeAspect="1"/>
          </p:cNvPicPr>
          <p:nvPr/>
        </p:nvPicPr>
        <p:blipFill>
          <a:blip r:embed="rId2"/>
          <a:stretch>
            <a:fillRect/>
          </a:stretch>
        </p:blipFill>
        <p:spPr>
          <a:xfrm>
            <a:off x="608651" y="914400"/>
            <a:ext cx="10973751" cy="2572735"/>
          </a:xfrm>
          <a:prstGeom prst="rect">
            <a:avLst/>
          </a:prstGeom>
        </p:spPr>
      </p:pic>
      <p:pic>
        <p:nvPicPr>
          <p:cNvPr id="9" name="Picture 8">
            <a:extLst>
              <a:ext uri="{FF2B5EF4-FFF2-40B4-BE49-F238E27FC236}">
                <a16:creationId xmlns:a16="http://schemas.microsoft.com/office/drawing/2014/main" id="{CDC950E4-AEA4-00BE-278E-AFA76AD7FC9D}"/>
              </a:ext>
            </a:extLst>
          </p:cNvPr>
          <p:cNvPicPr>
            <a:picLocks noChangeAspect="1"/>
          </p:cNvPicPr>
          <p:nvPr/>
        </p:nvPicPr>
        <p:blipFill>
          <a:blip r:embed="rId3"/>
          <a:stretch>
            <a:fillRect/>
          </a:stretch>
        </p:blipFill>
        <p:spPr>
          <a:xfrm>
            <a:off x="535493" y="3429000"/>
            <a:ext cx="11046909" cy="3292125"/>
          </a:xfrm>
          <a:prstGeom prst="rect">
            <a:avLst/>
          </a:prstGeom>
        </p:spPr>
      </p:pic>
    </p:spTree>
    <p:extLst>
      <p:ext uri="{BB962C8B-B14F-4D97-AF65-F5344CB8AC3E}">
        <p14:creationId xmlns:p14="http://schemas.microsoft.com/office/powerpoint/2010/main" val="1507226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B6CAA-B169-8961-76BD-A34692EC325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4176C57-0000-9DD3-9297-FF66D94F5CB6}"/>
              </a:ext>
            </a:extLst>
          </p:cNvPr>
          <p:cNvSpPr>
            <a:spLocks noGrp="1"/>
          </p:cNvSpPr>
          <p:nvPr>
            <p:ph type="ctrTitle"/>
          </p:nvPr>
        </p:nvSpPr>
        <p:spPr/>
        <p:txBody>
          <a:bodyPr/>
          <a:lstStyle/>
          <a:p>
            <a:r>
              <a:rPr lang="en-US" dirty="0"/>
              <a:t>RRS</a:t>
            </a:r>
          </a:p>
        </p:txBody>
      </p:sp>
      <p:sp>
        <p:nvSpPr>
          <p:cNvPr id="7" name="Subtitle 6">
            <a:extLst>
              <a:ext uri="{FF2B5EF4-FFF2-40B4-BE49-F238E27FC236}">
                <a16:creationId xmlns:a16="http://schemas.microsoft.com/office/drawing/2014/main" id="{02C66851-5F06-B2E3-FA40-F38F702C81B5}"/>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180C5876-E740-0C97-14CA-3DED47D67ED7}"/>
              </a:ext>
            </a:extLst>
          </p:cNvPr>
          <p:cNvSpPr>
            <a:spLocks noGrp="1"/>
          </p:cNvSpPr>
          <p:nvPr>
            <p:ph type="sldNum" sz="quarter" idx="12"/>
          </p:nvPr>
        </p:nvSpPr>
        <p:spPr/>
        <p:txBody>
          <a:bodyPr/>
          <a:lstStyle/>
          <a:p>
            <a:fld id="{BCDE79FB-97BA-492B-8D57-F1373F9ADA95}" type="slidenum">
              <a:rPr lang="en-US" smtClean="0"/>
              <a:t>46</a:t>
            </a:fld>
            <a:endParaRPr lang="en-US"/>
          </a:p>
        </p:txBody>
      </p:sp>
    </p:spTree>
    <p:extLst>
      <p:ext uri="{BB962C8B-B14F-4D97-AF65-F5344CB8AC3E}">
        <p14:creationId xmlns:p14="http://schemas.microsoft.com/office/powerpoint/2010/main" val="3276444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2A32C-B601-82A9-99A3-B7ABC6FC9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DC10ED-F8DE-ECE5-9626-16AD2975D6F3}"/>
              </a:ext>
            </a:extLst>
          </p:cNvPr>
          <p:cNvSpPr>
            <a:spLocks noGrp="1"/>
          </p:cNvSpPr>
          <p:nvPr>
            <p:ph type="title"/>
          </p:nvPr>
        </p:nvSpPr>
        <p:spPr/>
        <p:txBody>
          <a:bodyPr/>
          <a:lstStyle/>
          <a:p>
            <a:r>
              <a:rPr lang="en-US" dirty="0"/>
              <a:t>Responsive Reserve Service Flowchart</a:t>
            </a:r>
          </a:p>
        </p:txBody>
      </p:sp>
      <p:sp>
        <p:nvSpPr>
          <p:cNvPr id="5" name="Slide Number Placeholder 4">
            <a:extLst>
              <a:ext uri="{FF2B5EF4-FFF2-40B4-BE49-F238E27FC236}">
                <a16:creationId xmlns:a16="http://schemas.microsoft.com/office/drawing/2014/main" id="{F1A5478A-90AD-B03E-BDE4-30EFA55FFF11}"/>
              </a:ext>
            </a:extLst>
          </p:cNvPr>
          <p:cNvSpPr>
            <a:spLocks noGrp="1"/>
          </p:cNvSpPr>
          <p:nvPr>
            <p:ph type="sldNum" sz="quarter" idx="12"/>
          </p:nvPr>
        </p:nvSpPr>
        <p:spPr/>
        <p:txBody>
          <a:bodyPr/>
          <a:lstStyle/>
          <a:p>
            <a:fld id="{BCDE79FB-97BA-492B-8D57-F1373F9ADA95}" type="slidenum">
              <a:rPr lang="en-US" smtClean="0"/>
              <a:t>47</a:t>
            </a:fld>
            <a:endParaRPr lang="en-US"/>
          </a:p>
        </p:txBody>
      </p:sp>
      <p:sp>
        <p:nvSpPr>
          <p:cNvPr id="4" name="Rounded Rectangle 2">
            <a:extLst>
              <a:ext uri="{FF2B5EF4-FFF2-40B4-BE49-F238E27FC236}">
                <a16:creationId xmlns:a16="http://schemas.microsoft.com/office/drawing/2014/main" id="{2550BA13-05D4-5D84-3FEF-6FC5F717C860}"/>
              </a:ext>
            </a:extLst>
          </p:cNvPr>
          <p:cNvSpPr/>
          <p:nvPr/>
        </p:nvSpPr>
        <p:spPr>
          <a:xfrm>
            <a:off x="152247" y="2743200"/>
            <a:ext cx="2084831" cy="1554480"/>
          </a:xfrm>
          <a:prstGeom prst="roundRect">
            <a:avLst/>
          </a:prstGeom>
          <a:solidFill>
            <a:srgbClr val="2E6FB0"/>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Historical system inertia</a:t>
            </a:r>
            <a:br>
              <a:rPr lang="en-US" sz="1400"/>
            </a:br>
            <a:r>
              <a:rPr lang="en-US" sz="1400"/>
              <a:t>(grid's resistance to frequency drops)</a:t>
            </a:r>
          </a:p>
        </p:txBody>
      </p:sp>
      <p:sp>
        <p:nvSpPr>
          <p:cNvPr id="6" name="Right Arrow 3">
            <a:extLst>
              <a:ext uri="{FF2B5EF4-FFF2-40B4-BE49-F238E27FC236}">
                <a16:creationId xmlns:a16="http://schemas.microsoft.com/office/drawing/2014/main" id="{7F3E6EC6-573D-6462-CCCB-6A8146574644}"/>
              </a:ext>
            </a:extLst>
          </p:cNvPr>
          <p:cNvSpPr/>
          <p:nvPr/>
        </p:nvSpPr>
        <p:spPr>
          <a:xfrm>
            <a:off x="2255367" y="3337560"/>
            <a:ext cx="329184" cy="36576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Rounded Rectangle 4">
            <a:extLst>
              <a:ext uri="{FF2B5EF4-FFF2-40B4-BE49-F238E27FC236}">
                <a16:creationId xmlns:a16="http://schemas.microsoft.com/office/drawing/2014/main" id="{EA752591-8510-1601-B1A7-A1EBEE4DB55D}"/>
              </a:ext>
            </a:extLst>
          </p:cNvPr>
          <p:cNvSpPr/>
          <p:nvPr/>
        </p:nvSpPr>
        <p:spPr>
          <a:xfrm>
            <a:off x="2602839" y="2743200"/>
            <a:ext cx="2084831" cy="1554480"/>
          </a:xfrm>
          <a:prstGeom prst="roundRect">
            <a:avLst/>
          </a:prstGeom>
          <a:solidFill>
            <a:srgbClr val="3E8E7E"/>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dirty="0"/>
              <a:t>Project expected inertia</a:t>
            </a:r>
            <a:br>
              <a:rPr lang="en-US" sz="1400" dirty="0"/>
            </a:br>
            <a:r>
              <a:rPr lang="en-US" sz="1400" dirty="0"/>
              <a:t>for each hour of next year</a:t>
            </a:r>
          </a:p>
        </p:txBody>
      </p:sp>
      <p:sp>
        <p:nvSpPr>
          <p:cNvPr id="8" name="Right Arrow 5">
            <a:extLst>
              <a:ext uri="{FF2B5EF4-FFF2-40B4-BE49-F238E27FC236}">
                <a16:creationId xmlns:a16="http://schemas.microsoft.com/office/drawing/2014/main" id="{B53F5F4F-25C7-20FB-7ABF-A68C91328F0C}"/>
              </a:ext>
            </a:extLst>
          </p:cNvPr>
          <p:cNvSpPr/>
          <p:nvPr/>
        </p:nvSpPr>
        <p:spPr>
          <a:xfrm>
            <a:off x="4705959" y="3337560"/>
            <a:ext cx="329184" cy="36576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ounded Rectangle 6">
            <a:extLst>
              <a:ext uri="{FF2B5EF4-FFF2-40B4-BE49-F238E27FC236}">
                <a16:creationId xmlns:a16="http://schemas.microsoft.com/office/drawing/2014/main" id="{85F0AC99-084D-9023-4F9F-3A304A5A2953}"/>
              </a:ext>
            </a:extLst>
          </p:cNvPr>
          <p:cNvSpPr/>
          <p:nvPr/>
        </p:nvSpPr>
        <p:spPr>
          <a:xfrm>
            <a:off x="5053431" y="2743200"/>
            <a:ext cx="2084831" cy="1554480"/>
          </a:xfrm>
          <a:prstGeom prst="roundRect">
            <a:avLst/>
          </a:prstGeom>
          <a:solidFill>
            <a:srgbClr val="3E8E7E"/>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Look up reserve needed</a:t>
            </a:r>
            <a:br>
              <a:rPr lang="en-US" sz="1400"/>
            </a:br>
            <a:r>
              <a:rPr lang="en-US" sz="1400"/>
              <a:t>(NERC / IFRO requirement table)</a:t>
            </a:r>
          </a:p>
        </p:txBody>
      </p:sp>
      <p:sp>
        <p:nvSpPr>
          <p:cNvPr id="10" name="Right Arrow 7">
            <a:extLst>
              <a:ext uri="{FF2B5EF4-FFF2-40B4-BE49-F238E27FC236}">
                <a16:creationId xmlns:a16="http://schemas.microsoft.com/office/drawing/2014/main" id="{93B75D2B-D7F7-D182-B838-148DCB8EA361}"/>
              </a:ext>
            </a:extLst>
          </p:cNvPr>
          <p:cNvSpPr/>
          <p:nvPr/>
        </p:nvSpPr>
        <p:spPr>
          <a:xfrm>
            <a:off x="7156551" y="3337560"/>
            <a:ext cx="329184" cy="36576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ounded Rectangle 8">
            <a:extLst>
              <a:ext uri="{FF2B5EF4-FFF2-40B4-BE49-F238E27FC236}">
                <a16:creationId xmlns:a16="http://schemas.microsoft.com/office/drawing/2014/main" id="{0FB8DF89-0F47-7ACD-496F-E7E9B0783C70}"/>
              </a:ext>
            </a:extLst>
          </p:cNvPr>
          <p:cNvSpPr/>
          <p:nvPr/>
        </p:nvSpPr>
        <p:spPr>
          <a:xfrm>
            <a:off x="7504023" y="2743200"/>
            <a:ext cx="2084831" cy="1554480"/>
          </a:xfrm>
          <a:prstGeom prst="roundRect">
            <a:avLst/>
          </a:prstGeom>
          <a:solidFill>
            <a:srgbClr val="3E8E7E"/>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Apply minimum floor</a:t>
            </a:r>
            <a:br>
              <a:rPr lang="en-US" sz="1400"/>
            </a:br>
            <a:r>
              <a:rPr lang="en-US" sz="1400"/>
              <a:t>(never below required baseline)</a:t>
            </a:r>
          </a:p>
        </p:txBody>
      </p:sp>
      <p:sp>
        <p:nvSpPr>
          <p:cNvPr id="12" name="Right Arrow 9">
            <a:extLst>
              <a:ext uri="{FF2B5EF4-FFF2-40B4-BE49-F238E27FC236}">
                <a16:creationId xmlns:a16="http://schemas.microsoft.com/office/drawing/2014/main" id="{141DE230-5BF8-E970-057B-DD75E7C5A331}"/>
              </a:ext>
            </a:extLst>
          </p:cNvPr>
          <p:cNvSpPr/>
          <p:nvPr/>
        </p:nvSpPr>
        <p:spPr>
          <a:xfrm>
            <a:off x="9607143" y="3337560"/>
            <a:ext cx="329184" cy="365760"/>
          </a:xfrm>
          <a:prstGeom prst="rightArrow">
            <a:avLst/>
          </a:prstGeom>
          <a:solidFill>
            <a:srgbClr val="1F3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ounded Rectangle 10">
            <a:extLst>
              <a:ext uri="{FF2B5EF4-FFF2-40B4-BE49-F238E27FC236}">
                <a16:creationId xmlns:a16="http://schemas.microsoft.com/office/drawing/2014/main" id="{5582AB67-882A-4A3D-BD7D-1D412C1BCCD9}"/>
              </a:ext>
            </a:extLst>
          </p:cNvPr>
          <p:cNvSpPr/>
          <p:nvPr/>
        </p:nvSpPr>
        <p:spPr>
          <a:xfrm>
            <a:off x="9954615" y="2743200"/>
            <a:ext cx="2084831" cy="1554480"/>
          </a:xfrm>
          <a:prstGeom prst="roundRect">
            <a:avLst/>
          </a:prstGeom>
          <a:solidFill>
            <a:srgbClr val="4CA14E"/>
          </a:solidFill>
          <a:ln w="15875">
            <a:solidFill>
              <a:srgbClr val="FFFFFF"/>
            </a:solidFill>
          </a:ln>
          <a:effectLst/>
        </p:spPr>
        <p:style>
          <a:lnRef idx="1">
            <a:schemeClr val="accent1"/>
          </a:lnRef>
          <a:fillRef idx="3">
            <a:schemeClr val="accent1"/>
          </a:fillRef>
          <a:effectRef idx="2">
            <a:schemeClr val="accent1"/>
          </a:effectRef>
          <a:fontRef idx="minor">
            <a:schemeClr val="lt1"/>
          </a:fontRef>
        </p:style>
        <p:txBody>
          <a:bodyPr wrap="square" rtlCol="0" anchor="ctr"/>
          <a:lstStyle/>
          <a:p>
            <a:pPr algn="ctr">
              <a:defRPr sz="1300" b="1">
                <a:solidFill>
                  <a:srgbClr val="FFFFFF"/>
                </a:solidFill>
              </a:defRPr>
            </a:pPr>
            <a:r>
              <a:rPr lang="en-US" sz="1400"/>
              <a:t>Monthly RRS requirement</a:t>
            </a:r>
            <a:br>
              <a:rPr lang="en-US" sz="1400"/>
            </a:br>
            <a:r>
              <a:rPr lang="en-US" sz="1400"/>
              <a:t>by hour of day</a:t>
            </a:r>
          </a:p>
        </p:txBody>
      </p:sp>
      <p:sp>
        <p:nvSpPr>
          <p:cNvPr id="14" name="TextBox 13">
            <a:extLst>
              <a:ext uri="{FF2B5EF4-FFF2-40B4-BE49-F238E27FC236}">
                <a16:creationId xmlns:a16="http://schemas.microsoft.com/office/drawing/2014/main" id="{D90681E0-9D40-E694-B408-35AF069B19AC}"/>
              </a:ext>
            </a:extLst>
          </p:cNvPr>
          <p:cNvSpPr txBox="1"/>
          <p:nvPr/>
        </p:nvSpPr>
        <p:spPr>
          <a:xfrm>
            <a:off x="152247" y="1544588"/>
            <a:ext cx="11582400" cy="338554"/>
          </a:xfrm>
          <a:prstGeom prst="rect">
            <a:avLst/>
          </a:prstGeom>
          <a:noFill/>
        </p:spPr>
        <p:txBody>
          <a:bodyPr wrap="square" rtlCol="0">
            <a:spAutoFit/>
          </a:bodyPr>
          <a:lstStyle/>
          <a:p>
            <a:pPr marL="285750" indent="-285750">
              <a:buFont typeface="Arial" panose="020B0604020202020204" pitchFamily="34" charset="0"/>
              <a:buChar char="•"/>
            </a:pPr>
            <a:r>
              <a:rPr lang="en-US" sz="1600"/>
              <a:t>Responsive Reserve Service Methodology remains unchanged</a:t>
            </a:r>
          </a:p>
        </p:txBody>
      </p:sp>
    </p:spTree>
    <p:extLst>
      <p:ext uri="{BB962C8B-B14F-4D97-AF65-F5344CB8AC3E}">
        <p14:creationId xmlns:p14="http://schemas.microsoft.com/office/powerpoint/2010/main" val="3280406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45FE0-7C45-C1E2-D2CE-6EA77B9C9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702B4-AE28-8DB7-4702-4A268E20B4FF}"/>
              </a:ext>
            </a:extLst>
          </p:cNvPr>
          <p:cNvSpPr>
            <a:spLocks noGrp="1"/>
          </p:cNvSpPr>
          <p:nvPr>
            <p:ph type="title"/>
          </p:nvPr>
        </p:nvSpPr>
        <p:spPr/>
        <p:txBody>
          <a:bodyPr/>
          <a:lstStyle/>
          <a:p>
            <a:r>
              <a:rPr lang="en-US"/>
              <a:t>Responsive Reserve Service February</a:t>
            </a:r>
          </a:p>
        </p:txBody>
      </p:sp>
      <p:sp>
        <p:nvSpPr>
          <p:cNvPr id="5" name="Slide Number Placeholder 4">
            <a:extLst>
              <a:ext uri="{FF2B5EF4-FFF2-40B4-BE49-F238E27FC236}">
                <a16:creationId xmlns:a16="http://schemas.microsoft.com/office/drawing/2014/main" id="{14ABB9FD-D9C4-D1E5-3BD3-B21B40AC341B}"/>
              </a:ext>
            </a:extLst>
          </p:cNvPr>
          <p:cNvSpPr>
            <a:spLocks noGrp="1"/>
          </p:cNvSpPr>
          <p:nvPr>
            <p:ph type="sldNum" sz="quarter" idx="12"/>
          </p:nvPr>
        </p:nvSpPr>
        <p:spPr/>
        <p:txBody>
          <a:bodyPr/>
          <a:lstStyle/>
          <a:p>
            <a:fld id="{BCDE79FB-97BA-492B-8D57-F1373F9ADA95}" type="slidenum">
              <a:rPr lang="en-US" smtClean="0"/>
              <a:t>48</a:t>
            </a:fld>
            <a:endParaRPr lang="en-US"/>
          </a:p>
        </p:txBody>
      </p:sp>
      <p:pic>
        <p:nvPicPr>
          <p:cNvPr id="6" name="Picture 5">
            <a:extLst>
              <a:ext uri="{FF2B5EF4-FFF2-40B4-BE49-F238E27FC236}">
                <a16:creationId xmlns:a16="http://schemas.microsoft.com/office/drawing/2014/main" id="{E4B7AA65-7CC1-E52A-87CB-872554473220}"/>
              </a:ext>
            </a:extLst>
          </p:cNvPr>
          <p:cNvPicPr>
            <a:picLocks noChangeAspect="1"/>
          </p:cNvPicPr>
          <p:nvPr/>
        </p:nvPicPr>
        <p:blipFill>
          <a:blip r:embed="rId2"/>
          <a:stretch>
            <a:fillRect/>
          </a:stretch>
        </p:blipFill>
        <p:spPr>
          <a:xfrm>
            <a:off x="1636389" y="975147"/>
            <a:ext cx="8919221" cy="4907705"/>
          </a:xfrm>
          <a:prstGeom prst="rect">
            <a:avLst/>
          </a:prstGeom>
        </p:spPr>
      </p:pic>
    </p:spTree>
    <p:extLst>
      <p:ext uri="{BB962C8B-B14F-4D97-AF65-F5344CB8AC3E}">
        <p14:creationId xmlns:p14="http://schemas.microsoft.com/office/powerpoint/2010/main" val="1287026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6CDEC-505C-AF26-D9BC-71029366FA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140F3B-4811-1D13-E963-0F5A954E0F86}"/>
              </a:ext>
            </a:extLst>
          </p:cNvPr>
          <p:cNvSpPr>
            <a:spLocks noGrp="1"/>
          </p:cNvSpPr>
          <p:nvPr>
            <p:ph type="title"/>
          </p:nvPr>
        </p:nvSpPr>
        <p:spPr/>
        <p:txBody>
          <a:bodyPr/>
          <a:lstStyle/>
          <a:p>
            <a:r>
              <a:rPr lang="en-US"/>
              <a:t>Responsive Reserve Service March</a:t>
            </a:r>
          </a:p>
        </p:txBody>
      </p:sp>
      <p:sp>
        <p:nvSpPr>
          <p:cNvPr id="5" name="Slide Number Placeholder 4">
            <a:extLst>
              <a:ext uri="{FF2B5EF4-FFF2-40B4-BE49-F238E27FC236}">
                <a16:creationId xmlns:a16="http://schemas.microsoft.com/office/drawing/2014/main" id="{118AC8D9-AF02-B954-12B6-F9330CF4307F}"/>
              </a:ext>
            </a:extLst>
          </p:cNvPr>
          <p:cNvSpPr>
            <a:spLocks noGrp="1"/>
          </p:cNvSpPr>
          <p:nvPr>
            <p:ph type="sldNum" sz="quarter" idx="12"/>
          </p:nvPr>
        </p:nvSpPr>
        <p:spPr/>
        <p:txBody>
          <a:bodyPr/>
          <a:lstStyle/>
          <a:p>
            <a:fld id="{BCDE79FB-97BA-492B-8D57-F1373F9ADA95}" type="slidenum">
              <a:rPr lang="en-US" smtClean="0"/>
              <a:t>49</a:t>
            </a:fld>
            <a:endParaRPr lang="en-US"/>
          </a:p>
        </p:txBody>
      </p:sp>
      <p:pic>
        <p:nvPicPr>
          <p:cNvPr id="6" name="Picture 5">
            <a:extLst>
              <a:ext uri="{FF2B5EF4-FFF2-40B4-BE49-F238E27FC236}">
                <a16:creationId xmlns:a16="http://schemas.microsoft.com/office/drawing/2014/main" id="{46CA2813-DC0A-038E-E275-E89B542027BC}"/>
              </a:ext>
            </a:extLst>
          </p:cNvPr>
          <p:cNvPicPr>
            <a:picLocks noChangeAspect="1"/>
          </p:cNvPicPr>
          <p:nvPr/>
        </p:nvPicPr>
        <p:blipFill>
          <a:blip r:embed="rId2"/>
          <a:stretch>
            <a:fillRect/>
          </a:stretch>
        </p:blipFill>
        <p:spPr>
          <a:xfrm>
            <a:off x="1636389" y="1142295"/>
            <a:ext cx="8919221" cy="4907705"/>
          </a:xfrm>
          <a:prstGeom prst="rect">
            <a:avLst/>
          </a:prstGeom>
        </p:spPr>
      </p:pic>
    </p:spTree>
    <p:extLst>
      <p:ext uri="{BB962C8B-B14F-4D97-AF65-F5344CB8AC3E}">
        <p14:creationId xmlns:p14="http://schemas.microsoft.com/office/powerpoint/2010/main" val="129009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F95CF-D653-2574-C11E-1B5627904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3DA3B-730E-F9D8-39E1-E673919110DA}"/>
              </a:ext>
            </a:extLst>
          </p:cNvPr>
          <p:cNvSpPr>
            <a:spLocks noGrp="1"/>
          </p:cNvSpPr>
          <p:nvPr>
            <p:ph type="title"/>
          </p:nvPr>
        </p:nvSpPr>
        <p:spPr/>
        <p:txBody>
          <a:bodyPr/>
          <a:lstStyle/>
          <a:p>
            <a:r>
              <a:rPr lang="en-US"/>
              <a:t>Regulation Service Methodology Changes</a:t>
            </a:r>
          </a:p>
        </p:txBody>
      </p:sp>
      <p:sp>
        <p:nvSpPr>
          <p:cNvPr id="3" name="Text Placeholder 2">
            <a:extLst>
              <a:ext uri="{FF2B5EF4-FFF2-40B4-BE49-F238E27FC236}">
                <a16:creationId xmlns:a16="http://schemas.microsoft.com/office/drawing/2014/main" id="{FF19B5F1-5DA6-8FBE-56DE-797EBBBD9EEB}"/>
              </a:ext>
            </a:extLst>
          </p:cNvPr>
          <p:cNvSpPr>
            <a:spLocks noGrp="1"/>
          </p:cNvSpPr>
          <p:nvPr>
            <p:ph type="body" sz="quarter" idx="16"/>
          </p:nvPr>
        </p:nvSpPr>
        <p:spPr>
          <a:xfrm>
            <a:off x="495300" y="1300163"/>
            <a:ext cx="11163300" cy="3486149"/>
          </a:xfrm>
        </p:spPr>
        <p:txBody>
          <a:bodyPr/>
          <a:lstStyle/>
          <a:p>
            <a:pPr algn="just"/>
            <a:r>
              <a:rPr lang="en-US" sz="1800" dirty="0"/>
              <a:t>Methodology</a:t>
            </a:r>
          </a:p>
          <a:p>
            <a:pPr lvl="1" algn="just"/>
            <a:r>
              <a:rPr lang="en-US" sz="1800" dirty="0"/>
              <a:t>ERCOT is considering one change in the methodology used to compute the minimum Regulation Service requirements in 2027.</a:t>
            </a:r>
          </a:p>
          <a:p>
            <a:pPr marL="642937" lvl="2" indent="0" algn="just">
              <a:buNone/>
            </a:pPr>
            <a:endParaRPr lang="en-US" sz="1600" dirty="0"/>
          </a:p>
          <a:p>
            <a:pPr lvl="1" algn="just"/>
            <a:r>
              <a:rPr lang="en-US" sz="1800" dirty="0"/>
              <a:t>The preliminary Regulation quantities for January 2027 through May 2027 in subsequent slides have been computed using </a:t>
            </a:r>
            <a:r>
              <a:rPr lang="en-US" sz="1800" u="sng" dirty="0"/>
              <a:t>current methodology</a:t>
            </a:r>
            <a:r>
              <a:rPr lang="en-US" sz="1800" dirty="0"/>
              <a:t> (2025 and 2026 five-minute net load variability), </a:t>
            </a:r>
            <a:r>
              <a:rPr lang="en-US" sz="1800" u="sng" dirty="0"/>
              <a:t>updated Wind Adjustment tables</a:t>
            </a:r>
            <a:r>
              <a:rPr lang="en-US" sz="1800" dirty="0"/>
              <a:t> and the </a:t>
            </a:r>
            <a:r>
              <a:rPr lang="en-US" sz="1800" u="sng" dirty="0"/>
              <a:t>updated Solar Adjustment tables</a:t>
            </a:r>
            <a:r>
              <a:rPr lang="en-US" sz="1800" dirty="0"/>
              <a:t>.</a:t>
            </a:r>
          </a:p>
          <a:p>
            <a:pPr lvl="1" algn="just"/>
            <a:endParaRPr lang="en-US" sz="1800" dirty="0"/>
          </a:p>
          <a:p>
            <a:pPr lvl="1" algn="just"/>
            <a:r>
              <a:rPr lang="en-US" sz="1800" dirty="0"/>
              <a:t>ERCOT continues to monitor the impacts of Large Load ramping relating to this methodology to determine if a new adjustment factor needs to be introduced.</a:t>
            </a:r>
          </a:p>
          <a:p>
            <a:pPr lvl="1" algn="just"/>
            <a:endParaRPr lang="en-US" sz="1600" dirty="0"/>
          </a:p>
          <a:p>
            <a:pPr marL="285750" indent="-285750">
              <a:buFont typeface="Arial" panose="020B0604020202020204" pitchFamily="34" charset="0"/>
              <a:buChar char="•"/>
            </a:pPr>
            <a:endParaRPr lang="en-US" dirty="0">
              <a:highlight>
                <a:srgbClr val="FFFF00"/>
              </a:highlight>
            </a:endParaRPr>
          </a:p>
        </p:txBody>
      </p:sp>
      <p:sp>
        <p:nvSpPr>
          <p:cNvPr id="5" name="Slide Number Placeholder 4">
            <a:extLst>
              <a:ext uri="{FF2B5EF4-FFF2-40B4-BE49-F238E27FC236}">
                <a16:creationId xmlns:a16="http://schemas.microsoft.com/office/drawing/2014/main" id="{2A2EF8C8-2B94-04DB-16FA-4C5C34BDEDDA}"/>
              </a:ext>
            </a:extLst>
          </p:cNvPr>
          <p:cNvSpPr>
            <a:spLocks noGrp="1"/>
          </p:cNvSpPr>
          <p:nvPr>
            <p:ph type="sldNum" sz="quarter" idx="12"/>
          </p:nvPr>
        </p:nvSpPr>
        <p:spPr/>
        <p:txBody>
          <a:bodyPr/>
          <a:lstStyle/>
          <a:p>
            <a:fld id="{BCDE79FB-97BA-492B-8D57-F1373F9ADA95}" type="slidenum">
              <a:rPr lang="en-US" smtClean="0"/>
              <a:t>5</a:t>
            </a:fld>
            <a:endParaRPr lang="en-US"/>
          </a:p>
        </p:txBody>
      </p:sp>
    </p:spTree>
    <p:extLst>
      <p:ext uri="{BB962C8B-B14F-4D97-AF65-F5344CB8AC3E}">
        <p14:creationId xmlns:p14="http://schemas.microsoft.com/office/powerpoint/2010/main" val="3514358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FEFB9-8501-BCD1-C2FE-59E4CBE2F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4EBEE9-70FB-6C78-3459-C9FEEB15CD90}"/>
              </a:ext>
            </a:extLst>
          </p:cNvPr>
          <p:cNvSpPr>
            <a:spLocks noGrp="1"/>
          </p:cNvSpPr>
          <p:nvPr>
            <p:ph type="title"/>
          </p:nvPr>
        </p:nvSpPr>
        <p:spPr/>
        <p:txBody>
          <a:bodyPr/>
          <a:lstStyle/>
          <a:p>
            <a:r>
              <a:rPr lang="en-US"/>
              <a:t>Responsive Reserve Service April</a:t>
            </a:r>
          </a:p>
        </p:txBody>
      </p:sp>
      <p:sp>
        <p:nvSpPr>
          <p:cNvPr id="5" name="Slide Number Placeholder 4">
            <a:extLst>
              <a:ext uri="{FF2B5EF4-FFF2-40B4-BE49-F238E27FC236}">
                <a16:creationId xmlns:a16="http://schemas.microsoft.com/office/drawing/2014/main" id="{9070BC7B-7759-77D3-BE43-02FDDD6C41A3}"/>
              </a:ext>
            </a:extLst>
          </p:cNvPr>
          <p:cNvSpPr>
            <a:spLocks noGrp="1"/>
          </p:cNvSpPr>
          <p:nvPr>
            <p:ph type="sldNum" sz="quarter" idx="12"/>
          </p:nvPr>
        </p:nvSpPr>
        <p:spPr/>
        <p:txBody>
          <a:bodyPr/>
          <a:lstStyle/>
          <a:p>
            <a:fld id="{BCDE79FB-97BA-492B-8D57-F1373F9ADA95}" type="slidenum">
              <a:rPr lang="en-US" smtClean="0"/>
              <a:t>50</a:t>
            </a:fld>
            <a:endParaRPr lang="en-US"/>
          </a:p>
        </p:txBody>
      </p:sp>
      <p:pic>
        <p:nvPicPr>
          <p:cNvPr id="6" name="Picture 5">
            <a:extLst>
              <a:ext uri="{FF2B5EF4-FFF2-40B4-BE49-F238E27FC236}">
                <a16:creationId xmlns:a16="http://schemas.microsoft.com/office/drawing/2014/main" id="{BC4D297B-CA13-43D2-8243-D84BFBCED65B}"/>
              </a:ext>
            </a:extLst>
          </p:cNvPr>
          <p:cNvPicPr>
            <a:picLocks noChangeAspect="1"/>
          </p:cNvPicPr>
          <p:nvPr/>
        </p:nvPicPr>
        <p:blipFill>
          <a:blip r:embed="rId2"/>
          <a:stretch>
            <a:fillRect/>
          </a:stretch>
        </p:blipFill>
        <p:spPr>
          <a:xfrm>
            <a:off x="1541893" y="1053895"/>
            <a:ext cx="9108213" cy="5084505"/>
          </a:xfrm>
          <a:prstGeom prst="rect">
            <a:avLst/>
          </a:prstGeom>
        </p:spPr>
      </p:pic>
    </p:spTree>
    <p:extLst>
      <p:ext uri="{BB962C8B-B14F-4D97-AF65-F5344CB8AC3E}">
        <p14:creationId xmlns:p14="http://schemas.microsoft.com/office/powerpoint/2010/main" val="2995504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934E-4B73-5946-E276-3B90F52AFAD1}"/>
              </a:ext>
            </a:extLst>
          </p:cNvPr>
          <p:cNvSpPr>
            <a:spLocks noGrp="1"/>
          </p:cNvSpPr>
          <p:nvPr>
            <p:ph type="title"/>
          </p:nvPr>
        </p:nvSpPr>
        <p:spPr/>
        <p:txBody>
          <a:bodyPr/>
          <a:lstStyle/>
          <a:p>
            <a:r>
              <a:rPr lang="en-US" dirty="0"/>
              <a:t>Average Inertia per Hour 2021-2026</a:t>
            </a:r>
          </a:p>
        </p:txBody>
      </p:sp>
      <p:sp>
        <p:nvSpPr>
          <p:cNvPr id="3" name="Text Placeholder 2">
            <a:extLst>
              <a:ext uri="{FF2B5EF4-FFF2-40B4-BE49-F238E27FC236}">
                <a16:creationId xmlns:a16="http://schemas.microsoft.com/office/drawing/2014/main" id="{DE0D4077-3C19-10BD-F4BD-AF1278957320}"/>
              </a:ext>
            </a:extLst>
          </p:cNvPr>
          <p:cNvSpPr>
            <a:spLocks noGrp="1"/>
          </p:cNvSpPr>
          <p:nvPr>
            <p:ph type="body" sz="quarter" idx="16"/>
          </p:nvPr>
        </p:nvSpPr>
        <p:spPr>
          <a:xfrm>
            <a:off x="495300" y="1258530"/>
            <a:ext cx="11163300" cy="616538"/>
          </a:xfrm>
        </p:spPr>
        <p:txBody>
          <a:bodyPr/>
          <a:lstStyle/>
          <a:p>
            <a:pPr marL="285750" indent="-285750">
              <a:buFont typeface="Arial" panose="020B0604020202020204" pitchFamily="34" charset="0"/>
              <a:buChar char="•"/>
            </a:pPr>
            <a:r>
              <a:rPr lang="en-US" dirty="0"/>
              <a:t>From 2025 and onwards the lowest hours of inertia have moved from the night hours to the middle of the day.</a:t>
            </a:r>
          </a:p>
          <a:p>
            <a:endParaRPr lang="en-US" dirty="0"/>
          </a:p>
        </p:txBody>
      </p:sp>
      <p:sp>
        <p:nvSpPr>
          <p:cNvPr id="5" name="Slide Number Placeholder 4">
            <a:extLst>
              <a:ext uri="{FF2B5EF4-FFF2-40B4-BE49-F238E27FC236}">
                <a16:creationId xmlns:a16="http://schemas.microsoft.com/office/drawing/2014/main" id="{A1F155F7-BF78-4FDF-1AD0-EDEEFE03248F}"/>
              </a:ext>
            </a:extLst>
          </p:cNvPr>
          <p:cNvSpPr>
            <a:spLocks noGrp="1"/>
          </p:cNvSpPr>
          <p:nvPr>
            <p:ph type="sldNum" sz="quarter" idx="12"/>
          </p:nvPr>
        </p:nvSpPr>
        <p:spPr/>
        <p:txBody>
          <a:bodyPr/>
          <a:lstStyle/>
          <a:p>
            <a:fld id="{BCDE79FB-97BA-492B-8D57-F1373F9ADA95}" type="slidenum">
              <a:rPr lang="en-US" smtClean="0"/>
              <a:t>51</a:t>
            </a:fld>
            <a:endParaRPr lang="en-US"/>
          </a:p>
        </p:txBody>
      </p:sp>
      <p:pic>
        <p:nvPicPr>
          <p:cNvPr id="7" name="Picture 6">
            <a:extLst>
              <a:ext uri="{FF2B5EF4-FFF2-40B4-BE49-F238E27FC236}">
                <a16:creationId xmlns:a16="http://schemas.microsoft.com/office/drawing/2014/main" id="{53158354-92CD-6C77-D82B-E80F47BB1AE5}"/>
              </a:ext>
            </a:extLst>
          </p:cNvPr>
          <p:cNvPicPr>
            <a:picLocks noChangeAspect="1"/>
          </p:cNvPicPr>
          <p:nvPr/>
        </p:nvPicPr>
        <p:blipFill>
          <a:blip r:embed="rId2"/>
          <a:stretch>
            <a:fillRect/>
          </a:stretch>
        </p:blipFill>
        <p:spPr>
          <a:xfrm>
            <a:off x="1678521" y="1692506"/>
            <a:ext cx="7773074" cy="4663844"/>
          </a:xfrm>
          <a:prstGeom prst="rect">
            <a:avLst/>
          </a:prstGeom>
        </p:spPr>
      </p:pic>
    </p:spTree>
    <p:extLst>
      <p:ext uri="{BB962C8B-B14F-4D97-AF65-F5344CB8AC3E}">
        <p14:creationId xmlns:p14="http://schemas.microsoft.com/office/powerpoint/2010/main" val="12294807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B963F-1574-6B33-CD06-A2F9134D0DC2}"/>
              </a:ext>
            </a:extLst>
          </p:cNvPr>
          <p:cNvSpPr>
            <a:spLocks noGrp="1"/>
          </p:cNvSpPr>
          <p:nvPr>
            <p:ph type="title"/>
          </p:nvPr>
        </p:nvSpPr>
        <p:spPr/>
        <p:txBody>
          <a:bodyPr/>
          <a:lstStyle/>
          <a:p>
            <a:r>
              <a:rPr lang="en-US" dirty="0"/>
              <a:t>Average Inertia per Hour 2021-2026 (Seasonal)</a:t>
            </a:r>
          </a:p>
        </p:txBody>
      </p:sp>
      <p:sp>
        <p:nvSpPr>
          <p:cNvPr id="5" name="Slide Number Placeholder 4">
            <a:extLst>
              <a:ext uri="{FF2B5EF4-FFF2-40B4-BE49-F238E27FC236}">
                <a16:creationId xmlns:a16="http://schemas.microsoft.com/office/drawing/2014/main" id="{DDFF39EF-C0F1-FE6B-7B00-1C79E66A2458}"/>
              </a:ext>
            </a:extLst>
          </p:cNvPr>
          <p:cNvSpPr>
            <a:spLocks noGrp="1"/>
          </p:cNvSpPr>
          <p:nvPr>
            <p:ph type="sldNum" sz="quarter" idx="12"/>
          </p:nvPr>
        </p:nvSpPr>
        <p:spPr/>
        <p:txBody>
          <a:bodyPr/>
          <a:lstStyle/>
          <a:p>
            <a:fld id="{BCDE79FB-97BA-492B-8D57-F1373F9ADA95}" type="slidenum">
              <a:rPr lang="en-US" smtClean="0"/>
              <a:t>52</a:t>
            </a:fld>
            <a:endParaRPr lang="en-US"/>
          </a:p>
        </p:txBody>
      </p:sp>
      <p:sp>
        <p:nvSpPr>
          <p:cNvPr id="16" name="TextBox 15">
            <a:extLst>
              <a:ext uri="{FF2B5EF4-FFF2-40B4-BE49-F238E27FC236}">
                <a16:creationId xmlns:a16="http://schemas.microsoft.com/office/drawing/2014/main" id="{D5231CD4-554D-4223-F016-BFFA984FDBD3}"/>
              </a:ext>
            </a:extLst>
          </p:cNvPr>
          <p:cNvSpPr txBox="1"/>
          <p:nvPr/>
        </p:nvSpPr>
        <p:spPr>
          <a:xfrm>
            <a:off x="7559775" y="6342619"/>
            <a:ext cx="3374925" cy="338554"/>
          </a:xfrm>
          <a:prstGeom prst="rect">
            <a:avLst/>
          </a:prstGeom>
          <a:noFill/>
          <a:ln>
            <a:noFill/>
          </a:ln>
        </p:spPr>
        <p:txBody>
          <a:bodyPr wrap="square" rtlCol="0">
            <a:spAutoFit/>
          </a:bodyPr>
          <a:lstStyle/>
          <a:p>
            <a:pPr marL="285750" indent="-285750">
              <a:buFont typeface="Wingdings" panose="05000000000000000000" pitchFamily="2" charset="2"/>
              <a:buChar char="v"/>
            </a:pPr>
            <a:r>
              <a:rPr lang="en-US" sz="800" dirty="0"/>
              <a:t>Winter average Inertia contains previous year December data</a:t>
            </a:r>
          </a:p>
          <a:p>
            <a:pPr marL="285750" indent="-285750">
              <a:buFont typeface="Wingdings" panose="05000000000000000000" pitchFamily="2" charset="2"/>
              <a:buChar char="v"/>
            </a:pPr>
            <a:r>
              <a:rPr lang="en-US" sz="800" dirty="0"/>
              <a:t>Y-Axis scales are different in each chart</a:t>
            </a:r>
          </a:p>
        </p:txBody>
      </p:sp>
      <p:pic>
        <p:nvPicPr>
          <p:cNvPr id="22" name="Picture 21">
            <a:extLst>
              <a:ext uri="{FF2B5EF4-FFF2-40B4-BE49-F238E27FC236}">
                <a16:creationId xmlns:a16="http://schemas.microsoft.com/office/drawing/2014/main" id="{903B0E40-8B10-FA1E-9F54-AC7F591AACCE}"/>
              </a:ext>
            </a:extLst>
          </p:cNvPr>
          <p:cNvPicPr>
            <a:picLocks noChangeAspect="1"/>
          </p:cNvPicPr>
          <p:nvPr/>
        </p:nvPicPr>
        <p:blipFill>
          <a:blip r:embed="rId2"/>
          <a:stretch>
            <a:fillRect/>
          </a:stretch>
        </p:blipFill>
        <p:spPr>
          <a:xfrm>
            <a:off x="1026671" y="1063025"/>
            <a:ext cx="9352075" cy="5279594"/>
          </a:xfrm>
          <a:prstGeom prst="rect">
            <a:avLst/>
          </a:prstGeom>
        </p:spPr>
      </p:pic>
    </p:spTree>
    <p:extLst>
      <p:ext uri="{BB962C8B-B14F-4D97-AF65-F5344CB8AC3E}">
        <p14:creationId xmlns:p14="http://schemas.microsoft.com/office/powerpoint/2010/main" val="33603652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77DE49-754D-C83B-2F1B-C845A4AA2F8B}"/>
              </a:ext>
            </a:extLst>
          </p:cNvPr>
          <p:cNvSpPr>
            <a:spLocks noGrp="1"/>
          </p:cNvSpPr>
          <p:nvPr>
            <p:ph type="title"/>
          </p:nvPr>
        </p:nvSpPr>
        <p:spPr/>
        <p:txBody>
          <a:bodyPr/>
          <a:lstStyle/>
          <a:p>
            <a:r>
              <a:rPr lang="en-US" dirty="0"/>
              <a:t>Monthly Inertia from 2022-2026*</a:t>
            </a:r>
          </a:p>
        </p:txBody>
      </p:sp>
      <p:sp>
        <p:nvSpPr>
          <p:cNvPr id="5" name="Slide Number Placeholder 4">
            <a:extLst>
              <a:ext uri="{FF2B5EF4-FFF2-40B4-BE49-F238E27FC236}">
                <a16:creationId xmlns:a16="http://schemas.microsoft.com/office/drawing/2014/main" id="{BB750DA0-04A5-9EBF-BE4F-5187BD184354}"/>
              </a:ext>
            </a:extLst>
          </p:cNvPr>
          <p:cNvSpPr>
            <a:spLocks noGrp="1"/>
          </p:cNvSpPr>
          <p:nvPr>
            <p:ph type="sldNum" sz="quarter" idx="12"/>
          </p:nvPr>
        </p:nvSpPr>
        <p:spPr/>
        <p:txBody>
          <a:bodyPr/>
          <a:lstStyle/>
          <a:p>
            <a:fld id="{BCDE79FB-97BA-492B-8D57-F1373F9ADA95}" type="slidenum">
              <a:rPr lang="en-US" smtClean="0"/>
              <a:t>53</a:t>
            </a:fld>
            <a:endParaRPr lang="en-US"/>
          </a:p>
        </p:txBody>
      </p:sp>
      <p:pic>
        <p:nvPicPr>
          <p:cNvPr id="9" name="Picture 8">
            <a:extLst>
              <a:ext uri="{FF2B5EF4-FFF2-40B4-BE49-F238E27FC236}">
                <a16:creationId xmlns:a16="http://schemas.microsoft.com/office/drawing/2014/main" id="{57CEA816-7632-4DAB-C38B-B304E6E46ECE}"/>
              </a:ext>
            </a:extLst>
          </p:cNvPr>
          <p:cNvPicPr>
            <a:picLocks noChangeAspect="1"/>
          </p:cNvPicPr>
          <p:nvPr/>
        </p:nvPicPr>
        <p:blipFill>
          <a:blip r:embed="rId2"/>
          <a:stretch>
            <a:fillRect/>
          </a:stretch>
        </p:blipFill>
        <p:spPr>
          <a:xfrm>
            <a:off x="979714" y="1387928"/>
            <a:ext cx="10025743" cy="5012872"/>
          </a:xfrm>
          <a:prstGeom prst="rect">
            <a:avLst/>
          </a:prstGeom>
        </p:spPr>
      </p:pic>
    </p:spTree>
    <p:extLst>
      <p:ext uri="{BB962C8B-B14F-4D97-AF65-F5344CB8AC3E}">
        <p14:creationId xmlns:p14="http://schemas.microsoft.com/office/powerpoint/2010/main" val="14346158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15607-D8AE-9DCF-9358-A429CD65FA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FBD9D-E70A-9FFB-2D1A-A734F7F2F3E5}"/>
              </a:ext>
            </a:extLst>
          </p:cNvPr>
          <p:cNvSpPr>
            <a:spLocks noGrp="1"/>
          </p:cNvSpPr>
          <p:nvPr>
            <p:ph type="title"/>
          </p:nvPr>
        </p:nvSpPr>
        <p:spPr/>
        <p:txBody>
          <a:bodyPr/>
          <a:lstStyle/>
          <a:p>
            <a:r>
              <a:rPr lang="en-US"/>
              <a:t>REG + RRS Monthly Average</a:t>
            </a:r>
            <a:br>
              <a:rPr lang="en-US"/>
            </a:br>
            <a:endParaRPr lang="en-US"/>
          </a:p>
        </p:txBody>
      </p:sp>
      <p:sp>
        <p:nvSpPr>
          <p:cNvPr id="5" name="Slide Number Placeholder 4">
            <a:extLst>
              <a:ext uri="{FF2B5EF4-FFF2-40B4-BE49-F238E27FC236}">
                <a16:creationId xmlns:a16="http://schemas.microsoft.com/office/drawing/2014/main" id="{DA0A01F8-DBD8-B799-327E-F98DCC1E39FE}"/>
              </a:ext>
            </a:extLst>
          </p:cNvPr>
          <p:cNvSpPr>
            <a:spLocks noGrp="1"/>
          </p:cNvSpPr>
          <p:nvPr>
            <p:ph type="sldNum" sz="quarter" idx="12"/>
          </p:nvPr>
        </p:nvSpPr>
        <p:spPr/>
        <p:txBody>
          <a:bodyPr/>
          <a:lstStyle/>
          <a:p>
            <a:fld id="{BCDE79FB-97BA-492B-8D57-F1373F9ADA95}" type="slidenum">
              <a:rPr lang="en-US" smtClean="0"/>
              <a:t>54</a:t>
            </a:fld>
            <a:endParaRPr lang="en-US"/>
          </a:p>
        </p:txBody>
      </p:sp>
      <p:pic>
        <p:nvPicPr>
          <p:cNvPr id="6" name="Picture 5">
            <a:extLst>
              <a:ext uri="{FF2B5EF4-FFF2-40B4-BE49-F238E27FC236}">
                <a16:creationId xmlns:a16="http://schemas.microsoft.com/office/drawing/2014/main" id="{8E4A26DB-C5C6-BAC8-56CC-F8121C96769C}"/>
              </a:ext>
            </a:extLst>
          </p:cNvPr>
          <p:cNvPicPr>
            <a:picLocks noChangeAspect="1"/>
          </p:cNvPicPr>
          <p:nvPr/>
        </p:nvPicPr>
        <p:blipFill>
          <a:blip r:embed="rId2"/>
          <a:stretch>
            <a:fillRect/>
          </a:stretch>
        </p:blipFill>
        <p:spPr>
          <a:xfrm>
            <a:off x="1508362" y="1337187"/>
            <a:ext cx="9175275" cy="4791871"/>
          </a:xfrm>
          <a:prstGeom prst="rect">
            <a:avLst/>
          </a:prstGeom>
        </p:spPr>
      </p:pic>
    </p:spTree>
    <p:extLst>
      <p:ext uri="{BB962C8B-B14F-4D97-AF65-F5344CB8AC3E}">
        <p14:creationId xmlns:p14="http://schemas.microsoft.com/office/powerpoint/2010/main" val="1078443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572A5-49AC-7079-3DDE-9D27B6441DD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50814EE-842B-8D68-F3EC-F091B116BDA8}"/>
              </a:ext>
            </a:extLst>
          </p:cNvPr>
          <p:cNvSpPr>
            <a:spLocks noGrp="1"/>
          </p:cNvSpPr>
          <p:nvPr>
            <p:ph type="ctrTitle"/>
          </p:nvPr>
        </p:nvSpPr>
        <p:spPr/>
        <p:txBody>
          <a:bodyPr/>
          <a:lstStyle/>
          <a:p>
            <a:r>
              <a:rPr lang="en-US" dirty="0"/>
              <a:t>Probabilistic</a:t>
            </a:r>
          </a:p>
        </p:txBody>
      </p:sp>
      <p:sp>
        <p:nvSpPr>
          <p:cNvPr id="7" name="Subtitle 6">
            <a:extLst>
              <a:ext uri="{FF2B5EF4-FFF2-40B4-BE49-F238E27FC236}">
                <a16:creationId xmlns:a16="http://schemas.microsoft.com/office/drawing/2014/main" id="{550554BF-D7C4-EB2C-841F-DFB35D87C8CA}"/>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629F4C18-71EF-FA65-BB3B-2822450BADF6}"/>
              </a:ext>
            </a:extLst>
          </p:cNvPr>
          <p:cNvSpPr>
            <a:spLocks noGrp="1"/>
          </p:cNvSpPr>
          <p:nvPr>
            <p:ph type="sldNum" sz="quarter" idx="12"/>
          </p:nvPr>
        </p:nvSpPr>
        <p:spPr/>
        <p:txBody>
          <a:bodyPr/>
          <a:lstStyle/>
          <a:p>
            <a:fld id="{BCDE79FB-97BA-492B-8D57-F1373F9ADA95}" type="slidenum">
              <a:rPr lang="en-US" smtClean="0"/>
              <a:t>55</a:t>
            </a:fld>
            <a:endParaRPr lang="en-US"/>
          </a:p>
        </p:txBody>
      </p:sp>
    </p:spTree>
    <p:extLst>
      <p:ext uri="{BB962C8B-B14F-4D97-AF65-F5344CB8AC3E}">
        <p14:creationId xmlns:p14="http://schemas.microsoft.com/office/powerpoint/2010/main" val="28702070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B6B66-28EE-8A6C-E11B-A2DC2C9AF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DEFD7-BC4B-B048-4CA3-5B1D58D03389}"/>
              </a:ext>
            </a:extLst>
          </p:cNvPr>
          <p:cNvSpPr>
            <a:spLocks noGrp="1"/>
          </p:cNvSpPr>
          <p:nvPr>
            <p:ph type="title"/>
          </p:nvPr>
        </p:nvSpPr>
        <p:spPr/>
        <p:txBody>
          <a:bodyPr/>
          <a:lstStyle/>
          <a:p>
            <a:r>
              <a:rPr lang="en-US" dirty="0">
                <a:cs typeface="Arial"/>
              </a:rPr>
              <a:t>Risk and Risk Credits Details</a:t>
            </a:r>
            <a:endParaRPr lang="en-US" dirty="0">
              <a:solidFill>
                <a:srgbClr val="FF0000"/>
              </a:solidFill>
              <a:cs typeface="Arial"/>
            </a:endParaRPr>
          </a:p>
        </p:txBody>
      </p:sp>
      <p:sp>
        <p:nvSpPr>
          <p:cNvPr id="3" name="Text Placeholder 2">
            <a:extLst>
              <a:ext uri="{FF2B5EF4-FFF2-40B4-BE49-F238E27FC236}">
                <a16:creationId xmlns:a16="http://schemas.microsoft.com/office/drawing/2014/main" id="{D6B73A18-2B5D-8258-35D9-20F8577F6161}"/>
              </a:ext>
            </a:extLst>
          </p:cNvPr>
          <p:cNvSpPr>
            <a:spLocks noGrp="1"/>
          </p:cNvSpPr>
          <p:nvPr>
            <p:ph type="body" sz="quarter" idx="16"/>
          </p:nvPr>
        </p:nvSpPr>
        <p:spPr>
          <a:xfrm>
            <a:off x="495300" y="1273419"/>
            <a:ext cx="11153773" cy="4898781"/>
          </a:xfrm>
        </p:spPr>
        <p:txBody>
          <a:bodyPr vert="horz" wrap="square" lIns="0" tIns="0" rIns="0" bIns="0" rtlCol="0" anchor="t">
            <a:noAutofit/>
          </a:bodyPr>
          <a:lstStyle/>
          <a:p>
            <a:pPr marL="285750" indent="-285750">
              <a:buChar char="•"/>
            </a:pPr>
            <a:endParaRPr lang="en-US">
              <a:cs typeface="Arial"/>
            </a:endParaRPr>
          </a:p>
          <a:p>
            <a:endParaRPr lang="en-US">
              <a:cs typeface="Arial"/>
            </a:endParaRPr>
          </a:p>
        </p:txBody>
      </p:sp>
      <p:sp>
        <p:nvSpPr>
          <p:cNvPr id="5" name="Slide Number Placeholder 4">
            <a:extLst>
              <a:ext uri="{FF2B5EF4-FFF2-40B4-BE49-F238E27FC236}">
                <a16:creationId xmlns:a16="http://schemas.microsoft.com/office/drawing/2014/main" id="{EE25B263-19F7-FF07-79D1-A14E375AB430}"/>
              </a:ext>
            </a:extLst>
          </p:cNvPr>
          <p:cNvSpPr>
            <a:spLocks noGrp="1"/>
          </p:cNvSpPr>
          <p:nvPr>
            <p:ph type="sldNum" sz="quarter" idx="12"/>
          </p:nvPr>
        </p:nvSpPr>
        <p:spPr/>
        <p:txBody>
          <a:bodyPr/>
          <a:lstStyle/>
          <a:p>
            <a:fld id="{BCDE79FB-97BA-492B-8D57-F1373F9ADA95}" type="slidenum">
              <a:rPr lang="en-US" smtClean="0"/>
              <a:t>56</a:t>
            </a:fld>
            <a:endParaRPr lang="en-US"/>
          </a:p>
        </p:txBody>
      </p:sp>
      <p:sp>
        <p:nvSpPr>
          <p:cNvPr id="8" name="TextBox 7">
            <a:extLst>
              <a:ext uri="{FF2B5EF4-FFF2-40B4-BE49-F238E27FC236}">
                <a16:creationId xmlns:a16="http://schemas.microsoft.com/office/drawing/2014/main" id="{FED8F781-CB89-DB84-E7FA-2286562141D6}"/>
              </a:ext>
            </a:extLst>
          </p:cNvPr>
          <p:cNvSpPr txBox="1"/>
          <p:nvPr/>
        </p:nvSpPr>
        <p:spPr>
          <a:xfrm>
            <a:off x="505409" y="909736"/>
            <a:ext cx="11181182"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7345" indent="-347345" algn="l" rtl="0">
              <a:buFont typeface="Arial"/>
              <a:buChar char="•"/>
            </a:pPr>
            <a:r>
              <a:rPr lang="en-US" sz="1800" b="1" kern="1200" dirty="0">
                <a:solidFill>
                  <a:schemeClr val="tx2"/>
                </a:solidFill>
                <a:latin typeface="Arial"/>
                <a:ea typeface="+mn-ea"/>
                <a:cs typeface="+mn-cs"/>
              </a:rPr>
              <a:t>Risk</a:t>
            </a:r>
            <a:endParaRPr lang="en-US" dirty="0">
              <a:ea typeface="+mn-ea"/>
              <a:cs typeface="+mn-cs"/>
            </a:endParaRPr>
          </a:p>
          <a:p>
            <a:pPr marL="742950" indent="-285750" algn="l" rtl="0">
              <a:buFont typeface="Wingdings"/>
              <a:buChar char="Ø"/>
            </a:pPr>
            <a:r>
              <a:rPr lang="en-US" sz="1600" kern="1200" dirty="0">
                <a:solidFill>
                  <a:schemeClr val="tx2"/>
                </a:solidFill>
                <a:latin typeface="Arial"/>
                <a:ea typeface="+mn-ea"/>
                <a:cs typeface="+mn-cs"/>
              </a:rPr>
              <a:t>Net Load Forecast Error (NLFE) </a:t>
            </a:r>
            <a:endParaRPr lang="en-US" sz="1600" kern="1200" dirty="0">
              <a:solidFill>
                <a:schemeClr val="tx2"/>
              </a:solidFill>
              <a:latin typeface="Arial"/>
              <a:cs typeface="Arial"/>
            </a:endParaRPr>
          </a:p>
          <a:p>
            <a:pPr marL="1143000" indent="-228600" algn="l" rtl="0">
              <a:buFont typeface="Arial"/>
              <a:buChar char="•"/>
            </a:pPr>
            <a:r>
              <a:rPr lang="en-US" sz="1400" kern="1200" dirty="0">
                <a:solidFill>
                  <a:schemeClr val="accent6"/>
                </a:solidFill>
                <a:latin typeface="Arial"/>
                <a:ea typeface="+mn-ea"/>
                <a:cs typeface="+mn-cs"/>
              </a:rPr>
              <a:t>X</a:t>
            </a:r>
            <a:r>
              <a:rPr lang="en-US" sz="1400" kern="1200" dirty="0">
                <a:solidFill>
                  <a:schemeClr val="tx2"/>
                </a:solidFill>
                <a:latin typeface="Arial"/>
                <a:ea typeface="+mn-ea"/>
                <a:cs typeface="+mn-cs"/>
              </a:rPr>
              <a:t> hour ahead </a:t>
            </a:r>
          </a:p>
          <a:p>
            <a:pPr marL="1143000" indent="-228600" algn="l" rtl="0">
              <a:buFont typeface="Arial"/>
              <a:buChar char="•"/>
            </a:pPr>
            <a:r>
              <a:rPr lang="en-US" sz="1400" kern="1200" dirty="0">
                <a:solidFill>
                  <a:schemeClr val="tx2"/>
                </a:solidFill>
                <a:latin typeface="Arial"/>
                <a:ea typeface="+mn-ea"/>
                <a:cs typeface="+mn-cs"/>
              </a:rPr>
              <a:t>30 min ahead </a:t>
            </a:r>
          </a:p>
          <a:p>
            <a:pPr marL="1143000" indent="-228600" algn="l" rtl="0">
              <a:buFont typeface="Arial"/>
              <a:buChar char="•"/>
            </a:pPr>
            <a:r>
              <a:rPr lang="en-US" sz="1400" kern="1200" dirty="0">
                <a:solidFill>
                  <a:schemeClr val="tx2"/>
                </a:solidFill>
                <a:latin typeface="Arial"/>
                <a:ea typeface="+mn-ea"/>
                <a:cs typeface="+mn-cs"/>
              </a:rPr>
              <a:t>Accounting for Solar Capacity Growth</a:t>
            </a:r>
          </a:p>
          <a:p>
            <a:pPr marL="742950" indent="-285750" algn="l" rtl="0">
              <a:buFont typeface="Wingdings"/>
              <a:buChar char="Ø"/>
            </a:pPr>
            <a:r>
              <a:rPr lang="en-US" sz="1600" kern="1200" dirty="0">
                <a:solidFill>
                  <a:schemeClr val="tx2"/>
                </a:solidFill>
                <a:latin typeface="Arial"/>
                <a:ea typeface="+mn-ea"/>
                <a:cs typeface="+mn-cs"/>
              </a:rPr>
              <a:t>Forced Outages </a:t>
            </a:r>
            <a:endParaRPr lang="en-US" sz="1600" kern="1200" dirty="0">
              <a:solidFill>
                <a:schemeClr val="tx2"/>
              </a:solidFill>
              <a:latin typeface="Arial"/>
              <a:cs typeface="Arial"/>
            </a:endParaRPr>
          </a:p>
          <a:p>
            <a:pPr marL="1143000" indent="-228600" algn="l" rtl="0">
              <a:buFont typeface="Arial"/>
              <a:buChar char="•"/>
            </a:pPr>
            <a:r>
              <a:rPr lang="en-US" sz="1400" kern="1200" dirty="0">
                <a:solidFill>
                  <a:schemeClr val="tx2"/>
                </a:solidFill>
                <a:latin typeface="Arial"/>
                <a:ea typeface="+mn-ea"/>
                <a:cs typeface="+mn-cs"/>
              </a:rPr>
              <a:t>New method developed pull </a:t>
            </a:r>
            <a:r>
              <a:rPr lang="en-US" sz="1400" kern="1200" dirty="0">
                <a:solidFill>
                  <a:schemeClr val="accent6"/>
                </a:solidFill>
                <a:latin typeface="Arial"/>
                <a:ea typeface="+mn-ea"/>
                <a:cs typeface="+mn-cs"/>
              </a:rPr>
              <a:t>X</a:t>
            </a:r>
            <a:r>
              <a:rPr lang="en-US" sz="1400" kern="1200" dirty="0">
                <a:solidFill>
                  <a:schemeClr val="tx2"/>
                </a:solidFill>
                <a:latin typeface="Arial"/>
                <a:ea typeface="+mn-ea"/>
                <a:cs typeface="+mn-cs"/>
              </a:rPr>
              <a:t> hour ahead rolling forced outage of conventional resources</a:t>
            </a:r>
          </a:p>
          <a:p>
            <a:pPr marL="347345" indent="-347345" algn="l" rtl="0">
              <a:buFont typeface="Arial"/>
              <a:buChar char="•"/>
            </a:pPr>
            <a:r>
              <a:rPr lang="en-US" sz="1800" b="1" kern="1200" dirty="0">
                <a:solidFill>
                  <a:schemeClr val="tx2"/>
                </a:solidFill>
                <a:latin typeface="Arial"/>
                <a:ea typeface="+mn-ea"/>
                <a:cs typeface="+mn-cs"/>
              </a:rPr>
              <a:t>Risk Credits</a:t>
            </a:r>
            <a:endParaRPr lang="en-US" sz="1800" b="1" kern="1200" dirty="0">
              <a:solidFill>
                <a:schemeClr val="tx2"/>
              </a:solidFill>
              <a:latin typeface="Arial"/>
              <a:cs typeface="Arial"/>
            </a:endParaRPr>
          </a:p>
          <a:p>
            <a:pPr marL="742950" indent="-285750">
              <a:buFont typeface="Wingdings"/>
              <a:buChar char="Ø"/>
            </a:pPr>
            <a:r>
              <a:rPr lang="en-US" sz="1600" kern="1200" dirty="0">
                <a:solidFill>
                  <a:schemeClr val="tx2"/>
                </a:solidFill>
                <a:latin typeface="Arial"/>
                <a:ea typeface="+mn-ea"/>
                <a:cs typeface="+mn-cs"/>
              </a:rPr>
              <a:t>Online Headroom Capacity Sustainable for</a:t>
            </a:r>
            <a:r>
              <a:rPr lang="en-US" sz="1600" dirty="0">
                <a:solidFill>
                  <a:schemeClr val="tx2"/>
                </a:solidFill>
                <a:latin typeface="Arial"/>
              </a:rPr>
              <a:t> </a:t>
            </a:r>
            <a:r>
              <a:rPr lang="en-US" sz="1400" dirty="0">
                <a:solidFill>
                  <a:schemeClr val="accent6"/>
                </a:solidFill>
                <a:latin typeface="Arial"/>
              </a:rPr>
              <a:t>X</a:t>
            </a:r>
            <a:r>
              <a:rPr lang="en-US" sz="1600" dirty="0">
                <a:solidFill>
                  <a:schemeClr val="tx2"/>
                </a:solidFill>
                <a:latin typeface="Arial"/>
              </a:rPr>
              <a:t> </a:t>
            </a:r>
            <a:r>
              <a:rPr lang="en-US" sz="1600" kern="1200" dirty="0">
                <a:solidFill>
                  <a:schemeClr val="tx2"/>
                </a:solidFill>
                <a:latin typeface="Arial"/>
                <a:ea typeface="+mn-ea"/>
                <a:cs typeface="+mn-cs"/>
              </a:rPr>
              <a:t>hours </a:t>
            </a:r>
            <a:endParaRPr lang="en-US" sz="1600" kern="1200" dirty="0">
              <a:solidFill>
                <a:schemeClr val="tx2"/>
              </a:solidFill>
              <a:latin typeface="Arial"/>
              <a:cs typeface="Arial"/>
            </a:endParaRPr>
          </a:p>
          <a:p>
            <a:pPr marL="1143000" indent="-228600" algn="l" rtl="0">
              <a:buFont typeface="Arial"/>
              <a:buChar char="•"/>
            </a:pPr>
            <a:r>
              <a:rPr lang="en-US" sz="1400" kern="1200" dirty="0">
                <a:solidFill>
                  <a:schemeClr val="tx2"/>
                </a:solidFill>
                <a:latin typeface="Arial"/>
                <a:ea typeface="+mn-ea"/>
                <a:cs typeface="Arial"/>
              </a:rPr>
              <a:t>Conventional unit headroom that is available to SCED, but excluding Ancillary Service Capacity</a:t>
            </a:r>
            <a:endParaRPr lang="en-US" sz="1400" kern="1200" dirty="0">
              <a:solidFill>
                <a:schemeClr val="tx2"/>
              </a:solidFill>
              <a:latin typeface="Arial"/>
              <a:cs typeface="Arial"/>
            </a:endParaRPr>
          </a:p>
          <a:p>
            <a:pPr marL="1143000" indent="-228600" algn="l" rtl="0">
              <a:buFont typeface="Arial"/>
              <a:buChar char="•"/>
            </a:pPr>
            <a:r>
              <a:rPr lang="en-US" sz="1400" kern="1200" dirty="0">
                <a:solidFill>
                  <a:schemeClr val="tx2"/>
                </a:solidFill>
                <a:latin typeface="Arial"/>
                <a:ea typeface="+mn-ea"/>
                <a:cs typeface="Arial"/>
              </a:rPr>
              <a:t>System Hourly ESR Capability is calculated using historical Real-Time telemetered hourly average ESR data (SOC, MNOS, AS Responsibility/Awards)</a:t>
            </a:r>
            <a:endParaRPr lang="en-US" sz="1400" kern="1200" dirty="0">
              <a:solidFill>
                <a:schemeClr val="tx2"/>
              </a:solidFill>
              <a:latin typeface="Arial"/>
              <a:cs typeface="Arial"/>
            </a:endParaRPr>
          </a:p>
          <a:p>
            <a:pPr marL="1143000" indent="-228600" algn="l" rtl="0">
              <a:buFont typeface="Arial"/>
              <a:buChar char="•"/>
            </a:pPr>
            <a:r>
              <a:rPr lang="en-US" sz="1400" kern="1200" dirty="0">
                <a:solidFill>
                  <a:schemeClr val="tx2"/>
                </a:solidFill>
                <a:latin typeface="Arial"/>
                <a:ea typeface="+mn-ea"/>
                <a:cs typeface="+mn-cs"/>
              </a:rPr>
              <a:t>Reliability Unit Commitment (RUC) Capacity excluded</a:t>
            </a:r>
          </a:p>
          <a:p>
            <a:pPr marL="742950" indent="-285750" algn="l" rtl="0">
              <a:buFont typeface="Wingdings"/>
              <a:buChar char="Ø"/>
            </a:pPr>
            <a:r>
              <a:rPr lang="en-US" sz="1600" kern="1200" dirty="0">
                <a:solidFill>
                  <a:schemeClr val="tx2"/>
                </a:solidFill>
                <a:latin typeface="Arial"/>
                <a:ea typeface="+mn-ea"/>
                <a:cs typeface="+mn-cs"/>
              </a:rPr>
              <a:t>Offline Capacity </a:t>
            </a:r>
            <a:endParaRPr lang="en-US" sz="1600" kern="1200" dirty="0">
              <a:solidFill>
                <a:schemeClr val="tx2"/>
              </a:solidFill>
              <a:latin typeface="Arial"/>
              <a:cs typeface="Arial"/>
            </a:endParaRPr>
          </a:p>
          <a:p>
            <a:pPr marL="1143000" indent="-228600" algn="l" rtl="0">
              <a:buFont typeface="Arial"/>
              <a:buChar char="•"/>
            </a:pPr>
            <a:r>
              <a:rPr lang="en-US" sz="1400" kern="1200" dirty="0">
                <a:solidFill>
                  <a:schemeClr val="tx2"/>
                </a:solidFill>
                <a:latin typeface="Arial"/>
                <a:ea typeface="+mn-ea"/>
                <a:cs typeface="+mn-cs"/>
              </a:rPr>
              <a:t>Conventional unit capacity that can be started within 30 minutes excluding any capacity reserved for Ancillary Services</a:t>
            </a:r>
          </a:p>
          <a:p>
            <a:pPr marL="1143000" indent="-228600" algn="l" rtl="0"/>
            <a:endParaRPr lang="en-US" dirty="0"/>
          </a:p>
          <a:p>
            <a:pPr marL="347345" indent="-347345" algn="l" rtl="0">
              <a:buFont typeface="Arial"/>
              <a:buChar char="•"/>
            </a:pPr>
            <a:r>
              <a:rPr lang="en-US" sz="1800" b="1" kern="1200" dirty="0">
                <a:solidFill>
                  <a:schemeClr val="tx2"/>
                </a:solidFill>
                <a:latin typeface="Arial"/>
                <a:ea typeface="+mn-ea"/>
                <a:cs typeface="+mn-cs"/>
              </a:rPr>
              <a:t>Net Risk = Risk – Risk Credit*</a:t>
            </a:r>
            <a:r>
              <a:rPr lang="en-US" sz="1800" b="1" kern="1200" dirty="0">
                <a:solidFill>
                  <a:schemeClr val="accent6"/>
                </a:solidFill>
                <a:latin typeface="Arial"/>
                <a:ea typeface="+mn-ea"/>
                <a:cs typeface="+mn-cs"/>
              </a:rPr>
              <a:t>Y </a:t>
            </a:r>
            <a:r>
              <a:rPr lang="en-US" sz="1800" b="1" kern="1200" dirty="0">
                <a:solidFill>
                  <a:schemeClr val="tx2"/>
                </a:solidFill>
                <a:latin typeface="Arial"/>
                <a:ea typeface="+mn-ea"/>
                <a:cs typeface="+mn-cs"/>
              </a:rPr>
              <a:t>where the variable is configurable</a:t>
            </a:r>
            <a:endParaRPr lang="en-US" sz="1800" b="1" kern="1200" dirty="0">
              <a:solidFill>
                <a:schemeClr val="tx2"/>
              </a:solidFill>
              <a:latin typeface="Arial"/>
              <a:cs typeface="Arial"/>
            </a:endParaRPr>
          </a:p>
          <a:p>
            <a:pPr marL="804545" lvl="1" indent="-347345">
              <a:buFont typeface="Wingdings"/>
              <a:buChar char="Ø"/>
            </a:pPr>
            <a:r>
              <a:rPr lang="en-US" sz="1600" dirty="0">
                <a:solidFill>
                  <a:schemeClr val="tx2"/>
                </a:solidFill>
                <a:latin typeface="Arial"/>
              </a:rPr>
              <a:t>Y represents optimal multipliers on how many percent risk credit being applied </a:t>
            </a:r>
            <a:r>
              <a:rPr lang="en-US" b="1" dirty="0">
                <a:solidFill>
                  <a:schemeClr val="tx2"/>
                </a:solidFill>
                <a:latin typeface="Arial"/>
              </a:rPr>
              <a:t> </a:t>
            </a:r>
            <a:endParaRPr lang="en-US" b="1" dirty="0">
              <a:solidFill>
                <a:schemeClr val="tx2"/>
              </a:solidFill>
              <a:latin typeface="Arial"/>
              <a:cs typeface="Arial"/>
            </a:endParaRPr>
          </a:p>
          <a:p>
            <a:pPr algn="ctr"/>
            <a:endParaRPr lang="en-US" dirty="0">
              <a:solidFill>
                <a:srgbClr val="171A1C"/>
              </a:solidFill>
              <a:latin typeface="Arial"/>
              <a:cs typeface="Arial"/>
            </a:endParaRPr>
          </a:p>
        </p:txBody>
      </p:sp>
    </p:spTree>
    <p:extLst>
      <p:ext uri="{BB962C8B-B14F-4D97-AF65-F5344CB8AC3E}">
        <p14:creationId xmlns:p14="http://schemas.microsoft.com/office/powerpoint/2010/main" val="23221529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62922-5942-892E-C127-641A603C3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34269-7794-E3F2-E3E6-A829DBE458D5}"/>
              </a:ext>
            </a:extLst>
          </p:cNvPr>
          <p:cNvSpPr>
            <a:spLocks noGrp="1"/>
          </p:cNvSpPr>
          <p:nvPr>
            <p:ph type="title"/>
          </p:nvPr>
        </p:nvSpPr>
        <p:spPr/>
        <p:txBody>
          <a:bodyPr>
            <a:normAutofit/>
          </a:bodyPr>
          <a:lstStyle/>
          <a:p>
            <a:r>
              <a:rPr lang="en-US" sz="3000"/>
              <a:t>Forced Outages (cont’d)</a:t>
            </a:r>
          </a:p>
        </p:txBody>
      </p:sp>
      <p:sp>
        <p:nvSpPr>
          <p:cNvPr id="4" name="Slide Number Placeholder 3">
            <a:extLst>
              <a:ext uri="{FF2B5EF4-FFF2-40B4-BE49-F238E27FC236}">
                <a16:creationId xmlns:a16="http://schemas.microsoft.com/office/drawing/2014/main" id="{C60099F5-FECE-B393-1A4A-2C52F9D1A612}"/>
              </a:ext>
            </a:extLst>
          </p:cNvPr>
          <p:cNvSpPr>
            <a:spLocks noGrp="1"/>
          </p:cNvSpPr>
          <p:nvPr>
            <p:ph type="sldNum" sz="quarter" idx="12"/>
          </p:nvPr>
        </p:nvSpPr>
        <p:spPr/>
        <p:txBody>
          <a:bodyPr/>
          <a:lstStyle/>
          <a:p>
            <a:fld id="{BCDE79FB-97BA-492B-8D57-F1373F9ADA95}" type="slidenum">
              <a:rPr lang="en-US" smtClean="0"/>
              <a:t>57</a:t>
            </a:fld>
            <a:endParaRPr lang="en-US"/>
          </a:p>
        </p:txBody>
      </p:sp>
      <p:cxnSp>
        <p:nvCxnSpPr>
          <p:cNvPr id="21" name="Straight Connector 20">
            <a:extLst>
              <a:ext uri="{FF2B5EF4-FFF2-40B4-BE49-F238E27FC236}">
                <a16:creationId xmlns:a16="http://schemas.microsoft.com/office/drawing/2014/main" id="{06F82EAB-0CC0-77AF-2B28-CD11C63BF2BA}"/>
              </a:ext>
            </a:extLst>
          </p:cNvPr>
          <p:cNvCxnSpPr>
            <a:cxnSpLocks/>
          </p:cNvCxnSpPr>
          <p:nvPr/>
        </p:nvCxnSpPr>
        <p:spPr>
          <a:xfrm>
            <a:off x="7674078" y="1905484"/>
            <a:ext cx="0" cy="4617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FA5B214-3B99-7DD2-975D-E47B4C5526E9}"/>
              </a:ext>
            </a:extLst>
          </p:cNvPr>
          <p:cNvCxnSpPr>
            <a:cxnSpLocks/>
          </p:cNvCxnSpPr>
          <p:nvPr/>
        </p:nvCxnSpPr>
        <p:spPr>
          <a:xfrm>
            <a:off x="9007578" y="1905484"/>
            <a:ext cx="0" cy="4617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F0615FE-89D0-AF82-3833-CDD5A845A15B}"/>
              </a:ext>
            </a:extLst>
          </p:cNvPr>
          <p:cNvCxnSpPr>
            <a:cxnSpLocks/>
          </p:cNvCxnSpPr>
          <p:nvPr/>
        </p:nvCxnSpPr>
        <p:spPr>
          <a:xfrm>
            <a:off x="3048738" y="1905484"/>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7519B3E-D22F-463D-D17F-5BB8C314E11B}"/>
              </a:ext>
            </a:extLst>
          </p:cNvPr>
          <p:cNvCxnSpPr>
            <a:cxnSpLocks/>
          </p:cNvCxnSpPr>
          <p:nvPr/>
        </p:nvCxnSpPr>
        <p:spPr>
          <a:xfrm>
            <a:off x="3048738" y="2313154"/>
            <a:ext cx="46253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3E5DAA5-3883-022C-E259-D10044B1CEF4}"/>
              </a:ext>
            </a:extLst>
          </p:cNvPr>
          <p:cNvCxnSpPr>
            <a:cxnSpLocks/>
          </p:cNvCxnSpPr>
          <p:nvPr/>
        </p:nvCxnSpPr>
        <p:spPr>
          <a:xfrm>
            <a:off x="7674078" y="2313154"/>
            <a:ext cx="1333500"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7057E9B-81BD-A079-2B02-279F9BCE734E}"/>
              </a:ext>
            </a:extLst>
          </p:cNvPr>
          <p:cNvSpPr txBox="1"/>
          <p:nvPr/>
        </p:nvSpPr>
        <p:spPr>
          <a:xfrm>
            <a:off x="7274029" y="1535736"/>
            <a:ext cx="800098" cy="369332"/>
          </a:xfrm>
          <a:prstGeom prst="rect">
            <a:avLst/>
          </a:prstGeom>
          <a:noFill/>
        </p:spPr>
        <p:txBody>
          <a:bodyPr wrap="square" rtlCol="0">
            <a:spAutoFit/>
          </a:bodyPr>
          <a:lstStyle/>
          <a:p>
            <a:r>
              <a:rPr lang="en-US" b="1"/>
              <a:t>12:00</a:t>
            </a:r>
          </a:p>
        </p:txBody>
      </p:sp>
      <p:sp>
        <p:nvSpPr>
          <p:cNvPr id="27" name="TextBox 26">
            <a:extLst>
              <a:ext uri="{FF2B5EF4-FFF2-40B4-BE49-F238E27FC236}">
                <a16:creationId xmlns:a16="http://schemas.microsoft.com/office/drawing/2014/main" id="{58052BB8-2AD9-C245-20E7-98F0B171345E}"/>
              </a:ext>
            </a:extLst>
          </p:cNvPr>
          <p:cNvSpPr txBox="1"/>
          <p:nvPr/>
        </p:nvSpPr>
        <p:spPr>
          <a:xfrm>
            <a:off x="2648689" y="1524395"/>
            <a:ext cx="800098" cy="369332"/>
          </a:xfrm>
          <a:prstGeom prst="rect">
            <a:avLst/>
          </a:prstGeom>
          <a:noFill/>
        </p:spPr>
        <p:txBody>
          <a:bodyPr wrap="square" rtlCol="0">
            <a:spAutoFit/>
          </a:bodyPr>
          <a:lstStyle/>
          <a:p>
            <a:r>
              <a:rPr lang="en-US"/>
              <a:t>06:00</a:t>
            </a:r>
          </a:p>
        </p:txBody>
      </p:sp>
      <p:sp>
        <p:nvSpPr>
          <p:cNvPr id="28" name="TextBox 27">
            <a:extLst>
              <a:ext uri="{FF2B5EF4-FFF2-40B4-BE49-F238E27FC236}">
                <a16:creationId xmlns:a16="http://schemas.microsoft.com/office/drawing/2014/main" id="{459478C8-76EE-CC3D-BDDC-A4717A7493FF}"/>
              </a:ext>
            </a:extLst>
          </p:cNvPr>
          <p:cNvSpPr txBox="1"/>
          <p:nvPr/>
        </p:nvSpPr>
        <p:spPr>
          <a:xfrm>
            <a:off x="8664678" y="1570799"/>
            <a:ext cx="800098" cy="369332"/>
          </a:xfrm>
          <a:prstGeom prst="rect">
            <a:avLst/>
          </a:prstGeom>
          <a:noFill/>
        </p:spPr>
        <p:txBody>
          <a:bodyPr wrap="square" rtlCol="0">
            <a:spAutoFit/>
          </a:bodyPr>
          <a:lstStyle/>
          <a:p>
            <a:r>
              <a:rPr lang="en-US"/>
              <a:t>13:00</a:t>
            </a:r>
          </a:p>
        </p:txBody>
      </p:sp>
      <p:cxnSp>
        <p:nvCxnSpPr>
          <p:cNvPr id="29" name="Straight Connector 28">
            <a:extLst>
              <a:ext uri="{FF2B5EF4-FFF2-40B4-BE49-F238E27FC236}">
                <a16:creationId xmlns:a16="http://schemas.microsoft.com/office/drawing/2014/main" id="{DC7E10E2-2D4F-E6A5-DB44-46CF84C10846}"/>
              </a:ext>
            </a:extLst>
          </p:cNvPr>
          <p:cNvCxnSpPr>
            <a:cxnSpLocks/>
          </p:cNvCxnSpPr>
          <p:nvPr/>
        </p:nvCxnSpPr>
        <p:spPr>
          <a:xfrm>
            <a:off x="9807676" y="3215827"/>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0ABF4CF-FAA4-FA00-1378-8B33891D8D7E}"/>
              </a:ext>
            </a:extLst>
          </p:cNvPr>
          <p:cNvCxnSpPr>
            <a:cxnSpLocks/>
          </p:cNvCxnSpPr>
          <p:nvPr/>
        </p:nvCxnSpPr>
        <p:spPr>
          <a:xfrm>
            <a:off x="6348196" y="3234995"/>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4EB2753-0D58-2F22-580E-968396F4C517}"/>
              </a:ext>
            </a:extLst>
          </p:cNvPr>
          <p:cNvCxnSpPr>
            <a:cxnSpLocks/>
          </p:cNvCxnSpPr>
          <p:nvPr/>
        </p:nvCxnSpPr>
        <p:spPr>
          <a:xfrm>
            <a:off x="6348196" y="3623497"/>
            <a:ext cx="132588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9CDDD-6D3F-9195-D290-CCBD683929CF}"/>
              </a:ext>
            </a:extLst>
          </p:cNvPr>
          <p:cNvCxnSpPr>
            <a:cxnSpLocks/>
          </p:cNvCxnSpPr>
          <p:nvPr/>
        </p:nvCxnSpPr>
        <p:spPr>
          <a:xfrm>
            <a:off x="7674078" y="3623497"/>
            <a:ext cx="1333500"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6595160-B6B5-CC19-A8CE-CFD2C2BFBF1A}"/>
              </a:ext>
            </a:extLst>
          </p:cNvPr>
          <p:cNvSpPr txBox="1"/>
          <p:nvPr/>
        </p:nvSpPr>
        <p:spPr>
          <a:xfrm>
            <a:off x="6005858" y="5006349"/>
            <a:ext cx="800098" cy="369332"/>
          </a:xfrm>
          <a:prstGeom prst="rect">
            <a:avLst/>
          </a:prstGeom>
          <a:noFill/>
        </p:spPr>
        <p:txBody>
          <a:bodyPr wrap="square" rtlCol="0">
            <a:spAutoFit/>
          </a:bodyPr>
          <a:lstStyle/>
          <a:p>
            <a:r>
              <a:rPr lang="en-US"/>
              <a:t>10:00</a:t>
            </a:r>
          </a:p>
        </p:txBody>
      </p:sp>
      <p:sp>
        <p:nvSpPr>
          <p:cNvPr id="34" name="TextBox 33">
            <a:extLst>
              <a:ext uri="{FF2B5EF4-FFF2-40B4-BE49-F238E27FC236}">
                <a16:creationId xmlns:a16="http://schemas.microsoft.com/office/drawing/2014/main" id="{4E98B3FF-43AC-357D-829E-48A26803D928}"/>
              </a:ext>
            </a:extLst>
          </p:cNvPr>
          <p:cNvSpPr txBox="1"/>
          <p:nvPr/>
        </p:nvSpPr>
        <p:spPr>
          <a:xfrm>
            <a:off x="9407627" y="4050604"/>
            <a:ext cx="800098" cy="369332"/>
          </a:xfrm>
          <a:prstGeom prst="rect">
            <a:avLst/>
          </a:prstGeom>
          <a:noFill/>
        </p:spPr>
        <p:txBody>
          <a:bodyPr wrap="square" rtlCol="0">
            <a:spAutoFit/>
          </a:bodyPr>
          <a:lstStyle/>
          <a:p>
            <a:r>
              <a:rPr lang="en-US"/>
              <a:t>13:30</a:t>
            </a:r>
          </a:p>
        </p:txBody>
      </p:sp>
      <p:cxnSp>
        <p:nvCxnSpPr>
          <p:cNvPr id="35" name="Straight Connector 34">
            <a:extLst>
              <a:ext uri="{FF2B5EF4-FFF2-40B4-BE49-F238E27FC236}">
                <a16:creationId xmlns:a16="http://schemas.microsoft.com/office/drawing/2014/main" id="{E1305290-4435-F43F-1EA8-19636794A57A}"/>
              </a:ext>
            </a:extLst>
          </p:cNvPr>
          <p:cNvCxnSpPr>
            <a:cxnSpLocks/>
          </p:cNvCxnSpPr>
          <p:nvPr/>
        </p:nvCxnSpPr>
        <p:spPr>
          <a:xfrm>
            <a:off x="8763738" y="4156839"/>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C5045ED-ED60-804E-A366-76E4CB2272F8}"/>
              </a:ext>
            </a:extLst>
          </p:cNvPr>
          <p:cNvCxnSpPr>
            <a:cxnSpLocks/>
          </p:cNvCxnSpPr>
          <p:nvPr/>
        </p:nvCxnSpPr>
        <p:spPr>
          <a:xfrm>
            <a:off x="6348196" y="4156839"/>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F89B910-41B0-8749-B8E9-CEF0541F1736}"/>
              </a:ext>
            </a:extLst>
          </p:cNvPr>
          <p:cNvCxnSpPr>
            <a:cxnSpLocks/>
          </p:cNvCxnSpPr>
          <p:nvPr/>
        </p:nvCxnSpPr>
        <p:spPr>
          <a:xfrm>
            <a:off x="6348196" y="4560341"/>
            <a:ext cx="1394462"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EAE9753-02E0-23C6-6EF2-6DDADAE92513}"/>
              </a:ext>
            </a:extLst>
          </p:cNvPr>
          <p:cNvCxnSpPr>
            <a:cxnSpLocks/>
          </p:cNvCxnSpPr>
          <p:nvPr/>
        </p:nvCxnSpPr>
        <p:spPr>
          <a:xfrm>
            <a:off x="7686461" y="4560341"/>
            <a:ext cx="1077277" cy="4168"/>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03CB204-2D39-4FC8-8010-04A4FBAA2E07}"/>
              </a:ext>
            </a:extLst>
          </p:cNvPr>
          <p:cNvSpPr txBox="1"/>
          <p:nvPr/>
        </p:nvSpPr>
        <p:spPr>
          <a:xfrm>
            <a:off x="8304643" y="4963845"/>
            <a:ext cx="800098" cy="369332"/>
          </a:xfrm>
          <a:prstGeom prst="rect">
            <a:avLst/>
          </a:prstGeom>
          <a:noFill/>
        </p:spPr>
        <p:txBody>
          <a:bodyPr wrap="square" rtlCol="0">
            <a:spAutoFit/>
          </a:bodyPr>
          <a:lstStyle/>
          <a:p>
            <a:r>
              <a:rPr lang="en-US"/>
              <a:t>12:45</a:t>
            </a:r>
          </a:p>
        </p:txBody>
      </p:sp>
      <p:cxnSp>
        <p:nvCxnSpPr>
          <p:cNvPr id="40" name="Straight Connector 39">
            <a:extLst>
              <a:ext uri="{FF2B5EF4-FFF2-40B4-BE49-F238E27FC236}">
                <a16:creationId xmlns:a16="http://schemas.microsoft.com/office/drawing/2014/main" id="{68410F6D-07AD-5CAB-331D-15AB7ABA77D5}"/>
              </a:ext>
            </a:extLst>
          </p:cNvPr>
          <p:cNvCxnSpPr>
            <a:cxnSpLocks/>
          </p:cNvCxnSpPr>
          <p:nvPr/>
        </p:nvCxnSpPr>
        <p:spPr>
          <a:xfrm>
            <a:off x="9007578" y="3623497"/>
            <a:ext cx="8000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DED0985-0615-043B-6E7A-404965129FC9}"/>
              </a:ext>
            </a:extLst>
          </p:cNvPr>
          <p:cNvCxnSpPr>
            <a:cxnSpLocks/>
          </p:cNvCxnSpPr>
          <p:nvPr/>
        </p:nvCxnSpPr>
        <p:spPr>
          <a:xfrm>
            <a:off x="9792439" y="5321629"/>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BC3AB8-ECD3-A278-7690-3AE9CDF9F03A}"/>
              </a:ext>
            </a:extLst>
          </p:cNvPr>
          <p:cNvCxnSpPr>
            <a:cxnSpLocks/>
          </p:cNvCxnSpPr>
          <p:nvPr/>
        </p:nvCxnSpPr>
        <p:spPr>
          <a:xfrm>
            <a:off x="7963639" y="5333177"/>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FB9C0C9-0E37-CF77-80CA-400F3E5A2B46}"/>
              </a:ext>
            </a:extLst>
          </p:cNvPr>
          <p:cNvCxnSpPr>
            <a:cxnSpLocks/>
          </p:cNvCxnSpPr>
          <p:nvPr/>
        </p:nvCxnSpPr>
        <p:spPr>
          <a:xfrm>
            <a:off x="9007578" y="5724923"/>
            <a:ext cx="8000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63F09A-13C7-3C08-AEBB-95F01AEE14FD}"/>
              </a:ext>
            </a:extLst>
          </p:cNvPr>
          <p:cNvCxnSpPr>
            <a:cxnSpLocks/>
          </p:cNvCxnSpPr>
          <p:nvPr/>
        </p:nvCxnSpPr>
        <p:spPr>
          <a:xfrm>
            <a:off x="7963639" y="5724923"/>
            <a:ext cx="1033938"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AE8F906-FF5D-44DF-C66E-D9385B1C6A5F}"/>
              </a:ext>
            </a:extLst>
          </p:cNvPr>
          <p:cNvSpPr txBox="1"/>
          <p:nvPr/>
        </p:nvSpPr>
        <p:spPr>
          <a:xfrm>
            <a:off x="7622649" y="6104705"/>
            <a:ext cx="800098" cy="369332"/>
          </a:xfrm>
          <a:prstGeom prst="rect">
            <a:avLst/>
          </a:prstGeom>
          <a:noFill/>
        </p:spPr>
        <p:txBody>
          <a:bodyPr wrap="square" rtlCol="0">
            <a:spAutoFit/>
          </a:bodyPr>
          <a:lstStyle/>
          <a:p>
            <a:r>
              <a:rPr lang="en-US"/>
              <a:t>12:15</a:t>
            </a:r>
          </a:p>
        </p:txBody>
      </p:sp>
      <p:sp>
        <p:nvSpPr>
          <p:cNvPr id="46" name="TextBox 45">
            <a:extLst>
              <a:ext uri="{FF2B5EF4-FFF2-40B4-BE49-F238E27FC236}">
                <a16:creationId xmlns:a16="http://schemas.microsoft.com/office/drawing/2014/main" id="{9855BA97-DC8B-EC99-898D-954B51421177}"/>
              </a:ext>
            </a:extLst>
          </p:cNvPr>
          <p:cNvSpPr txBox="1"/>
          <p:nvPr/>
        </p:nvSpPr>
        <p:spPr>
          <a:xfrm>
            <a:off x="9407627" y="6132802"/>
            <a:ext cx="800098" cy="369332"/>
          </a:xfrm>
          <a:prstGeom prst="rect">
            <a:avLst/>
          </a:prstGeom>
          <a:noFill/>
        </p:spPr>
        <p:txBody>
          <a:bodyPr wrap="square" rtlCol="0">
            <a:spAutoFit/>
          </a:bodyPr>
          <a:lstStyle/>
          <a:p>
            <a:r>
              <a:rPr lang="en-US"/>
              <a:t>13:35</a:t>
            </a:r>
          </a:p>
        </p:txBody>
      </p:sp>
      <p:sp>
        <p:nvSpPr>
          <p:cNvPr id="47" name="TextBox 46">
            <a:extLst>
              <a:ext uri="{FF2B5EF4-FFF2-40B4-BE49-F238E27FC236}">
                <a16:creationId xmlns:a16="http://schemas.microsoft.com/office/drawing/2014/main" id="{20DC8F26-A3BC-DDDB-457E-D8B86F47AEC6}"/>
              </a:ext>
            </a:extLst>
          </p:cNvPr>
          <p:cNvSpPr txBox="1"/>
          <p:nvPr/>
        </p:nvSpPr>
        <p:spPr>
          <a:xfrm>
            <a:off x="8499900" y="1258221"/>
            <a:ext cx="1775455" cy="369332"/>
          </a:xfrm>
          <a:prstGeom prst="rect">
            <a:avLst/>
          </a:prstGeom>
          <a:noFill/>
        </p:spPr>
        <p:txBody>
          <a:bodyPr wrap="square" rtlCol="0">
            <a:spAutoFit/>
          </a:bodyPr>
          <a:lstStyle/>
          <a:p>
            <a:r>
              <a:rPr lang="en-US"/>
              <a:t>Hour + 1</a:t>
            </a:r>
          </a:p>
        </p:txBody>
      </p:sp>
      <p:sp>
        <p:nvSpPr>
          <p:cNvPr id="48" name="TextBox 47">
            <a:extLst>
              <a:ext uri="{FF2B5EF4-FFF2-40B4-BE49-F238E27FC236}">
                <a16:creationId xmlns:a16="http://schemas.microsoft.com/office/drawing/2014/main" id="{8BFD64CA-C344-3842-0469-2338813727E5}"/>
              </a:ext>
            </a:extLst>
          </p:cNvPr>
          <p:cNvSpPr txBox="1"/>
          <p:nvPr/>
        </p:nvSpPr>
        <p:spPr>
          <a:xfrm>
            <a:off x="7319754" y="1260066"/>
            <a:ext cx="1775455" cy="369332"/>
          </a:xfrm>
          <a:prstGeom prst="rect">
            <a:avLst/>
          </a:prstGeom>
          <a:noFill/>
        </p:spPr>
        <p:txBody>
          <a:bodyPr wrap="square" rtlCol="0">
            <a:spAutoFit/>
          </a:bodyPr>
          <a:lstStyle/>
          <a:p>
            <a:r>
              <a:rPr lang="en-US" b="1"/>
              <a:t>Hour</a:t>
            </a:r>
          </a:p>
        </p:txBody>
      </p:sp>
      <p:sp>
        <p:nvSpPr>
          <p:cNvPr id="49" name="TextBox 48">
            <a:extLst>
              <a:ext uri="{FF2B5EF4-FFF2-40B4-BE49-F238E27FC236}">
                <a16:creationId xmlns:a16="http://schemas.microsoft.com/office/drawing/2014/main" id="{C341F4B3-0DA6-D339-E6E9-2C2583C75F06}"/>
              </a:ext>
            </a:extLst>
          </p:cNvPr>
          <p:cNvSpPr txBox="1"/>
          <p:nvPr/>
        </p:nvSpPr>
        <p:spPr>
          <a:xfrm>
            <a:off x="2561059" y="1225816"/>
            <a:ext cx="1775455" cy="369332"/>
          </a:xfrm>
          <a:prstGeom prst="rect">
            <a:avLst/>
          </a:prstGeom>
          <a:noFill/>
        </p:spPr>
        <p:txBody>
          <a:bodyPr wrap="square" rtlCol="0">
            <a:spAutoFit/>
          </a:bodyPr>
          <a:lstStyle/>
          <a:p>
            <a:r>
              <a:rPr lang="en-US"/>
              <a:t>Hour - </a:t>
            </a:r>
            <a:r>
              <a:rPr lang="en-US">
                <a:solidFill>
                  <a:srgbClr val="FF0000"/>
                </a:solidFill>
              </a:rPr>
              <a:t>X</a:t>
            </a:r>
          </a:p>
        </p:txBody>
      </p:sp>
      <p:sp>
        <p:nvSpPr>
          <p:cNvPr id="50" name="TextBox 49">
            <a:extLst>
              <a:ext uri="{FF2B5EF4-FFF2-40B4-BE49-F238E27FC236}">
                <a16:creationId xmlns:a16="http://schemas.microsoft.com/office/drawing/2014/main" id="{856343C9-129E-9D7E-40D5-C183C8AD92A8}"/>
              </a:ext>
            </a:extLst>
          </p:cNvPr>
          <p:cNvSpPr txBox="1"/>
          <p:nvPr/>
        </p:nvSpPr>
        <p:spPr>
          <a:xfrm>
            <a:off x="5447130" y="2792977"/>
            <a:ext cx="2430781" cy="369332"/>
          </a:xfrm>
          <a:prstGeom prst="rect">
            <a:avLst/>
          </a:prstGeom>
          <a:noFill/>
        </p:spPr>
        <p:txBody>
          <a:bodyPr wrap="square" rtlCol="0">
            <a:spAutoFit/>
          </a:bodyPr>
          <a:lstStyle/>
          <a:p>
            <a:r>
              <a:rPr lang="en-US"/>
              <a:t>    Start Time</a:t>
            </a:r>
          </a:p>
        </p:txBody>
      </p:sp>
      <p:sp>
        <p:nvSpPr>
          <p:cNvPr id="51" name="TextBox 50">
            <a:extLst>
              <a:ext uri="{FF2B5EF4-FFF2-40B4-BE49-F238E27FC236}">
                <a16:creationId xmlns:a16="http://schemas.microsoft.com/office/drawing/2014/main" id="{463D5977-E0DE-7F9C-F1EA-7257B44FDB1C}"/>
              </a:ext>
            </a:extLst>
          </p:cNvPr>
          <p:cNvSpPr txBox="1"/>
          <p:nvPr/>
        </p:nvSpPr>
        <p:spPr>
          <a:xfrm>
            <a:off x="1749339" y="2841434"/>
            <a:ext cx="3291831" cy="923330"/>
          </a:xfrm>
          <a:prstGeom prst="rect">
            <a:avLst/>
          </a:prstGeom>
          <a:noFill/>
        </p:spPr>
        <p:txBody>
          <a:bodyPr wrap="square" rtlCol="0">
            <a:spAutoFit/>
          </a:bodyPr>
          <a:lstStyle/>
          <a:p>
            <a:r>
              <a:rPr lang="en-US" b="1" u="sng"/>
              <a:t>Scenario 1</a:t>
            </a:r>
          </a:p>
          <a:p>
            <a:r>
              <a:rPr lang="en-US"/>
              <a:t>Hour – </a:t>
            </a:r>
            <a:r>
              <a:rPr lang="en-US">
                <a:solidFill>
                  <a:srgbClr val="FF0000"/>
                </a:solidFill>
              </a:rPr>
              <a:t>X</a:t>
            </a:r>
            <a:r>
              <a:rPr lang="en-US"/>
              <a:t> ≤ </a:t>
            </a:r>
            <a:r>
              <a:rPr lang="en-US" b="1"/>
              <a:t>Start Time </a:t>
            </a:r>
            <a:r>
              <a:rPr lang="en-US"/>
              <a:t>≤ Hour</a:t>
            </a:r>
          </a:p>
          <a:p>
            <a:r>
              <a:rPr lang="en-US"/>
              <a:t>Hour + 1 ≤  </a:t>
            </a:r>
            <a:r>
              <a:rPr lang="en-US" b="1"/>
              <a:t>End Time</a:t>
            </a:r>
          </a:p>
        </p:txBody>
      </p:sp>
      <p:sp>
        <p:nvSpPr>
          <p:cNvPr id="52" name="TextBox 51">
            <a:extLst>
              <a:ext uri="{FF2B5EF4-FFF2-40B4-BE49-F238E27FC236}">
                <a16:creationId xmlns:a16="http://schemas.microsoft.com/office/drawing/2014/main" id="{9ECA1EC4-04A0-7694-F9CF-16FA04E0B2C6}"/>
              </a:ext>
            </a:extLst>
          </p:cNvPr>
          <p:cNvSpPr txBox="1"/>
          <p:nvPr/>
        </p:nvSpPr>
        <p:spPr>
          <a:xfrm>
            <a:off x="1745528" y="3884724"/>
            <a:ext cx="3395275" cy="923330"/>
          </a:xfrm>
          <a:prstGeom prst="rect">
            <a:avLst/>
          </a:prstGeom>
          <a:noFill/>
        </p:spPr>
        <p:txBody>
          <a:bodyPr wrap="square">
            <a:spAutoFit/>
          </a:bodyPr>
          <a:lstStyle/>
          <a:p>
            <a:r>
              <a:rPr lang="en-US" b="1" u="sng" dirty="0"/>
              <a:t>Scenario 2</a:t>
            </a:r>
          </a:p>
          <a:p>
            <a:r>
              <a:rPr lang="en-US" dirty="0"/>
              <a:t>Hour – </a:t>
            </a:r>
            <a:r>
              <a:rPr lang="en-US" dirty="0">
                <a:solidFill>
                  <a:srgbClr val="FF0000"/>
                </a:solidFill>
              </a:rPr>
              <a:t>X</a:t>
            </a:r>
            <a:r>
              <a:rPr lang="en-US" dirty="0"/>
              <a:t> ≤ </a:t>
            </a:r>
            <a:r>
              <a:rPr lang="en-US" b="1" dirty="0"/>
              <a:t>Start Time </a:t>
            </a:r>
            <a:r>
              <a:rPr lang="en-US" dirty="0"/>
              <a:t>≤ Hour</a:t>
            </a:r>
            <a:r>
              <a:rPr lang="en-US" b="1" dirty="0"/>
              <a:t>                                </a:t>
            </a:r>
            <a:r>
              <a:rPr lang="en-US" dirty="0" err="1"/>
              <a:t>Hour</a:t>
            </a:r>
            <a:r>
              <a:rPr lang="en-US" dirty="0"/>
              <a:t> &lt; </a:t>
            </a:r>
            <a:r>
              <a:rPr lang="en-US" b="1" dirty="0"/>
              <a:t>End Time </a:t>
            </a:r>
            <a:r>
              <a:rPr lang="en-US" dirty="0"/>
              <a:t>≤</a:t>
            </a:r>
            <a:r>
              <a:rPr lang="en-US" b="1" dirty="0"/>
              <a:t> </a:t>
            </a:r>
            <a:r>
              <a:rPr lang="en-US" dirty="0"/>
              <a:t>Hour + 1</a:t>
            </a:r>
          </a:p>
        </p:txBody>
      </p:sp>
      <p:sp>
        <p:nvSpPr>
          <p:cNvPr id="53" name="TextBox 52">
            <a:extLst>
              <a:ext uri="{FF2B5EF4-FFF2-40B4-BE49-F238E27FC236}">
                <a16:creationId xmlns:a16="http://schemas.microsoft.com/office/drawing/2014/main" id="{DA9F3887-AE81-7ED4-8E04-FCCBA2DCC969}"/>
              </a:ext>
            </a:extLst>
          </p:cNvPr>
          <p:cNvSpPr txBox="1"/>
          <p:nvPr/>
        </p:nvSpPr>
        <p:spPr>
          <a:xfrm>
            <a:off x="1748946" y="4928014"/>
            <a:ext cx="3526155" cy="646331"/>
          </a:xfrm>
          <a:prstGeom prst="rect">
            <a:avLst/>
          </a:prstGeom>
          <a:noFill/>
        </p:spPr>
        <p:txBody>
          <a:bodyPr wrap="square">
            <a:spAutoFit/>
          </a:bodyPr>
          <a:lstStyle/>
          <a:p>
            <a:r>
              <a:rPr lang="en-US" b="1" u="sng"/>
              <a:t>Scenario 3</a:t>
            </a:r>
          </a:p>
          <a:p>
            <a:r>
              <a:rPr lang="en-US"/>
              <a:t>Hour  ≤ </a:t>
            </a:r>
            <a:r>
              <a:rPr lang="en-US" b="1"/>
              <a:t>Start Time </a:t>
            </a:r>
            <a:r>
              <a:rPr lang="en-US"/>
              <a:t>&lt; Hour + 1</a:t>
            </a:r>
          </a:p>
        </p:txBody>
      </p:sp>
      <p:cxnSp>
        <p:nvCxnSpPr>
          <p:cNvPr id="54" name="Straight Connector 53">
            <a:extLst>
              <a:ext uri="{FF2B5EF4-FFF2-40B4-BE49-F238E27FC236}">
                <a16:creationId xmlns:a16="http://schemas.microsoft.com/office/drawing/2014/main" id="{C85D4049-94B0-576C-6031-15B632F746F3}"/>
              </a:ext>
            </a:extLst>
          </p:cNvPr>
          <p:cNvCxnSpPr>
            <a:cxnSpLocks/>
          </p:cNvCxnSpPr>
          <p:nvPr/>
        </p:nvCxnSpPr>
        <p:spPr>
          <a:xfrm>
            <a:off x="8767543" y="5351456"/>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152CB88-8D60-4708-8E91-0E7B967DDA9E}"/>
              </a:ext>
            </a:extLst>
          </p:cNvPr>
          <p:cNvCxnSpPr>
            <a:cxnSpLocks/>
          </p:cNvCxnSpPr>
          <p:nvPr/>
        </p:nvCxnSpPr>
        <p:spPr>
          <a:xfrm>
            <a:off x="7963639" y="5724923"/>
            <a:ext cx="800099"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1240FE6-4EE7-ED46-49F3-AF78FFD6C173}"/>
              </a:ext>
            </a:extLst>
          </p:cNvPr>
          <p:cNvSpPr txBox="1"/>
          <p:nvPr/>
        </p:nvSpPr>
        <p:spPr>
          <a:xfrm>
            <a:off x="8304643" y="6098391"/>
            <a:ext cx="800098" cy="369332"/>
          </a:xfrm>
          <a:prstGeom prst="rect">
            <a:avLst/>
          </a:prstGeom>
          <a:noFill/>
        </p:spPr>
        <p:txBody>
          <a:bodyPr wrap="square" rtlCol="0">
            <a:spAutoFit/>
          </a:bodyPr>
          <a:lstStyle/>
          <a:p>
            <a:r>
              <a:rPr lang="en-US"/>
              <a:t>12:45</a:t>
            </a:r>
          </a:p>
        </p:txBody>
      </p:sp>
      <p:sp>
        <p:nvSpPr>
          <p:cNvPr id="57" name="TextBox 56">
            <a:extLst>
              <a:ext uri="{FF2B5EF4-FFF2-40B4-BE49-F238E27FC236}">
                <a16:creationId xmlns:a16="http://schemas.microsoft.com/office/drawing/2014/main" id="{9C94A69A-D8D0-B954-93A8-E4EF32BD248D}"/>
              </a:ext>
            </a:extLst>
          </p:cNvPr>
          <p:cNvSpPr txBox="1"/>
          <p:nvPr/>
        </p:nvSpPr>
        <p:spPr>
          <a:xfrm>
            <a:off x="1787631" y="5873989"/>
            <a:ext cx="5545443" cy="369332"/>
          </a:xfrm>
          <a:prstGeom prst="rect">
            <a:avLst/>
          </a:prstGeom>
          <a:noFill/>
        </p:spPr>
        <p:txBody>
          <a:bodyPr wrap="square" rtlCol="0">
            <a:spAutoFit/>
          </a:bodyPr>
          <a:lstStyle/>
          <a:p>
            <a:pPr marL="285750" indent="-285750">
              <a:buFont typeface="Arial" panose="020B0604020202020204" pitchFamily="34" charset="0"/>
              <a:buChar char="•"/>
            </a:pPr>
            <a:r>
              <a:rPr lang="en-US"/>
              <a:t> </a:t>
            </a:r>
            <a:r>
              <a:rPr lang="en-US">
                <a:solidFill>
                  <a:srgbClr val="FF0000"/>
                </a:solidFill>
              </a:rPr>
              <a:t>X</a:t>
            </a:r>
            <a:r>
              <a:rPr lang="en-US"/>
              <a:t> Hour variable can be changed to desired time</a:t>
            </a:r>
          </a:p>
        </p:txBody>
      </p:sp>
      <p:sp>
        <p:nvSpPr>
          <p:cNvPr id="58" name="TextBox 57">
            <a:extLst>
              <a:ext uri="{FF2B5EF4-FFF2-40B4-BE49-F238E27FC236}">
                <a16:creationId xmlns:a16="http://schemas.microsoft.com/office/drawing/2014/main" id="{9CA54ED2-2041-7F77-68A3-0377DC0375A6}"/>
              </a:ext>
            </a:extLst>
          </p:cNvPr>
          <p:cNvSpPr txBox="1"/>
          <p:nvPr/>
        </p:nvSpPr>
        <p:spPr>
          <a:xfrm>
            <a:off x="7475960" y="965306"/>
            <a:ext cx="1775455" cy="369332"/>
          </a:xfrm>
          <a:prstGeom prst="rect">
            <a:avLst/>
          </a:prstGeom>
          <a:noFill/>
        </p:spPr>
        <p:txBody>
          <a:bodyPr wrap="square" rtlCol="0">
            <a:spAutoFit/>
          </a:bodyPr>
          <a:lstStyle/>
          <a:p>
            <a:r>
              <a:rPr lang="en-US"/>
              <a:t>Hour of Interest</a:t>
            </a:r>
          </a:p>
        </p:txBody>
      </p:sp>
    </p:spTree>
    <p:extLst>
      <p:ext uri="{BB962C8B-B14F-4D97-AF65-F5344CB8AC3E}">
        <p14:creationId xmlns:p14="http://schemas.microsoft.com/office/powerpoint/2010/main" val="319938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7F24E-8DDB-FC19-042C-B2780DB21CC3}"/>
              </a:ext>
            </a:extLst>
          </p:cNvPr>
          <p:cNvSpPr>
            <a:spLocks noGrp="1"/>
          </p:cNvSpPr>
          <p:nvPr>
            <p:ph type="title"/>
          </p:nvPr>
        </p:nvSpPr>
        <p:spPr/>
        <p:txBody>
          <a:bodyPr/>
          <a:lstStyle/>
          <a:p>
            <a:r>
              <a:rPr lang="en-US" dirty="0">
                <a:cs typeface="Arial"/>
              </a:rPr>
              <a:t>ESR SOC Reserved for AS Pre vs Post-RTC</a:t>
            </a:r>
            <a:endParaRPr lang="en-US" dirty="0"/>
          </a:p>
        </p:txBody>
      </p:sp>
      <p:sp>
        <p:nvSpPr>
          <p:cNvPr id="5" name="Slide Number Placeholder 4">
            <a:extLst>
              <a:ext uri="{FF2B5EF4-FFF2-40B4-BE49-F238E27FC236}">
                <a16:creationId xmlns:a16="http://schemas.microsoft.com/office/drawing/2014/main" id="{81903A03-1916-F660-AB6F-1D73F6505A26}"/>
              </a:ext>
            </a:extLst>
          </p:cNvPr>
          <p:cNvSpPr>
            <a:spLocks noGrp="1"/>
          </p:cNvSpPr>
          <p:nvPr>
            <p:ph type="sldNum" sz="quarter" idx="12"/>
          </p:nvPr>
        </p:nvSpPr>
        <p:spPr/>
        <p:txBody>
          <a:bodyPr/>
          <a:lstStyle/>
          <a:p>
            <a:fld id="{BCDE79FB-97BA-492B-8D57-F1373F9ADA95}" type="slidenum">
              <a:rPr lang="en-US" smtClean="0"/>
              <a:t>58</a:t>
            </a:fld>
            <a:endParaRPr lang="en-US"/>
          </a:p>
        </p:txBody>
      </p:sp>
      <p:pic>
        <p:nvPicPr>
          <p:cNvPr id="6" name="Picture 5">
            <a:extLst>
              <a:ext uri="{FF2B5EF4-FFF2-40B4-BE49-F238E27FC236}">
                <a16:creationId xmlns:a16="http://schemas.microsoft.com/office/drawing/2014/main" id="{C8E17312-F9AD-0601-27CD-C5EC39EB3115}"/>
              </a:ext>
            </a:extLst>
          </p:cNvPr>
          <p:cNvPicPr>
            <a:picLocks noChangeAspect="1"/>
          </p:cNvPicPr>
          <p:nvPr/>
        </p:nvPicPr>
        <p:blipFill>
          <a:blip r:embed="rId2"/>
          <a:stretch>
            <a:fillRect/>
          </a:stretch>
        </p:blipFill>
        <p:spPr>
          <a:xfrm>
            <a:off x="454269" y="1058648"/>
            <a:ext cx="11166232" cy="5113496"/>
          </a:xfrm>
          <a:prstGeom prst="rect">
            <a:avLst/>
          </a:prstGeom>
        </p:spPr>
      </p:pic>
    </p:spTree>
    <p:extLst>
      <p:ext uri="{BB962C8B-B14F-4D97-AF65-F5344CB8AC3E}">
        <p14:creationId xmlns:p14="http://schemas.microsoft.com/office/powerpoint/2010/main" val="17709563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1743A-277E-32DB-DB32-08192B1F66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5B865-54F0-05B2-4E71-80115CA76FE7}"/>
              </a:ext>
            </a:extLst>
          </p:cNvPr>
          <p:cNvSpPr>
            <a:spLocks noGrp="1"/>
          </p:cNvSpPr>
          <p:nvPr>
            <p:ph type="title"/>
          </p:nvPr>
        </p:nvSpPr>
        <p:spPr/>
        <p:txBody>
          <a:bodyPr/>
          <a:lstStyle/>
          <a:p>
            <a:r>
              <a:rPr lang="en-US" dirty="0">
                <a:cs typeface="Arial"/>
              </a:rPr>
              <a:t>Offline Capacity Delta Pre vs Post-RTC</a:t>
            </a:r>
            <a:endParaRPr lang="en-US" dirty="0"/>
          </a:p>
        </p:txBody>
      </p:sp>
      <p:sp>
        <p:nvSpPr>
          <p:cNvPr id="5" name="Slide Number Placeholder 4">
            <a:extLst>
              <a:ext uri="{FF2B5EF4-FFF2-40B4-BE49-F238E27FC236}">
                <a16:creationId xmlns:a16="http://schemas.microsoft.com/office/drawing/2014/main" id="{3EAFF00B-9632-3A83-0B8D-57A5ED9A6BFB}"/>
              </a:ext>
            </a:extLst>
          </p:cNvPr>
          <p:cNvSpPr>
            <a:spLocks noGrp="1"/>
          </p:cNvSpPr>
          <p:nvPr>
            <p:ph type="sldNum" sz="quarter" idx="12"/>
          </p:nvPr>
        </p:nvSpPr>
        <p:spPr/>
        <p:txBody>
          <a:bodyPr/>
          <a:lstStyle/>
          <a:p>
            <a:fld id="{BCDE79FB-97BA-492B-8D57-F1373F9ADA95}" type="slidenum">
              <a:rPr lang="en-US" smtClean="0"/>
              <a:t>59</a:t>
            </a:fld>
            <a:endParaRPr lang="en-US"/>
          </a:p>
        </p:txBody>
      </p:sp>
      <p:pic>
        <p:nvPicPr>
          <p:cNvPr id="3" name="Picture 2">
            <a:extLst>
              <a:ext uri="{FF2B5EF4-FFF2-40B4-BE49-F238E27FC236}">
                <a16:creationId xmlns:a16="http://schemas.microsoft.com/office/drawing/2014/main" id="{6675AE07-66D1-B2A8-2717-14A060C67B00}"/>
              </a:ext>
            </a:extLst>
          </p:cNvPr>
          <p:cNvPicPr>
            <a:picLocks noChangeAspect="1"/>
          </p:cNvPicPr>
          <p:nvPr/>
        </p:nvPicPr>
        <p:blipFill>
          <a:blip r:embed="rId2"/>
          <a:stretch>
            <a:fillRect/>
          </a:stretch>
        </p:blipFill>
        <p:spPr>
          <a:xfrm>
            <a:off x="349250" y="821135"/>
            <a:ext cx="11493500" cy="5803103"/>
          </a:xfrm>
          <a:prstGeom prst="rect">
            <a:avLst/>
          </a:prstGeom>
        </p:spPr>
      </p:pic>
    </p:spTree>
    <p:extLst>
      <p:ext uri="{BB962C8B-B14F-4D97-AF65-F5344CB8AC3E}">
        <p14:creationId xmlns:p14="http://schemas.microsoft.com/office/powerpoint/2010/main" val="40475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4">
            <a:extLst>
              <a:ext uri="{FF2B5EF4-FFF2-40B4-BE49-F238E27FC236}">
                <a16:creationId xmlns:a16="http://schemas.microsoft.com/office/drawing/2014/main" id="{4D0C940E-8047-483B-5BC2-3BE0FB2B9EED}"/>
              </a:ext>
            </a:extLst>
          </p:cNvPr>
          <p:cNvGraphicFramePr>
            <a:graphicFrameLocks noGrp="1"/>
          </p:cNvGraphicFramePr>
          <p:nvPr>
            <p:extLst>
              <p:ext uri="{D42A27DB-BD31-4B8C-83A1-F6EECF244321}">
                <p14:modId xmlns:p14="http://schemas.microsoft.com/office/powerpoint/2010/main" val="3807612942"/>
              </p:ext>
            </p:extLst>
          </p:nvPr>
        </p:nvGraphicFramePr>
        <p:xfrm>
          <a:off x="1274647" y="1235868"/>
          <a:ext cx="9660053" cy="4759393"/>
        </p:xfrm>
        <a:graphic>
          <a:graphicData uri="http://schemas.openxmlformats.org/drawingml/2006/table">
            <a:tbl>
              <a:tblPr firstRow="1" bandRow="1">
                <a:tableStyleId>{5C22544A-7EE6-4342-B048-85BDC9FD1C3A}</a:tableStyleId>
              </a:tblPr>
              <a:tblGrid>
                <a:gridCol w="2113819">
                  <a:extLst>
                    <a:ext uri="{9D8B030D-6E8A-4147-A177-3AD203B41FA5}">
                      <a16:colId xmlns:a16="http://schemas.microsoft.com/office/drawing/2014/main" val="1580868433"/>
                    </a:ext>
                  </a:extLst>
                </a:gridCol>
                <a:gridCol w="4090189">
                  <a:extLst>
                    <a:ext uri="{9D8B030D-6E8A-4147-A177-3AD203B41FA5}">
                      <a16:colId xmlns:a16="http://schemas.microsoft.com/office/drawing/2014/main" val="1915953014"/>
                    </a:ext>
                  </a:extLst>
                </a:gridCol>
                <a:gridCol w="3456045">
                  <a:extLst>
                    <a:ext uri="{9D8B030D-6E8A-4147-A177-3AD203B41FA5}">
                      <a16:colId xmlns:a16="http://schemas.microsoft.com/office/drawing/2014/main" val="1728311896"/>
                    </a:ext>
                  </a:extLst>
                </a:gridCol>
              </a:tblGrid>
              <a:tr h="581891">
                <a:tc>
                  <a:txBody>
                    <a:bodyPr/>
                    <a:lstStyle/>
                    <a:p>
                      <a:pPr algn="ctr"/>
                      <a:endParaRPr lang="en-US" sz="1600" dirty="0"/>
                    </a:p>
                  </a:txBody>
                  <a:tcPr marT="41564" marB="41564" anchor="ctr"/>
                </a:tc>
                <a:tc>
                  <a:txBody>
                    <a:bodyPr/>
                    <a:lstStyle/>
                    <a:p>
                      <a:pPr algn="ctr"/>
                      <a:r>
                        <a:rPr lang="en-US" sz="1600" dirty="0"/>
                        <a:t>2026 Methodology</a:t>
                      </a:r>
                    </a:p>
                  </a:txBody>
                  <a:tcPr marT="41564" marB="41564" anchor="ctr"/>
                </a:tc>
                <a:tc>
                  <a:txBody>
                    <a:bodyPr/>
                    <a:lstStyle/>
                    <a:p>
                      <a:pPr algn="ctr"/>
                      <a:r>
                        <a:rPr lang="en-US" sz="1600" dirty="0"/>
                        <a:t>2027 Methodology </a:t>
                      </a:r>
                    </a:p>
                  </a:txBody>
                  <a:tcPr marT="41564" marB="41564" anchor="ctr"/>
                </a:tc>
                <a:extLst>
                  <a:ext uri="{0D108BD9-81ED-4DB2-BD59-A6C34878D82A}">
                    <a16:rowId xmlns:a16="http://schemas.microsoft.com/office/drawing/2014/main" val="503574640"/>
                  </a:ext>
                </a:extLst>
              </a:tr>
              <a:tr h="753798">
                <a:tc>
                  <a:txBody>
                    <a:bodyPr/>
                    <a:lstStyle/>
                    <a:p>
                      <a:pPr algn="ctr"/>
                      <a:r>
                        <a:rPr lang="en-US" sz="1600" b="1" u="none" dirty="0"/>
                        <a:t>Data Input</a:t>
                      </a:r>
                    </a:p>
                  </a:txBody>
                  <a:tcPr marT="41564" marB="41564" anchor="ctr"/>
                </a:tc>
                <a:tc>
                  <a:txBody>
                    <a:bodyPr/>
                    <a:lstStyle/>
                    <a:p>
                      <a:pPr marL="171450" indent="-171450" algn="l">
                        <a:buFont typeface="Arial" panose="020B0604020202020204" pitchFamily="34" charset="0"/>
                        <a:buChar char="•"/>
                      </a:pPr>
                      <a:r>
                        <a:rPr lang="en-US" sz="1400" kern="1200" dirty="0">
                          <a:solidFill>
                            <a:schemeClr val="dk1"/>
                          </a:solidFill>
                          <a:latin typeface="+mn-lt"/>
                          <a:ea typeface="+mn-ea"/>
                          <a:cs typeface="+mn-cs"/>
                        </a:rPr>
                        <a:t>5-min SCED Netload Forecast Error (</a:t>
                      </a:r>
                      <a:r>
                        <a:rPr lang="en-US" sz="1400" i="1" kern="1200" dirty="0">
                          <a:solidFill>
                            <a:schemeClr val="dk1"/>
                          </a:solidFill>
                          <a:latin typeface="+mn-lt"/>
                          <a:ea typeface="+mn-ea"/>
                          <a:cs typeface="+mn-cs"/>
                        </a:rPr>
                        <a:t>2-yr</a:t>
                      </a:r>
                      <a:r>
                        <a:rPr lang="en-US" sz="1400" kern="1200" dirty="0">
                          <a:solidFill>
                            <a:schemeClr val="dk1"/>
                          </a:solidFill>
                          <a:latin typeface="+mn-lt"/>
                          <a:ea typeface="+mn-ea"/>
                          <a:cs typeface="+mn-cs"/>
                        </a:rPr>
                        <a:t>)</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No Change</a:t>
                      </a:r>
                      <a:endParaRPr kumimoji="0" lang="en-US" sz="1400" b="0" i="1" u="none" strike="noStrike" kern="1200" cap="none" spc="0" normalizeH="0" baseline="0" noProof="0" dirty="0">
                        <a:ln>
                          <a:noFill/>
                        </a:ln>
                        <a:solidFill>
                          <a:srgbClr val="FF0000"/>
                        </a:solidFill>
                        <a:effectLst/>
                        <a:uLnTx/>
                        <a:uFillTx/>
                        <a:latin typeface="Arial"/>
                        <a:ea typeface="+mn-ea"/>
                        <a:cs typeface="+mn-cs"/>
                      </a:endParaRPr>
                    </a:p>
                  </a:txBody>
                  <a:tcPr marT="41564" marB="41564" anchor="ctr"/>
                </a:tc>
                <a:extLst>
                  <a:ext uri="{0D108BD9-81ED-4DB2-BD59-A6C34878D82A}">
                    <a16:rowId xmlns:a16="http://schemas.microsoft.com/office/drawing/2014/main" val="475780074"/>
                  </a:ext>
                </a:extLst>
              </a:tr>
              <a:tr h="586287">
                <a:tc>
                  <a:txBody>
                    <a:bodyPr/>
                    <a:lstStyle/>
                    <a:p>
                      <a:pPr algn="ctr"/>
                      <a:r>
                        <a:rPr lang="en-US" sz="1600" b="1" u="none" dirty="0"/>
                        <a:t>Calculation Method</a:t>
                      </a:r>
                    </a:p>
                  </a:txBody>
                  <a:tcPr marT="41564" marB="41564" anchor="ctr"/>
                </a:tc>
                <a:tc>
                  <a:txBody>
                    <a:bodyPr/>
                    <a:lstStyle/>
                    <a:p>
                      <a:pPr marL="171450" indent="-171450" algn="l">
                        <a:buFont typeface="Arial" panose="020B0604020202020204" pitchFamily="34" charset="0"/>
                        <a:buChar char="•"/>
                      </a:pPr>
                      <a:r>
                        <a:rPr lang="en-US" sz="1400" kern="1200" dirty="0">
                          <a:solidFill>
                            <a:schemeClr val="dk1"/>
                          </a:solidFill>
                          <a:latin typeface="+mn-lt"/>
                          <a:ea typeface="+mn-ea"/>
                          <a:cs typeface="+mn-cs"/>
                        </a:rPr>
                        <a:t>95th of 5-min SCED Netload Forecast Error </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No Change</a:t>
                      </a:r>
                      <a:endParaRPr kumimoji="0" lang="en-US" sz="1400" b="0" i="1" u="none" strike="noStrike" kern="1200" cap="none" spc="0" normalizeH="0" baseline="0" noProof="0" dirty="0">
                        <a:ln>
                          <a:noFill/>
                        </a:ln>
                        <a:solidFill>
                          <a:srgbClr val="FF0000"/>
                        </a:solidFill>
                        <a:effectLst/>
                        <a:uLnTx/>
                        <a:uFillTx/>
                        <a:latin typeface="Arial"/>
                        <a:ea typeface="+mn-ea"/>
                        <a:cs typeface="+mn-cs"/>
                      </a:endParaRPr>
                    </a:p>
                  </a:txBody>
                  <a:tcPr marT="41564" marB="41564" anchor="ctr"/>
                </a:tc>
                <a:extLst>
                  <a:ext uri="{0D108BD9-81ED-4DB2-BD59-A6C34878D82A}">
                    <a16:rowId xmlns:a16="http://schemas.microsoft.com/office/drawing/2014/main" val="50280143"/>
                  </a:ext>
                </a:extLst>
              </a:tr>
              <a:tr h="1174871">
                <a:tc>
                  <a:txBody>
                    <a:bodyPr/>
                    <a:lstStyle/>
                    <a:p>
                      <a:pPr algn="ctr"/>
                      <a:r>
                        <a:rPr lang="en-US" sz="1600" b="1" u="none" dirty="0"/>
                        <a:t>Wind/Solar Adjustment</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mn-lt"/>
                          <a:ea typeface="+mn-ea"/>
                          <a:cs typeface="+mn-cs"/>
                        </a:rPr>
                        <a:t>GE Table - Increased wind/solar forecast error per 1,000 MW installed capacity increase </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No Change</a:t>
                      </a:r>
                      <a:endParaRPr kumimoji="0" lang="en-US" sz="1400" b="0" i="1" u="none" strike="noStrike" kern="1200" cap="none" spc="0" normalizeH="0" baseline="0" noProof="0" dirty="0">
                        <a:ln>
                          <a:noFill/>
                        </a:ln>
                        <a:solidFill>
                          <a:srgbClr val="FF0000"/>
                        </a:solidFill>
                        <a:effectLst/>
                        <a:uLnTx/>
                        <a:uFillTx/>
                        <a:latin typeface="Arial"/>
                        <a:ea typeface="+mn-ea"/>
                        <a:cs typeface="+mn-cs"/>
                      </a:endParaRPr>
                    </a:p>
                  </a:txBody>
                  <a:tcPr marT="41564" marB="41564" anchor="ctr"/>
                </a:tc>
                <a:extLst>
                  <a:ext uri="{0D108BD9-81ED-4DB2-BD59-A6C34878D82A}">
                    <a16:rowId xmlns:a16="http://schemas.microsoft.com/office/drawing/2014/main" val="3559946521"/>
                  </a:ext>
                </a:extLst>
              </a:tr>
              <a:tr h="83127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u="none" dirty="0"/>
                        <a:t>ACE Integral Component</a:t>
                      </a:r>
                    </a:p>
                  </a:txBody>
                  <a:tcPr marT="41564" marB="41564" anchor="ctr"/>
                </a:tc>
                <a:tc>
                  <a:txBody>
                    <a:bodyPr/>
                    <a:lstStyle/>
                    <a:p>
                      <a:pPr marL="171450" indent="-171450" algn="l">
                        <a:buFont typeface="Arial" panose="020B0604020202020204" pitchFamily="34" charset="0"/>
                        <a:buChar char="•"/>
                      </a:pPr>
                      <a:r>
                        <a:rPr lang="en-US" sz="1400" dirty="0"/>
                        <a:t>Average of ACE Integral Change </a:t>
                      </a:r>
                    </a:p>
                    <a:p>
                      <a:pPr marL="0" indent="0" algn="l">
                        <a:buFont typeface="Arial" panose="020B0604020202020204" pitchFamily="34" charset="0"/>
                        <a:buNone/>
                      </a:pPr>
                      <a:r>
                        <a:rPr lang="en-US" sz="1400" i="1" dirty="0"/>
                        <a:t>   (2-yr)</a:t>
                      </a:r>
                    </a:p>
                  </a:txBody>
                  <a:tcPr marT="41564" marB="41564" anchor="ctr"/>
                </a:tc>
                <a:tc>
                  <a:txBody>
                    <a:bodyPr/>
                    <a:lstStyle/>
                    <a:p>
                      <a:pPr marL="171450" indent="-171450" algn="l">
                        <a:buFont typeface="Arial" panose="020B0604020202020204" pitchFamily="34" charset="0"/>
                        <a:buChar char="•"/>
                      </a:pPr>
                      <a:r>
                        <a:rPr lang="en-US" sz="1400" dirty="0"/>
                        <a:t>No Change</a:t>
                      </a:r>
                      <a:endParaRPr lang="en-US" sz="1400" i="1" dirty="0"/>
                    </a:p>
                  </a:txBody>
                  <a:tcPr marT="41564" marB="41564" anchor="ctr"/>
                </a:tc>
                <a:extLst>
                  <a:ext uri="{0D108BD9-81ED-4DB2-BD59-A6C34878D82A}">
                    <a16:rowId xmlns:a16="http://schemas.microsoft.com/office/drawing/2014/main" val="3498371690"/>
                  </a:ext>
                </a:extLst>
              </a:tr>
              <a:tr h="831273">
                <a:tc>
                  <a:txBody>
                    <a:bodyPr/>
                    <a:lstStyle/>
                    <a:p>
                      <a:pPr algn="ctr"/>
                      <a:r>
                        <a:rPr lang="en-US" sz="1600" b="1" u="none" dirty="0"/>
                        <a:t>Load Adjustment</a:t>
                      </a:r>
                    </a:p>
                    <a:p>
                      <a:pPr algn="ctr"/>
                      <a:r>
                        <a:rPr lang="en-US" sz="1600" b="1" u="none" dirty="0"/>
                        <a:t>(LFL Ramps)</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Not considered</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accent6"/>
                          </a:solidFill>
                        </a:rPr>
                        <a:t>TBD</a:t>
                      </a:r>
                    </a:p>
                  </a:txBody>
                  <a:tcPr marT="41564" marB="41564" anchor="ctr"/>
                </a:tc>
                <a:extLst>
                  <a:ext uri="{0D108BD9-81ED-4DB2-BD59-A6C34878D82A}">
                    <a16:rowId xmlns:a16="http://schemas.microsoft.com/office/drawing/2014/main" val="1391719284"/>
                  </a:ext>
                </a:extLst>
              </a:tr>
            </a:tbl>
          </a:graphicData>
        </a:graphic>
      </p:graphicFrame>
      <p:sp>
        <p:nvSpPr>
          <p:cNvPr id="8" name="Title 7">
            <a:extLst>
              <a:ext uri="{FF2B5EF4-FFF2-40B4-BE49-F238E27FC236}">
                <a16:creationId xmlns:a16="http://schemas.microsoft.com/office/drawing/2014/main" id="{4640D8D9-BC6F-58DB-519C-DE7E60830ED0}"/>
              </a:ext>
            </a:extLst>
          </p:cNvPr>
          <p:cNvSpPr>
            <a:spLocks noGrp="1"/>
          </p:cNvSpPr>
          <p:nvPr>
            <p:ph type="title"/>
          </p:nvPr>
        </p:nvSpPr>
        <p:spPr/>
        <p:txBody>
          <a:bodyPr/>
          <a:lstStyle/>
          <a:p>
            <a:r>
              <a:rPr lang="en-US" dirty="0"/>
              <a:t>Regulation Up/Down Methodology 2027</a:t>
            </a:r>
          </a:p>
        </p:txBody>
      </p:sp>
      <p:sp>
        <p:nvSpPr>
          <p:cNvPr id="5" name="Slide Number Placeholder 4">
            <a:extLst>
              <a:ext uri="{FF2B5EF4-FFF2-40B4-BE49-F238E27FC236}">
                <a16:creationId xmlns:a16="http://schemas.microsoft.com/office/drawing/2014/main" id="{C6AF6F2C-9914-50E2-10AA-55F47D1BE5EC}"/>
              </a:ext>
            </a:extLst>
          </p:cNvPr>
          <p:cNvSpPr>
            <a:spLocks noGrp="1"/>
          </p:cNvSpPr>
          <p:nvPr>
            <p:ph type="sldNum" sz="quarter" idx="12"/>
          </p:nvPr>
        </p:nvSpPr>
        <p:spPr/>
        <p:txBody>
          <a:bodyPr/>
          <a:lstStyle/>
          <a:p>
            <a:fld id="{BCDE79FB-97BA-492B-8D57-F1373F9ADA95}" type="slidenum">
              <a:rPr lang="en-US" smtClean="0"/>
              <a:t>6</a:t>
            </a:fld>
            <a:endParaRPr lang="en-US" dirty="0"/>
          </a:p>
        </p:txBody>
      </p:sp>
      <p:sp>
        <p:nvSpPr>
          <p:cNvPr id="12" name="Rectangle 11">
            <a:extLst>
              <a:ext uri="{FF2B5EF4-FFF2-40B4-BE49-F238E27FC236}">
                <a16:creationId xmlns:a16="http://schemas.microsoft.com/office/drawing/2014/main" id="{3B5DD406-C5C3-5451-4598-70298DF54D79}"/>
              </a:ext>
            </a:extLst>
          </p:cNvPr>
          <p:cNvSpPr/>
          <p:nvPr/>
        </p:nvSpPr>
        <p:spPr>
          <a:xfrm>
            <a:off x="1274647" y="5164015"/>
            <a:ext cx="9660054" cy="853843"/>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29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F91941F-D743-105C-B4BE-C5FE1B0C60CF}"/>
              </a:ext>
            </a:extLst>
          </p:cNvPr>
          <p:cNvSpPr txBox="1"/>
          <p:nvPr/>
        </p:nvSpPr>
        <p:spPr>
          <a:xfrm>
            <a:off x="6550819" y="1582340"/>
            <a:ext cx="4953002" cy="3693319"/>
          </a:xfrm>
          <a:prstGeom prst="rect">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GTBD</a:t>
            </a:r>
            <a:r>
              <a:rPr kumimoji="0" lang="en-US" sz="1800" b="0" i="0" u="none" strike="noStrike" kern="1200" cap="none" spc="0" normalizeH="0" baseline="0" noProof="0" dirty="0">
                <a:ln>
                  <a:noFill/>
                </a:ln>
                <a:solidFill>
                  <a:prstClr val="black"/>
                </a:solidFill>
                <a:effectLst/>
                <a:uLnTx/>
                <a:uFillTx/>
                <a:latin typeface="Arial"/>
                <a:ea typeface="+mn-ea"/>
                <a:cs typeface="+mn-cs"/>
              </a:rPr>
              <a:t> = </a:t>
            </a:r>
            <a:r>
              <a:rPr kumimoji="0" lang="en-US" sz="1800" b="0" i="0" u="none" strike="noStrike" kern="1200" cap="none" spc="0" normalizeH="0" baseline="0" noProof="0" dirty="0">
                <a:ln>
                  <a:noFill/>
                </a:ln>
                <a:solidFill>
                  <a:srgbClr val="00ACC8"/>
                </a:solidFill>
                <a:effectLst/>
                <a:uLnTx/>
                <a:uFillTx/>
                <a:latin typeface="Arial"/>
                <a:ea typeface="+mn-ea"/>
                <a:cs typeface="+mn-cs"/>
              </a:rPr>
              <a:t>Total 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t>
            </a:r>
            <a:r>
              <a:rPr kumimoji="0" lang="en-US" sz="1800" b="0" i="0" u="none" strike="noStrike" kern="1200" cap="none" spc="0" normalizeH="0" baseline="0" noProof="0" dirty="0">
                <a:ln>
                  <a:noFill/>
                </a:ln>
                <a:solidFill>
                  <a:srgbClr val="003764"/>
                </a:solidFill>
                <a:effectLst/>
                <a:uLnTx/>
                <a:uFillTx/>
                <a:latin typeface="Arial"/>
                <a:ea typeface="+mn-ea"/>
                <a:cs typeface="+mn-cs"/>
              </a:rPr>
              <a:t>K3*5*PLDRR</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50B1"/>
                </a:solidFill>
                <a:effectLst/>
                <a:uLnTx/>
                <a:uFillTx/>
                <a:latin typeface="Arial"/>
                <a:ea typeface="+mn-ea"/>
                <a:cs typeface="+mn-cs"/>
              </a:rPr>
              <a:t>+K4*Regulation Deployed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50B1"/>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srgbClr val="910258"/>
                </a:solidFill>
                <a:effectLst/>
                <a:uLnTx/>
                <a:uFillTx/>
                <a:latin typeface="Arial"/>
                <a:ea typeface="+mn-ea"/>
                <a:cs typeface="+mn-cs"/>
              </a:rPr>
              <a:t>K5*ACE Integral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1025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srgbClr val="00ACC8"/>
                </a:solidFill>
                <a:effectLst/>
                <a:uLnTx/>
                <a:uFillTx/>
                <a:latin typeface="Arial"/>
                <a:ea typeface="+mn-ea"/>
                <a:cs typeface="+mn-cs"/>
              </a:rPr>
              <a:t>K6*5*PWRR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ACC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srgbClr val="A4AAAF"/>
                </a:solidFill>
                <a:effectLst/>
                <a:uLnTx/>
                <a:uFillTx/>
                <a:latin typeface="Arial"/>
                <a:ea typeface="+mn-ea"/>
                <a:cs typeface="+mn-cs"/>
              </a:rPr>
              <a:t>K7*5*DCTRR</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a:ea typeface="+mn-ea"/>
                <a:cs typeface="+mn-cs"/>
              </a:rPr>
              <a:t>– K8*5*PSRR</a:t>
            </a:r>
          </a:p>
        </p:txBody>
      </p:sp>
      <p:sp>
        <p:nvSpPr>
          <p:cNvPr id="27" name="Rectangle 26">
            <a:extLst>
              <a:ext uri="{FF2B5EF4-FFF2-40B4-BE49-F238E27FC236}">
                <a16:creationId xmlns:a16="http://schemas.microsoft.com/office/drawing/2014/main" id="{E13F4399-6532-C1A0-040F-1FE1D38C1BB5}"/>
              </a:ext>
            </a:extLst>
          </p:cNvPr>
          <p:cNvSpPr/>
          <p:nvPr/>
        </p:nvSpPr>
        <p:spPr>
          <a:xfrm>
            <a:off x="6550819" y="3656489"/>
            <a:ext cx="4953002" cy="596347"/>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A9F6050-F75A-1F61-5FE1-6770FFDB9846}"/>
              </a:ext>
            </a:extLst>
          </p:cNvPr>
          <p:cNvSpPr>
            <a:spLocks noGrp="1"/>
          </p:cNvSpPr>
          <p:nvPr>
            <p:ph type="title"/>
          </p:nvPr>
        </p:nvSpPr>
        <p:spPr/>
        <p:txBody>
          <a:bodyPr/>
          <a:lstStyle/>
          <a:p>
            <a:r>
              <a:rPr lang="en-US" dirty="0"/>
              <a:t>Recap – Generation To Be Dispatched (GTBD)</a:t>
            </a:r>
          </a:p>
        </p:txBody>
      </p:sp>
      <p:sp>
        <p:nvSpPr>
          <p:cNvPr id="9" name="Text Placeholder 8">
            <a:extLst>
              <a:ext uri="{FF2B5EF4-FFF2-40B4-BE49-F238E27FC236}">
                <a16:creationId xmlns:a16="http://schemas.microsoft.com/office/drawing/2014/main" id="{72A076EE-E232-D578-5518-68D9DF9C812E}"/>
              </a:ext>
            </a:extLst>
          </p:cNvPr>
          <p:cNvSpPr>
            <a:spLocks noGrp="1"/>
          </p:cNvSpPr>
          <p:nvPr>
            <p:ph type="body" sz="quarter" idx="13"/>
          </p:nvPr>
        </p:nvSpPr>
        <p:spPr>
          <a:xfrm>
            <a:off x="495300" y="1582340"/>
            <a:ext cx="5381625" cy="4589860"/>
          </a:xfrm>
        </p:spPr>
        <p:txBody>
          <a:bodyPr/>
          <a:lstStyle/>
          <a:p>
            <a:pPr lvl="0">
              <a:defRPr/>
            </a:pPr>
            <a:r>
              <a:rPr lang="en-US" dirty="0">
                <a:solidFill>
                  <a:srgbClr val="5B6770"/>
                </a:solidFill>
              </a:rPr>
              <a:t>ERCOT has incorporated intra-hour wind/solar forecast- based ramp into GTBD to give SCED an indication of how renewables may ramp.</a:t>
            </a:r>
          </a:p>
          <a:p>
            <a:pPr lvl="1">
              <a:defRPr/>
            </a:pPr>
            <a:r>
              <a:rPr lang="en-US" sz="1600" dirty="0">
                <a:solidFill>
                  <a:srgbClr val="5B6770"/>
                </a:solidFill>
              </a:rPr>
              <a:t>Predicted Wind Ramp Rate (PWRR) was incorporated in GTBD in Dec.2018</a:t>
            </a:r>
          </a:p>
          <a:p>
            <a:pPr lvl="1">
              <a:defRPr/>
            </a:pPr>
            <a:r>
              <a:rPr lang="en-US" sz="1600" dirty="0">
                <a:solidFill>
                  <a:srgbClr val="5B6770"/>
                </a:solidFill>
              </a:rPr>
              <a:t>Predicted Solar Ramp Rate (PSRR) was incorporated in GTBD in Jun.2021</a:t>
            </a:r>
          </a:p>
          <a:p>
            <a:pPr lvl="0">
              <a:defRPr/>
            </a:pPr>
            <a:endParaRPr lang="en-US" dirty="0">
              <a:solidFill>
                <a:srgbClr val="5B6770"/>
              </a:solidFill>
            </a:endParaRPr>
          </a:p>
          <a:p>
            <a:pPr lvl="0">
              <a:defRPr/>
            </a:pPr>
            <a:r>
              <a:rPr lang="en-US" dirty="0">
                <a:solidFill>
                  <a:srgbClr val="5B6770"/>
                </a:solidFill>
              </a:rPr>
              <a:t>In absence of PSRR/PWRR, SCED dispatches </a:t>
            </a:r>
            <a:r>
              <a:rPr lang="en-US" dirty="0" err="1">
                <a:solidFill>
                  <a:srgbClr val="5B6770"/>
                </a:solidFill>
              </a:rPr>
              <a:t>uncurtailed</a:t>
            </a:r>
            <a:r>
              <a:rPr lang="en-US" dirty="0">
                <a:solidFill>
                  <a:srgbClr val="5B6770"/>
                </a:solidFill>
              </a:rPr>
              <a:t> solar/wind units to their max output (HSL). </a:t>
            </a:r>
          </a:p>
          <a:p>
            <a:pPr lvl="1" indent="-257175">
              <a:defRPr/>
            </a:pPr>
            <a:r>
              <a:rPr lang="en-US" sz="1600" dirty="0">
                <a:solidFill>
                  <a:srgbClr val="5B6770"/>
                </a:solidFill>
              </a:rPr>
              <a:t>This means that SCED assumes output of </a:t>
            </a:r>
            <a:r>
              <a:rPr lang="en-US" sz="1600" dirty="0" err="1">
                <a:solidFill>
                  <a:srgbClr val="5B6770"/>
                </a:solidFill>
              </a:rPr>
              <a:t>uncurtailed</a:t>
            </a:r>
            <a:r>
              <a:rPr lang="en-US" sz="1600" dirty="0">
                <a:solidFill>
                  <a:srgbClr val="5B6770"/>
                </a:solidFill>
              </a:rPr>
              <a:t> solar/wind units will persist for the next 5-min at the unit’s HSL that was telemetered at the start of the interval.</a:t>
            </a:r>
          </a:p>
          <a:p>
            <a:pPr lvl="0">
              <a:defRPr/>
            </a:pPr>
            <a:endParaRPr lang="en-US" dirty="0">
              <a:solidFill>
                <a:srgbClr val="5B6770"/>
              </a:solidFill>
            </a:endParaRPr>
          </a:p>
          <a:p>
            <a:endParaRPr lang="en-US" dirty="0"/>
          </a:p>
        </p:txBody>
      </p:sp>
      <p:sp>
        <p:nvSpPr>
          <p:cNvPr id="5" name="Slide Number Placeholder 4">
            <a:extLst>
              <a:ext uri="{FF2B5EF4-FFF2-40B4-BE49-F238E27FC236}">
                <a16:creationId xmlns:a16="http://schemas.microsoft.com/office/drawing/2014/main" id="{35463662-E883-8CFC-CF11-FF20C3A6DA40}"/>
              </a:ext>
            </a:extLst>
          </p:cNvPr>
          <p:cNvSpPr>
            <a:spLocks noGrp="1"/>
          </p:cNvSpPr>
          <p:nvPr>
            <p:ph type="sldNum" sz="quarter" idx="12"/>
          </p:nvPr>
        </p:nvSpPr>
        <p:spPr/>
        <p:txBody>
          <a:bodyPr/>
          <a:lstStyle/>
          <a:p>
            <a:fld id="{BCDE79FB-97BA-492B-8D57-F1373F9ADA95}" type="slidenum">
              <a:rPr lang="en-US" smtClean="0"/>
              <a:t>7</a:t>
            </a:fld>
            <a:endParaRPr lang="en-US"/>
          </a:p>
        </p:txBody>
      </p:sp>
      <p:sp>
        <p:nvSpPr>
          <p:cNvPr id="12" name="Rectangle 11">
            <a:extLst>
              <a:ext uri="{FF2B5EF4-FFF2-40B4-BE49-F238E27FC236}">
                <a16:creationId xmlns:a16="http://schemas.microsoft.com/office/drawing/2014/main" id="{2BE4B8BC-24BA-B7A9-2AA2-2C784DEF3429}"/>
              </a:ext>
            </a:extLst>
          </p:cNvPr>
          <p:cNvSpPr/>
          <p:nvPr/>
        </p:nvSpPr>
        <p:spPr>
          <a:xfrm>
            <a:off x="6550820" y="3689096"/>
            <a:ext cx="4953002" cy="568006"/>
          </a:xfrm>
          <a:prstGeom prst="rect">
            <a:avLst/>
          </a:prstGeom>
          <a:solidFill>
            <a:srgbClr val="FFE89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F9E1B8-0C78-CB24-B803-9B31FAF4D59E}"/>
              </a:ext>
            </a:extLst>
          </p:cNvPr>
          <p:cNvSpPr/>
          <p:nvPr/>
        </p:nvSpPr>
        <p:spPr>
          <a:xfrm>
            <a:off x="6550819" y="4745753"/>
            <a:ext cx="4953002" cy="568006"/>
          </a:xfrm>
          <a:prstGeom prst="rect">
            <a:avLst/>
          </a:prstGeom>
          <a:solidFill>
            <a:srgbClr val="FFE89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Alternate Process 14">
            <a:extLst>
              <a:ext uri="{FF2B5EF4-FFF2-40B4-BE49-F238E27FC236}">
                <a16:creationId xmlns:a16="http://schemas.microsoft.com/office/drawing/2014/main" id="{78D915BE-1D69-3572-0CFB-08130093D821}"/>
              </a:ext>
            </a:extLst>
          </p:cNvPr>
          <p:cNvSpPr/>
          <p:nvPr/>
        </p:nvSpPr>
        <p:spPr>
          <a:xfrm>
            <a:off x="10006861" y="2158509"/>
            <a:ext cx="1352550" cy="32720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t>5-min Load Ramp Forecast</a:t>
            </a:r>
          </a:p>
        </p:txBody>
      </p:sp>
      <p:cxnSp>
        <p:nvCxnSpPr>
          <p:cNvPr id="16" name="Straight Arrow Connector 15">
            <a:extLst>
              <a:ext uri="{FF2B5EF4-FFF2-40B4-BE49-F238E27FC236}">
                <a16:creationId xmlns:a16="http://schemas.microsoft.com/office/drawing/2014/main" id="{7134642B-57CB-A8F6-BDE7-DD0F30564B72}"/>
              </a:ext>
            </a:extLst>
          </p:cNvPr>
          <p:cNvCxnSpPr>
            <a:cxnSpLocks/>
          </p:cNvCxnSpPr>
          <p:nvPr/>
        </p:nvCxnSpPr>
        <p:spPr>
          <a:xfrm flipH="1">
            <a:off x="8215313" y="2319935"/>
            <a:ext cx="1791548" cy="0"/>
          </a:xfrm>
          <a:prstGeom prst="straightConnector1">
            <a:avLst/>
          </a:prstGeom>
          <a:ln w="19050">
            <a:prstDash val="dash"/>
            <a:tailEnd type="triangle"/>
          </a:ln>
        </p:spPr>
        <p:style>
          <a:lnRef idx="1">
            <a:schemeClr val="accent4"/>
          </a:lnRef>
          <a:fillRef idx="0">
            <a:schemeClr val="accent4"/>
          </a:fillRef>
          <a:effectRef idx="0">
            <a:schemeClr val="accent4"/>
          </a:effectRef>
          <a:fontRef idx="minor">
            <a:schemeClr val="tx1"/>
          </a:fontRef>
        </p:style>
      </p:cxnSp>
      <p:sp>
        <p:nvSpPr>
          <p:cNvPr id="17" name="Flowchart: Alternate Process 16">
            <a:extLst>
              <a:ext uri="{FF2B5EF4-FFF2-40B4-BE49-F238E27FC236}">
                <a16:creationId xmlns:a16="http://schemas.microsoft.com/office/drawing/2014/main" id="{342D0EEB-111F-4BA0-D572-1065E3C9E350}"/>
              </a:ext>
            </a:extLst>
          </p:cNvPr>
          <p:cNvSpPr/>
          <p:nvPr/>
        </p:nvSpPr>
        <p:spPr>
          <a:xfrm>
            <a:off x="10046190" y="2703964"/>
            <a:ext cx="1352550" cy="332556"/>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t>Previous Reg Deployment</a:t>
            </a:r>
          </a:p>
        </p:txBody>
      </p:sp>
      <p:cxnSp>
        <p:nvCxnSpPr>
          <p:cNvPr id="18" name="Straight Arrow Connector 17">
            <a:extLst>
              <a:ext uri="{FF2B5EF4-FFF2-40B4-BE49-F238E27FC236}">
                <a16:creationId xmlns:a16="http://schemas.microsoft.com/office/drawing/2014/main" id="{57D98495-1B33-4FF4-ADC8-6B03A4E432EA}"/>
              </a:ext>
            </a:extLst>
          </p:cNvPr>
          <p:cNvCxnSpPr>
            <a:cxnSpLocks/>
          </p:cNvCxnSpPr>
          <p:nvPr/>
        </p:nvCxnSpPr>
        <p:spPr>
          <a:xfrm flipH="1">
            <a:off x="9365456" y="2884990"/>
            <a:ext cx="680734" cy="0"/>
          </a:xfrm>
          <a:prstGeom prst="straightConnector1">
            <a:avLst/>
          </a:prstGeom>
          <a:ln w="19050">
            <a:solidFill>
              <a:schemeClr val="accent5"/>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19" name="Flowchart: Alternate Process 18">
            <a:extLst>
              <a:ext uri="{FF2B5EF4-FFF2-40B4-BE49-F238E27FC236}">
                <a16:creationId xmlns:a16="http://schemas.microsoft.com/office/drawing/2014/main" id="{0DCF6B83-849B-BD0F-0D3A-798CA1840164}"/>
              </a:ext>
            </a:extLst>
          </p:cNvPr>
          <p:cNvSpPr/>
          <p:nvPr/>
        </p:nvSpPr>
        <p:spPr>
          <a:xfrm>
            <a:off x="10046190" y="3248080"/>
            <a:ext cx="1352550" cy="332556"/>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t>Historical Accumulated ACE</a:t>
            </a:r>
          </a:p>
        </p:txBody>
      </p:sp>
      <p:cxnSp>
        <p:nvCxnSpPr>
          <p:cNvPr id="20" name="Straight Arrow Connector 19">
            <a:extLst>
              <a:ext uri="{FF2B5EF4-FFF2-40B4-BE49-F238E27FC236}">
                <a16:creationId xmlns:a16="http://schemas.microsoft.com/office/drawing/2014/main" id="{0FBF225F-20E7-6605-85AB-CDF429602CD8}"/>
              </a:ext>
            </a:extLst>
          </p:cNvPr>
          <p:cNvCxnSpPr>
            <a:cxnSpLocks/>
          </p:cNvCxnSpPr>
          <p:nvPr/>
        </p:nvCxnSpPr>
        <p:spPr>
          <a:xfrm flipH="1">
            <a:off x="8622506" y="3433960"/>
            <a:ext cx="1423684" cy="0"/>
          </a:xfrm>
          <a:prstGeom prst="straightConnector1">
            <a:avLst/>
          </a:prstGeom>
          <a:ln w="19050">
            <a:solidFill>
              <a:schemeClr val="accent6"/>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1" name="Flowchart: Alternate Process 20">
            <a:extLst>
              <a:ext uri="{FF2B5EF4-FFF2-40B4-BE49-F238E27FC236}">
                <a16:creationId xmlns:a16="http://schemas.microsoft.com/office/drawing/2014/main" id="{C4F75B81-6618-3943-6C78-AF463884D4CC}"/>
              </a:ext>
            </a:extLst>
          </p:cNvPr>
          <p:cNvSpPr/>
          <p:nvPr/>
        </p:nvSpPr>
        <p:spPr>
          <a:xfrm>
            <a:off x="10046189" y="3770317"/>
            <a:ext cx="1352550" cy="3930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bg1"/>
                </a:solidFill>
              </a:rPr>
              <a:t>5-min Wind Ramp Forecast</a:t>
            </a:r>
          </a:p>
        </p:txBody>
      </p:sp>
      <p:cxnSp>
        <p:nvCxnSpPr>
          <p:cNvPr id="22" name="Straight Arrow Connector 21">
            <a:extLst>
              <a:ext uri="{FF2B5EF4-FFF2-40B4-BE49-F238E27FC236}">
                <a16:creationId xmlns:a16="http://schemas.microsoft.com/office/drawing/2014/main" id="{206EF9B3-CABB-FB4D-5F43-24767074F340}"/>
              </a:ext>
            </a:extLst>
          </p:cNvPr>
          <p:cNvCxnSpPr>
            <a:cxnSpLocks/>
          </p:cNvCxnSpPr>
          <p:nvPr/>
        </p:nvCxnSpPr>
        <p:spPr>
          <a:xfrm flipH="1">
            <a:off x="8215313" y="3944456"/>
            <a:ext cx="1830876" cy="0"/>
          </a:xfrm>
          <a:prstGeom prst="straightConnector1">
            <a:avLst/>
          </a:prstGeom>
          <a:ln w="19050">
            <a:solidFill>
              <a:schemeClr val="accent1"/>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3" name="Flowchart: Alternate Process 22">
            <a:extLst>
              <a:ext uri="{FF2B5EF4-FFF2-40B4-BE49-F238E27FC236}">
                <a16:creationId xmlns:a16="http://schemas.microsoft.com/office/drawing/2014/main" id="{3E7C66E2-455B-A49D-9676-905A64D39922}"/>
              </a:ext>
            </a:extLst>
          </p:cNvPr>
          <p:cNvSpPr/>
          <p:nvPr/>
        </p:nvSpPr>
        <p:spPr>
          <a:xfrm>
            <a:off x="10046190" y="4327244"/>
            <a:ext cx="1352550" cy="370720"/>
          </a:xfrm>
          <a:prstGeom prst="flowChartAlternateProcess">
            <a:avLst/>
          </a:prstGeom>
          <a:solidFill>
            <a:schemeClr val="accent2">
              <a:lumMod val="60000"/>
              <a:lumOff val="4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a:t>5-min DC Tie Ramp Forecast</a:t>
            </a:r>
          </a:p>
        </p:txBody>
      </p:sp>
      <p:cxnSp>
        <p:nvCxnSpPr>
          <p:cNvPr id="24" name="Straight Arrow Connector 23">
            <a:extLst>
              <a:ext uri="{FF2B5EF4-FFF2-40B4-BE49-F238E27FC236}">
                <a16:creationId xmlns:a16="http://schemas.microsoft.com/office/drawing/2014/main" id="{24B17DA4-D81B-95AB-F1FF-0B5C885CBA27}"/>
              </a:ext>
            </a:extLst>
          </p:cNvPr>
          <p:cNvCxnSpPr>
            <a:cxnSpLocks/>
          </p:cNvCxnSpPr>
          <p:nvPr/>
        </p:nvCxnSpPr>
        <p:spPr>
          <a:xfrm flipH="1">
            <a:off x="8286750" y="4551287"/>
            <a:ext cx="1752066" cy="0"/>
          </a:xfrm>
          <a:prstGeom prst="straightConnector1">
            <a:avLst/>
          </a:prstGeom>
          <a:ln w="19050">
            <a:solidFill>
              <a:schemeClr val="accent2">
                <a:lumMod val="20000"/>
                <a:lumOff val="80000"/>
              </a:schemeClr>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5" name="Flowchart: Alternate Process 24">
            <a:extLst>
              <a:ext uri="{FF2B5EF4-FFF2-40B4-BE49-F238E27FC236}">
                <a16:creationId xmlns:a16="http://schemas.microsoft.com/office/drawing/2014/main" id="{C4647D94-62F9-B017-C19D-895FDC4FBC64}"/>
              </a:ext>
            </a:extLst>
          </p:cNvPr>
          <p:cNvSpPr/>
          <p:nvPr/>
        </p:nvSpPr>
        <p:spPr>
          <a:xfrm>
            <a:off x="10046189" y="4807111"/>
            <a:ext cx="1352550" cy="411036"/>
          </a:xfrm>
          <a:prstGeom prst="flowChartAlternate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t>5-min Solar Ramp Forecast</a:t>
            </a:r>
          </a:p>
        </p:txBody>
      </p:sp>
      <p:cxnSp>
        <p:nvCxnSpPr>
          <p:cNvPr id="26" name="Straight Arrow Connector 25">
            <a:extLst>
              <a:ext uri="{FF2B5EF4-FFF2-40B4-BE49-F238E27FC236}">
                <a16:creationId xmlns:a16="http://schemas.microsoft.com/office/drawing/2014/main" id="{B291A630-AD20-42A5-739C-A5D3B7554A48}"/>
              </a:ext>
            </a:extLst>
          </p:cNvPr>
          <p:cNvCxnSpPr>
            <a:cxnSpLocks/>
          </p:cNvCxnSpPr>
          <p:nvPr/>
        </p:nvCxnSpPr>
        <p:spPr>
          <a:xfrm flipH="1">
            <a:off x="8143875" y="5050037"/>
            <a:ext cx="1902314" cy="0"/>
          </a:xfrm>
          <a:prstGeom prst="straightConnector1">
            <a:avLst/>
          </a:prstGeom>
          <a:ln w="19050">
            <a:solidFill>
              <a:srgbClr val="FF0000"/>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8" name="Rectangle 27">
            <a:extLst>
              <a:ext uri="{FF2B5EF4-FFF2-40B4-BE49-F238E27FC236}">
                <a16:creationId xmlns:a16="http://schemas.microsoft.com/office/drawing/2014/main" id="{A312D1DA-989C-FC8A-C1B4-B2DD798D29A0}"/>
              </a:ext>
            </a:extLst>
          </p:cNvPr>
          <p:cNvSpPr/>
          <p:nvPr/>
        </p:nvSpPr>
        <p:spPr>
          <a:xfrm>
            <a:off x="6550819" y="4768106"/>
            <a:ext cx="4953002" cy="514215"/>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62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F524-AB3F-9641-F809-7781267B9560}"/>
              </a:ext>
            </a:extLst>
          </p:cNvPr>
          <p:cNvSpPr>
            <a:spLocks noGrp="1"/>
          </p:cNvSpPr>
          <p:nvPr>
            <p:ph type="title"/>
          </p:nvPr>
        </p:nvSpPr>
        <p:spPr/>
        <p:txBody>
          <a:bodyPr/>
          <a:lstStyle/>
          <a:p>
            <a:r>
              <a:rPr lang="en-US" dirty="0"/>
              <a:t>Recap – Dynamic Predicted Solar Ramp Rate (PSRR) Threshold in GTBD</a:t>
            </a:r>
          </a:p>
        </p:txBody>
      </p:sp>
      <p:sp>
        <p:nvSpPr>
          <p:cNvPr id="3" name="Text Placeholder 2">
            <a:extLst>
              <a:ext uri="{FF2B5EF4-FFF2-40B4-BE49-F238E27FC236}">
                <a16:creationId xmlns:a16="http://schemas.microsoft.com/office/drawing/2014/main" id="{AD5C9ECE-E13B-3777-629C-BE147356BDB8}"/>
              </a:ext>
            </a:extLst>
          </p:cNvPr>
          <p:cNvSpPr>
            <a:spLocks noGrp="1"/>
          </p:cNvSpPr>
          <p:nvPr>
            <p:ph type="body" sz="quarter" idx="16"/>
          </p:nvPr>
        </p:nvSpPr>
        <p:spPr>
          <a:xfrm>
            <a:off x="495300" y="1207294"/>
            <a:ext cx="11163300" cy="3088481"/>
          </a:xfrm>
        </p:spPr>
        <p:txBody>
          <a:bodyPr/>
          <a:lstStyle/>
          <a:p>
            <a:pPr marL="285750" indent="-285750">
              <a:buFont typeface="Arial" panose="020B0604020202020204" pitchFamily="34" charset="0"/>
              <a:buChar char="•"/>
            </a:pPr>
            <a:r>
              <a:rPr lang="en-US" dirty="0"/>
              <a:t>ERCOT started to apply a dynamic PSRR threshold in GTBD calculation on 6/12/2023</a:t>
            </a:r>
          </a:p>
          <a:p>
            <a:pPr marL="285750" indent="-285750">
              <a:buFont typeface="Arial" panose="020B0604020202020204" pitchFamily="34" charset="0"/>
              <a:buChar char="•"/>
            </a:pPr>
            <a:r>
              <a:rPr lang="en-US" dirty="0"/>
              <a:t>PSRR thresholds change with 4 pre-defined day periods - </a:t>
            </a:r>
            <a:r>
              <a:rPr lang="en-US" b="1" dirty="0"/>
              <a:t>Night, Sunrise, Sunset and Other</a:t>
            </a:r>
          </a:p>
          <a:p>
            <a:pPr marL="285750" indent="-285750">
              <a:buFont typeface="Arial" panose="020B0604020202020204" pitchFamily="34" charset="0"/>
              <a:buChar char="•"/>
            </a:pPr>
            <a:r>
              <a:rPr lang="en-US" dirty="0"/>
              <a:t>ERCOT started with a threshold of 80MW/min for Sunrise and Sunset periods on 6/12/23. Today, the threshold is set to 280MW/min.</a:t>
            </a:r>
          </a:p>
          <a:p>
            <a:pPr marL="285750" indent="-285750">
              <a:buFont typeface="Arial" panose="020B0604020202020204" pitchFamily="34" charset="0"/>
              <a:buChar char="•"/>
            </a:pPr>
            <a:r>
              <a:rPr lang="en-US" dirty="0"/>
              <a:t>ERCOT continues to update the thresholds and the definition of day periods seasonally*</a:t>
            </a:r>
          </a:p>
          <a:p>
            <a:endParaRPr lang="en-US" dirty="0"/>
          </a:p>
        </p:txBody>
      </p:sp>
      <p:sp>
        <p:nvSpPr>
          <p:cNvPr id="5" name="Slide Number Placeholder 4">
            <a:extLst>
              <a:ext uri="{FF2B5EF4-FFF2-40B4-BE49-F238E27FC236}">
                <a16:creationId xmlns:a16="http://schemas.microsoft.com/office/drawing/2014/main" id="{99177AD1-F54B-BBD3-E185-C9973ECD1632}"/>
              </a:ext>
            </a:extLst>
          </p:cNvPr>
          <p:cNvSpPr>
            <a:spLocks noGrp="1"/>
          </p:cNvSpPr>
          <p:nvPr>
            <p:ph type="sldNum" sz="quarter" idx="12"/>
          </p:nvPr>
        </p:nvSpPr>
        <p:spPr/>
        <p:txBody>
          <a:bodyPr/>
          <a:lstStyle/>
          <a:p>
            <a:fld id="{BCDE79FB-97BA-492B-8D57-F1373F9ADA95}" type="slidenum">
              <a:rPr lang="en-US" smtClean="0"/>
              <a:t>8</a:t>
            </a:fld>
            <a:endParaRPr lang="en-US"/>
          </a:p>
        </p:txBody>
      </p:sp>
      <p:sp>
        <p:nvSpPr>
          <p:cNvPr id="15" name="TextBox 14">
            <a:extLst>
              <a:ext uri="{FF2B5EF4-FFF2-40B4-BE49-F238E27FC236}">
                <a16:creationId xmlns:a16="http://schemas.microsoft.com/office/drawing/2014/main" id="{555016EC-F996-EEA7-6997-FD02743FDB76}"/>
              </a:ext>
            </a:extLst>
          </p:cNvPr>
          <p:cNvSpPr txBox="1"/>
          <p:nvPr/>
        </p:nvSpPr>
        <p:spPr>
          <a:xfrm>
            <a:off x="6516529" y="6459865"/>
            <a:ext cx="3780183" cy="261610"/>
          </a:xfrm>
          <a:prstGeom prst="rect">
            <a:avLst/>
          </a:prstGeom>
          <a:noFill/>
        </p:spPr>
        <p:txBody>
          <a:bodyPr wrap="square">
            <a:spAutoFit/>
          </a:bodyPr>
          <a:lstStyle/>
          <a:p>
            <a:r>
              <a:rPr lang="en-US" sz="1050" dirty="0">
                <a:solidFill>
                  <a:schemeClr val="accent2"/>
                </a:solidFill>
              </a:rPr>
              <a:t>* Seasons will be defined by shift in solar ramping patterns</a:t>
            </a:r>
            <a:endParaRPr lang="en-US" sz="1050" dirty="0"/>
          </a:p>
        </p:txBody>
      </p:sp>
      <p:grpSp>
        <p:nvGrpSpPr>
          <p:cNvPr id="26" name="Group 25">
            <a:extLst>
              <a:ext uri="{FF2B5EF4-FFF2-40B4-BE49-F238E27FC236}">
                <a16:creationId xmlns:a16="http://schemas.microsoft.com/office/drawing/2014/main" id="{17BCD3B3-258F-21D3-F72C-AAC7BE64C277}"/>
              </a:ext>
            </a:extLst>
          </p:cNvPr>
          <p:cNvGrpSpPr/>
          <p:nvPr/>
        </p:nvGrpSpPr>
        <p:grpSpPr>
          <a:xfrm>
            <a:off x="1624820" y="2798529"/>
            <a:ext cx="7971464" cy="3922946"/>
            <a:chOff x="2284572" y="2827855"/>
            <a:chExt cx="6781800" cy="3771900"/>
          </a:xfrm>
        </p:grpSpPr>
        <p:graphicFrame>
          <p:nvGraphicFramePr>
            <p:cNvPr id="18" name="Chart 17">
              <a:extLst>
                <a:ext uri="{FF2B5EF4-FFF2-40B4-BE49-F238E27FC236}">
                  <a16:creationId xmlns:a16="http://schemas.microsoft.com/office/drawing/2014/main" id="{01AA5703-A6F0-DD0B-EDDC-44AC55CDCB1F}"/>
                </a:ext>
              </a:extLst>
            </p:cNvPr>
            <p:cNvGraphicFramePr>
              <a:graphicFrameLocks/>
            </p:cNvGraphicFramePr>
            <p:nvPr>
              <p:extLst>
                <p:ext uri="{D42A27DB-BD31-4B8C-83A1-F6EECF244321}">
                  <p14:modId xmlns:p14="http://schemas.microsoft.com/office/powerpoint/2010/main" val="677771557"/>
                </p:ext>
              </p:extLst>
            </p:nvPr>
          </p:nvGraphicFramePr>
          <p:xfrm>
            <a:off x="2284572" y="2827855"/>
            <a:ext cx="6781800" cy="3771900"/>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Group 18">
              <a:extLst>
                <a:ext uri="{FF2B5EF4-FFF2-40B4-BE49-F238E27FC236}">
                  <a16:creationId xmlns:a16="http://schemas.microsoft.com/office/drawing/2014/main" id="{C8C8738F-4E9F-38C5-6ECF-F6823DFC855D}"/>
                </a:ext>
              </a:extLst>
            </p:cNvPr>
            <p:cNvGrpSpPr/>
            <p:nvPr/>
          </p:nvGrpSpPr>
          <p:grpSpPr>
            <a:xfrm>
              <a:off x="2926288" y="3291114"/>
              <a:ext cx="5987684" cy="2751388"/>
              <a:chOff x="1632316" y="3283970"/>
              <a:chExt cx="5987684" cy="2751388"/>
            </a:xfrm>
          </p:grpSpPr>
          <p:sp>
            <p:nvSpPr>
              <p:cNvPr id="20" name="Rectangle 19">
                <a:extLst>
                  <a:ext uri="{FF2B5EF4-FFF2-40B4-BE49-F238E27FC236}">
                    <a16:creationId xmlns:a16="http://schemas.microsoft.com/office/drawing/2014/main" id="{C8B917F1-4AC5-DB1A-D3C7-53F8A640F9FB}"/>
                  </a:ext>
                </a:extLst>
              </p:cNvPr>
              <p:cNvSpPr/>
              <p:nvPr/>
            </p:nvSpPr>
            <p:spPr>
              <a:xfrm>
                <a:off x="6132576" y="3283970"/>
                <a:ext cx="758952" cy="2751388"/>
              </a:xfrm>
              <a:prstGeom prst="rect">
                <a:avLst/>
              </a:prstGeom>
              <a:solidFill>
                <a:srgbClr val="F5750B">
                  <a:alpha val="35686"/>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B08B6B48-2CC1-1B9E-B611-AEBA624B5683}"/>
                  </a:ext>
                </a:extLst>
              </p:cNvPr>
              <p:cNvSpPr/>
              <p:nvPr/>
            </p:nvSpPr>
            <p:spPr>
              <a:xfrm>
                <a:off x="1632316" y="3283970"/>
                <a:ext cx="1491883" cy="2751388"/>
              </a:xfrm>
              <a:prstGeom prst="rect">
                <a:avLst/>
              </a:prstGeom>
              <a:solidFill>
                <a:srgbClr val="00CE7D">
                  <a:alpha val="3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5D58EB37-BA73-EB82-05BE-9986639C081A}"/>
                  </a:ext>
                </a:extLst>
              </p:cNvPr>
              <p:cNvSpPr/>
              <p:nvPr/>
            </p:nvSpPr>
            <p:spPr>
              <a:xfrm>
                <a:off x="3131820" y="3283970"/>
                <a:ext cx="1005840" cy="2751388"/>
              </a:xfrm>
              <a:prstGeom prst="rect">
                <a:avLst/>
              </a:prstGeom>
              <a:solidFill>
                <a:srgbClr val="FFC000">
                  <a:alpha val="3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15C7CE88-6F03-A432-6AE4-87F8CB7BE4AD}"/>
                  </a:ext>
                </a:extLst>
              </p:cNvPr>
              <p:cNvSpPr/>
              <p:nvPr/>
            </p:nvSpPr>
            <p:spPr>
              <a:xfrm>
                <a:off x="4130040" y="3283970"/>
                <a:ext cx="2002536" cy="2751388"/>
              </a:xfrm>
              <a:prstGeom prst="rect">
                <a:avLst/>
              </a:prstGeom>
              <a:solidFill>
                <a:srgbClr val="FF0000">
                  <a:alpha val="3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A8099826-CDA7-BE28-A528-0884455C01CC}"/>
                  </a:ext>
                </a:extLst>
              </p:cNvPr>
              <p:cNvSpPr/>
              <p:nvPr/>
            </p:nvSpPr>
            <p:spPr>
              <a:xfrm>
                <a:off x="6891528" y="3283970"/>
                <a:ext cx="728472" cy="2751387"/>
              </a:xfrm>
              <a:prstGeom prst="rect">
                <a:avLst/>
              </a:prstGeom>
              <a:solidFill>
                <a:srgbClr val="00CE7D">
                  <a:alpha val="3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5" name="TextBox 24">
                <a:extLst>
                  <a:ext uri="{FF2B5EF4-FFF2-40B4-BE49-F238E27FC236}">
                    <a16:creationId xmlns:a16="http://schemas.microsoft.com/office/drawing/2014/main" id="{17EF0CCE-C878-1FE4-FF95-C2F6B4BB9810}"/>
                  </a:ext>
                </a:extLst>
              </p:cNvPr>
              <p:cNvSpPr txBox="1"/>
              <p:nvPr/>
            </p:nvSpPr>
            <p:spPr>
              <a:xfrm>
                <a:off x="6929313" y="3283971"/>
                <a:ext cx="690687" cy="369332"/>
              </a:xfrm>
              <a:prstGeom prst="rect">
                <a:avLst/>
              </a:prstGeom>
              <a:noFill/>
            </p:spPr>
            <p:txBody>
              <a:bodyPr wrap="square">
                <a:spAutoFit/>
              </a:bodyPr>
              <a:lstStyle/>
              <a:p>
                <a:pPr marL="0" marR="0" lvl="0" indent="0" defTabSz="914400" eaLnBrk="1" fontAlgn="b"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3D3D3D"/>
                    </a:solidFill>
                    <a:effectLst/>
                    <a:uLnTx/>
                    <a:uFillTx/>
                    <a:latin typeface="Calibri" panose="020F0502020204030204" pitchFamily="34" charset="0"/>
                  </a:rPr>
                  <a:t>Night</a:t>
                </a:r>
              </a:p>
            </p:txBody>
          </p:sp>
        </p:grpSp>
      </p:grpSp>
    </p:spTree>
    <p:extLst>
      <p:ext uri="{BB962C8B-B14F-4D97-AF65-F5344CB8AC3E}">
        <p14:creationId xmlns:p14="http://schemas.microsoft.com/office/powerpoint/2010/main" val="387271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C4F53-CCFB-F224-CB68-2C157B5F0319}"/>
              </a:ext>
            </a:extLst>
          </p:cNvPr>
          <p:cNvSpPr>
            <a:spLocks noGrp="1"/>
          </p:cNvSpPr>
          <p:nvPr>
            <p:ph type="title"/>
          </p:nvPr>
        </p:nvSpPr>
        <p:spPr/>
        <p:txBody>
          <a:bodyPr/>
          <a:lstStyle/>
          <a:p>
            <a:r>
              <a:rPr lang="en-US">
                <a:cs typeface="Arial"/>
              </a:rPr>
              <a:t>Large Load Ramping Trends</a:t>
            </a:r>
            <a:endParaRPr lang="en-US"/>
          </a:p>
        </p:txBody>
      </p:sp>
      <p:sp>
        <p:nvSpPr>
          <p:cNvPr id="3" name="Text Placeholder 2">
            <a:extLst>
              <a:ext uri="{FF2B5EF4-FFF2-40B4-BE49-F238E27FC236}">
                <a16:creationId xmlns:a16="http://schemas.microsoft.com/office/drawing/2014/main" id="{DC352B6E-3D2D-5993-213A-C0BE9AA30BBD}"/>
              </a:ext>
            </a:extLst>
          </p:cNvPr>
          <p:cNvSpPr>
            <a:spLocks noGrp="1"/>
          </p:cNvSpPr>
          <p:nvPr>
            <p:ph type="body" sz="quarter" idx="16"/>
          </p:nvPr>
        </p:nvSpPr>
        <p:spPr>
          <a:xfrm>
            <a:off x="785814" y="1148898"/>
            <a:ext cx="10558462" cy="2344697"/>
          </a:xfrm>
        </p:spPr>
        <p:txBody>
          <a:bodyPr vert="horz" wrap="square" lIns="0" tIns="0" rIns="0" bIns="0" rtlCol="0" anchor="t">
            <a:noAutofit/>
          </a:bodyPr>
          <a:lstStyle/>
          <a:p>
            <a:r>
              <a:rPr lang="en-US" dirty="0">
                <a:cs typeface="Arial"/>
              </a:rPr>
              <a:t>ERCOT is monitoring the aggregate ramping behavior of Large Loads and Non-Conforming loads.  Ramping analysis revealed that 5-minute hourly average up ramps are between 41 MW (HE12) to 51 MW (HE23), however there are instances of ramps exceeding 400 MWs. </a:t>
            </a:r>
          </a:p>
        </p:txBody>
      </p:sp>
      <p:sp>
        <p:nvSpPr>
          <p:cNvPr id="5" name="Slide Number Placeholder 4">
            <a:extLst>
              <a:ext uri="{FF2B5EF4-FFF2-40B4-BE49-F238E27FC236}">
                <a16:creationId xmlns:a16="http://schemas.microsoft.com/office/drawing/2014/main" id="{A7914873-FE62-C167-59C1-2A506B469C3E}"/>
              </a:ext>
            </a:extLst>
          </p:cNvPr>
          <p:cNvSpPr>
            <a:spLocks noGrp="1"/>
          </p:cNvSpPr>
          <p:nvPr>
            <p:ph type="sldNum" sz="quarter" idx="12"/>
          </p:nvPr>
        </p:nvSpPr>
        <p:spPr/>
        <p:txBody>
          <a:bodyPr/>
          <a:lstStyle/>
          <a:p>
            <a:fld id="{BCDE79FB-97BA-492B-8D57-F1373F9ADA95}" type="slidenum">
              <a:rPr lang="en-US" smtClean="0"/>
              <a:t>9</a:t>
            </a:fld>
            <a:endParaRPr lang="en-US"/>
          </a:p>
        </p:txBody>
      </p:sp>
      <p:pic>
        <p:nvPicPr>
          <p:cNvPr id="4" name="Picture 3">
            <a:extLst>
              <a:ext uri="{FF2B5EF4-FFF2-40B4-BE49-F238E27FC236}">
                <a16:creationId xmlns:a16="http://schemas.microsoft.com/office/drawing/2014/main" id="{82807F5A-E843-AEF8-900C-7A46C829152A}"/>
              </a:ext>
            </a:extLst>
          </p:cNvPr>
          <p:cNvPicPr>
            <a:picLocks noChangeAspect="1"/>
          </p:cNvPicPr>
          <p:nvPr/>
        </p:nvPicPr>
        <p:blipFill>
          <a:blip r:embed="rId2"/>
          <a:stretch>
            <a:fillRect/>
          </a:stretch>
        </p:blipFill>
        <p:spPr>
          <a:xfrm>
            <a:off x="1257300" y="2063298"/>
            <a:ext cx="9107010" cy="4638879"/>
          </a:xfrm>
          <a:prstGeom prst="rect">
            <a:avLst/>
          </a:prstGeom>
        </p:spPr>
      </p:pic>
    </p:spTree>
    <p:extLst>
      <p:ext uri="{BB962C8B-B14F-4D97-AF65-F5344CB8AC3E}">
        <p14:creationId xmlns:p14="http://schemas.microsoft.com/office/powerpoint/2010/main" val="3259050395"/>
      </p:ext>
    </p:extLst>
  </p:cSld>
  <p:clrMapOvr>
    <a:masterClrMapping/>
  </p:clrMapOvr>
</p:sld>
</file>

<file path=ppt/theme/theme1.xml><?xml version="1.0" encoding="utf-8"?>
<a:theme xmlns:a="http://schemas.openxmlformats.org/drawingml/2006/main" name="1_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CE1372-0C99-4BBD-8C9A-66BB973B0715}" vid="{E42129F1-9979-45CE-AC99-7AED524228ED}"/>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CE1372-0C99-4BBD-8C9A-66BB973B0715}" vid="{AF2A68AE-DF5A-41FA-8DA3-295978B7C7E7}"/>
    </a:ext>
  </a:extLst>
</a:theme>
</file>

<file path=ppt/theme/theme3.xml><?xml version="1.0" encoding="utf-8"?>
<a:theme xmlns:a="http://schemas.openxmlformats.org/drawingml/2006/main" name="1_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CE1372-0C99-4BBD-8C9A-66BB973B0715}" vid="{AF2A68AE-DF5A-41FA-8DA3-295978B7C7E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ERCOT Official PowerPoint Template - Public</Template>
  <TotalTime>313</TotalTime>
  <Words>4010</Words>
  <Application>Microsoft Office PowerPoint</Application>
  <PresentationFormat>Widescreen</PresentationFormat>
  <Paragraphs>578</Paragraphs>
  <Slides>59</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59</vt:i4>
      </vt:variant>
    </vt:vector>
  </HeadingPairs>
  <TitlesOfParts>
    <vt:vector size="67" baseType="lpstr">
      <vt:lpstr>Aptos</vt:lpstr>
      <vt:lpstr>Arial</vt:lpstr>
      <vt:lpstr>Calibri</vt:lpstr>
      <vt:lpstr>Franklin Gothic Medium</vt:lpstr>
      <vt:lpstr>Wingdings</vt:lpstr>
      <vt:lpstr>1_Cover</vt:lpstr>
      <vt:lpstr>Page Design</vt:lpstr>
      <vt:lpstr>1_Page Design</vt:lpstr>
      <vt:lpstr>2027 Ancillary Service Methodology Discussion   Luis Hinojosa Manager, Ancillary Services &amp; Operations Analytics  WMWG  June 29, 2026</vt:lpstr>
      <vt:lpstr>Stakeholder Discussion Timeline</vt:lpstr>
      <vt:lpstr>Discussion Scope for Today</vt:lpstr>
      <vt:lpstr>Regulation Service</vt:lpstr>
      <vt:lpstr>Regulation Service Methodology Changes</vt:lpstr>
      <vt:lpstr>Regulation Up/Down Methodology 2027</vt:lpstr>
      <vt:lpstr>Recap – Generation To Be Dispatched (GTBD)</vt:lpstr>
      <vt:lpstr>Recap – Dynamic Predicted Solar Ramp Rate (PSRR) Threshold in GTBD</vt:lpstr>
      <vt:lpstr>Large Load Ramping Trends</vt:lpstr>
      <vt:lpstr>Large Load Ramping Trends</vt:lpstr>
      <vt:lpstr>Hourly Average Regulation Comparison</vt:lpstr>
      <vt:lpstr>Regulation Comparison January</vt:lpstr>
      <vt:lpstr>Regulation Comparison March</vt:lpstr>
      <vt:lpstr>Responsive Reserve Service (RRS)</vt:lpstr>
      <vt:lpstr>Responsive Reserve Service (RRS) Methodology</vt:lpstr>
      <vt:lpstr>2026 RRS Table</vt:lpstr>
      <vt:lpstr>Monthly Average Responsive Reserve Service Comparison</vt:lpstr>
      <vt:lpstr>Total Inertia (2016 – 2026.6*)</vt:lpstr>
      <vt:lpstr>Responsive Reserve Service January</vt:lpstr>
      <vt:lpstr>Responsive Reserve Service May </vt:lpstr>
      <vt:lpstr>Probabilistic Framework Review</vt:lpstr>
      <vt:lpstr>Flow Diagram for Probabilistic Methodology</vt:lpstr>
      <vt:lpstr>Potential Tuning and Methodology changes for Probabilistic Methodology</vt:lpstr>
      <vt:lpstr>Optimization Workflow for Total (ECRS + NSRS) Reserve</vt:lpstr>
      <vt:lpstr>Simplified Optimization Example – Identical Maximum Risk Across Two Hours</vt:lpstr>
      <vt:lpstr>Allocating Individual ECRS and NSRS quantities from Total Reserves</vt:lpstr>
      <vt:lpstr>Improving The Over Reliance on NLFE tails</vt:lpstr>
      <vt:lpstr>Risk</vt:lpstr>
      <vt:lpstr>Net Load Forecast Error (NLFE) and Gross Real-time Power Potential (GRPP)</vt:lpstr>
      <vt:lpstr>Solar Adjustment</vt:lpstr>
      <vt:lpstr>Forced Outages</vt:lpstr>
      <vt:lpstr>Risk Reducers</vt:lpstr>
      <vt:lpstr>Risk Credit RTC+B Impacts and Review</vt:lpstr>
      <vt:lpstr>Capacity Included in the Probabilistic Methodology</vt:lpstr>
      <vt:lpstr>ESR SOC Reserved for AS Accounting</vt:lpstr>
      <vt:lpstr>ESR Capacity Growth Factor and Sensitivity</vt:lpstr>
      <vt:lpstr>Offline Capacity RTC Observations</vt:lpstr>
      <vt:lpstr>Summary</vt:lpstr>
      <vt:lpstr>Questions?</vt:lpstr>
      <vt:lpstr>Appendix</vt:lpstr>
      <vt:lpstr>Regulation</vt:lpstr>
      <vt:lpstr>Regulation Service Flowchart</vt:lpstr>
      <vt:lpstr>Regulation Comparison February</vt:lpstr>
      <vt:lpstr>Regulation Comparison April</vt:lpstr>
      <vt:lpstr>Regulation Comparison May</vt:lpstr>
      <vt:lpstr>RRS</vt:lpstr>
      <vt:lpstr>Responsive Reserve Service Flowchart</vt:lpstr>
      <vt:lpstr>Responsive Reserve Service February</vt:lpstr>
      <vt:lpstr>Responsive Reserve Service March</vt:lpstr>
      <vt:lpstr>Responsive Reserve Service April</vt:lpstr>
      <vt:lpstr>Average Inertia per Hour 2021-2026</vt:lpstr>
      <vt:lpstr>Average Inertia per Hour 2021-2026 (Seasonal)</vt:lpstr>
      <vt:lpstr>Monthly Inertia from 2022-2026*</vt:lpstr>
      <vt:lpstr>REG + RRS Monthly Average </vt:lpstr>
      <vt:lpstr>Probabilistic</vt:lpstr>
      <vt:lpstr>Risk and Risk Credits Details</vt:lpstr>
      <vt:lpstr>Forced Outages (cont’d)</vt:lpstr>
      <vt:lpstr>ESR SOC Reserved for AS Pre vs Post-RTC</vt:lpstr>
      <vt:lpstr>Offline Capacity Delta Pre vs Post-RTC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Hinojosa, Luis</dc:creator>
  <cp:lastModifiedBy>Hinojosa, Luis</cp:lastModifiedBy>
  <cp:revision>119</cp:revision>
  <dcterms:created xsi:type="dcterms:W3CDTF">2026-03-20T16:13:11Z</dcterms:created>
  <dcterms:modified xsi:type="dcterms:W3CDTF">2026-06-26T20:39:34Z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84cbda-52b8-46fb-a7b7-cb5bd465ed85_Enabled">
    <vt:lpwstr>true</vt:lpwstr>
  </property>
  <property fmtid="{D5CDD505-2E9C-101B-9397-08002B2CF9AE}" pid="3" name="MSIP_Label_7084cbda-52b8-46fb-a7b7-cb5bd465ed85_Method">
    <vt:lpwstr>Standard</vt:lpwstr>
  </property>
  <property fmtid="{D5CDD505-2E9C-101B-9397-08002B2CF9AE}" pid="4" name="MSIP_Label_7084cbda-52b8-46fb-a7b7-cb5bd465ed85_Name">
    <vt:lpwstr>Internal</vt:lpwstr>
  </property>
  <property fmtid="{D5CDD505-2E9C-101B-9397-08002B2CF9AE}" pid="5" name="MSIP_Label_7084cbda-52b8-46fb-a7b7-cb5bd465ed85_SiteId">
    <vt:lpwstr>0afb747d-bff7-4596-a9fc-950ef9e0ec45</vt:lpwstr>
  </property>
  <property fmtid="{D5CDD505-2E9C-101B-9397-08002B2CF9AE}" pid="6" name="MSIP_Label_7084cbda-52b8-46fb-a7b7-cb5bd465ed85_ActionId">
    <vt:lpwstr>ea6b1302-5424-4b1f-b9a8-9eed0120f1ec</vt:lpwstr>
  </property>
  <property fmtid="{D5CDD505-2E9C-101B-9397-08002B2CF9AE}" pid="7" name="MSIP_Label_7084cbda-52b8-46fb-a7b7-cb5bd465ed85_ContentBits">
    <vt:lpwstr>0</vt:lpwstr>
  </property>
  <property fmtid="{D5CDD505-2E9C-101B-9397-08002B2CF9AE}" pid="8" name="MSIP_Label_7084cbda-52b8-46fb-a7b7-cb5bd465ed85_Tag">
    <vt:lpwstr>10, 3, 0, 2</vt:lpwstr>
  </property>
  <property fmtid="{D5CDD505-2E9C-101B-9397-08002B2CF9AE}" pid="9" name="MSIP_Label_7084cbda-52b8-46fb-a7b7-cb5bd465ed85_SetDate">
    <vt:lpwstr>2026-06-16T20:45:46Z</vt:lpwstr>
  </property>
</Properties>
</file>