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33" r:id="rId5"/>
    <p:sldId id="338" r:id="rId6"/>
    <p:sldId id="371" r:id="rId7"/>
    <p:sldId id="372" r:id="rId8"/>
    <p:sldId id="373" r:id="rId9"/>
    <p:sldId id="374" r:id="rId10"/>
    <p:sldId id="379" r:id="rId11"/>
    <p:sldId id="296" r:id="rId12"/>
    <p:sldId id="381" r:id="rId13"/>
    <p:sldId id="382" r:id="rId14"/>
    <p:sldId id="378" r:id="rId15"/>
    <p:sldId id="370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77C68-55B9-4E16-BA8E-760E8D5720DB}" v="23" dt="2026-06-23T22:28:19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7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ill, Robert" userId="20e2021b-20c8-4bc4-9d26-a983f7d9b77b" providerId="ADAL" clId="{A5AEFBBD-C0B9-48D2-B7FF-95DDD0DBADAD}"/>
    <pc:docChg chg="undo custSel addSld delSld modSld sldOrd">
      <pc:chgData name="Bevill, Robert" userId="20e2021b-20c8-4bc4-9d26-a983f7d9b77b" providerId="ADAL" clId="{A5AEFBBD-C0B9-48D2-B7FF-95DDD0DBADAD}" dt="2026-06-23T22:28:30.958" v="1756" actId="20577"/>
      <pc:docMkLst>
        <pc:docMk/>
      </pc:docMkLst>
      <pc:sldChg chg="addSp delSp modSp add del mod ord">
        <pc:chgData name="Bevill, Robert" userId="20e2021b-20c8-4bc4-9d26-a983f7d9b77b" providerId="ADAL" clId="{A5AEFBBD-C0B9-48D2-B7FF-95DDD0DBADAD}" dt="2026-06-23T22:22:51.106" v="1712" actId="478"/>
        <pc:sldMkLst>
          <pc:docMk/>
          <pc:sldMk cId="111364278" sldId="296"/>
        </pc:sldMkLst>
        <pc:spChg chg="del mod">
          <ac:chgData name="Bevill, Robert" userId="20e2021b-20c8-4bc4-9d26-a983f7d9b77b" providerId="ADAL" clId="{A5AEFBBD-C0B9-48D2-B7FF-95DDD0DBADAD}" dt="2026-06-23T22:16:26.461" v="1679" actId="478"/>
          <ac:spMkLst>
            <pc:docMk/>
            <pc:sldMk cId="111364278" sldId="296"/>
            <ac:spMk id="2" creationId="{C59AA4B9-7FA6-155C-F48A-F8E15C80F048}"/>
          </ac:spMkLst>
        </pc:spChg>
        <pc:spChg chg="mod">
          <ac:chgData name="Bevill, Robert" userId="20e2021b-20c8-4bc4-9d26-a983f7d9b77b" providerId="ADAL" clId="{A5AEFBBD-C0B9-48D2-B7FF-95DDD0DBADAD}" dt="2026-06-23T22:20:24.691" v="1698" actId="1076"/>
          <ac:spMkLst>
            <pc:docMk/>
            <pc:sldMk cId="111364278" sldId="296"/>
            <ac:spMk id="3" creationId="{3EA37FD0-F130-8B5B-7BDC-81DEDDEC8685}"/>
          </ac:spMkLst>
        </pc:spChg>
        <pc:spChg chg="add del mod">
          <ac:chgData name="Bevill, Robert" userId="20e2021b-20c8-4bc4-9d26-a983f7d9b77b" providerId="ADAL" clId="{A5AEFBBD-C0B9-48D2-B7FF-95DDD0DBADAD}" dt="2026-06-23T22:17:34.915" v="1684" actId="478"/>
          <ac:spMkLst>
            <pc:docMk/>
            <pc:sldMk cId="111364278" sldId="296"/>
            <ac:spMk id="5" creationId="{BC9C4CB0-29BB-0D0A-139A-55E0C89FE2FE}"/>
          </ac:spMkLst>
        </pc:spChg>
        <pc:spChg chg="add mod">
          <ac:chgData name="Bevill, Robert" userId="20e2021b-20c8-4bc4-9d26-a983f7d9b77b" providerId="ADAL" clId="{A5AEFBBD-C0B9-48D2-B7FF-95DDD0DBADAD}" dt="2026-06-23T22:19:59.235" v="1695" actId="14100"/>
          <ac:spMkLst>
            <pc:docMk/>
            <pc:sldMk cId="111364278" sldId="296"/>
            <ac:spMk id="7" creationId="{25895912-C2D4-0FB9-CC19-FF7F7950D77E}"/>
          </ac:spMkLst>
        </pc:spChg>
        <pc:spChg chg="del mod">
          <ac:chgData name="Bevill, Robert" userId="20e2021b-20c8-4bc4-9d26-a983f7d9b77b" providerId="ADAL" clId="{A5AEFBBD-C0B9-48D2-B7FF-95DDD0DBADAD}" dt="2026-06-23T22:16:20.887" v="1676" actId="478"/>
          <ac:spMkLst>
            <pc:docMk/>
            <pc:sldMk cId="111364278" sldId="296"/>
            <ac:spMk id="9" creationId="{40B2E6AC-F1D4-2140-0B18-928E075BE98E}"/>
          </ac:spMkLst>
        </pc:spChg>
        <pc:spChg chg="mod">
          <ac:chgData name="Bevill, Robert" userId="20e2021b-20c8-4bc4-9d26-a983f7d9b77b" providerId="ADAL" clId="{A5AEFBBD-C0B9-48D2-B7FF-95DDD0DBADAD}" dt="2026-06-23T22:20:24.691" v="1698" actId="1076"/>
          <ac:spMkLst>
            <pc:docMk/>
            <pc:sldMk cId="111364278" sldId="296"/>
            <ac:spMk id="11" creationId="{39ACA36D-E3D1-8224-DFA1-65CC115C1FBC}"/>
          </ac:spMkLst>
        </pc:spChg>
        <pc:spChg chg="add del mod">
          <ac:chgData name="Bevill, Robert" userId="20e2021b-20c8-4bc4-9d26-a983f7d9b77b" providerId="ADAL" clId="{A5AEFBBD-C0B9-48D2-B7FF-95DDD0DBADAD}" dt="2026-06-23T22:22:51.106" v="1712" actId="478"/>
          <ac:spMkLst>
            <pc:docMk/>
            <pc:sldMk cId="111364278" sldId="296"/>
            <ac:spMk id="12" creationId="{93C45E01-C79E-9988-1A15-290EF243D43A}"/>
          </ac:spMkLst>
        </pc:spChg>
        <pc:spChg chg="add mod">
          <ac:chgData name="Bevill, Robert" userId="20e2021b-20c8-4bc4-9d26-a983f7d9b77b" providerId="ADAL" clId="{A5AEFBBD-C0B9-48D2-B7FF-95DDD0DBADAD}" dt="2026-06-23T22:22:51.106" v="1712" actId="478"/>
          <ac:spMkLst>
            <pc:docMk/>
            <pc:sldMk cId="111364278" sldId="296"/>
            <ac:spMk id="14" creationId="{A0A879E9-718C-2F6B-CF5C-4F72B1C81279}"/>
          </ac:spMkLst>
        </pc:spChg>
        <pc:graphicFrameChg chg="del mod">
          <ac:chgData name="Bevill, Robert" userId="20e2021b-20c8-4bc4-9d26-a983f7d9b77b" providerId="ADAL" clId="{A5AEFBBD-C0B9-48D2-B7FF-95DDD0DBADAD}" dt="2026-06-23T22:17:04.570" v="1682" actId="478"/>
          <ac:graphicFrameMkLst>
            <pc:docMk/>
            <pc:sldMk cId="111364278" sldId="296"/>
            <ac:graphicFrameMk id="10" creationId="{C597A6D6-1F39-C287-51CF-0838A4BC88CE}"/>
          </ac:graphicFrameMkLst>
        </pc:graphicFrameChg>
        <pc:picChg chg="mod">
          <ac:chgData name="Bevill, Robert" userId="20e2021b-20c8-4bc4-9d26-a983f7d9b77b" providerId="ADAL" clId="{A5AEFBBD-C0B9-48D2-B7FF-95DDD0DBADAD}" dt="2026-06-23T22:20:13.171" v="1697" actId="1076"/>
          <ac:picMkLst>
            <pc:docMk/>
            <pc:sldMk cId="111364278" sldId="296"/>
            <ac:picMk id="6" creationId="{19B78AFE-807D-1ACE-DE4B-7D0A4D6DAB20}"/>
          </ac:picMkLst>
        </pc:picChg>
        <pc:picChg chg="del">
          <ac:chgData name="Bevill, Robert" userId="20e2021b-20c8-4bc4-9d26-a983f7d9b77b" providerId="ADAL" clId="{A5AEFBBD-C0B9-48D2-B7FF-95DDD0DBADAD}" dt="2026-06-23T22:14:06.564" v="1668" actId="478"/>
          <ac:picMkLst>
            <pc:docMk/>
            <pc:sldMk cId="111364278" sldId="296"/>
            <ac:picMk id="8" creationId="{C44F5D51-5360-99BA-B718-82EAF6584FDE}"/>
          </ac:picMkLst>
        </pc:picChg>
      </pc:sldChg>
      <pc:sldChg chg="modSp mod">
        <pc:chgData name="Bevill, Robert" userId="20e2021b-20c8-4bc4-9d26-a983f7d9b77b" providerId="ADAL" clId="{A5AEFBBD-C0B9-48D2-B7FF-95DDD0DBADAD}" dt="2026-06-23T19:48:52.839" v="4" actId="14100"/>
        <pc:sldMkLst>
          <pc:docMk/>
          <pc:sldMk cId="1596312341" sldId="333"/>
        </pc:sldMkLst>
        <pc:spChg chg="mod">
          <ac:chgData name="Bevill, Robert" userId="20e2021b-20c8-4bc4-9d26-a983f7d9b77b" providerId="ADAL" clId="{A5AEFBBD-C0B9-48D2-B7FF-95DDD0DBADAD}" dt="2026-06-23T19:48:09.197" v="3" actId="20577"/>
          <ac:spMkLst>
            <pc:docMk/>
            <pc:sldMk cId="1596312341" sldId="333"/>
            <ac:spMk id="3" creationId="{89505C81-7592-A9B6-9A49-51C38F20A35B}"/>
          </ac:spMkLst>
        </pc:spChg>
        <pc:picChg chg="mod">
          <ac:chgData name="Bevill, Robert" userId="20e2021b-20c8-4bc4-9d26-a983f7d9b77b" providerId="ADAL" clId="{A5AEFBBD-C0B9-48D2-B7FF-95DDD0DBADAD}" dt="2026-06-23T19:48:52.839" v="4" actId="14100"/>
          <ac:picMkLst>
            <pc:docMk/>
            <pc:sldMk cId="1596312341" sldId="333"/>
            <ac:picMk id="2" creationId="{CCC8C5F3-0DDC-03C0-E03B-C85247D81CE2}"/>
          </ac:picMkLst>
        </pc:picChg>
      </pc:sldChg>
      <pc:sldChg chg="modSp mod">
        <pc:chgData name="Bevill, Robert" userId="20e2021b-20c8-4bc4-9d26-a983f7d9b77b" providerId="ADAL" clId="{A5AEFBBD-C0B9-48D2-B7FF-95DDD0DBADAD}" dt="2026-06-23T21:04:10.007" v="336" actId="20577"/>
        <pc:sldMkLst>
          <pc:docMk/>
          <pc:sldMk cId="2916542775" sldId="338"/>
        </pc:sldMkLst>
        <pc:spChg chg="mod">
          <ac:chgData name="Bevill, Robert" userId="20e2021b-20c8-4bc4-9d26-a983f7d9b77b" providerId="ADAL" clId="{A5AEFBBD-C0B9-48D2-B7FF-95DDD0DBADAD}" dt="2026-06-23T21:04:10.007" v="336" actId="20577"/>
          <ac:spMkLst>
            <pc:docMk/>
            <pc:sldMk cId="2916542775" sldId="338"/>
            <ac:spMk id="4" creationId="{6810CF5C-547D-33A5-D727-42704181C6CB}"/>
          </ac:spMkLst>
        </pc:spChg>
        <pc:spChg chg="mod">
          <ac:chgData name="Bevill, Robert" userId="20e2021b-20c8-4bc4-9d26-a983f7d9b77b" providerId="ADAL" clId="{A5AEFBBD-C0B9-48D2-B7FF-95DDD0DBADAD}" dt="2026-06-23T20:15:23.033" v="72" actId="20577"/>
          <ac:spMkLst>
            <pc:docMk/>
            <pc:sldMk cId="2916542775" sldId="338"/>
            <ac:spMk id="8" creationId="{ADF1BCE5-CF45-9BCE-9905-8E376F7BC67D}"/>
          </ac:spMkLst>
        </pc:spChg>
      </pc:sldChg>
      <pc:sldChg chg="addSp delSp modSp mod">
        <pc:chgData name="Bevill, Robert" userId="20e2021b-20c8-4bc4-9d26-a983f7d9b77b" providerId="ADAL" clId="{A5AEFBBD-C0B9-48D2-B7FF-95DDD0DBADAD}" dt="2026-06-23T22:28:30.958" v="1756" actId="20577"/>
        <pc:sldMkLst>
          <pc:docMk/>
          <pc:sldMk cId="4027966762" sldId="370"/>
        </pc:sldMkLst>
        <pc:spChg chg="del">
          <ac:chgData name="Bevill, Robert" userId="20e2021b-20c8-4bc4-9d26-a983f7d9b77b" providerId="ADAL" clId="{A5AEFBBD-C0B9-48D2-B7FF-95DDD0DBADAD}" dt="2026-06-23T22:25:11.462" v="1721" actId="21"/>
          <ac:spMkLst>
            <pc:docMk/>
            <pc:sldMk cId="4027966762" sldId="370"/>
            <ac:spMk id="2" creationId="{C8DD01D9-F9C7-E915-1F36-DA213ADDE031}"/>
          </ac:spMkLst>
        </pc:spChg>
        <pc:spChg chg="add del mod">
          <ac:chgData name="Bevill, Robert" userId="20e2021b-20c8-4bc4-9d26-a983f7d9b77b" providerId="ADAL" clId="{A5AEFBBD-C0B9-48D2-B7FF-95DDD0DBADAD}" dt="2026-06-23T22:26:43.760" v="1736" actId="478"/>
          <ac:spMkLst>
            <pc:docMk/>
            <pc:sldMk cId="4027966762" sldId="370"/>
            <ac:spMk id="5" creationId="{57E40ABD-6EEC-E0A9-CC9A-E8ADAB026AF5}"/>
          </ac:spMkLst>
        </pc:spChg>
        <pc:spChg chg="add mod">
          <ac:chgData name="Bevill, Robert" userId="20e2021b-20c8-4bc4-9d26-a983f7d9b77b" providerId="ADAL" clId="{A5AEFBBD-C0B9-48D2-B7FF-95DDD0DBADAD}" dt="2026-06-23T22:27:51.912" v="1744" actId="1076"/>
          <ac:spMkLst>
            <pc:docMk/>
            <pc:sldMk cId="4027966762" sldId="370"/>
            <ac:spMk id="6" creationId="{AC1AB3DA-AB2C-C554-028B-51DC761F8C18}"/>
          </ac:spMkLst>
        </pc:spChg>
        <pc:spChg chg="add mod">
          <ac:chgData name="Bevill, Robert" userId="20e2021b-20c8-4bc4-9d26-a983f7d9b77b" providerId="ADAL" clId="{A5AEFBBD-C0B9-48D2-B7FF-95DDD0DBADAD}" dt="2026-06-23T22:27:12.655" v="1740" actId="1076"/>
          <ac:spMkLst>
            <pc:docMk/>
            <pc:sldMk cId="4027966762" sldId="370"/>
            <ac:spMk id="7" creationId="{95C3FB86-4B29-14A3-E71C-477383A82644}"/>
          </ac:spMkLst>
        </pc:spChg>
        <pc:spChg chg="add mod">
          <ac:chgData name="Bevill, Robert" userId="20e2021b-20c8-4bc4-9d26-a983f7d9b77b" providerId="ADAL" clId="{A5AEFBBD-C0B9-48D2-B7FF-95DDD0DBADAD}" dt="2026-06-23T22:28:30.958" v="1756" actId="20577"/>
          <ac:spMkLst>
            <pc:docMk/>
            <pc:sldMk cId="4027966762" sldId="370"/>
            <ac:spMk id="8" creationId="{9A026A43-51A6-945B-BD4C-DBDC86A9A7E6}"/>
          </ac:spMkLst>
        </pc:spChg>
      </pc:sldChg>
      <pc:sldChg chg="modSp mod">
        <pc:chgData name="Bevill, Robert" userId="20e2021b-20c8-4bc4-9d26-a983f7d9b77b" providerId="ADAL" clId="{A5AEFBBD-C0B9-48D2-B7FF-95DDD0DBADAD}" dt="2026-06-23T21:09:48.328" v="464" actId="20577"/>
        <pc:sldMkLst>
          <pc:docMk/>
          <pc:sldMk cId="1635646781" sldId="371"/>
        </pc:sldMkLst>
        <pc:spChg chg="mod">
          <ac:chgData name="Bevill, Robert" userId="20e2021b-20c8-4bc4-9d26-a983f7d9b77b" providerId="ADAL" clId="{A5AEFBBD-C0B9-48D2-B7FF-95DDD0DBADAD}" dt="2026-06-23T21:09:48.328" v="464" actId="20577"/>
          <ac:spMkLst>
            <pc:docMk/>
            <pc:sldMk cId="1635646781" sldId="371"/>
            <ac:spMk id="4" creationId="{D2616362-75D8-6AE8-97EA-BDE7825284C6}"/>
          </ac:spMkLst>
        </pc:spChg>
      </pc:sldChg>
      <pc:sldChg chg="addSp delSp mod">
        <pc:chgData name="Bevill, Robert" userId="20e2021b-20c8-4bc4-9d26-a983f7d9b77b" providerId="ADAL" clId="{A5AEFBBD-C0B9-48D2-B7FF-95DDD0DBADAD}" dt="2026-06-23T20:53:16.755" v="127" actId="9405"/>
        <pc:sldMkLst>
          <pc:docMk/>
          <pc:sldMk cId="4023080701" sldId="372"/>
        </pc:sldMkLst>
        <pc:inkChg chg="add del">
          <ac:chgData name="Bevill, Robert" userId="20e2021b-20c8-4bc4-9d26-a983f7d9b77b" providerId="ADAL" clId="{A5AEFBBD-C0B9-48D2-B7FF-95DDD0DBADAD}" dt="2026-06-23T20:34:39.124" v="122" actId="9405"/>
          <ac:inkMkLst>
            <pc:docMk/>
            <pc:sldMk cId="4023080701" sldId="372"/>
            <ac:inkMk id="2" creationId="{9AFFB8D7-5340-02F1-574F-D4D8988D5B37}"/>
          </ac:inkMkLst>
        </pc:inkChg>
        <pc:inkChg chg="add del">
          <ac:chgData name="Bevill, Robert" userId="20e2021b-20c8-4bc4-9d26-a983f7d9b77b" providerId="ADAL" clId="{A5AEFBBD-C0B9-48D2-B7FF-95DDD0DBADAD}" dt="2026-06-23T20:49:26.517" v="124" actId="9405"/>
          <ac:inkMkLst>
            <pc:docMk/>
            <pc:sldMk cId="4023080701" sldId="372"/>
            <ac:inkMk id="3" creationId="{677B6841-5910-BC8E-22D1-2DCE282C22FB}"/>
          </ac:inkMkLst>
        </pc:inkChg>
        <pc:inkChg chg="add">
          <ac:chgData name="Bevill, Robert" userId="20e2021b-20c8-4bc4-9d26-a983f7d9b77b" providerId="ADAL" clId="{A5AEFBBD-C0B9-48D2-B7FF-95DDD0DBADAD}" dt="2026-06-23T20:53:16.755" v="127" actId="9405"/>
          <ac:inkMkLst>
            <pc:docMk/>
            <pc:sldMk cId="4023080701" sldId="372"/>
            <ac:inkMk id="4" creationId="{7D5F2986-3FD2-5E4B-A315-3534946CCB6D}"/>
          </ac:inkMkLst>
        </pc:inkChg>
      </pc:sldChg>
      <pc:sldChg chg="addSp delSp modSp mod">
        <pc:chgData name="Bevill, Robert" userId="20e2021b-20c8-4bc4-9d26-a983f7d9b77b" providerId="ADAL" clId="{A5AEFBBD-C0B9-48D2-B7FF-95DDD0DBADAD}" dt="2026-06-23T21:26:36.545" v="901" actId="207"/>
        <pc:sldMkLst>
          <pc:docMk/>
          <pc:sldMk cId="4042645324" sldId="373"/>
        </pc:sldMkLst>
        <pc:spChg chg="mod">
          <ac:chgData name="Bevill, Robert" userId="20e2021b-20c8-4bc4-9d26-a983f7d9b77b" providerId="ADAL" clId="{A5AEFBBD-C0B9-48D2-B7FF-95DDD0DBADAD}" dt="2026-06-23T21:26:36.545" v="901" actId="207"/>
          <ac:spMkLst>
            <pc:docMk/>
            <pc:sldMk cId="4042645324" sldId="373"/>
            <ac:spMk id="4" creationId="{5B3FCAC0-B948-2C36-7545-6C26E17865A3}"/>
          </ac:spMkLst>
        </pc:spChg>
        <pc:spChg chg="add del mod">
          <ac:chgData name="Bevill, Robert" userId="20e2021b-20c8-4bc4-9d26-a983f7d9b77b" providerId="ADAL" clId="{A5AEFBBD-C0B9-48D2-B7FF-95DDD0DBADAD}" dt="2026-06-23T21:26:07.393" v="896" actId="478"/>
          <ac:spMkLst>
            <pc:docMk/>
            <pc:sldMk cId="4042645324" sldId="373"/>
            <ac:spMk id="5" creationId="{86207B23-DCA6-5497-AEBB-D88DB245E1B1}"/>
          </ac:spMkLst>
        </pc:spChg>
        <pc:inkChg chg="add del">
          <ac:chgData name="Bevill, Robert" userId="20e2021b-20c8-4bc4-9d26-a983f7d9b77b" providerId="ADAL" clId="{A5AEFBBD-C0B9-48D2-B7FF-95DDD0DBADAD}" dt="2026-06-23T20:51:59.974" v="126" actId="9405"/>
          <ac:inkMkLst>
            <pc:docMk/>
            <pc:sldMk cId="4042645324" sldId="373"/>
            <ac:inkMk id="3" creationId="{D7387AFF-D11E-6EB9-DC2A-B0431D901912}"/>
          </ac:inkMkLst>
        </pc:inkChg>
      </pc:sldChg>
      <pc:sldChg chg="delSp modSp mod">
        <pc:chgData name="Bevill, Robert" userId="20e2021b-20c8-4bc4-9d26-a983f7d9b77b" providerId="ADAL" clId="{A5AEFBBD-C0B9-48D2-B7FF-95DDD0DBADAD}" dt="2026-06-23T22:04:14.763" v="1615" actId="27636"/>
        <pc:sldMkLst>
          <pc:docMk/>
          <pc:sldMk cId="1721567969" sldId="374"/>
        </pc:sldMkLst>
        <pc:spChg chg="mod">
          <ac:chgData name="Bevill, Robert" userId="20e2021b-20c8-4bc4-9d26-a983f7d9b77b" providerId="ADAL" clId="{A5AEFBBD-C0B9-48D2-B7FF-95DDD0DBADAD}" dt="2026-06-23T22:04:14.763" v="1615" actId="27636"/>
          <ac:spMkLst>
            <pc:docMk/>
            <pc:sldMk cId="1721567969" sldId="374"/>
            <ac:spMk id="4" creationId="{FD2D5917-8E39-A74C-FAB7-28EE5D07EAFA}"/>
          </ac:spMkLst>
        </pc:spChg>
        <pc:spChg chg="mod">
          <ac:chgData name="Bevill, Robert" userId="20e2021b-20c8-4bc4-9d26-a983f7d9b77b" providerId="ADAL" clId="{A5AEFBBD-C0B9-48D2-B7FF-95DDD0DBADAD}" dt="2026-06-23T21:39:47.320" v="976" actId="20577"/>
          <ac:spMkLst>
            <pc:docMk/>
            <pc:sldMk cId="1721567969" sldId="374"/>
            <ac:spMk id="8" creationId="{2EF5F6FD-A174-3B18-E10D-9CBF2D51920F}"/>
          </ac:spMkLst>
        </pc:spChg>
        <pc:picChg chg="del">
          <ac:chgData name="Bevill, Robert" userId="20e2021b-20c8-4bc4-9d26-a983f7d9b77b" providerId="ADAL" clId="{A5AEFBBD-C0B9-48D2-B7FF-95DDD0DBADAD}" dt="2026-06-23T20:57:03.358" v="223" actId="478"/>
          <ac:picMkLst>
            <pc:docMk/>
            <pc:sldMk cId="1721567969" sldId="374"/>
            <ac:picMk id="5" creationId="{3452E3D3-BF27-28D5-6E78-C83C358418C4}"/>
          </ac:picMkLst>
        </pc:picChg>
      </pc:sldChg>
      <pc:sldChg chg="modSp del mod ord">
        <pc:chgData name="Bevill, Robert" userId="20e2021b-20c8-4bc4-9d26-a983f7d9b77b" providerId="ADAL" clId="{A5AEFBBD-C0B9-48D2-B7FF-95DDD0DBADAD}" dt="2026-06-23T21:53:18.123" v="1520" actId="2696"/>
        <pc:sldMkLst>
          <pc:docMk/>
          <pc:sldMk cId="1813968242" sldId="376"/>
        </pc:sldMkLst>
        <pc:spChg chg="mod">
          <ac:chgData name="Bevill, Robert" userId="20e2021b-20c8-4bc4-9d26-a983f7d9b77b" providerId="ADAL" clId="{A5AEFBBD-C0B9-48D2-B7FF-95DDD0DBADAD}" dt="2026-06-23T21:00:17.448" v="242" actId="1076"/>
          <ac:spMkLst>
            <pc:docMk/>
            <pc:sldMk cId="1813968242" sldId="376"/>
            <ac:spMk id="8" creationId="{65D8F0DF-0B01-3417-328C-D91E0BCDA9D8}"/>
          </ac:spMkLst>
        </pc:spChg>
      </pc:sldChg>
      <pc:sldChg chg="modSp del mod">
        <pc:chgData name="Bevill, Robert" userId="20e2021b-20c8-4bc4-9d26-a983f7d9b77b" providerId="ADAL" clId="{A5AEFBBD-C0B9-48D2-B7FF-95DDD0DBADAD}" dt="2026-06-23T21:53:28.380" v="1521" actId="2696"/>
        <pc:sldMkLst>
          <pc:docMk/>
          <pc:sldMk cId="3258874239" sldId="377"/>
        </pc:sldMkLst>
        <pc:spChg chg="mod">
          <ac:chgData name="Bevill, Robert" userId="20e2021b-20c8-4bc4-9d26-a983f7d9b77b" providerId="ADAL" clId="{A5AEFBBD-C0B9-48D2-B7FF-95DDD0DBADAD}" dt="2026-06-23T20:58:11.489" v="227" actId="27636"/>
          <ac:spMkLst>
            <pc:docMk/>
            <pc:sldMk cId="3258874239" sldId="377"/>
            <ac:spMk id="4" creationId="{31DBAEED-3B46-B186-51D7-7665410F799D}"/>
          </ac:spMkLst>
        </pc:spChg>
      </pc:sldChg>
      <pc:sldChg chg="addSp modSp mod">
        <pc:chgData name="Bevill, Robert" userId="20e2021b-20c8-4bc4-9d26-a983f7d9b77b" providerId="ADAL" clId="{A5AEFBBD-C0B9-48D2-B7FF-95DDD0DBADAD}" dt="2026-06-23T22:25:56.493" v="1734" actId="1076"/>
        <pc:sldMkLst>
          <pc:docMk/>
          <pc:sldMk cId="2289433875" sldId="378"/>
        </pc:sldMkLst>
        <pc:spChg chg="add mod">
          <ac:chgData name="Bevill, Robert" userId="20e2021b-20c8-4bc4-9d26-a983f7d9b77b" providerId="ADAL" clId="{A5AEFBBD-C0B9-48D2-B7FF-95DDD0DBADAD}" dt="2026-06-23T22:25:56.493" v="1734" actId="1076"/>
          <ac:spMkLst>
            <pc:docMk/>
            <pc:sldMk cId="2289433875" sldId="378"/>
            <ac:spMk id="2" creationId="{C8DD01D9-F9C7-E915-1F36-DA213ADDE031}"/>
          </ac:spMkLst>
        </pc:spChg>
        <pc:spChg chg="mod">
          <ac:chgData name="Bevill, Robert" userId="20e2021b-20c8-4bc4-9d26-a983f7d9b77b" providerId="ADAL" clId="{A5AEFBBD-C0B9-48D2-B7FF-95DDD0DBADAD}" dt="2026-06-23T22:04:31.112" v="1617" actId="14100"/>
          <ac:spMkLst>
            <pc:docMk/>
            <pc:sldMk cId="2289433875" sldId="378"/>
            <ac:spMk id="4" creationId="{A165504D-B34D-BD80-33DE-E0E6F6A3DAD0}"/>
          </ac:spMkLst>
        </pc:spChg>
      </pc:sldChg>
      <pc:sldChg chg="addSp delSp modSp new mod ord">
        <pc:chgData name="Bevill, Robert" userId="20e2021b-20c8-4bc4-9d26-a983f7d9b77b" providerId="ADAL" clId="{A5AEFBBD-C0B9-48D2-B7FF-95DDD0DBADAD}" dt="2026-06-23T22:22:44.413" v="1711" actId="478"/>
        <pc:sldMkLst>
          <pc:docMk/>
          <pc:sldMk cId="3795667181" sldId="379"/>
        </pc:sldMkLst>
        <pc:spChg chg="del mod ord">
          <ac:chgData name="Bevill, Robert" userId="20e2021b-20c8-4bc4-9d26-a983f7d9b77b" providerId="ADAL" clId="{A5AEFBBD-C0B9-48D2-B7FF-95DDD0DBADAD}" dt="2026-06-23T22:22:44.413" v="1711" actId="478"/>
          <ac:spMkLst>
            <pc:docMk/>
            <pc:sldMk cId="3795667181" sldId="379"/>
            <ac:spMk id="2" creationId="{A70ACACD-625A-31C3-2C69-86B3DBF546AA}"/>
          </ac:spMkLst>
        </pc:spChg>
        <pc:spChg chg="del">
          <ac:chgData name="Bevill, Robert" userId="20e2021b-20c8-4bc4-9d26-a983f7d9b77b" providerId="ADAL" clId="{A5AEFBBD-C0B9-48D2-B7FF-95DDD0DBADAD}" dt="2026-06-23T22:08:13.515" v="1631" actId="478"/>
          <ac:spMkLst>
            <pc:docMk/>
            <pc:sldMk cId="3795667181" sldId="379"/>
            <ac:spMk id="3" creationId="{9F78FB5F-DB02-E9CC-BDF6-433B0BEDF84B}"/>
          </ac:spMkLst>
        </pc:spChg>
        <pc:spChg chg="del">
          <ac:chgData name="Bevill, Robert" userId="20e2021b-20c8-4bc4-9d26-a983f7d9b77b" providerId="ADAL" clId="{A5AEFBBD-C0B9-48D2-B7FF-95DDD0DBADAD}" dt="2026-06-23T22:08:16.692" v="1632" actId="478"/>
          <ac:spMkLst>
            <pc:docMk/>
            <pc:sldMk cId="3795667181" sldId="379"/>
            <ac:spMk id="4" creationId="{971CB95A-4EFC-8431-0815-3BD48316DE60}"/>
          </ac:spMkLst>
        </pc:spChg>
        <pc:spChg chg="add mod">
          <ac:chgData name="Bevill, Robert" userId="20e2021b-20c8-4bc4-9d26-a983f7d9b77b" providerId="ADAL" clId="{A5AEFBBD-C0B9-48D2-B7FF-95DDD0DBADAD}" dt="2026-06-23T22:06:56.677" v="1623"/>
          <ac:spMkLst>
            <pc:docMk/>
            <pc:sldMk cId="3795667181" sldId="379"/>
            <ac:spMk id="8" creationId="{1FBB5ABE-354C-B5E4-30CC-CB71CB237620}"/>
          </ac:spMkLst>
        </pc:spChg>
        <pc:spChg chg="add mod">
          <ac:chgData name="Bevill, Robert" userId="20e2021b-20c8-4bc4-9d26-a983f7d9b77b" providerId="ADAL" clId="{A5AEFBBD-C0B9-48D2-B7FF-95DDD0DBADAD}" dt="2026-06-23T22:10:15.359" v="1650" actId="13926"/>
          <ac:spMkLst>
            <pc:docMk/>
            <pc:sldMk cId="3795667181" sldId="379"/>
            <ac:spMk id="9" creationId="{67258E3C-202E-4311-1DCD-2AB4EA9AB4A8}"/>
          </ac:spMkLst>
        </pc:spChg>
        <pc:spChg chg="add mod">
          <ac:chgData name="Bevill, Robert" userId="20e2021b-20c8-4bc4-9d26-a983f7d9b77b" providerId="ADAL" clId="{A5AEFBBD-C0B9-48D2-B7FF-95DDD0DBADAD}" dt="2026-06-23T22:11:39.939" v="1659" actId="1076"/>
          <ac:spMkLst>
            <pc:docMk/>
            <pc:sldMk cId="3795667181" sldId="379"/>
            <ac:spMk id="10" creationId="{D783AAC5-7A4E-451B-F44D-8B26EFEAA6BA}"/>
          </ac:spMkLst>
        </pc:spChg>
        <pc:spChg chg="add mod">
          <ac:chgData name="Bevill, Robert" userId="20e2021b-20c8-4bc4-9d26-a983f7d9b77b" providerId="ADAL" clId="{A5AEFBBD-C0B9-48D2-B7FF-95DDD0DBADAD}" dt="2026-06-23T22:11:45.749" v="1660" actId="1076"/>
          <ac:spMkLst>
            <pc:docMk/>
            <pc:sldMk cId="3795667181" sldId="379"/>
            <ac:spMk id="11" creationId="{C979E01D-4BB0-40E3-87EE-9125AFFE401F}"/>
          </ac:spMkLst>
        </pc:spChg>
        <pc:spChg chg="add mod">
          <ac:chgData name="Bevill, Robert" userId="20e2021b-20c8-4bc4-9d26-a983f7d9b77b" providerId="ADAL" clId="{A5AEFBBD-C0B9-48D2-B7FF-95DDD0DBADAD}" dt="2026-06-23T22:18:56.083" v="1692" actId="1076"/>
          <ac:spMkLst>
            <pc:docMk/>
            <pc:sldMk cId="3795667181" sldId="379"/>
            <ac:spMk id="12" creationId="{D9656C7A-2B4C-31B0-985C-575E5F5B5A3A}"/>
          </ac:spMkLst>
        </pc:spChg>
        <pc:spChg chg="add mod">
          <ac:chgData name="Bevill, Robert" userId="20e2021b-20c8-4bc4-9d26-a983f7d9b77b" providerId="ADAL" clId="{A5AEFBBD-C0B9-48D2-B7FF-95DDD0DBADAD}" dt="2026-06-23T22:22:44.413" v="1711" actId="478"/>
          <ac:spMkLst>
            <pc:docMk/>
            <pc:sldMk cId="3795667181" sldId="379"/>
            <ac:spMk id="14" creationId="{277428E4-98BB-2310-529A-D010181D35E5}"/>
          </ac:spMkLst>
        </pc:spChg>
        <pc:grpChg chg="add del mod">
          <ac:chgData name="Bevill, Robert" userId="20e2021b-20c8-4bc4-9d26-a983f7d9b77b" providerId="ADAL" clId="{A5AEFBBD-C0B9-48D2-B7FF-95DDD0DBADAD}" dt="2026-06-23T22:17:48.931" v="1685" actId="478"/>
          <ac:grpSpMkLst>
            <pc:docMk/>
            <pc:sldMk cId="3795667181" sldId="379"/>
            <ac:grpSpMk id="7" creationId="{08D704FB-0F39-8F46-EEC8-8F37DB417A13}"/>
          </ac:grpSpMkLst>
        </pc:grpChg>
        <pc:picChg chg="add del mod">
          <ac:chgData name="Bevill, Robert" userId="20e2021b-20c8-4bc4-9d26-a983f7d9b77b" providerId="ADAL" clId="{A5AEFBBD-C0B9-48D2-B7FF-95DDD0DBADAD}" dt="2026-06-23T22:11:28.820" v="1658" actId="1076"/>
          <ac:picMkLst>
            <pc:docMk/>
            <pc:sldMk cId="3795667181" sldId="379"/>
            <ac:picMk id="6" creationId="{9FEADD75-BEAB-3EB3-0C47-A2EFAD52BA6E}"/>
          </ac:picMkLst>
        </pc:picChg>
      </pc:sldChg>
      <pc:sldChg chg="new del">
        <pc:chgData name="Bevill, Robert" userId="20e2021b-20c8-4bc4-9d26-a983f7d9b77b" providerId="ADAL" clId="{A5AEFBBD-C0B9-48D2-B7FF-95DDD0DBADAD}" dt="2026-06-23T22:24:48.798" v="1720" actId="2696"/>
        <pc:sldMkLst>
          <pc:docMk/>
          <pc:sldMk cId="4220462019" sldId="380"/>
        </pc:sldMkLst>
      </pc:sldChg>
      <pc:sldChg chg="addSp delSp modSp add mod">
        <pc:chgData name="Bevill, Robert" userId="20e2021b-20c8-4bc4-9d26-a983f7d9b77b" providerId="ADAL" clId="{A5AEFBBD-C0B9-48D2-B7FF-95DDD0DBADAD}" dt="2026-06-23T22:22:38.415" v="1710" actId="478"/>
        <pc:sldMkLst>
          <pc:docMk/>
          <pc:sldMk cId="4079382318" sldId="381"/>
        </pc:sldMkLst>
        <pc:spChg chg="add mod">
          <ac:chgData name="Bevill, Robert" userId="20e2021b-20c8-4bc4-9d26-a983f7d9b77b" providerId="ADAL" clId="{A5AEFBBD-C0B9-48D2-B7FF-95DDD0DBADAD}" dt="2026-06-23T22:22:06.343" v="1707" actId="14100"/>
          <ac:spMkLst>
            <pc:docMk/>
            <pc:sldMk cId="4079382318" sldId="381"/>
            <ac:spMk id="2" creationId="{DDB0D37B-F87F-12F9-77AF-243C2E3B4317}"/>
          </ac:spMkLst>
        </pc:spChg>
        <pc:spChg chg="del">
          <ac:chgData name="Bevill, Robert" userId="20e2021b-20c8-4bc4-9d26-a983f7d9b77b" providerId="ADAL" clId="{A5AEFBBD-C0B9-48D2-B7FF-95DDD0DBADAD}" dt="2026-06-23T22:21:20.749" v="1703" actId="478"/>
          <ac:spMkLst>
            <pc:docMk/>
            <pc:sldMk cId="4079382318" sldId="381"/>
            <ac:spMk id="3" creationId="{BD98A325-335D-EEF1-F266-664F758465EE}"/>
          </ac:spMkLst>
        </pc:spChg>
        <pc:spChg chg="add mod">
          <ac:chgData name="Bevill, Robert" userId="20e2021b-20c8-4bc4-9d26-a983f7d9b77b" providerId="ADAL" clId="{A5AEFBBD-C0B9-48D2-B7FF-95DDD0DBADAD}" dt="2026-06-23T22:22:23.842" v="1709" actId="14100"/>
          <ac:spMkLst>
            <pc:docMk/>
            <pc:sldMk cId="4079382318" sldId="381"/>
            <ac:spMk id="4" creationId="{896FF83E-263E-11D0-BD25-8459E622937B}"/>
          </ac:spMkLst>
        </pc:spChg>
        <pc:spChg chg="add mod">
          <ac:chgData name="Bevill, Robert" userId="20e2021b-20c8-4bc4-9d26-a983f7d9b77b" providerId="ADAL" clId="{A5AEFBBD-C0B9-48D2-B7FF-95DDD0DBADAD}" dt="2026-06-23T22:22:38.415" v="1710" actId="478"/>
          <ac:spMkLst>
            <pc:docMk/>
            <pc:sldMk cId="4079382318" sldId="381"/>
            <ac:spMk id="9" creationId="{48890CF5-05B7-6E3E-141C-45C4349CFDBF}"/>
          </ac:spMkLst>
        </pc:spChg>
        <pc:spChg chg="del">
          <ac:chgData name="Bevill, Robert" userId="20e2021b-20c8-4bc4-9d26-a983f7d9b77b" providerId="ADAL" clId="{A5AEFBBD-C0B9-48D2-B7FF-95DDD0DBADAD}" dt="2026-06-23T22:21:20.749" v="1703" actId="478"/>
          <ac:spMkLst>
            <pc:docMk/>
            <pc:sldMk cId="4079382318" sldId="381"/>
            <ac:spMk id="11" creationId="{515CB7F9-78D4-3015-CAA6-1F13B1096161}"/>
          </ac:spMkLst>
        </pc:spChg>
        <pc:spChg chg="del">
          <ac:chgData name="Bevill, Robert" userId="20e2021b-20c8-4bc4-9d26-a983f7d9b77b" providerId="ADAL" clId="{A5AEFBBD-C0B9-48D2-B7FF-95DDD0DBADAD}" dt="2026-06-23T22:22:38.415" v="1710" actId="478"/>
          <ac:spMkLst>
            <pc:docMk/>
            <pc:sldMk cId="4079382318" sldId="381"/>
            <ac:spMk id="12" creationId="{687E319A-5755-5BAC-4BF4-84367BE530AE}"/>
          </ac:spMkLst>
        </pc:spChg>
        <pc:picChg chg="add mod">
          <ac:chgData name="Bevill, Robert" userId="20e2021b-20c8-4bc4-9d26-a983f7d9b77b" providerId="ADAL" clId="{A5AEFBBD-C0B9-48D2-B7FF-95DDD0DBADAD}" dt="2026-06-23T22:21:27.647" v="1705" actId="1076"/>
          <ac:picMkLst>
            <pc:docMk/>
            <pc:sldMk cId="4079382318" sldId="381"/>
            <ac:picMk id="5" creationId="{AFD1CD80-7461-1DF5-F1E4-498641520E1F}"/>
          </ac:picMkLst>
        </pc:picChg>
        <pc:picChg chg="del">
          <ac:chgData name="Bevill, Robert" userId="20e2021b-20c8-4bc4-9d26-a983f7d9b77b" providerId="ADAL" clId="{A5AEFBBD-C0B9-48D2-B7FF-95DDD0DBADAD}" dt="2026-06-23T22:20:58.868" v="1702" actId="478"/>
          <ac:picMkLst>
            <pc:docMk/>
            <pc:sldMk cId="4079382318" sldId="381"/>
            <ac:picMk id="6" creationId="{160A565A-244D-02AA-2C77-04845477ED8E}"/>
          </ac:picMkLst>
        </pc:picChg>
      </pc:sldChg>
      <pc:sldChg chg="addSp delSp modSp add mod">
        <pc:chgData name="Bevill, Robert" userId="20e2021b-20c8-4bc4-9d26-a983f7d9b77b" providerId="ADAL" clId="{A5AEFBBD-C0B9-48D2-B7FF-95DDD0DBADAD}" dt="2026-06-23T22:23:56.261" v="1719" actId="1076"/>
        <pc:sldMkLst>
          <pc:docMk/>
          <pc:sldMk cId="3155479449" sldId="382"/>
        </pc:sldMkLst>
        <pc:spChg chg="del">
          <ac:chgData name="Bevill, Robert" userId="20e2021b-20c8-4bc4-9d26-a983f7d9b77b" providerId="ADAL" clId="{A5AEFBBD-C0B9-48D2-B7FF-95DDD0DBADAD}" dt="2026-06-23T22:23:12.774" v="1714" actId="478"/>
          <ac:spMkLst>
            <pc:docMk/>
            <pc:sldMk cId="3155479449" sldId="382"/>
            <ac:spMk id="2" creationId="{BA1B96E8-F863-B0BE-19A6-39559BDAB288}"/>
          </ac:spMkLst>
        </pc:spChg>
        <pc:spChg chg="add mod">
          <ac:chgData name="Bevill, Robert" userId="20e2021b-20c8-4bc4-9d26-a983f7d9b77b" providerId="ADAL" clId="{A5AEFBBD-C0B9-48D2-B7FF-95DDD0DBADAD}" dt="2026-06-23T22:23:56.261" v="1719" actId="1076"/>
          <ac:spMkLst>
            <pc:docMk/>
            <pc:sldMk cId="3155479449" sldId="382"/>
            <ac:spMk id="3" creationId="{38D6120A-FF9A-A842-3288-3095CD0ADFF8}"/>
          </ac:spMkLst>
        </pc:spChg>
        <pc:spChg chg="del">
          <ac:chgData name="Bevill, Robert" userId="20e2021b-20c8-4bc4-9d26-a983f7d9b77b" providerId="ADAL" clId="{A5AEFBBD-C0B9-48D2-B7FF-95DDD0DBADAD}" dt="2026-06-23T22:23:16.752" v="1715" actId="478"/>
          <ac:spMkLst>
            <pc:docMk/>
            <pc:sldMk cId="3155479449" sldId="382"/>
            <ac:spMk id="4" creationId="{90E3E9D8-5171-2AA5-9A25-C9D360FCA458}"/>
          </ac:spMkLst>
        </pc:spChg>
        <pc:spChg chg="add mod">
          <ac:chgData name="Bevill, Robert" userId="20e2021b-20c8-4bc4-9d26-a983f7d9b77b" providerId="ADAL" clId="{A5AEFBBD-C0B9-48D2-B7FF-95DDD0DBADAD}" dt="2026-06-23T22:23:56.261" v="1719" actId="1076"/>
          <ac:spMkLst>
            <pc:docMk/>
            <pc:sldMk cId="3155479449" sldId="382"/>
            <ac:spMk id="6" creationId="{26E63BDD-F75A-09CB-54F7-E570896E5A4D}"/>
          </ac:spMkLst>
        </pc:spChg>
        <pc:spChg chg="del">
          <ac:chgData name="Bevill, Robert" userId="20e2021b-20c8-4bc4-9d26-a983f7d9b77b" providerId="ADAL" clId="{A5AEFBBD-C0B9-48D2-B7FF-95DDD0DBADAD}" dt="2026-06-23T22:23:21.857" v="1717" actId="478"/>
          <ac:spMkLst>
            <pc:docMk/>
            <pc:sldMk cId="3155479449" sldId="382"/>
            <ac:spMk id="9" creationId="{9713D2B4-8DF7-4F06-2414-4455700D7EBB}"/>
          </ac:spMkLst>
        </pc:spChg>
        <pc:graphicFrameChg chg="add mod">
          <ac:chgData name="Bevill, Robert" userId="20e2021b-20c8-4bc4-9d26-a983f7d9b77b" providerId="ADAL" clId="{A5AEFBBD-C0B9-48D2-B7FF-95DDD0DBADAD}" dt="2026-06-23T22:23:56.261" v="1719" actId="1076"/>
          <ac:graphicFrameMkLst>
            <pc:docMk/>
            <pc:sldMk cId="3155479449" sldId="382"/>
            <ac:graphicFrameMk id="10" creationId="{93646600-0E6E-77AA-54DC-38896467CE87}"/>
          </ac:graphicFrameMkLst>
        </pc:graphicFrameChg>
        <pc:picChg chg="del">
          <ac:chgData name="Bevill, Robert" userId="20e2021b-20c8-4bc4-9d26-a983f7d9b77b" providerId="ADAL" clId="{A5AEFBBD-C0B9-48D2-B7FF-95DDD0DBADAD}" dt="2026-06-23T22:23:19.225" v="1716" actId="478"/>
          <ac:picMkLst>
            <pc:docMk/>
            <pc:sldMk cId="3155479449" sldId="382"/>
            <ac:picMk id="5" creationId="{5A5288F0-CA28-03B6-1ED2-D1F32C3E03AA}"/>
          </ac:picMkLst>
        </pc:picChg>
        <pc:picChg chg="add mod">
          <ac:chgData name="Bevill, Robert" userId="20e2021b-20c8-4bc4-9d26-a983f7d9b77b" providerId="ADAL" clId="{A5AEFBBD-C0B9-48D2-B7FF-95DDD0DBADAD}" dt="2026-06-23T22:23:56.261" v="1719" actId="1076"/>
          <ac:picMkLst>
            <pc:docMk/>
            <pc:sldMk cId="3155479449" sldId="382"/>
            <ac:picMk id="8" creationId="{CFAD5FB2-DC02-BA4A-9F88-8EFA35CE19E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6-23T20:53:16.75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1,'4360'0,"-4001"15,-79-1,1197-8,-811-9,7050 3,-7415-16,-113 3,-126 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6/23/2026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0798-D3FA-4FC5-A420-37EC60B442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4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8BF87-0C1D-BC2F-09DE-89787C9FA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E94BC-7649-F20F-B17C-6CA3BC281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BC26D-855E-F214-2095-BF7FF7888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ECDCD-1E2A-A04D-303C-B67119598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0798-D3FA-4FC5-A420-37EC60B442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1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89DA-6CEA-ED99-608B-A127ED669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9E9E2-4305-A279-8433-DDB112047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FCF3A7-5E5D-5F54-4FF1-7F410B61A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7BA21-DF59-30B8-70EA-45A07CF93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E0798-D3FA-4FC5-A420-37EC60B442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44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Isosceles Triangle 6">
            <a:extLst>
              <a:ext uri="{FF2B5EF4-FFF2-40B4-BE49-F238E27FC236}">
                <a16:creationId xmlns:a16="http://schemas.microsoft.com/office/drawing/2014/main" id="{1CD9FE95-F8A6-B6DC-2180-731FDE49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F7B347C0-3F8F-587A-5A99-49B85080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A37BF549-9163-2374-1589-671786AB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1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86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16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2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4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9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97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20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11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4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39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23197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16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009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13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77108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30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13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8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17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80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71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2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78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9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1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45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892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5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4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5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337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435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43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701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72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2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13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16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55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5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03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9791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898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9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56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85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4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3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442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0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48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100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772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89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57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0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3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22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05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  <a:endParaRPr lang="en-US"/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54" r:id="rId7"/>
    <p:sldLayoutId id="2147483778" r:id="rId8"/>
    <p:sldLayoutId id="2147483779" r:id="rId9"/>
    <p:sldLayoutId id="2147483666" r:id="rId10"/>
    <p:sldLayoutId id="2147483782" r:id="rId11"/>
    <p:sldLayoutId id="2147483669" r:id="rId12"/>
    <p:sldLayoutId id="2147483701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667" r:id="rId22"/>
    <p:sldLayoutId id="2147483668" r:id="rId23"/>
    <p:sldLayoutId id="2147483781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767" r:id="rId50"/>
    <p:sldLayoutId id="2147483768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80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77" r:id="rId6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rcot.com/services/sla/" TargetMode="Externa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05C81-7592-A9B6-9A49-51C38F20A3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475673"/>
            <a:ext cx="6733274" cy="3130536"/>
          </a:xfrm>
        </p:spPr>
        <p:txBody>
          <a:bodyPr/>
          <a:lstStyle/>
          <a:p>
            <a:pPr algn="ctr"/>
            <a:r>
              <a:rPr lang="en-US" altLang="zh-CN" sz="4800" noProof="0" dirty="0"/>
              <a:t>TDTMS Update to RMS </a:t>
            </a:r>
            <a:br>
              <a:rPr lang="en-US" altLang="zh-CN" sz="4800" noProof="0" dirty="0"/>
            </a:br>
            <a:r>
              <a:rPr lang="en-US" altLang="zh-CN" sz="4000" noProof="0" dirty="0"/>
              <a:t>June 2026</a:t>
            </a:r>
            <a:br>
              <a:rPr lang="en-US" altLang="zh-CN" noProof="0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DCEE19-DDF9-070E-AB7A-EF04DFB3B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u="sng" dirty="0"/>
              <a:t>Leadership 2026</a:t>
            </a:r>
          </a:p>
          <a:p>
            <a:pPr algn="ctr"/>
            <a:endParaRPr lang="en-US" sz="800" dirty="0"/>
          </a:p>
          <a:p>
            <a:r>
              <a:rPr lang="en-US" sz="2200" dirty="0"/>
              <a:t>Chair - Sheri Wiegand, Vistra</a:t>
            </a:r>
          </a:p>
          <a:p>
            <a:r>
              <a:rPr lang="en-US" sz="2200" dirty="0"/>
              <a:t>Vice Chair – Monica Jones, CNP</a:t>
            </a:r>
          </a:p>
          <a:p>
            <a:r>
              <a:rPr lang="en-US" sz="2200" dirty="0"/>
              <a:t>Vice Chair - Rob Bevill, TNMP</a:t>
            </a:r>
          </a:p>
          <a:p>
            <a:endParaRPr lang="zh-CN" altLang="en-US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CC8C5F3-0DDC-03C0-E03B-C85247D81C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2" y="0"/>
            <a:ext cx="4573417" cy="6858000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</p:pic>
      <p:pic>
        <p:nvPicPr>
          <p:cNvPr id="7" name="Picture 6" descr="A yellow star with a black background&#10;&#10;Description automatically generated">
            <a:extLst>
              <a:ext uri="{FF2B5EF4-FFF2-40B4-BE49-F238E27FC236}">
                <a16:creationId xmlns:a16="http://schemas.microsoft.com/office/drawing/2014/main" id="{31B88B30-555E-BC3A-DAC4-5EA112411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61" y="5058532"/>
            <a:ext cx="2860184" cy="14836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D6C47-7E32-28F5-6F51-4C445F145EA4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631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FD07E-022F-46F7-9672-3C7104A56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FCAD21-2D9D-EE88-9FF4-120CC05DC256}"/>
              </a:ext>
            </a:extLst>
          </p:cNvPr>
          <p:cNvSpPr txBox="1"/>
          <p:nvPr/>
        </p:nvSpPr>
        <p:spPr>
          <a:xfrm>
            <a:off x="804672" y="0"/>
            <a:ext cx="11261804" cy="8595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2580" tIns="0" rIns="322580" bIns="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MarkeTrak – Inadvertent Gain Analysis 2025(2)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6120A-FF9A-A842-3288-3095CD0ADFF8}"/>
              </a:ext>
            </a:extLst>
          </p:cNvPr>
          <p:cNvSpPr txBox="1"/>
          <p:nvPr/>
        </p:nvSpPr>
        <p:spPr>
          <a:xfrm>
            <a:off x="372057" y="3008327"/>
            <a:ext cx="56113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u="sng" dirty="0"/>
              <a:t>Total Resolution Timeline: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98% of IAGs resolved within 21 days, 84% within 7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IAGs:  REP 19 and REP 24 complete 90% within 7 days; REP 48 has highest % over 7 days at 31%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2 REPs represent 42% of all IAG MTs and 47% of IAL MTs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IALs – sweet spot is 6 – 7 days, volume drops significantly after 29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3BDD-F75A-09CB-54F7-E570896E5A4D}"/>
              </a:ext>
            </a:extLst>
          </p:cNvPr>
          <p:cNvSpPr txBox="1"/>
          <p:nvPr/>
        </p:nvSpPr>
        <p:spPr>
          <a:xfrm>
            <a:off x="6282028" y="3008327"/>
            <a:ext cx="570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/ Low % of REPs submitting over 100 MTs: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D5FB2-DC02-BA4A-9F88-8EFA35CE1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9536"/>
            <a:ext cx="12192000" cy="194872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646600-0E6E-77AA-54DC-38896467C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02413"/>
              </p:ext>
            </p:extLst>
          </p:nvPr>
        </p:nvGraphicFramePr>
        <p:xfrm>
          <a:off x="6461912" y="3377659"/>
          <a:ext cx="5536094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48">
                  <a:extLst>
                    <a:ext uri="{9D8B030D-6E8A-4147-A177-3AD203B41FA5}">
                      <a16:colId xmlns:a16="http://schemas.microsoft.com/office/drawing/2014/main" val="3391628823"/>
                    </a:ext>
                  </a:extLst>
                </a:gridCol>
                <a:gridCol w="1943133">
                  <a:extLst>
                    <a:ext uri="{9D8B030D-6E8A-4147-A177-3AD203B41FA5}">
                      <a16:colId xmlns:a16="http://schemas.microsoft.com/office/drawing/2014/main" val="2559323767"/>
                    </a:ext>
                  </a:extLst>
                </a:gridCol>
                <a:gridCol w="2135613">
                  <a:extLst>
                    <a:ext uri="{9D8B030D-6E8A-4147-A177-3AD203B41FA5}">
                      <a16:colId xmlns:a16="http://schemas.microsoft.com/office/drawing/2014/main" val="3554506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03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Within 7 days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 24 – 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 43 – 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366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&gt; 7 days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 43 – 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 24 – 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6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 – 21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 7, REP 19, REP14 – 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 13, REP 6 – 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8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Within 15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 19 – 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 6 – 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4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47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16822-5B5D-22B1-C766-641F426F9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30F12E-D663-6D14-3B4E-9BF0127F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889" y="634182"/>
            <a:ext cx="8796222" cy="608462"/>
          </a:xfrm>
        </p:spPr>
        <p:txBody>
          <a:bodyPr/>
          <a:lstStyle/>
          <a:p>
            <a:pPr algn="ctr"/>
            <a:r>
              <a:rPr lang="en-US" dirty="0"/>
              <a:t>Upcoming TDTMS Meetings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5504D-B34D-BD80-33DE-E0E6F6A3DAD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986117" y="1696083"/>
            <a:ext cx="5751872" cy="2372998"/>
          </a:xfrm>
        </p:spPr>
        <p:txBody>
          <a:bodyPr lIns="0" tIns="0" rIns="0" bIns="0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August 4</a:t>
            </a:r>
            <a:r>
              <a:rPr lang="en-US" sz="2200" baseline="30000" dirty="0"/>
              <a:t>th</a:t>
            </a:r>
            <a:r>
              <a:rPr lang="en-US" sz="2200" dirty="0"/>
              <a:t> (w/ TXSET/LP – tentative)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September 21</a:t>
            </a:r>
            <a:r>
              <a:rPr lang="en-US" sz="2200" baseline="30000" dirty="0"/>
              <a:t>st</a:t>
            </a:r>
            <a:endParaRPr lang="en-US"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October 19</a:t>
            </a:r>
            <a:r>
              <a:rPr lang="en-US" sz="2200" baseline="30000" dirty="0"/>
              <a:t>th</a:t>
            </a:r>
            <a:endParaRPr lang="en-US"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November 16</a:t>
            </a:r>
            <a:r>
              <a:rPr lang="en-US" sz="2200" baseline="30000" dirty="0"/>
              <a:t>th</a:t>
            </a:r>
            <a:endParaRPr lang="en-US"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December – no meeting</a:t>
            </a:r>
          </a:p>
          <a:p>
            <a:pPr lvl="2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endParaRPr lang="en-US" sz="1000" kern="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577FCB5-806F-6470-2DB9-CE9EB27FF7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921A0-5D9F-58F7-63C9-00D6C9C351B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D01D9-F9C7-E915-1F36-DA213ADDE031}"/>
              </a:ext>
            </a:extLst>
          </p:cNvPr>
          <p:cNvSpPr txBox="1">
            <a:spLocks/>
          </p:cNvSpPr>
          <p:nvPr/>
        </p:nvSpPr>
        <p:spPr>
          <a:xfrm>
            <a:off x="3987062" y="4431079"/>
            <a:ext cx="1749981" cy="468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3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id="{95E77616-8265-FD0E-D5CE-E8699923AA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862" y="669510"/>
            <a:ext cx="3902491" cy="3902491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9C933B3D-2DD0-8A0F-0AAC-8964BED759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312" y="2833425"/>
            <a:ext cx="3139688" cy="3872174"/>
          </a:xfr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CFBE4-1975-D915-ED16-44E85A311B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AC1AB3DA-AB2C-C554-028B-51DC761F8C18}"/>
              </a:ext>
            </a:extLst>
          </p:cNvPr>
          <p:cNvSpPr txBox="1">
            <a:spLocks/>
          </p:cNvSpPr>
          <p:nvPr/>
        </p:nvSpPr>
        <p:spPr>
          <a:xfrm>
            <a:off x="240751" y="669510"/>
            <a:ext cx="7164319" cy="12685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Upcoming TDTMS Meetings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5C3FB86-4B29-14A3-E71C-477383A82644}"/>
              </a:ext>
            </a:extLst>
          </p:cNvPr>
          <p:cNvSpPr txBox="1">
            <a:spLocks/>
          </p:cNvSpPr>
          <p:nvPr/>
        </p:nvSpPr>
        <p:spPr>
          <a:xfrm>
            <a:off x="1022262" y="2531673"/>
            <a:ext cx="5751872" cy="2372998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n-US" sz="2200" dirty="0"/>
              <a:t>August 4</a:t>
            </a:r>
            <a:r>
              <a:rPr lang="en-US" sz="2200" baseline="30000" dirty="0"/>
              <a:t>th</a:t>
            </a:r>
            <a:r>
              <a:rPr lang="en-US" sz="2200" dirty="0"/>
              <a:t> (w/ TXSET/LP – tentative)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September 21</a:t>
            </a:r>
            <a:r>
              <a:rPr lang="en-US" sz="2200" baseline="30000" dirty="0"/>
              <a:t>st</a:t>
            </a:r>
            <a:endParaRPr lang="en-US" sz="2200" dirty="0"/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October 19</a:t>
            </a:r>
            <a:r>
              <a:rPr lang="en-US" sz="2200" baseline="30000" dirty="0"/>
              <a:t>th</a:t>
            </a:r>
            <a:endParaRPr lang="en-US" sz="2200" dirty="0"/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November 16</a:t>
            </a:r>
            <a:r>
              <a:rPr lang="en-US" sz="2200" baseline="30000" dirty="0"/>
              <a:t>th</a:t>
            </a:r>
            <a:endParaRPr lang="en-US" sz="2200" dirty="0"/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December – no meeting</a:t>
            </a:r>
          </a:p>
          <a:p>
            <a:pPr lvl="2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endParaRPr lang="en-US" sz="1000" kern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026A43-51A6-945B-BD4C-DBDC86A9A7E6}"/>
              </a:ext>
            </a:extLst>
          </p:cNvPr>
          <p:cNvSpPr txBox="1">
            <a:spLocks/>
          </p:cNvSpPr>
          <p:nvPr/>
        </p:nvSpPr>
        <p:spPr>
          <a:xfrm>
            <a:off x="3310406" y="5263989"/>
            <a:ext cx="1749981" cy="468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dirty="0"/>
              <a:t>Thank you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79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F1BCE5-CF45-9BCE-9905-8E376F7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45920"/>
            <a:ext cx="6241267" cy="626750"/>
          </a:xfrm>
        </p:spPr>
        <p:txBody>
          <a:bodyPr/>
          <a:lstStyle/>
          <a:p>
            <a:pPr algn="ctr"/>
            <a:r>
              <a:rPr lang="en-US" dirty="0"/>
              <a:t>TDTMS Met on June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CF5C-547D-33A5-D727-42704181C6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>
            <a:normAutofit/>
          </a:bodyPr>
          <a:lstStyle/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WebEx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Only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21 participants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147720E-1C98-6E44-850F-81313654BE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42" y="831919"/>
            <a:ext cx="3949885" cy="519416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33B71C-1A50-BB33-4D4B-E12D3987551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654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C13F1-BCC2-18C2-5855-3BA23FFA0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8EA49C-ABD9-3C91-C6F9-FDF72C63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75" y="1071562"/>
            <a:ext cx="7171288" cy="608462"/>
          </a:xfrm>
        </p:spPr>
        <p:txBody>
          <a:bodyPr/>
          <a:lstStyle/>
          <a:p>
            <a:r>
              <a:rPr lang="en-US" dirty="0"/>
              <a:t>2026 Service Level Agreements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16362-75D8-6AE8-97EA-BDE7825284C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8541" y="2020548"/>
            <a:ext cx="7527956" cy="3854380"/>
          </a:xfrm>
        </p:spPr>
        <p:txBody>
          <a:bodyPr lIns="0" tIns="0" rIns="0" bIns="0">
            <a:normAutofit lnSpcReduction="10000"/>
          </a:bodyPr>
          <a:lstStyle/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 </a:t>
            </a:r>
            <a:r>
              <a:rPr lang="en-US" sz="2400" u="sng" kern="0" dirty="0">
                <a:solidFill>
                  <a:srgbClr val="000000"/>
                </a:solidFill>
              </a:rPr>
              <a:t>Retail Market IT Systems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5/10/26 Site Failover</a:t>
            </a:r>
            <a:endParaRPr lang="en-US" sz="1950" kern="0" dirty="0">
              <a:solidFill>
                <a:srgbClr val="000000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 </a:t>
            </a:r>
            <a:r>
              <a:rPr lang="en-US" sz="2400" u="sng" kern="0" dirty="0" err="1">
                <a:solidFill>
                  <a:srgbClr val="000000"/>
                </a:solidFill>
              </a:rPr>
              <a:t>ListServ</a:t>
            </a:r>
            <a:r>
              <a:rPr lang="en-US" sz="2400" u="sng" kern="0" dirty="0">
                <a:solidFill>
                  <a:srgbClr val="000000"/>
                </a:solidFill>
              </a:rPr>
              <a:t> IT Services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6/07/26 Site Failover</a:t>
            </a:r>
            <a:endParaRPr lang="en-US" sz="1950" kern="0" dirty="0">
              <a:solidFill>
                <a:srgbClr val="000000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 </a:t>
            </a:r>
            <a:r>
              <a:rPr lang="en-US" sz="2400" u="sng" kern="0" dirty="0">
                <a:solidFill>
                  <a:srgbClr val="000000"/>
                </a:solidFill>
              </a:rPr>
              <a:t>Market Data Transparency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endParaRPr lang="en-US" sz="2400" kern="0" dirty="0"/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Downtime &lt;30 min not counted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New platform should address this gap</a:t>
            </a:r>
          </a:p>
          <a:p>
            <a:pPr lvl="2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0" lvl="1" fontAlgn="base">
              <a:spcAft>
                <a:spcPct val="0"/>
              </a:spcAft>
              <a:buClr>
                <a:srgbClr val="00B050"/>
              </a:buClr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SLA Documents: </a:t>
            </a:r>
            <a:r>
              <a:rPr lang="en-US" sz="2000" kern="0" dirty="0">
                <a:solidFill>
                  <a:srgbClr val="000000"/>
                </a:solidFill>
                <a:hlinkClick r:id="rId2"/>
              </a:rPr>
              <a:t>https://www.ercot.com/services/sla/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347663" lvl="5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86C9020-6EE2-D2A4-07B1-0402235AC5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104086-9B5E-F982-3A25-D0ADD3077804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564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9950E-0616-9CFB-4EE7-692406DFC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603DD39-C72A-B38D-FC39-6CA082EE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75" y="958645"/>
            <a:ext cx="7171288" cy="608462"/>
          </a:xfrm>
        </p:spPr>
        <p:txBody>
          <a:bodyPr/>
          <a:lstStyle/>
          <a:p>
            <a:r>
              <a:rPr lang="en-US" dirty="0"/>
              <a:t>2026 Retail Release Schedule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B23C966-DFA2-A539-AD46-A826F3B09F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4F39A-09C4-51B6-1141-AFE8FBDD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8" y="1838524"/>
            <a:ext cx="7732225" cy="394284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71AB29-1627-926E-3429-EE8A0A4721E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4</a:t>
            </a:fld>
            <a:endParaRPr lang="en-US" altLang="zh-C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5F2986-3FD2-5E4B-A315-3534946CCB6D}"/>
                  </a:ext>
                </a:extLst>
              </p14:cNvPr>
              <p14:cNvContentPartPr/>
              <p14:nvPr/>
            </p14:nvContentPartPr>
            <p14:xfrm>
              <a:off x="785382" y="4161434"/>
              <a:ext cx="5547600" cy="1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5F2986-3FD2-5E4B-A315-3534946CCB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382" y="4089794"/>
                <a:ext cx="561924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08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94CC9-BA64-0C98-1C80-F13DED1D9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6932746-0018-5943-E63C-18C1B6BD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792" y="569178"/>
            <a:ext cx="4096402" cy="608462"/>
          </a:xfrm>
        </p:spPr>
        <p:txBody>
          <a:bodyPr/>
          <a:lstStyle/>
          <a:p>
            <a:r>
              <a:rPr lang="en-US" dirty="0"/>
              <a:t>ERCOT IT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FCAC0-B948-2C36-7545-6C26E17865A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534" y="1481871"/>
            <a:ext cx="7253642" cy="4671397"/>
          </a:xfrm>
        </p:spPr>
        <p:txBody>
          <a:bodyPr lIns="0" tIns="0" rIns="0" bIns="0">
            <a:normAutofit fontScale="70000" lnSpcReduction="20000"/>
          </a:bodyPr>
          <a:lstStyle/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400" u="sng" kern="0" dirty="0" err="1"/>
              <a:t>MarkeTrak</a:t>
            </a:r>
            <a:r>
              <a:rPr lang="en-US" sz="2400" u="sng" kern="0" dirty="0"/>
              <a:t> API Rewrite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Testing available in RMTE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New WSDL Required (no URL change)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</a:rPr>
              <a:t>6/28 Go-Live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400" u="sng" kern="0" dirty="0"/>
              <a:t>Public Website Cipher Security Update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Upgrading from TLS v1.2 to v1.3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MPs should confirm with their IT dept.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Market Notices will be sent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</a:rPr>
              <a:t>Effective sometime this summer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400" u="sng" kern="0" dirty="0"/>
              <a:t>Multi-Factor Authentication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Digital Certs being mostly retired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</a:rPr>
              <a:t>Revision Requests approved by Board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</a:rPr>
              <a:t>Timeline is TBD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500" u="sng" kern="0" dirty="0"/>
              <a:t>MIS Retail API &amp; GUI 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MIS application upgrade under consideration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</a:rPr>
              <a:t>Timeline is TBD (2027 </a:t>
            </a:r>
            <a:r>
              <a:rPr lang="en-US" sz="2000" kern="0" dirty="0" err="1">
                <a:solidFill>
                  <a:srgbClr val="FF0000"/>
                </a:solidFill>
              </a:rPr>
              <a:t>ish</a:t>
            </a:r>
            <a:r>
              <a:rPr lang="en-US" sz="2000" kern="0" dirty="0">
                <a:solidFill>
                  <a:srgbClr val="FF0000"/>
                </a:solidFill>
              </a:rPr>
              <a:t>)</a:t>
            </a:r>
          </a:p>
          <a:p>
            <a:pPr lvl="2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endParaRPr lang="en-US" sz="1000" kern="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4146935-8D27-4397-1733-E38204268C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1D2F8-01C1-CB66-2312-489CD54694F1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64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561D6-425E-CC33-ED02-4513CF73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F5F6FD-A174-3B18-E10D-9CBF2D51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597" y="457200"/>
            <a:ext cx="5129835" cy="1115962"/>
          </a:xfrm>
        </p:spPr>
        <p:txBody>
          <a:bodyPr/>
          <a:lstStyle/>
          <a:p>
            <a:r>
              <a:rPr lang="en-US" dirty="0" err="1"/>
              <a:t>MarkeTrak</a:t>
            </a:r>
            <a:r>
              <a:rPr lang="en-US" dirty="0"/>
              <a:t> (&amp; </a:t>
            </a:r>
            <a:r>
              <a:rPr lang="en-US" dirty="0" err="1"/>
              <a:t>FlighTrak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Future Enhancements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D5917-8E39-A74C-FAB7-28EE5D07EA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1670" y="2163990"/>
            <a:ext cx="7552250" cy="2819490"/>
          </a:xfrm>
        </p:spPr>
        <p:txBody>
          <a:bodyPr lIns="0" tIns="0" rIns="0" bIns="0">
            <a:normAutofit fontScale="70000" lnSpcReduction="20000"/>
          </a:bodyPr>
          <a:lstStyle/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3400" b="1" kern="0" dirty="0"/>
              <a:t>You’re invited </a:t>
            </a:r>
            <a:r>
              <a:rPr lang="en-US" sz="3400" kern="0" dirty="0"/>
              <a:t>to the Other Business session today to discuss these ideas and more.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kern="0" dirty="0"/>
              <a:t>AI enabled database / analysis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kern="0" dirty="0"/>
              <a:t>Expanded reporting tool 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kern="0" dirty="0"/>
              <a:t>API expansions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kern="0" dirty="0"/>
              <a:t>Increased automation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kern="0" dirty="0"/>
              <a:t>Instant escalation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kern="0" dirty="0"/>
              <a:t>Wildcard searches 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600" kern="0" dirty="0"/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600" kern="0" dirty="0"/>
          </a:p>
          <a:p>
            <a:pPr marL="800100" lvl="1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kern="0" dirty="0"/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kern="0" dirty="0"/>
          </a:p>
          <a:p>
            <a:pPr lvl="2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endParaRPr lang="en-US" sz="1000" kern="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212DD90-BF03-55E7-9EC0-1E9B0415E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30BE6-E17A-1DE2-2BA0-88561BA8F931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156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2DE8A-B1FE-9562-D569-8CFD6CC2A6B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ADD75-BEAB-3EB3-0C47-A2EFAD52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036"/>
            <a:ext cx="12192000" cy="2173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83AAC5-7A4E-451B-F44D-8B26EFEAA6BA}"/>
              </a:ext>
            </a:extLst>
          </p:cNvPr>
          <p:cNvSpPr txBox="1"/>
          <p:nvPr/>
        </p:nvSpPr>
        <p:spPr>
          <a:xfrm>
            <a:off x="272146" y="3387134"/>
            <a:ext cx="58962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OTRAN to Begin Working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 60% submitted within 7 days; sweet spot is 1-3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12% submitted over 30 days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Top 3 REPs submit 41% of IAG (REPs #3, #1, &amp; #6)- same as 2025(1)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Highest volume of IAGs submitted in July &amp; 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Highest volume of IALs submitted same months with highest in December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9E01D-4BB0-40E3-87EE-9125AFFE401F}"/>
              </a:ext>
            </a:extLst>
          </p:cNvPr>
          <p:cNvSpPr txBox="1"/>
          <p:nvPr/>
        </p:nvSpPr>
        <p:spPr>
          <a:xfrm>
            <a:off x="6295701" y="3664133"/>
            <a:ext cx="562415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3% of IAGs unexecuted; 1% of IALs unexecuted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Top </a:t>
            </a:r>
            <a:r>
              <a:rPr lang="en-US" sz="1600" dirty="0" err="1"/>
              <a:t>Unexecutable</a:t>
            </a:r>
            <a:r>
              <a:rPr lang="en-US" sz="1600" dirty="0"/>
              <a:t> reasons: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IAGs:  New Transaction Completed – 61%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IALs:  Authorized Enrollment Confirmed – 70%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REP #4 has the highest # of </a:t>
            </a:r>
            <a:r>
              <a:rPr lang="en-US" sz="1600" dirty="0" err="1"/>
              <a:t>unexecutables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Anomalies evident with spike in volumes on particular days from REP 48 &amp; REP 202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56C7A-2B4C-31B0-985C-575E5F5B5A3A}"/>
              </a:ext>
            </a:extLst>
          </p:cNvPr>
          <p:cNvSpPr txBox="1"/>
          <p:nvPr/>
        </p:nvSpPr>
        <p:spPr>
          <a:xfrm>
            <a:off x="435625" y="0"/>
            <a:ext cx="11720151" cy="8595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2580" tIns="0" rIns="322580" bIns="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MarkeTrak – Inadvertent Gain Analysis 2025(2)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77428E4-98BB-2310-529A-D010181D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6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F3565-3AEC-1B1B-F297-29E1AAB33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A37FD0-F130-8B5B-7BDC-81DEDDEC8685}"/>
              </a:ext>
            </a:extLst>
          </p:cNvPr>
          <p:cNvSpPr txBox="1"/>
          <p:nvPr/>
        </p:nvSpPr>
        <p:spPr>
          <a:xfrm>
            <a:off x="689030" y="3530889"/>
            <a:ext cx="53448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Submit Date to Begin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View of Losing REP for IAGs, View of Gaining REP for 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50-55% of MTs are acknowledged same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Consistent “front loading” activity amongst all REPs – REP 4 and REP 15 responded 100% to all MTs within 3 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CA36D-E3D1-8224-DFA1-65CC115C1FBC}"/>
              </a:ext>
            </a:extLst>
          </p:cNvPr>
          <p:cNvSpPr txBox="1"/>
          <p:nvPr/>
        </p:nvSpPr>
        <p:spPr>
          <a:xfrm>
            <a:off x="6172202" y="3530890"/>
            <a:ext cx="54210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Begin Working to Agree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View of Gaining REP- how long for Gaining REP to review and agree with Losing 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95% of MTs, REPs reach agreement within 7 days once acknowledged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IALs – REP 2 and REP 161 have highest same day % at 73% &amp; 75%; REP 12 has addressed 100% of MTs within 7 days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78AFE-807D-1ACE-DE4B-7D0A4D6DA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9536"/>
            <a:ext cx="12192000" cy="2248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895912-C2D4-0FB9-CC19-FF7F7950D77E}"/>
              </a:ext>
            </a:extLst>
          </p:cNvPr>
          <p:cNvSpPr txBox="1"/>
          <p:nvPr/>
        </p:nvSpPr>
        <p:spPr>
          <a:xfrm>
            <a:off x="804672" y="0"/>
            <a:ext cx="11261804" cy="8595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2580" tIns="0" rIns="322580" bIns="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MarkeTrak – Inadvertent Gain Analysis 2025(2)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0A879E9-718C-2F6B-CF5C-4F72B1C8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C590D-435B-B855-C976-FF9F5D325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A35A57-DB43-0EB2-673B-97D8077F77E5}"/>
              </a:ext>
            </a:extLst>
          </p:cNvPr>
          <p:cNvSpPr txBox="1"/>
          <p:nvPr/>
        </p:nvSpPr>
        <p:spPr>
          <a:xfrm>
            <a:off x="804672" y="0"/>
            <a:ext cx="11261804" cy="8595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2580" tIns="0" rIns="322580" bIns="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MarkeTrak – Inadvertent Gain Analysis 2025(2)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B0D37B-F87F-12F9-77AF-243C2E3B4317}"/>
              </a:ext>
            </a:extLst>
          </p:cNvPr>
          <p:cNvSpPr txBox="1"/>
          <p:nvPr/>
        </p:nvSpPr>
        <p:spPr>
          <a:xfrm>
            <a:off x="512064" y="2864466"/>
            <a:ext cx="523951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u="sng" dirty="0"/>
              <a:t>Losing REP to send BDMVI </a:t>
            </a:r>
          </a:p>
          <a:p>
            <a:r>
              <a:rPr lang="en-US" dirty="0"/>
              <a:t>Continued success with TXSET v5.0 changes</a:t>
            </a:r>
          </a:p>
          <a:p>
            <a:r>
              <a:rPr lang="en-US" dirty="0"/>
              <a:t>For IALs, view of submitting REP or Losing 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IAGs – 66% are sent same day as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IAGs – 96% are sent within 7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IALs – 34% are sent same day as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IALs- 91 % are sent within 7 days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FF83E-263E-11D0-BD25-8459E622937B}"/>
              </a:ext>
            </a:extLst>
          </p:cNvPr>
          <p:cNvSpPr txBox="1"/>
          <p:nvPr/>
        </p:nvSpPr>
        <p:spPr>
          <a:xfrm>
            <a:off x="5911748" y="3093503"/>
            <a:ext cx="576818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 Top 10 submitting REPs: highest % of BDMVIs within 7 days is REP 24 @ 100 % and lowest % is REP 13 @ 87%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Sweet spot is 6 – 7 days for submittal of BDMVI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 168 and REP 176 have highest % submitted within 8 – 21 days of agreement @ 24% and 29% respectively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1CD80-7461-1DF5-F1E4-498641520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028"/>
            <a:ext cx="12192000" cy="181880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8890CF5-05B7-6E3E-141C-45C4349C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82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0D4B54-28E2-4923-AAAE-FE6B2DA9C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10C76C-AAF9-4815-AD6C-88260D28D4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</ds:schemaRefs>
</ds:datastoreItem>
</file>

<file path=customXml/itemProps3.xml><?xml version="1.0" encoding="utf-8"?>
<ds:datastoreItem xmlns:ds="http://schemas.openxmlformats.org/officeDocument/2006/customXml" ds:itemID="{5AD106A9-355A-41E8-8BB0-D23731FC86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809</Words>
  <Application>Microsoft Office PowerPoint</Application>
  <PresentationFormat>Widescreen</PresentationFormat>
  <Paragraphs>128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Arial Rounded MT Bold</vt:lpstr>
      <vt:lpstr>Franklin Gothic Heavy</vt:lpstr>
      <vt:lpstr>Wingdings</vt:lpstr>
      <vt:lpstr>Custom</vt:lpstr>
      <vt:lpstr>TDTMS Update to RMS  June 2026 </vt:lpstr>
      <vt:lpstr>TDTMS Met on June 15</vt:lpstr>
      <vt:lpstr>2026 Service Level Agreements</vt:lpstr>
      <vt:lpstr>2026 Retail Release Schedule</vt:lpstr>
      <vt:lpstr>ERCOT IT Projects</vt:lpstr>
      <vt:lpstr>MarkeTrak (&amp; FlighTrak)  Future Enhancements</vt:lpstr>
      <vt:lpstr>PowerPoint Presentation</vt:lpstr>
      <vt:lpstr>PowerPoint Presentation</vt:lpstr>
      <vt:lpstr>PowerPoint Presentation</vt:lpstr>
      <vt:lpstr>PowerPoint Presentation</vt:lpstr>
      <vt:lpstr>Upcoming TDTMS Meetings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to AMS Conversion</dc:title>
  <cp:lastModifiedBy>Bevill, Robert</cp:lastModifiedBy>
  <cp:revision>4</cp:revision>
  <dcterms:modified xsi:type="dcterms:W3CDTF">2026-06-23T22:28:37Z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2026-04-06T15:41:19Z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751efd86-a392-4903-a13a-366e7299f03f</vt:lpwstr>
  </property>
  <property fmtid="{D5CDD505-2E9C-101B-9397-08002B2CF9AE}" pid="9" name="MSIP_Label_f367428c-8df2-41b3-925f-2e32f93f53ed_ContentBits">
    <vt:lpwstr>0</vt:lpwstr>
  </property>
  <property fmtid="{D5CDD505-2E9C-101B-9397-08002B2CF9AE}" pid="10" name="MSIP_Label_f367428c-8df2-41b3-925f-2e32f93f53ed_Tag">
    <vt:lpwstr>10, 3, 0, 1</vt:lpwstr>
  </property>
</Properties>
</file>