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9"/>
  </p:notesMasterIdLst>
  <p:sldIdLst>
    <p:sldId id="256" r:id="rId4"/>
    <p:sldId id="262" r:id="rId5"/>
    <p:sldId id="265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118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B5951-CEE5-46E5-99EE-73D3C1BB1E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7F67A-A325-49A9-B8E9-9287354FFBFC}">
      <dgm:prSet/>
      <dgm:spPr/>
      <dgm:t>
        <a:bodyPr/>
        <a:lstStyle/>
        <a:p>
          <a:r>
            <a:rPr lang="en-US" b="1" dirty="0" err="1"/>
            <a:t>MarkeTrak</a:t>
          </a:r>
          <a:r>
            <a:rPr lang="en-US" b="1" dirty="0"/>
            <a:t> Part 1</a:t>
          </a:r>
          <a:endParaRPr lang="en-US" dirty="0"/>
        </a:p>
      </dgm:t>
    </dgm:pt>
    <dgm:pt modelId="{C4031EDF-154A-47BF-BD1A-99F77F3B2C73}" type="parTrans" cxnId="{3F6F9953-FF8A-41E4-A1B9-4B0844BD0A5D}">
      <dgm:prSet/>
      <dgm:spPr/>
      <dgm:t>
        <a:bodyPr/>
        <a:lstStyle/>
        <a:p>
          <a:endParaRPr lang="en-US"/>
        </a:p>
      </dgm:t>
    </dgm:pt>
    <dgm:pt modelId="{71CCC50A-F566-4710-9008-E03B784E64FA}" type="sibTrans" cxnId="{3F6F9953-FF8A-41E4-A1B9-4B0844BD0A5D}">
      <dgm:prSet/>
      <dgm:spPr/>
      <dgm:t>
        <a:bodyPr/>
        <a:lstStyle/>
        <a:p>
          <a:endParaRPr lang="en-US"/>
        </a:p>
      </dgm:t>
    </dgm:pt>
    <dgm:pt modelId="{07352D46-43DC-446B-AB2A-92C3FDCAE4A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0" dirty="0"/>
            <a:t>June 3</a:t>
          </a:r>
          <a:r>
            <a:rPr lang="en-US" b="0" baseline="30000" dirty="0"/>
            <a:t>rd</a:t>
          </a:r>
          <a:r>
            <a:rPr lang="en-US" b="0" dirty="0"/>
            <a:t> </a:t>
          </a:r>
        </a:p>
      </dgm:t>
    </dgm:pt>
    <dgm:pt modelId="{C17EAED1-B319-4040-86FE-39BAAFB18F5D}" type="parTrans" cxnId="{4955C639-F584-40C1-AF14-41D2C4691BF6}">
      <dgm:prSet/>
      <dgm:spPr/>
      <dgm:t>
        <a:bodyPr/>
        <a:lstStyle/>
        <a:p>
          <a:endParaRPr lang="en-US"/>
        </a:p>
      </dgm:t>
    </dgm:pt>
    <dgm:pt modelId="{45D6ADC1-3EF3-4F30-A29B-7693BD108BD5}" type="sibTrans" cxnId="{4955C639-F584-40C1-AF14-41D2C4691BF6}">
      <dgm:prSet/>
      <dgm:spPr/>
      <dgm:t>
        <a:bodyPr/>
        <a:lstStyle/>
        <a:p>
          <a:endParaRPr lang="en-US"/>
        </a:p>
      </dgm:t>
    </dgm:pt>
    <dgm:pt modelId="{B7E71364-FC82-4777-972E-43351504EC5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0" dirty="0"/>
            <a:t>June 4</a:t>
          </a:r>
          <a:r>
            <a:rPr lang="en-US" b="0" baseline="30000" dirty="0"/>
            <a:t>th</a:t>
          </a:r>
          <a:r>
            <a:rPr lang="en-US" b="0" dirty="0"/>
            <a:t>  </a:t>
          </a:r>
          <a:endParaRPr lang="en-US" dirty="0"/>
        </a:p>
      </dgm:t>
    </dgm:pt>
    <dgm:pt modelId="{70B3A49A-5AE5-4E52-A617-B32B7A491FDB}" type="parTrans" cxnId="{4F153384-9602-4818-B32F-E52B201CFE43}">
      <dgm:prSet/>
      <dgm:spPr/>
      <dgm:t>
        <a:bodyPr/>
        <a:lstStyle/>
        <a:p>
          <a:endParaRPr lang="en-US"/>
        </a:p>
      </dgm:t>
    </dgm:pt>
    <dgm:pt modelId="{3CC78171-D682-42F4-B559-F757F8BB359E}" type="sibTrans" cxnId="{4F153384-9602-4818-B32F-E52B201CFE43}">
      <dgm:prSet/>
      <dgm:spPr/>
      <dgm:t>
        <a:bodyPr/>
        <a:lstStyle/>
        <a:p>
          <a:endParaRPr lang="en-US"/>
        </a:p>
      </dgm:t>
    </dgm:pt>
    <dgm:pt modelId="{E64E236A-B135-40FB-8653-45E2845A6C96}">
      <dgm:prSet/>
      <dgm:spPr/>
      <dgm:t>
        <a:bodyPr/>
        <a:lstStyle/>
        <a:p>
          <a:r>
            <a:rPr lang="en-US" b="1" u="sng" dirty="0" err="1"/>
            <a:t>TxSet</a:t>
          </a:r>
          <a:r>
            <a:rPr lang="en-US" b="1" u="sng" dirty="0"/>
            <a:t> 5.0 (June 11</a:t>
          </a:r>
          <a:r>
            <a:rPr lang="en-US" b="1" u="sng" baseline="30000" dirty="0"/>
            <a:t>th</a:t>
          </a:r>
          <a:r>
            <a:rPr lang="en-US" b="1" u="sng" dirty="0"/>
            <a:t>) – </a:t>
          </a:r>
          <a:r>
            <a:rPr lang="en-US" b="1" u="sng" dirty="0" err="1"/>
            <a:t>WebEx</a:t>
          </a:r>
          <a:r>
            <a:rPr lang="en-US" b="1" u="sng" dirty="0"/>
            <a:t>  </a:t>
          </a:r>
          <a:endParaRPr lang="en-US" dirty="0"/>
        </a:p>
      </dgm:t>
    </dgm:pt>
    <dgm:pt modelId="{A366CF64-622C-4735-975E-29AF3554BA1F}" type="parTrans" cxnId="{D80F3B6E-45C4-44D4-A3BB-CFB5C058F792}">
      <dgm:prSet/>
      <dgm:spPr/>
      <dgm:t>
        <a:bodyPr/>
        <a:lstStyle/>
        <a:p>
          <a:endParaRPr lang="en-US"/>
        </a:p>
      </dgm:t>
    </dgm:pt>
    <dgm:pt modelId="{D331B4D1-C6D1-45AE-BA12-145D8B6AECC9}" type="sibTrans" cxnId="{D80F3B6E-45C4-44D4-A3BB-CFB5C058F792}">
      <dgm:prSet/>
      <dgm:spPr/>
      <dgm:t>
        <a:bodyPr/>
        <a:lstStyle/>
        <a:p>
          <a:endParaRPr lang="en-US"/>
        </a:p>
      </dgm:t>
    </dgm:pt>
    <dgm:pt modelId="{431AFBF1-567D-4E4C-92A6-BF6864B66C96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0" u="sng" dirty="0"/>
            <a:t>June 11</a:t>
          </a:r>
          <a:r>
            <a:rPr lang="en-US" b="0" u="sng" baseline="30000" dirty="0"/>
            <a:t>th</a:t>
          </a:r>
          <a:endParaRPr lang="en-US" b="0" dirty="0"/>
        </a:p>
      </dgm:t>
    </dgm:pt>
    <dgm:pt modelId="{D3353F07-9FD9-4BE1-AE5B-023FCB24143F}" type="parTrans" cxnId="{D9B45CDC-2B38-43DF-8627-E8A9FBF6537B}">
      <dgm:prSet/>
      <dgm:spPr/>
      <dgm:t>
        <a:bodyPr/>
        <a:lstStyle/>
        <a:p>
          <a:endParaRPr lang="en-US"/>
        </a:p>
      </dgm:t>
    </dgm:pt>
    <dgm:pt modelId="{689055AC-D1F6-4D84-BB38-75BB1A2F6053}" type="sibTrans" cxnId="{D9B45CDC-2B38-43DF-8627-E8A9FBF6537B}">
      <dgm:prSet/>
      <dgm:spPr/>
      <dgm:t>
        <a:bodyPr/>
        <a:lstStyle/>
        <a:p>
          <a:endParaRPr lang="en-US"/>
        </a:p>
      </dgm:t>
    </dgm:pt>
    <dgm:pt modelId="{1E1DF505-FC8A-4DF9-9551-C90A59E4481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 err="1"/>
            <a:t>WebEx</a:t>
          </a:r>
          <a:endParaRPr lang="en-US" dirty="0"/>
        </a:p>
      </dgm:t>
    </dgm:pt>
    <dgm:pt modelId="{1C617CE7-FEA4-4B8F-A36E-B69898255621}" type="parTrans" cxnId="{074F171E-8C2B-4CBF-AE68-A79F3F75BA70}">
      <dgm:prSet/>
      <dgm:spPr/>
      <dgm:t>
        <a:bodyPr/>
        <a:lstStyle/>
        <a:p>
          <a:endParaRPr lang="en-US"/>
        </a:p>
      </dgm:t>
    </dgm:pt>
    <dgm:pt modelId="{043CDFF3-B2DB-4629-81D0-F4153ABF67B3}" type="sibTrans" cxnId="{074F171E-8C2B-4CBF-AE68-A79F3F75BA70}">
      <dgm:prSet/>
      <dgm:spPr/>
      <dgm:t>
        <a:bodyPr/>
        <a:lstStyle/>
        <a:p>
          <a:endParaRPr lang="en-US"/>
        </a:p>
      </dgm:t>
    </dgm:pt>
    <dgm:pt modelId="{0EE6C523-E14D-429D-BAA6-E880490AA759}">
      <dgm:prSet/>
      <dgm:spPr/>
      <dgm:t>
        <a:bodyPr/>
        <a:lstStyle/>
        <a:p>
          <a:r>
            <a:rPr lang="en-US" b="1" dirty="0" err="1"/>
            <a:t>MarkeTrak</a:t>
          </a:r>
          <a:r>
            <a:rPr lang="en-US" b="1" dirty="0"/>
            <a:t> Part 2</a:t>
          </a:r>
          <a:endParaRPr lang="en-US" dirty="0"/>
        </a:p>
      </dgm:t>
    </dgm:pt>
    <dgm:pt modelId="{835DD963-EFA4-4CB9-BEC9-9A6369151F02}" type="parTrans" cxnId="{05EDAC58-A4A5-4D1C-8942-79D85FFA9500}">
      <dgm:prSet/>
      <dgm:spPr/>
      <dgm:t>
        <a:bodyPr/>
        <a:lstStyle/>
        <a:p>
          <a:endParaRPr lang="en-US"/>
        </a:p>
      </dgm:t>
    </dgm:pt>
    <dgm:pt modelId="{A3CA1163-4D88-4D34-A7B9-7DA200B3E160}" type="sibTrans" cxnId="{05EDAC58-A4A5-4D1C-8942-79D85FFA9500}">
      <dgm:prSet/>
      <dgm:spPr/>
      <dgm:t>
        <a:bodyPr/>
        <a:lstStyle/>
        <a:p>
          <a:endParaRPr lang="en-US"/>
        </a:p>
      </dgm:t>
    </dgm:pt>
    <dgm:pt modelId="{7B2D650F-3BED-4156-B69A-3D53F7D765F7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 err="1"/>
            <a:t>WebEx</a:t>
          </a:r>
          <a:endParaRPr lang="en-US" dirty="0"/>
        </a:p>
      </dgm:t>
    </dgm:pt>
    <dgm:pt modelId="{081EB230-B9D2-462D-AF00-B32089271CB2}" type="parTrans" cxnId="{8E225724-46A2-4CD6-B44F-AF6373985DC6}">
      <dgm:prSet/>
      <dgm:spPr/>
      <dgm:t>
        <a:bodyPr/>
        <a:lstStyle/>
        <a:p>
          <a:endParaRPr lang="en-US"/>
        </a:p>
      </dgm:t>
    </dgm:pt>
    <dgm:pt modelId="{90AE6F3C-7417-4343-A833-62BF6D280E27}" type="sibTrans" cxnId="{8E225724-46A2-4CD6-B44F-AF6373985DC6}">
      <dgm:prSet/>
      <dgm:spPr/>
      <dgm:t>
        <a:bodyPr/>
        <a:lstStyle/>
        <a:p>
          <a:endParaRPr lang="en-US"/>
        </a:p>
      </dgm:t>
    </dgm:pt>
    <dgm:pt modelId="{FFFD208D-5BA2-476D-9C23-35C4C24933A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Over 35 Market Participants</a:t>
          </a:r>
        </a:p>
      </dgm:t>
    </dgm:pt>
    <dgm:pt modelId="{95AA7D59-B378-4497-B14A-B592EF54133E}" type="parTrans" cxnId="{B120DDEC-7B68-4D38-BB82-E31C6086E350}">
      <dgm:prSet/>
      <dgm:spPr/>
      <dgm:t>
        <a:bodyPr/>
        <a:lstStyle/>
        <a:p>
          <a:endParaRPr lang="en-US"/>
        </a:p>
      </dgm:t>
    </dgm:pt>
    <dgm:pt modelId="{5B3E4A4E-557C-4244-92E1-E5E4B6D2936B}" type="sibTrans" cxnId="{B120DDEC-7B68-4D38-BB82-E31C6086E350}">
      <dgm:prSet/>
      <dgm:spPr/>
      <dgm:t>
        <a:bodyPr/>
        <a:lstStyle/>
        <a:p>
          <a:endParaRPr lang="en-US"/>
        </a:p>
      </dgm:t>
    </dgm:pt>
    <dgm:pt modelId="{DE1E87ED-FA05-4DA5-967F-B55FFC907BA1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0" dirty="0"/>
            <a:t>8am to 12pm</a:t>
          </a:r>
        </a:p>
      </dgm:t>
    </dgm:pt>
    <dgm:pt modelId="{87D509C6-590F-422D-9742-E0E49FC9BC92}" type="parTrans" cxnId="{1806C27A-CF28-4513-830C-18F77815D337}">
      <dgm:prSet/>
      <dgm:spPr/>
      <dgm:t>
        <a:bodyPr/>
        <a:lstStyle/>
        <a:p>
          <a:endParaRPr lang="en-US"/>
        </a:p>
      </dgm:t>
    </dgm:pt>
    <dgm:pt modelId="{A10353C9-5809-4C1A-8037-DF0D1C40437A}" type="sibTrans" cxnId="{1806C27A-CF28-4513-830C-18F77815D337}">
      <dgm:prSet/>
      <dgm:spPr/>
      <dgm:t>
        <a:bodyPr/>
        <a:lstStyle/>
        <a:p>
          <a:endParaRPr lang="en-US"/>
        </a:p>
      </dgm:t>
    </dgm:pt>
    <dgm:pt modelId="{E9793EEC-5124-4FA7-9B68-3C61A48B8E7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0" dirty="0"/>
            <a:t>8am to 12pm</a:t>
          </a:r>
        </a:p>
      </dgm:t>
    </dgm:pt>
    <dgm:pt modelId="{950AB627-0D40-4A88-8BD1-00E5F07C8E7A}" type="parTrans" cxnId="{3D14415A-A1AA-464B-B0A9-1143958C5B02}">
      <dgm:prSet/>
      <dgm:spPr/>
      <dgm:t>
        <a:bodyPr/>
        <a:lstStyle/>
        <a:p>
          <a:endParaRPr lang="en-US"/>
        </a:p>
      </dgm:t>
    </dgm:pt>
    <dgm:pt modelId="{12916D82-ADFE-498A-9BA1-F14C5474838F}" type="sibTrans" cxnId="{3D14415A-A1AA-464B-B0A9-1143958C5B02}">
      <dgm:prSet/>
      <dgm:spPr/>
      <dgm:t>
        <a:bodyPr/>
        <a:lstStyle/>
        <a:p>
          <a:endParaRPr lang="en-US"/>
        </a:p>
      </dgm:t>
    </dgm:pt>
    <dgm:pt modelId="{E60848FE-7770-413D-8964-F41A8EEDB5F4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 err="1"/>
            <a:t>WebEx</a:t>
          </a:r>
          <a:endParaRPr lang="en-US" dirty="0"/>
        </a:p>
      </dgm:t>
    </dgm:pt>
    <dgm:pt modelId="{5AE75D14-5C38-46E9-83C1-6E1C5F68ECC5}" type="parTrans" cxnId="{11FA9765-689C-4840-AE2F-F7F3B78CE05E}">
      <dgm:prSet/>
      <dgm:spPr/>
      <dgm:t>
        <a:bodyPr/>
        <a:lstStyle/>
        <a:p>
          <a:endParaRPr lang="en-US"/>
        </a:p>
      </dgm:t>
    </dgm:pt>
    <dgm:pt modelId="{FDCD9802-537E-45EE-8EC7-ECF9BB116E29}" type="sibTrans" cxnId="{11FA9765-689C-4840-AE2F-F7F3B78CE05E}">
      <dgm:prSet/>
      <dgm:spPr/>
      <dgm:t>
        <a:bodyPr/>
        <a:lstStyle/>
        <a:p>
          <a:endParaRPr lang="en-US"/>
        </a:p>
      </dgm:t>
    </dgm:pt>
    <dgm:pt modelId="{FB0CA09E-E542-470A-A4D9-99334DECCBE6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Over 35 Market Participants</a:t>
          </a:r>
        </a:p>
      </dgm:t>
    </dgm:pt>
    <dgm:pt modelId="{B09F2B13-B079-4446-8C81-1FCC1EF80E90}" type="parTrans" cxnId="{600906A7-A44A-4FF3-A645-986F42309E32}">
      <dgm:prSet/>
      <dgm:spPr/>
      <dgm:t>
        <a:bodyPr/>
        <a:lstStyle/>
        <a:p>
          <a:endParaRPr lang="en-US"/>
        </a:p>
      </dgm:t>
    </dgm:pt>
    <dgm:pt modelId="{E3F6A7B7-B0E7-461A-A9B8-6B6539218EE2}" type="sibTrans" cxnId="{600906A7-A44A-4FF3-A645-986F42309E32}">
      <dgm:prSet/>
      <dgm:spPr/>
      <dgm:t>
        <a:bodyPr/>
        <a:lstStyle/>
        <a:p>
          <a:endParaRPr lang="en-US"/>
        </a:p>
      </dgm:t>
    </dgm:pt>
    <dgm:pt modelId="{1147434D-2277-444B-817B-0B15AB733BE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Over 35 Market Participants</a:t>
          </a:r>
        </a:p>
      </dgm:t>
    </dgm:pt>
    <dgm:pt modelId="{BBC5E958-EDED-4FC4-A3CB-EFC9B3FE6522}" type="parTrans" cxnId="{6DBBCF77-8DAB-49D9-A9BE-09C87B4CF6CB}">
      <dgm:prSet/>
      <dgm:spPr/>
      <dgm:t>
        <a:bodyPr/>
        <a:lstStyle/>
        <a:p>
          <a:endParaRPr lang="en-US"/>
        </a:p>
      </dgm:t>
    </dgm:pt>
    <dgm:pt modelId="{605B8A27-75F2-4F7D-896C-E2A56F8C2D79}" type="sibTrans" cxnId="{6DBBCF77-8DAB-49D9-A9BE-09C87B4CF6CB}">
      <dgm:prSet/>
      <dgm:spPr/>
      <dgm:t>
        <a:bodyPr/>
        <a:lstStyle/>
        <a:p>
          <a:endParaRPr lang="en-US"/>
        </a:p>
      </dgm:t>
    </dgm:pt>
    <dgm:pt modelId="{4A1F0CF2-B962-4422-9294-CAA75008610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en-US" dirty="0"/>
        </a:p>
      </dgm:t>
    </dgm:pt>
    <dgm:pt modelId="{066172A0-DB7E-4B5F-92C5-B4714F828A25}" type="parTrans" cxnId="{0205E93D-694B-402E-B741-FBB6C0FA6F91}">
      <dgm:prSet/>
      <dgm:spPr/>
      <dgm:t>
        <a:bodyPr/>
        <a:lstStyle/>
        <a:p>
          <a:endParaRPr lang="en-US"/>
        </a:p>
      </dgm:t>
    </dgm:pt>
    <dgm:pt modelId="{8F645A20-0256-407A-85BC-60E074072838}" type="sibTrans" cxnId="{0205E93D-694B-402E-B741-FBB6C0FA6F91}">
      <dgm:prSet/>
      <dgm:spPr/>
      <dgm:t>
        <a:bodyPr/>
        <a:lstStyle/>
        <a:p>
          <a:endParaRPr lang="en-US"/>
        </a:p>
      </dgm:t>
    </dgm:pt>
    <dgm:pt modelId="{21B672C6-4B30-4732-BC2E-9E4A95F60608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600" b="1" dirty="0">
              <a:solidFill>
                <a:srgbClr val="00B0F0"/>
              </a:solidFill>
            </a:rPr>
            <a:t>Survey Results to Come…</a:t>
          </a:r>
        </a:p>
      </dgm:t>
    </dgm:pt>
    <dgm:pt modelId="{C3EC1CA4-2EE7-4D4B-BD11-556C74B32B61}" type="parTrans" cxnId="{180C3E5F-58FD-4C4C-9092-9A828E1F95C0}">
      <dgm:prSet/>
      <dgm:spPr/>
      <dgm:t>
        <a:bodyPr/>
        <a:lstStyle/>
        <a:p>
          <a:endParaRPr lang="en-US"/>
        </a:p>
      </dgm:t>
    </dgm:pt>
    <dgm:pt modelId="{F141A0E7-ADEE-48AC-A790-6E61C681BE85}" type="sibTrans" cxnId="{180C3E5F-58FD-4C4C-9092-9A828E1F95C0}">
      <dgm:prSet/>
      <dgm:spPr/>
      <dgm:t>
        <a:bodyPr/>
        <a:lstStyle/>
        <a:p>
          <a:endParaRPr lang="en-US"/>
        </a:p>
      </dgm:t>
    </dgm:pt>
    <dgm:pt modelId="{20006369-E14A-465C-8870-254D84AB8137}" type="pres">
      <dgm:prSet presAssocID="{AC0B5951-CEE5-46E5-99EE-73D3C1BB1EEE}" presName="linear" presStyleCnt="0">
        <dgm:presLayoutVars>
          <dgm:dir/>
          <dgm:animLvl val="lvl"/>
          <dgm:resizeHandles val="exact"/>
        </dgm:presLayoutVars>
      </dgm:prSet>
      <dgm:spPr/>
    </dgm:pt>
    <dgm:pt modelId="{524F918A-CDDE-4C80-96D0-02FE72C87486}" type="pres">
      <dgm:prSet presAssocID="{B9B7F67A-A325-49A9-B8E9-9287354FFBFC}" presName="parentLin" presStyleCnt="0"/>
      <dgm:spPr/>
    </dgm:pt>
    <dgm:pt modelId="{79383ED6-7BCF-42DA-871E-E96494BBC6C8}" type="pres">
      <dgm:prSet presAssocID="{B9B7F67A-A325-49A9-B8E9-9287354FFBFC}" presName="parentLeftMargin" presStyleLbl="node1" presStyleIdx="0" presStyleCnt="4"/>
      <dgm:spPr/>
    </dgm:pt>
    <dgm:pt modelId="{4971ABDE-739A-4D38-ADB1-05496DD82028}" type="pres">
      <dgm:prSet presAssocID="{B9B7F67A-A325-49A9-B8E9-9287354FFB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C677ED-B295-4DCE-8BBA-41971C184318}" type="pres">
      <dgm:prSet presAssocID="{B9B7F67A-A325-49A9-B8E9-9287354FFBFC}" presName="negativeSpace" presStyleCnt="0"/>
      <dgm:spPr/>
    </dgm:pt>
    <dgm:pt modelId="{6CAC109F-56E0-4632-8987-78D83EC3A2D2}" type="pres">
      <dgm:prSet presAssocID="{B9B7F67A-A325-49A9-B8E9-9287354FFBFC}" presName="childText" presStyleLbl="conFgAcc1" presStyleIdx="0" presStyleCnt="4">
        <dgm:presLayoutVars>
          <dgm:bulletEnabled val="1"/>
        </dgm:presLayoutVars>
      </dgm:prSet>
      <dgm:spPr/>
    </dgm:pt>
    <dgm:pt modelId="{1C42AD10-5D8C-4DE6-89C1-8563369DF251}" type="pres">
      <dgm:prSet presAssocID="{71CCC50A-F566-4710-9008-E03B784E64FA}" presName="spaceBetweenRectangles" presStyleCnt="0"/>
      <dgm:spPr/>
    </dgm:pt>
    <dgm:pt modelId="{25F9742F-DEF6-4CAA-8DB9-E68FEECBC4EC}" type="pres">
      <dgm:prSet presAssocID="{0EE6C523-E14D-429D-BAA6-E880490AA759}" presName="parentLin" presStyleCnt="0"/>
      <dgm:spPr/>
    </dgm:pt>
    <dgm:pt modelId="{FDB34358-AFBC-46CF-9DF5-E28B81C8F99B}" type="pres">
      <dgm:prSet presAssocID="{0EE6C523-E14D-429D-BAA6-E880490AA759}" presName="parentLeftMargin" presStyleLbl="node1" presStyleIdx="0" presStyleCnt="4"/>
      <dgm:spPr/>
    </dgm:pt>
    <dgm:pt modelId="{4FECB3EC-93F3-47FC-A86D-5EE4721AF598}" type="pres">
      <dgm:prSet presAssocID="{0EE6C523-E14D-429D-BAA6-E880490AA7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D95107-FCE9-4677-AC11-B5B91F113C3C}" type="pres">
      <dgm:prSet presAssocID="{0EE6C523-E14D-429D-BAA6-E880490AA759}" presName="negativeSpace" presStyleCnt="0"/>
      <dgm:spPr/>
    </dgm:pt>
    <dgm:pt modelId="{00B5D7DC-BD18-4D04-A6EB-9841D5818D2E}" type="pres">
      <dgm:prSet presAssocID="{0EE6C523-E14D-429D-BAA6-E880490AA759}" presName="childText" presStyleLbl="conFgAcc1" presStyleIdx="1" presStyleCnt="4">
        <dgm:presLayoutVars>
          <dgm:bulletEnabled val="1"/>
        </dgm:presLayoutVars>
      </dgm:prSet>
      <dgm:spPr/>
    </dgm:pt>
    <dgm:pt modelId="{83181E81-2D80-49DA-9E1B-88CB75E543F3}" type="pres">
      <dgm:prSet presAssocID="{A3CA1163-4D88-4D34-A7B9-7DA200B3E160}" presName="spaceBetweenRectangles" presStyleCnt="0"/>
      <dgm:spPr/>
    </dgm:pt>
    <dgm:pt modelId="{BC722D31-5B23-4B4C-8166-58EEF8AF97C6}" type="pres">
      <dgm:prSet presAssocID="{E64E236A-B135-40FB-8653-45E2845A6C96}" presName="parentLin" presStyleCnt="0"/>
      <dgm:spPr/>
    </dgm:pt>
    <dgm:pt modelId="{1C159B2F-E416-45C2-9FF3-E924913697E7}" type="pres">
      <dgm:prSet presAssocID="{E64E236A-B135-40FB-8653-45E2845A6C96}" presName="parentLeftMargin" presStyleLbl="node1" presStyleIdx="1" presStyleCnt="4"/>
      <dgm:spPr/>
    </dgm:pt>
    <dgm:pt modelId="{26EAD409-8A69-4C14-B14F-C1723CBC5123}" type="pres">
      <dgm:prSet presAssocID="{E64E236A-B135-40FB-8653-45E2845A6C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7CC80B-9BCF-403A-81AA-25936EBA912B}" type="pres">
      <dgm:prSet presAssocID="{E64E236A-B135-40FB-8653-45E2845A6C96}" presName="negativeSpace" presStyleCnt="0"/>
      <dgm:spPr/>
    </dgm:pt>
    <dgm:pt modelId="{2B34338A-ED25-4797-A9B1-356BDF0CAB19}" type="pres">
      <dgm:prSet presAssocID="{E64E236A-B135-40FB-8653-45E2845A6C96}" presName="childText" presStyleLbl="conFgAcc1" presStyleIdx="2" presStyleCnt="4">
        <dgm:presLayoutVars>
          <dgm:bulletEnabled val="1"/>
        </dgm:presLayoutVars>
      </dgm:prSet>
      <dgm:spPr/>
    </dgm:pt>
    <dgm:pt modelId="{04E03329-395F-409E-B606-61C41D0B176F}" type="pres">
      <dgm:prSet presAssocID="{D331B4D1-C6D1-45AE-BA12-145D8B6AECC9}" presName="spaceBetweenRectangles" presStyleCnt="0"/>
      <dgm:spPr/>
    </dgm:pt>
    <dgm:pt modelId="{3F5F4DE9-3DE3-41B0-A17A-4AD0A3DD45F8}" type="pres">
      <dgm:prSet presAssocID="{21B672C6-4B30-4732-BC2E-9E4A95F60608}" presName="parentLin" presStyleCnt="0"/>
      <dgm:spPr/>
    </dgm:pt>
    <dgm:pt modelId="{895CAC3F-D486-4397-A914-CE27FE25DB22}" type="pres">
      <dgm:prSet presAssocID="{21B672C6-4B30-4732-BC2E-9E4A95F60608}" presName="parentLeftMargin" presStyleLbl="node1" presStyleIdx="2" presStyleCnt="4"/>
      <dgm:spPr/>
    </dgm:pt>
    <dgm:pt modelId="{B77222C0-6F7F-4914-BD4F-B99B64774450}" type="pres">
      <dgm:prSet presAssocID="{21B672C6-4B30-4732-BC2E-9E4A95F606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162ACE9-BE85-4713-8CB7-2A298F407B3C}" type="pres">
      <dgm:prSet presAssocID="{21B672C6-4B30-4732-BC2E-9E4A95F60608}" presName="negativeSpace" presStyleCnt="0"/>
      <dgm:spPr/>
    </dgm:pt>
    <dgm:pt modelId="{7A2D12F3-6ECD-4E35-B7D5-FE2E63231260}" type="pres">
      <dgm:prSet presAssocID="{21B672C6-4B30-4732-BC2E-9E4A95F606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74F171E-8C2B-4CBF-AE68-A79F3F75BA70}" srcId="{E64E236A-B135-40FB-8653-45E2845A6C96}" destId="{1E1DF505-FC8A-4DF9-9551-C90A59E4481F}" srcOrd="1" destOrd="0" parTransId="{1C617CE7-FEA4-4B8F-A36E-B69898255621}" sibTransId="{043CDFF3-B2DB-4629-81D0-F4153ABF67B3}"/>
    <dgm:cxn modelId="{2C5CCD21-22C4-4E71-89A1-CB59AC8F31AA}" type="presOf" srcId="{E60848FE-7770-413D-8964-F41A8EEDB5F4}" destId="{00B5D7DC-BD18-4D04-A6EB-9841D5818D2E}" srcOrd="0" destOrd="2" presId="urn:microsoft.com/office/officeart/2005/8/layout/list1"/>
    <dgm:cxn modelId="{8E225724-46A2-4CD6-B44F-AF6373985DC6}" srcId="{B9B7F67A-A325-49A9-B8E9-9287354FFBFC}" destId="{7B2D650F-3BED-4156-B69A-3D53F7D765F7}" srcOrd="2" destOrd="0" parTransId="{081EB230-B9D2-462D-AF00-B32089271CB2}" sibTransId="{90AE6F3C-7417-4343-A833-62BF6D280E27}"/>
    <dgm:cxn modelId="{A82B9B38-DC7C-4ABD-A5E1-B437C31785FB}" type="presOf" srcId="{E64E236A-B135-40FB-8653-45E2845A6C96}" destId="{26EAD409-8A69-4C14-B14F-C1723CBC5123}" srcOrd="1" destOrd="0" presId="urn:microsoft.com/office/officeart/2005/8/layout/list1"/>
    <dgm:cxn modelId="{4955C639-F584-40C1-AF14-41D2C4691BF6}" srcId="{B9B7F67A-A325-49A9-B8E9-9287354FFBFC}" destId="{07352D46-43DC-446B-AB2A-92C3FDCAE4AB}" srcOrd="0" destOrd="0" parTransId="{C17EAED1-B319-4040-86FE-39BAAFB18F5D}" sibTransId="{45D6ADC1-3EF3-4F30-A29B-7693BD108BD5}"/>
    <dgm:cxn modelId="{0205E93D-694B-402E-B741-FBB6C0FA6F91}" srcId="{E64E236A-B135-40FB-8653-45E2845A6C96}" destId="{4A1F0CF2-B962-4422-9294-CAA75008610E}" srcOrd="3" destOrd="0" parTransId="{066172A0-DB7E-4B5F-92C5-B4714F828A25}" sibTransId="{8F645A20-0256-407A-85BC-60E074072838}"/>
    <dgm:cxn modelId="{06A1C45E-00E5-4E45-88EB-41F326EB94B2}" type="presOf" srcId="{07352D46-43DC-446B-AB2A-92C3FDCAE4AB}" destId="{6CAC109F-56E0-4632-8987-78D83EC3A2D2}" srcOrd="0" destOrd="0" presId="urn:microsoft.com/office/officeart/2005/8/layout/list1"/>
    <dgm:cxn modelId="{180C3E5F-58FD-4C4C-9092-9A828E1F95C0}" srcId="{AC0B5951-CEE5-46E5-99EE-73D3C1BB1EEE}" destId="{21B672C6-4B30-4732-BC2E-9E4A95F60608}" srcOrd="3" destOrd="0" parTransId="{C3EC1CA4-2EE7-4D4B-BD11-556C74B32B61}" sibTransId="{F141A0E7-ADEE-48AC-A790-6E61C681BE85}"/>
    <dgm:cxn modelId="{ADEE4E62-18D4-4918-AF50-31AEBC91F99D}" type="presOf" srcId="{0EE6C523-E14D-429D-BAA6-E880490AA759}" destId="{FDB34358-AFBC-46CF-9DF5-E28B81C8F99B}" srcOrd="0" destOrd="0" presId="urn:microsoft.com/office/officeart/2005/8/layout/list1"/>
    <dgm:cxn modelId="{30421B64-F4E9-4189-85B5-975207A58761}" type="presOf" srcId="{0EE6C523-E14D-429D-BAA6-E880490AA759}" destId="{4FECB3EC-93F3-47FC-A86D-5EE4721AF598}" srcOrd="1" destOrd="0" presId="urn:microsoft.com/office/officeart/2005/8/layout/list1"/>
    <dgm:cxn modelId="{4C152F64-148A-49FC-80CD-3188113ECD40}" type="presOf" srcId="{E64E236A-B135-40FB-8653-45E2845A6C96}" destId="{1C159B2F-E416-45C2-9FF3-E924913697E7}" srcOrd="0" destOrd="0" presId="urn:microsoft.com/office/officeart/2005/8/layout/list1"/>
    <dgm:cxn modelId="{11FA9765-689C-4840-AE2F-F7F3B78CE05E}" srcId="{0EE6C523-E14D-429D-BAA6-E880490AA759}" destId="{E60848FE-7770-413D-8964-F41A8EEDB5F4}" srcOrd="2" destOrd="0" parTransId="{5AE75D14-5C38-46E9-83C1-6E1C5F68ECC5}" sibTransId="{FDCD9802-537E-45EE-8EC7-ECF9BB116E29}"/>
    <dgm:cxn modelId="{32C3026A-F4C3-4DCD-80EE-61C65A6A3055}" type="presOf" srcId="{1147434D-2277-444B-817B-0B15AB733BE8}" destId="{2B34338A-ED25-4797-A9B1-356BDF0CAB19}" srcOrd="0" destOrd="2" presId="urn:microsoft.com/office/officeart/2005/8/layout/list1"/>
    <dgm:cxn modelId="{3199704C-92A4-457F-8415-7EF9AA137599}" type="presOf" srcId="{1E1DF505-FC8A-4DF9-9551-C90A59E4481F}" destId="{2B34338A-ED25-4797-A9B1-356BDF0CAB19}" srcOrd="0" destOrd="1" presId="urn:microsoft.com/office/officeart/2005/8/layout/list1"/>
    <dgm:cxn modelId="{D80F3B6E-45C4-44D4-A3BB-CFB5C058F792}" srcId="{AC0B5951-CEE5-46E5-99EE-73D3C1BB1EEE}" destId="{E64E236A-B135-40FB-8653-45E2845A6C96}" srcOrd="2" destOrd="0" parTransId="{A366CF64-622C-4735-975E-29AF3554BA1F}" sibTransId="{D331B4D1-C6D1-45AE-BA12-145D8B6AECC9}"/>
    <dgm:cxn modelId="{3F6F9953-FF8A-41E4-A1B9-4B0844BD0A5D}" srcId="{AC0B5951-CEE5-46E5-99EE-73D3C1BB1EEE}" destId="{B9B7F67A-A325-49A9-B8E9-9287354FFBFC}" srcOrd="0" destOrd="0" parTransId="{C4031EDF-154A-47BF-BD1A-99F77F3B2C73}" sibTransId="{71CCC50A-F566-4710-9008-E03B784E64FA}"/>
    <dgm:cxn modelId="{82F6C156-EBFB-4D6D-9A6C-3E6AB08A2C69}" type="presOf" srcId="{DE1E87ED-FA05-4DA5-967F-B55FFC907BA1}" destId="{6CAC109F-56E0-4632-8987-78D83EC3A2D2}" srcOrd="0" destOrd="1" presId="urn:microsoft.com/office/officeart/2005/8/layout/list1"/>
    <dgm:cxn modelId="{6DBBCF77-8DAB-49D9-A9BE-09C87B4CF6CB}" srcId="{E64E236A-B135-40FB-8653-45E2845A6C96}" destId="{1147434D-2277-444B-817B-0B15AB733BE8}" srcOrd="2" destOrd="0" parTransId="{BBC5E958-EDED-4FC4-A3CB-EFC9B3FE6522}" sibTransId="{605B8A27-75F2-4F7D-896C-E2A56F8C2D79}"/>
    <dgm:cxn modelId="{05EDAC58-A4A5-4D1C-8942-79D85FFA9500}" srcId="{AC0B5951-CEE5-46E5-99EE-73D3C1BB1EEE}" destId="{0EE6C523-E14D-429D-BAA6-E880490AA759}" srcOrd="1" destOrd="0" parTransId="{835DD963-EFA4-4CB9-BEC9-9A6369151F02}" sibTransId="{A3CA1163-4D88-4D34-A7B9-7DA200B3E160}"/>
    <dgm:cxn modelId="{3D14415A-A1AA-464B-B0A9-1143958C5B02}" srcId="{0EE6C523-E14D-429D-BAA6-E880490AA759}" destId="{E9793EEC-5124-4FA7-9B68-3C61A48B8E75}" srcOrd="1" destOrd="0" parTransId="{950AB627-0D40-4A88-8BD1-00E5F07C8E7A}" sibTransId="{12916D82-ADFE-498A-9BA1-F14C5474838F}"/>
    <dgm:cxn modelId="{1806C27A-CF28-4513-830C-18F77815D337}" srcId="{B9B7F67A-A325-49A9-B8E9-9287354FFBFC}" destId="{DE1E87ED-FA05-4DA5-967F-B55FFC907BA1}" srcOrd="1" destOrd="0" parTransId="{87D509C6-590F-422D-9742-E0E49FC9BC92}" sibTransId="{A10353C9-5809-4C1A-8037-DF0D1C40437A}"/>
    <dgm:cxn modelId="{E7C0BB7F-B222-40C8-927C-C76163D976F9}" type="presOf" srcId="{4A1F0CF2-B962-4422-9294-CAA75008610E}" destId="{2B34338A-ED25-4797-A9B1-356BDF0CAB19}" srcOrd="0" destOrd="3" presId="urn:microsoft.com/office/officeart/2005/8/layout/list1"/>
    <dgm:cxn modelId="{229E7882-5707-4441-9EC8-9C04D9201566}" type="presOf" srcId="{B7E71364-FC82-4777-972E-43351504EC55}" destId="{00B5D7DC-BD18-4D04-A6EB-9841D5818D2E}" srcOrd="0" destOrd="0" presId="urn:microsoft.com/office/officeart/2005/8/layout/list1"/>
    <dgm:cxn modelId="{4F153384-9602-4818-B32F-E52B201CFE43}" srcId="{0EE6C523-E14D-429D-BAA6-E880490AA759}" destId="{B7E71364-FC82-4777-972E-43351504EC55}" srcOrd="0" destOrd="0" parTransId="{70B3A49A-5AE5-4E52-A617-B32B7A491FDB}" sibTransId="{3CC78171-D682-42F4-B559-F757F8BB359E}"/>
    <dgm:cxn modelId="{93226195-6F3C-493A-B1A2-F63055BDB0B3}" type="presOf" srcId="{431AFBF1-567D-4E4C-92A6-BF6864B66C96}" destId="{2B34338A-ED25-4797-A9B1-356BDF0CAB19}" srcOrd="0" destOrd="0" presId="urn:microsoft.com/office/officeart/2005/8/layout/list1"/>
    <dgm:cxn modelId="{600906A7-A44A-4FF3-A645-986F42309E32}" srcId="{0EE6C523-E14D-429D-BAA6-E880490AA759}" destId="{FB0CA09E-E542-470A-A4D9-99334DECCBE6}" srcOrd="3" destOrd="0" parTransId="{B09F2B13-B079-4446-8C81-1FCC1EF80E90}" sibTransId="{E3F6A7B7-B0E7-461A-A9B8-6B6539218EE2}"/>
    <dgm:cxn modelId="{6DD8DFAC-377E-46C5-9E53-086BFD07DA9E}" type="presOf" srcId="{21B672C6-4B30-4732-BC2E-9E4A95F60608}" destId="{B77222C0-6F7F-4914-BD4F-B99B64774450}" srcOrd="1" destOrd="0" presId="urn:microsoft.com/office/officeart/2005/8/layout/list1"/>
    <dgm:cxn modelId="{1D6149B8-515A-4D8D-A949-523BB2B220DB}" type="presOf" srcId="{B9B7F67A-A325-49A9-B8E9-9287354FFBFC}" destId="{4971ABDE-739A-4D38-ADB1-05496DD82028}" srcOrd="1" destOrd="0" presId="urn:microsoft.com/office/officeart/2005/8/layout/list1"/>
    <dgm:cxn modelId="{466FAEBE-90C9-4AD4-9900-4A435DC9FB25}" type="presOf" srcId="{E9793EEC-5124-4FA7-9B68-3C61A48B8E75}" destId="{00B5D7DC-BD18-4D04-A6EB-9841D5818D2E}" srcOrd="0" destOrd="1" presId="urn:microsoft.com/office/officeart/2005/8/layout/list1"/>
    <dgm:cxn modelId="{1048C5C4-2E9F-4D74-AE29-6E0A349B5454}" type="presOf" srcId="{FFFD208D-5BA2-476D-9C23-35C4C24933A8}" destId="{6CAC109F-56E0-4632-8987-78D83EC3A2D2}" srcOrd="0" destOrd="3" presId="urn:microsoft.com/office/officeart/2005/8/layout/list1"/>
    <dgm:cxn modelId="{E021F7C4-09F1-436D-8F4B-5F523F2ED9DF}" type="presOf" srcId="{21B672C6-4B30-4732-BC2E-9E4A95F60608}" destId="{895CAC3F-D486-4397-A914-CE27FE25DB22}" srcOrd="0" destOrd="0" presId="urn:microsoft.com/office/officeart/2005/8/layout/list1"/>
    <dgm:cxn modelId="{A2B8E3C8-D193-4E19-B4F6-8307399C2183}" type="presOf" srcId="{FB0CA09E-E542-470A-A4D9-99334DECCBE6}" destId="{00B5D7DC-BD18-4D04-A6EB-9841D5818D2E}" srcOrd="0" destOrd="3" presId="urn:microsoft.com/office/officeart/2005/8/layout/list1"/>
    <dgm:cxn modelId="{D9B45CDC-2B38-43DF-8627-E8A9FBF6537B}" srcId="{E64E236A-B135-40FB-8653-45E2845A6C96}" destId="{431AFBF1-567D-4E4C-92A6-BF6864B66C96}" srcOrd="0" destOrd="0" parTransId="{D3353F07-9FD9-4BE1-AE5B-023FCB24143F}" sibTransId="{689055AC-D1F6-4D84-BB38-75BB1A2F6053}"/>
    <dgm:cxn modelId="{79CE3BEA-9B0A-449A-8D96-CDCA76E93756}" type="presOf" srcId="{B9B7F67A-A325-49A9-B8E9-9287354FFBFC}" destId="{79383ED6-7BCF-42DA-871E-E96494BBC6C8}" srcOrd="0" destOrd="0" presId="urn:microsoft.com/office/officeart/2005/8/layout/list1"/>
    <dgm:cxn modelId="{B120DDEC-7B68-4D38-BB82-E31C6086E350}" srcId="{B9B7F67A-A325-49A9-B8E9-9287354FFBFC}" destId="{FFFD208D-5BA2-476D-9C23-35C4C24933A8}" srcOrd="3" destOrd="0" parTransId="{95AA7D59-B378-4497-B14A-B592EF54133E}" sibTransId="{5B3E4A4E-557C-4244-92E1-E5E4B6D2936B}"/>
    <dgm:cxn modelId="{0FFAD8F1-6579-4248-BD71-F8398222A774}" type="presOf" srcId="{7B2D650F-3BED-4156-B69A-3D53F7D765F7}" destId="{6CAC109F-56E0-4632-8987-78D83EC3A2D2}" srcOrd="0" destOrd="2" presId="urn:microsoft.com/office/officeart/2005/8/layout/list1"/>
    <dgm:cxn modelId="{64425DFE-B728-4CDC-BCB3-A595088F65AB}" type="presOf" srcId="{AC0B5951-CEE5-46E5-99EE-73D3C1BB1EEE}" destId="{20006369-E14A-465C-8870-254D84AB8137}" srcOrd="0" destOrd="0" presId="urn:microsoft.com/office/officeart/2005/8/layout/list1"/>
    <dgm:cxn modelId="{4BC639DF-2C47-423A-8482-64B943316AD5}" type="presParOf" srcId="{20006369-E14A-465C-8870-254D84AB8137}" destId="{524F918A-CDDE-4C80-96D0-02FE72C87486}" srcOrd="0" destOrd="0" presId="urn:microsoft.com/office/officeart/2005/8/layout/list1"/>
    <dgm:cxn modelId="{885A80B6-4B8D-483B-A38F-F7A00F825369}" type="presParOf" srcId="{524F918A-CDDE-4C80-96D0-02FE72C87486}" destId="{79383ED6-7BCF-42DA-871E-E96494BBC6C8}" srcOrd="0" destOrd="0" presId="urn:microsoft.com/office/officeart/2005/8/layout/list1"/>
    <dgm:cxn modelId="{12FD0A41-2DD7-446E-AE28-814C4FBB37AA}" type="presParOf" srcId="{524F918A-CDDE-4C80-96D0-02FE72C87486}" destId="{4971ABDE-739A-4D38-ADB1-05496DD82028}" srcOrd="1" destOrd="0" presId="urn:microsoft.com/office/officeart/2005/8/layout/list1"/>
    <dgm:cxn modelId="{FFFD3635-6C05-433E-B224-0C834198E43C}" type="presParOf" srcId="{20006369-E14A-465C-8870-254D84AB8137}" destId="{33C677ED-B295-4DCE-8BBA-41971C184318}" srcOrd="1" destOrd="0" presId="urn:microsoft.com/office/officeart/2005/8/layout/list1"/>
    <dgm:cxn modelId="{D0073AC3-AE66-4B16-BA72-B0528DCE7226}" type="presParOf" srcId="{20006369-E14A-465C-8870-254D84AB8137}" destId="{6CAC109F-56E0-4632-8987-78D83EC3A2D2}" srcOrd="2" destOrd="0" presId="urn:microsoft.com/office/officeart/2005/8/layout/list1"/>
    <dgm:cxn modelId="{15E0F7AC-2A97-4310-AD8C-9832AC1FE0FB}" type="presParOf" srcId="{20006369-E14A-465C-8870-254D84AB8137}" destId="{1C42AD10-5D8C-4DE6-89C1-8563369DF251}" srcOrd="3" destOrd="0" presId="urn:microsoft.com/office/officeart/2005/8/layout/list1"/>
    <dgm:cxn modelId="{584379AF-C7A3-4E81-8065-4BC84603FBB1}" type="presParOf" srcId="{20006369-E14A-465C-8870-254D84AB8137}" destId="{25F9742F-DEF6-4CAA-8DB9-E68FEECBC4EC}" srcOrd="4" destOrd="0" presId="urn:microsoft.com/office/officeart/2005/8/layout/list1"/>
    <dgm:cxn modelId="{532DDF61-F3D9-4B67-AAB7-0C1B15C5C3CD}" type="presParOf" srcId="{25F9742F-DEF6-4CAA-8DB9-E68FEECBC4EC}" destId="{FDB34358-AFBC-46CF-9DF5-E28B81C8F99B}" srcOrd="0" destOrd="0" presId="urn:microsoft.com/office/officeart/2005/8/layout/list1"/>
    <dgm:cxn modelId="{61BF1AEB-6CCB-4EBB-A63E-1938E8689806}" type="presParOf" srcId="{25F9742F-DEF6-4CAA-8DB9-E68FEECBC4EC}" destId="{4FECB3EC-93F3-47FC-A86D-5EE4721AF598}" srcOrd="1" destOrd="0" presId="urn:microsoft.com/office/officeart/2005/8/layout/list1"/>
    <dgm:cxn modelId="{FF7D0B9F-B737-441E-BC88-ECD82733AB54}" type="presParOf" srcId="{20006369-E14A-465C-8870-254D84AB8137}" destId="{B8D95107-FCE9-4677-AC11-B5B91F113C3C}" srcOrd="5" destOrd="0" presId="urn:microsoft.com/office/officeart/2005/8/layout/list1"/>
    <dgm:cxn modelId="{82EACCBF-C10B-43C5-83F0-E10EB3DB3E66}" type="presParOf" srcId="{20006369-E14A-465C-8870-254D84AB8137}" destId="{00B5D7DC-BD18-4D04-A6EB-9841D5818D2E}" srcOrd="6" destOrd="0" presId="urn:microsoft.com/office/officeart/2005/8/layout/list1"/>
    <dgm:cxn modelId="{211FA003-E4B1-4F41-A8BC-499EAAF73669}" type="presParOf" srcId="{20006369-E14A-465C-8870-254D84AB8137}" destId="{83181E81-2D80-49DA-9E1B-88CB75E543F3}" srcOrd="7" destOrd="0" presId="urn:microsoft.com/office/officeart/2005/8/layout/list1"/>
    <dgm:cxn modelId="{4DBA0CE9-DFC1-4753-958B-E60797D0FFC5}" type="presParOf" srcId="{20006369-E14A-465C-8870-254D84AB8137}" destId="{BC722D31-5B23-4B4C-8166-58EEF8AF97C6}" srcOrd="8" destOrd="0" presId="urn:microsoft.com/office/officeart/2005/8/layout/list1"/>
    <dgm:cxn modelId="{02BA78CF-67A5-41D4-BE6F-DD59D665F2E0}" type="presParOf" srcId="{BC722D31-5B23-4B4C-8166-58EEF8AF97C6}" destId="{1C159B2F-E416-45C2-9FF3-E924913697E7}" srcOrd="0" destOrd="0" presId="urn:microsoft.com/office/officeart/2005/8/layout/list1"/>
    <dgm:cxn modelId="{87FD9D90-8EF0-4DE5-B0C0-F757B7E2DECD}" type="presParOf" srcId="{BC722D31-5B23-4B4C-8166-58EEF8AF97C6}" destId="{26EAD409-8A69-4C14-B14F-C1723CBC5123}" srcOrd="1" destOrd="0" presId="urn:microsoft.com/office/officeart/2005/8/layout/list1"/>
    <dgm:cxn modelId="{64CA3322-ECE4-4B6E-BFA4-620086127D06}" type="presParOf" srcId="{20006369-E14A-465C-8870-254D84AB8137}" destId="{4C7CC80B-9BCF-403A-81AA-25936EBA912B}" srcOrd="9" destOrd="0" presId="urn:microsoft.com/office/officeart/2005/8/layout/list1"/>
    <dgm:cxn modelId="{A15A7F07-CE37-4A56-98E3-C3849D34E591}" type="presParOf" srcId="{20006369-E14A-465C-8870-254D84AB8137}" destId="{2B34338A-ED25-4797-A9B1-356BDF0CAB19}" srcOrd="10" destOrd="0" presId="urn:microsoft.com/office/officeart/2005/8/layout/list1"/>
    <dgm:cxn modelId="{2FA27EAD-F860-4BCE-B071-781CF897EA4B}" type="presParOf" srcId="{20006369-E14A-465C-8870-254D84AB8137}" destId="{04E03329-395F-409E-B606-61C41D0B176F}" srcOrd="11" destOrd="0" presId="urn:microsoft.com/office/officeart/2005/8/layout/list1"/>
    <dgm:cxn modelId="{87CCF69B-47FF-4723-AA66-F0208813CCA3}" type="presParOf" srcId="{20006369-E14A-465C-8870-254D84AB8137}" destId="{3F5F4DE9-3DE3-41B0-A17A-4AD0A3DD45F8}" srcOrd="12" destOrd="0" presId="urn:microsoft.com/office/officeart/2005/8/layout/list1"/>
    <dgm:cxn modelId="{4F86B0F7-98C8-4B72-9E32-4F70A218003E}" type="presParOf" srcId="{3F5F4DE9-3DE3-41B0-A17A-4AD0A3DD45F8}" destId="{895CAC3F-D486-4397-A914-CE27FE25DB22}" srcOrd="0" destOrd="0" presId="urn:microsoft.com/office/officeart/2005/8/layout/list1"/>
    <dgm:cxn modelId="{E8688528-1D59-474B-A591-99D736972751}" type="presParOf" srcId="{3F5F4DE9-3DE3-41B0-A17A-4AD0A3DD45F8}" destId="{B77222C0-6F7F-4914-BD4F-B99B64774450}" srcOrd="1" destOrd="0" presId="urn:microsoft.com/office/officeart/2005/8/layout/list1"/>
    <dgm:cxn modelId="{5C07EF29-04D5-4769-BB67-8F011C4E96B2}" type="presParOf" srcId="{20006369-E14A-465C-8870-254D84AB8137}" destId="{3162ACE9-BE85-4713-8CB7-2A298F407B3C}" srcOrd="13" destOrd="0" presId="urn:microsoft.com/office/officeart/2005/8/layout/list1"/>
    <dgm:cxn modelId="{11F7C3FE-AD25-4AF7-AD9F-5EF247F1D520}" type="presParOf" srcId="{20006369-E14A-465C-8870-254D84AB8137}" destId="{7A2D12F3-6ECD-4E35-B7D5-FE2E632312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C109F-56E0-4632-8987-78D83EC3A2D2}">
      <dsp:nvSpPr>
        <dsp:cNvPr id="0" name=""/>
        <dsp:cNvSpPr/>
      </dsp:nvSpPr>
      <dsp:spPr>
        <a:xfrm>
          <a:off x="0" y="396394"/>
          <a:ext cx="6977857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559" tIns="312420" rIns="54155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b="0" kern="1200" dirty="0"/>
            <a:t>June 3</a:t>
          </a:r>
          <a:r>
            <a:rPr lang="en-US" sz="1500" b="0" kern="1200" baseline="30000" dirty="0"/>
            <a:t>rd</a:t>
          </a:r>
          <a:r>
            <a:rPr lang="en-US" sz="1500" b="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b="0" kern="1200" dirty="0"/>
            <a:t>8am to 12pm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 err="1"/>
            <a:t>WebEx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/>
            <a:t>Over 35 Market Participants</a:t>
          </a:r>
        </a:p>
      </dsp:txBody>
      <dsp:txXfrm>
        <a:off x="0" y="396394"/>
        <a:ext cx="6977857" cy="1346625"/>
      </dsp:txXfrm>
    </dsp:sp>
    <dsp:sp modelId="{4971ABDE-739A-4D38-ADB1-05496DD82028}">
      <dsp:nvSpPr>
        <dsp:cNvPr id="0" name=""/>
        <dsp:cNvSpPr/>
      </dsp:nvSpPr>
      <dsp:spPr>
        <a:xfrm>
          <a:off x="348892" y="174994"/>
          <a:ext cx="488449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MarkeTrak</a:t>
          </a:r>
          <a:r>
            <a:rPr lang="en-US" sz="1500" b="1" kern="1200" dirty="0"/>
            <a:t> Part 1</a:t>
          </a:r>
          <a:endParaRPr lang="en-US" sz="1500" kern="1200" dirty="0"/>
        </a:p>
      </dsp:txBody>
      <dsp:txXfrm>
        <a:off x="370508" y="196610"/>
        <a:ext cx="4841267" cy="399568"/>
      </dsp:txXfrm>
    </dsp:sp>
    <dsp:sp modelId="{00B5D7DC-BD18-4D04-A6EB-9841D5818D2E}">
      <dsp:nvSpPr>
        <dsp:cNvPr id="0" name=""/>
        <dsp:cNvSpPr/>
      </dsp:nvSpPr>
      <dsp:spPr>
        <a:xfrm>
          <a:off x="0" y="2045420"/>
          <a:ext cx="6977857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559" tIns="312420" rIns="54155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b="0" kern="1200" dirty="0"/>
            <a:t>June 4</a:t>
          </a:r>
          <a:r>
            <a:rPr lang="en-US" sz="1500" b="0" kern="1200" baseline="30000" dirty="0"/>
            <a:t>th</a:t>
          </a:r>
          <a:r>
            <a:rPr lang="en-US" sz="1500" b="0" kern="1200" dirty="0"/>
            <a:t> 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b="0" kern="1200" dirty="0"/>
            <a:t>8am to 12pm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 err="1"/>
            <a:t>WebEx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/>
            <a:t>Over 35 Market Participants</a:t>
          </a:r>
        </a:p>
      </dsp:txBody>
      <dsp:txXfrm>
        <a:off x="0" y="2045420"/>
        <a:ext cx="6977857" cy="1346625"/>
      </dsp:txXfrm>
    </dsp:sp>
    <dsp:sp modelId="{4FECB3EC-93F3-47FC-A86D-5EE4721AF598}">
      <dsp:nvSpPr>
        <dsp:cNvPr id="0" name=""/>
        <dsp:cNvSpPr/>
      </dsp:nvSpPr>
      <dsp:spPr>
        <a:xfrm>
          <a:off x="348892" y="1824020"/>
          <a:ext cx="488449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MarkeTrak</a:t>
          </a:r>
          <a:r>
            <a:rPr lang="en-US" sz="1500" b="1" kern="1200" dirty="0"/>
            <a:t> Part 2</a:t>
          </a:r>
          <a:endParaRPr lang="en-US" sz="1500" kern="1200" dirty="0"/>
        </a:p>
      </dsp:txBody>
      <dsp:txXfrm>
        <a:off x="370508" y="1845636"/>
        <a:ext cx="4841267" cy="399568"/>
      </dsp:txXfrm>
    </dsp:sp>
    <dsp:sp modelId="{2B34338A-ED25-4797-A9B1-356BDF0CAB19}">
      <dsp:nvSpPr>
        <dsp:cNvPr id="0" name=""/>
        <dsp:cNvSpPr/>
      </dsp:nvSpPr>
      <dsp:spPr>
        <a:xfrm>
          <a:off x="0" y="3694445"/>
          <a:ext cx="6977857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559" tIns="312420" rIns="54155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b="0" u="sng" kern="1200" dirty="0"/>
            <a:t>June 11</a:t>
          </a:r>
          <a:r>
            <a:rPr lang="en-US" sz="1500" b="0" u="sng" kern="1200" baseline="30000" dirty="0"/>
            <a:t>th</a:t>
          </a:r>
          <a:endParaRPr lang="en-US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 err="1"/>
            <a:t>WebEx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500" kern="1200" dirty="0"/>
            <a:t>Over 35 Market Participants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en-US" sz="1500" kern="1200" dirty="0"/>
        </a:p>
      </dsp:txBody>
      <dsp:txXfrm>
        <a:off x="0" y="3694445"/>
        <a:ext cx="6977857" cy="1346625"/>
      </dsp:txXfrm>
    </dsp:sp>
    <dsp:sp modelId="{26EAD409-8A69-4C14-B14F-C1723CBC5123}">
      <dsp:nvSpPr>
        <dsp:cNvPr id="0" name=""/>
        <dsp:cNvSpPr/>
      </dsp:nvSpPr>
      <dsp:spPr>
        <a:xfrm>
          <a:off x="348892" y="3473045"/>
          <a:ext cx="488449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 err="1"/>
            <a:t>TxSet</a:t>
          </a:r>
          <a:r>
            <a:rPr lang="en-US" sz="1500" b="1" u="sng" kern="1200" dirty="0"/>
            <a:t> 5.0 (June 11</a:t>
          </a:r>
          <a:r>
            <a:rPr lang="en-US" sz="1500" b="1" u="sng" kern="1200" baseline="30000" dirty="0"/>
            <a:t>th</a:t>
          </a:r>
          <a:r>
            <a:rPr lang="en-US" sz="1500" b="1" u="sng" kern="1200" dirty="0"/>
            <a:t>) – </a:t>
          </a:r>
          <a:r>
            <a:rPr lang="en-US" sz="1500" b="1" u="sng" kern="1200" dirty="0" err="1"/>
            <a:t>WebEx</a:t>
          </a:r>
          <a:r>
            <a:rPr lang="en-US" sz="1500" b="1" u="sng" kern="1200" dirty="0"/>
            <a:t>  </a:t>
          </a:r>
          <a:endParaRPr lang="en-US" sz="1500" kern="1200" dirty="0"/>
        </a:p>
      </dsp:txBody>
      <dsp:txXfrm>
        <a:off x="370508" y="3494661"/>
        <a:ext cx="4841267" cy="399568"/>
      </dsp:txXfrm>
    </dsp:sp>
    <dsp:sp modelId="{7A2D12F3-6ECD-4E35-B7D5-FE2E63231260}">
      <dsp:nvSpPr>
        <dsp:cNvPr id="0" name=""/>
        <dsp:cNvSpPr/>
      </dsp:nvSpPr>
      <dsp:spPr>
        <a:xfrm>
          <a:off x="0" y="5343470"/>
          <a:ext cx="697785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222C0-6F7F-4914-BD4F-B99B64774450}">
      <dsp:nvSpPr>
        <dsp:cNvPr id="0" name=""/>
        <dsp:cNvSpPr/>
      </dsp:nvSpPr>
      <dsp:spPr>
        <a:xfrm>
          <a:off x="348892" y="5122070"/>
          <a:ext cx="488449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600" b="1" kern="1200" dirty="0">
              <a:solidFill>
                <a:srgbClr val="00B0F0"/>
              </a:solidFill>
            </a:rPr>
            <a:t>Survey Results to Come…</a:t>
          </a:r>
        </a:p>
      </dsp:txBody>
      <dsp:txXfrm>
        <a:off x="370508" y="5143686"/>
        <a:ext cx="484126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5356-11F8-418F-ACB8-1E55573A7E68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F52F-893D-432C-BF4D-183992CF1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90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1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7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29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rcot.com/services/training/courses/details?name=Texas-SET#schedule" TargetMode="External"/><Relationship Id="rId4" Type="http://schemas.openxmlformats.org/officeDocument/2006/relationships/hyperlink" Target="https://www.ercot.com/services/training/courses/details?name=Retail-101#schedu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cusfitness.net/stock-photos/downloads/training-motivation-tex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fernandez@nrg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borah.mckeever@Oncor.com" TargetMode="External"/><Relationship Id="rId4" Type="http://schemas.openxmlformats.org/officeDocument/2006/relationships/hyperlink" Target="mailto:mdearnest@ae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2772-D825-D5CA-4A91-5BFBB6158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RMTTF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7A1F5-A867-2B78-1C53-1BC81166C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Tomas Fernandez	NRG</a:t>
            </a:r>
          </a:p>
          <a:p>
            <a:r>
              <a:rPr lang="en-US" dirty="0"/>
              <a:t>Debbie McKeever	ONCOR</a:t>
            </a:r>
          </a:p>
          <a:p>
            <a:r>
              <a:rPr lang="en-US" dirty="0"/>
              <a:t>Melinda Earnest	AEP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684" y="263951"/>
            <a:ext cx="7610475" cy="767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Recent Trainings Held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28AB3-A245-7295-2CB3-1182AFA9E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/>
          <a:stretch>
            <a:fillRect/>
          </a:stretch>
        </p:blipFill>
        <p:spPr>
          <a:xfrm>
            <a:off x="459099" y="744718"/>
            <a:ext cx="2704876" cy="5217735"/>
          </a:xfrm>
          <a:prstGeom prst="rect">
            <a:avLst/>
          </a:prstGeom>
        </p:spPr>
      </p:pic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04A42EA8-127A-9505-B42D-BB26153B5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086245"/>
              </p:ext>
            </p:extLst>
          </p:nvPr>
        </p:nvGraphicFramePr>
        <p:xfrm>
          <a:off x="3937994" y="961534"/>
          <a:ext cx="6977857" cy="5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81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2C3E28BD-9720-E0AB-B2DE-2E0150DCDE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0" r="1" b="33103"/>
          <a:stretch>
            <a:fillRect/>
          </a:stretch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65760"/>
            <a:ext cx="10735437" cy="672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Upcoming Retail Training Opportunities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C0D84-6044-403B-9902-9B6275D153F8}"/>
              </a:ext>
            </a:extLst>
          </p:cNvPr>
          <p:cNvSpPr txBox="1"/>
          <p:nvPr/>
        </p:nvSpPr>
        <p:spPr>
          <a:xfrm>
            <a:off x="1261872" y="1038226"/>
            <a:ext cx="8595360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b="1" u="sng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b="1" u="sng" dirty="0">
                <a:solidFill>
                  <a:schemeClr val="bg1"/>
                </a:solidFill>
              </a:rPr>
              <a:t>Retail 101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Wednesday, July 15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 only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 for registration on ERCOT.com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hlinkClick r:id="rId4"/>
              </a:rPr>
              <a:t>Retail 101</a:t>
            </a: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b="1" u="sng" dirty="0">
                <a:solidFill>
                  <a:schemeClr val="bg1"/>
                </a:solidFill>
              </a:rPr>
              <a:t>TX SET 5.0 Training - </a:t>
            </a:r>
            <a:r>
              <a:rPr lang="en-US" sz="1600" b="1" u="sng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			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</a:rPr>
              <a:t>		 	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Thursday, September 17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 only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 for registration on ERCOT.com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hlinkClick r:id="rId5"/>
              </a:rPr>
              <a:t>Texas SET Standard Electronic Transactions</a:t>
            </a:r>
            <a:endParaRPr lang="en-US" sz="14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5172-7FF2-6622-E5C0-86053532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10878312" cy="1325562"/>
          </a:xfrm>
        </p:spPr>
        <p:txBody>
          <a:bodyPr>
            <a:normAutofit/>
          </a:bodyPr>
          <a:lstStyle/>
          <a:p>
            <a:r>
              <a:rPr lang="en-US" sz="3600" b="1" dirty="0"/>
              <a:t>On-Demand ERCOT Retail Training Modules Available 24/7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23DA1F-49B4-D33E-0E98-DF7D0449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25562"/>
            <a:ext cx="5852160" cy="5437187"/>
          </a:xfrm>
        </p:spPr>
        <p:txBody>
          <a:bodyPr>
            <a:normAutofit lnSpcReduction="10000"/>
          </a:bodyPr>
          <a:lstStyle/>
          <a:p>
            <a:pPr marL="548640" lvl="2" indent="0">
              <a:buClr>
                <a:srgbClr val="FF0000"/>
              </a:buClr>
              <a:buNone/>
            </a:pPr>
            <a:r>
              <a:rPr lang="en-US" sz="1600" b="1" dirty="0" err="1"/>
              <a:t>MarkeTrak</a:t>
            </a:r>
            <a:r>
              <a:rPr lang="en-US" sz="1600" b="1" dirty="0"/>
              <a:t> Online Training Modules  -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MarkeTraks</a:t>
            </a:r>
            <a:r>
              <a:rPr lang="en-US" sz="1600" dirty="0"/>
              <a:t> Overview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Switch Hold Removal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Cancel With/Without  Approvals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Inadvertent Gains/Losses &amp; Rescissions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Usage and Billing</a:t>
            </a:r>
            <a:endParaRPr lang="en-US" sz="1600" i="1" dirty="0"/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Other D2D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Bulk Insert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MarkeTrak</a:t>
            </a:r>
            <a:r>
              <a:rPr lang="en-US" sz="1600" dirty="0"/>
              <a:t> Admin Functionality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Data Extract Variances (DEV) LSE Subtypes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Data Extract Variances (DEV) Non-LSE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Emails and Notifications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Reporting – Background &amp; GUI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548640" lvl="2" indent="0">
              <a:buClr>
                <a:srgbClr val="FF0000"/>
              </a:buClr>
              <a:buNone/>
            </a:pPr>
            <a:r>
              <a:rPr lang="en-US" sz="1600" b="1" dirty="0"/>
              <a:t>Additional Retail Online Training Modules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Retail 101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TXSET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Mass Transition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 descr="A hand writing on a glass board&#10;&#10;Description automatically generated">
            <a:extLst>
              <a:ext uri="{FF2B5EF4-FFF2-40B4-BE49-F238E27FC236}">
                <a16:creationId xmlns:a16="http://schemas.microsoft.com/office/drawing/2014/main" id="{5507ECF9-041E-0CD6-A2C4-CC404D07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98664" y="2588632"/>
            <a:ext cx="3304622" cy="23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62472-CEC0-B436-0A7B-73FAD9DB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47650"/>
            <a:ext cx="11036300" cy="649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Upcoming RMTTF Meeting 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	 Thursday</a:t>
            </a:r>
            <a:r>
              <a:rPr lang="en-US" dirty="0">
                <a:latin typeface="+mj-lt"/>
              </a:rPr>
              <a:t>, August 6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 9:30 AM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</a:t>
            </a:r>
            <a:r>
              <a:rPr lang="en-US" dirty="0" err="1">
                <a:latin typeface="+mj-lt"/>
              </a:rPr>
              <a:t>WebEx</a:t>
            </a:r>
            <a:r>
              <a:rPr lang="en-US" dirty="0">
                <a:latin typeface="+mj-lt"/>
              </a:rPr>
              <a:t> 	Only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you have questions or suggestions for training, please contact one of the RMTTF           co-chairs listed below.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Tomas Fernandez, NRG      </a:t>
            </a:r>
            <a:r>
              <a:rPr lang="en-US" sz="2000" dirty="0">
                <a:latin typeface="+mj-lt"/>
                <a:hlinkClick r:id="rId3"/>
              </a:rPr>
              <a:t>tomas.fernandez@nrg.com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	Melinda Earnest, AEP         </a:t>
            </a:r>
            <a:r>
              <a:rPr lang="en-US" sz="2000" dirty="0">
                <a:latin typeface="+mj-lt"/>
                <a:hlinkClick r:id="rId4"/>
              </a:rPr>
              <a:t>mdearnest@aep.com</a:t>
            </a:r>
            <a:r>
              <a:rPr lang="en-US" sz="2000" dirty="0">
                <a:latin typeface="+mj-lt"/>
              </a:rPr>
              <a:t>	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	Debbie McKeever, Oncor     </a:t>
            </a:r>
            <a:r>
              <a:rPr lang="en-US" sz="2000" dirty="0">
                <a:latin typeface="+mj-lt"/>
                <a:hlinkClick r:id="rId5"/>
              </a:rPr>
              <a:t>deborah.mckeever@Oncor.com</a:t>
            </a:r>
            <a:br>
              <a:rPr lang="en-US" sz="20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					Thank you!</a:t>
            </a:r>
          </a:p>
        </p:txBody>
      </p:sp>
    </p:spTree>
    <p:extLst>
      <p:ext uri="{BB962C8B-B14F-4D97-AF65-F5344CB8AC3E}">
        <p14:creationId xmlns:p14="http://schemas.microsoft.com/office/powerpoint/2010/main" val="41000478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+PC9zaXNsPjxVc2VyTmFtZT5DT1JQXGNjb25wMDE8L1VzZXJOYW1lPjxEYXRlVGltZT4xLzMvMjAyNCA0OjIyOjAyIEFNPC9EYXRlVGltZT48TGFiZWxTdHJpbmc+VW5jYXRlZ29yaXplZD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e9c0b8d7-bdb4-4fd3-b62a-f50327aaefce" origin="userSelected">
  <element uid="936e22d5-45a7-4cb7-95ab-1aa8c7c88789" value=""/>
  <element uid="d14f5c36-f44a-4315-b438-005cfe8f069f" value=""/>
</sisl>
</file>

<file path=customXml/itemProps1.xml><?xml version="1.0" encoding="utf-8"?>
<ds:datastoreItem xmlns:ds="http://schemas.openxmlformats.org/officeDocument/2006/customXml" ds:itemID="{CAD66A93-6198-475A-8C44-FCCA61BB2285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8C2BFAD6-C3E7-49D3-AB37-021922D38B9E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3921</TotalTime>
  <Words>282</Words>
  <Application>Microsoft Office PowerPoint</Application>
  <PresentationFormat>Widescreen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Schoolbook</vt:lpstr>
      <vt:lpstr>Wingdings</vt:lpstr>
      <vt:lpstr>Wingdings 2</vt:lpstr>
      <vt:lpstr>View</vt:lpstr>
      <vt:lpstr>RMTTF</vt:lpstr>
      <vt:lpstr>Recent Trainings Held</vt:lpstr>
      <vt:lpstr>Upcoming Retail Training Opportunities </vt:lpstr>
      <vt:lpstr>On-Demand ERCOT Retail Training Modules Available 24/7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RMTTF</dc:title>
  <dc:creator>Melinda D Earnest</dc:creator>
  <cp:lastModifiedBy>Fernandez, Tomas</cp:lastModifiedBy>
  <cp:revision>105</cp:revision>
  <dcterms:created xsi:type="dcterms:W3CDTF">2024-01-03T03:56:24Z</dcterms:created>
  <dcterms:modified xsi:type="dcterms:W3CDTF">2026-06-24T18:00:08Z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985a6358-0b1a-47a5-a44f-1467ea07feb6</vt:lpwstr>
  </property>
  <property fmtid="{D5CDD505-2E9C-101B-9397-08002B2CF9AE}" pid="3" name="bjClsUserRVM">
    <vt:lpwstr>[]</vt:lpwstr>
  </property>
  <property fmtid="{D5CDD505-2E9C-101B-9397-08002B2CF9AE}" pid="4" name="bjSaver">
    <vt:lpwstr>uUToTmzl1WCvCveSySCN/8m65ke2qS6g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policy="e9c0b8d7-bdb4-4fd3-b62a-f50327aaefce" origin="userSelected" xmlns="http://www.boldonj</vt:lpwstr>
  </property>
  <property fmtid="{D5CDD505-2E9C-101B-9397-08002B2CF9AE}" pid="6" name="bjDocumentLabelXML-0">
    <vt:lpwstr>ames.com/2008/01/sie/internal/label"&gt;&lt;element uid="936e22d5-45a7-4cb7-95ab-1aa8c7c88789" value="" /&gt;&lt;element uid="d14f5c36-f44a-4315-b438-005cfe8f069f" value="" /&gt;&lt;/sisl&gt;</vt:lpwstr>
  </property>
  <property fmtid="{D5CDD505-2E9C-101B-9397-08002B2CF9AE}" pid="7" name="bjDocumentSecurityLabel">
    <vt:lpwstr>Uncategorized</vt:lpwstr>
  </property>
  <property fmtid="{D5CDD505-2E9C-101B-9397-08002B2CF9AE}" pid="8" name="MSIP_Label_574d496c-7ac4-4b13-81fd-698eca66b217_SiteId">
    <vt:lpwstr>15f3c881-6b03-4ff6-8559-77bf5177818f</vt:lpwstr>
  </property>
  <property fmtid="{D5CDD505-2E9C-101B-9397-08002B2CF9AE}" pid="9" name="MSIP_Label_574d496c-7ac4-4b13-81fd-698eca66b217_Name">
    <vt:lpwstr>Uncategorized</vt:lpwstr>
  </property>
  <property fmtid="{D5CDD505-2E9C-101B-9397-08002B2CF9AE}" pid="10" name="MSIP_Label_574d496c-7ac4-4b13-81fd-698eca66b217_Enabled">
    <vt:lpwstr>true</vt:lpwstr>
  </property>
  <property fmtid="{D5CDD505-2E9C-101B-9397-08002B2CF9AE}" pid="11" name="bjLabelHistoryID">
    <vt:lpwstr>{CAD66A93-6198-475A-8C44-FCCA61BB2285}</vt:lpwstr>
  </property>
</Properties>
</file>