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63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06/25/2026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44" y="914400"/>
            <a:ext cx="8534400" cy="5181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was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was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was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was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was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06/25/26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dirty="0"/>
              <a:t>Flight 0626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2829"/>
            <a:ext cx="8534400" cy="53340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Aft>
                <a:spcPts val="480"/>
              </a:spcAft>
              <a:buNone/>
            </a:pPr>
            <a:r>
              <a:rPr lang="en-US" sz="2000" b="1" dirty="0"/>
              <a:t>As of 06/22/2026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12 New CRs are testing in Flight 0626 including 9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Of the 3 New CRs, 1 of the New CRs have successfully completed testing and the 9 DUNS+4 CRs have successfully completed testing 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6 Existing CRs are testing in Flight 0626 including 2 Service Provider changes and 4 adding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2 Existing CRs changing Service Providers, both have successfully completed testing and the 4 Existing CRs adding territories, all have successfully completed testing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06/25/26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7488</TotalTime>
  <Words>186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0626 Preview</vt:lpstr>
      <vt:lpstr>Flight 0626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274</cp:revision>
  <cp:lastPrinted>2016-01-21T20:53:15Z</cp:lastPrinted>
  <dcterms:created xsi:type="dcterms:W3CDTF">2016-01-21T15:20:31Z</dcterms:created>
  <dcterms:modified xsi:type="dcterms:W3CDTF">2026-06-22T19:47:46Z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